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36"/>
  </p:notesMasterIdLst>
  <p:sldIdLst>
    <p:sldId id="300" r:id="rId2"/>
    <p:sldId id="955" r:id="rId3"/>
    <p:sldId id="957" r:id="rId4"/>
    <p:sldId id="553" r:id="rId5"/>
    <p:sldId id="958" r:id="rId6"/>
    <p:sldId id="329" r:id="rId7"/>
    <p:sldId id="974" r:id="rId8"/>
    <p:sldId id="959" r:id="rId9"/>
    <p:sldId id="960" r:id="rId10"/>
    <p:sldId id="961" r:id="rId11"/>
    <p:sldId id="970" r:id="rId12"/>
    <p:sldId id="971" r:id="rId13"/>
    <p:sldId id="313" r:id="rId14"/>
    <p:sldId id="317" r:id="rId15"/>
    <p:sldId id="972" r:id="rId16"/>
    <p:sldId id="578" r:id="rId17"/>
    <p:sldId id="962" r:id="rId18"/>
    <p:sldId id="963" r:id="rId19"/>
    <p:sldId id="965" r:id="rId20"/>
    <p:sldId id="415" r:id="rId21"/>
    <p:sldId id="966" r:id="rId22"/>
    <p:sldId id="967" r:id="rId23"/>
    <p:sldId id="968" r:id="rId24"/>
    <p:sldId id="288" r:id="rId25"/>
    <p:sldId id="912" r:id="rId26"/>
    <p:sldId id="289" r:id="rId27"/>
    <p:sldId id="293" r:id="rId28"/>
    <p:sldId id="969" r:id="rId29"/>
    <p:sldId id="975" r:id="rId30"/>
    <p:sldId id="260" r:id="rId31"/>
    <p:sldId id="258" r:id="rId32"/>
    <p:sldId id="977" r:id="rId33"/>
    <p:sldId id="978" r:id="rId34"/>
    <p:sldId id="9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6B9B3-5A2A-48DC-9CA9-E8799883C632}" v="436" dt="2022-06-25T12:43:57.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5" autoAdjust="0"/>
  </p:normalViewPr>
  <p:slideViewPr>
    <p:cSldViewPr snapToGrid="0">
      <p:cViewPr varScale="1">
        <p:scale>
          <a:sx n="79" d="100"/>
          <a:sy n="79" d="100"/>
        </p:scale>
        <p:origin x="444"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ng Chae" userId="46cbd2bcecfad869" providerId="LiveId" clId="{3CA6B9B3-5A2A-48DC-9CA9-E8799883C632}"/>
    <pc:docChg chg="undo custSel addSld delSld modSld sldOrd">
      <pc:chgData name="Yong Chae" userId="46cbd2bcecfad869" providerId="LiveId" clId="{3CA6B9B3-5A2A-48DC-9CA9-E8799883C632}" dt="2022-06-26T21:51:36.626" v="23334" actId="2711"/>
      <pc:docMkLst>
        <pc:docMk/>
      </pc:docMkLst>
      <pc:sldChg chg="addSp delSp modSp add mod">
        <pc:chgData name="Yong Chae" userId="46cbd2bcecfad869" providerId="LiveId" clId="{3CA6B9B3-5A2A-48DC-9CA9-E8799883C632}" dt="2022-06-25T09:41:37.915" v="16981" actId="20577"/>
        <pc:sldMkLst>
          <pc:docMk/>
          <pc:sldMk cId="1499885757" sldId="258"/>
        </pc:sldMkLst>
        <pc:spChg chg="mod">
          <ac:chgData name="Yong Chae" userId="46cbd2bcecfad869" providerId="LiveId" clId="{3CA6B9B3-5A2A-48DC-9CA9-E8799883C632}" dt="2022-06-24T13:39:50.137" v="12674" actId="1076"/>
          <ac:spMkLst>
            <pc:docMk/>
            <pc:sldMk cId="1499885757" sldId="258"/>
            <ac:spMk id="5" creationId="{00000000-0000-0000-0000-000000000000}"/>
          </ac:spMkLst>
        </pc:spChg>
        <pc:spChg chg="mod">
          <ac:chgData name="Yong Chae" userId="46cbd2bcecfad869" providerId="LiveId" clId="{3CA6B9B3-5A2A-48DC-9CA9-E8799883C632}" dt="2022-06-24T13:39:53.619" v="12675" actId="1076"/>
          <ac:spMkLst>
            <pc:docMk/>
            <pc:sldMk cId="1499885757" sldId="258"/>
            <ac:spMk id="7" creationId="{00000000-0000-0000-0000-000000000000}"/>
          </ac:spMkLst>
        </pc:spChg>
        <pc:spChg chg="mod">
          <ac:chgData name="Yong Chae" userId="46cbd2bcecfad869" providerId="LiveId" clId="{3CA6B9B3-5A2A-48DC-9CA9-E8799883C632}" dt="2022-06-24T13:41:53.101" v="12692" actId="1076"/>
          <ac:spMkLst>
            <pc:docMk/>
            <pc:sldMk cId="1499885757" sldId="258"/>
            <ac:spMk id="8" creationId="{00000000-0000-0000-0000-000000000000}"/>
          </ac:spMkLst>
        </pc:spChg>
        <pc:spChg chg="del">
          <ac:chgData name="Yong Chae" userId="46cbd2bcecfad869" providerId="LiveId" clId="{3CA6B9B3-5A2A-48DC-9CA9-E8799883C632}" dt="2022-06-24T13:36:46.855" v="12625" actId="478"/>
          <ac:spMkLst>
            <pc:docMk/>
            <pc:sldMk cId="1499885757" sldId="258"/>
            <ac:spMk id="9" creationId="{00000000-0000-0000-0000-000000000000}"/>
          </ac:spMkLst>
        </pc:spChg>
        <pc:spChg chg="del">
          <ac:chgData name="Yong Chae" userId="46cbd2bcecfad869" providerId="LiveId" clId="{3CA6B9B3-5A2A-48DC-9CA9-E8799883C632}" dt="2022-06-24T13:35:19.806" v="12606" actId="478"/>
          <ac:spMkLst>
            <pc:docMk/>
            <pc:sldMk cId="1499885757" sldId="258"/>
            <ac:spMk id="10" creationId="{00000000-0000-0000-0000-000000000000}"/>
          </ac:spMkLst>
        </pc:spChg>
        <pc:spChg chg="del mod">
          <ac:chgData name="Yong Chae" userId="46cbd2bcecfad869" providerId="LiveId" clId="{3CA6B9B3-5A2A-48DC-9CA9-E8799883C632}" dt="2022-06-24T13:36:48.926" v="12626" actId="478"/>
          <ac:spMkLst>
            <pc:docMk/>
            <pc:sldMk cId="1499885757" sldId="258"/>
            <ac:spMk id="11" creationId="{00000000-0000-0000-0000-000000000000}"/>
          </ac:spMkLst>
        </pc:spChg>
        <pc:spChg chg="add del mod">
          <ac:chgData name="Yong Chae" userId="46cbd2bcecfad869" providerId="LiveId" clId="{3CA6B9B3-5A2A-48DC-9CA9-E8799883C632}" dt="2022-06-25T09:41:37.915" v="16981" actId="20577"/>
          <ac:spMkLst>
            <pc:docMk/>
            <pc:sldMk cId="1499885757" sldId="258"/>
            <ac:spMk id="12" creationId="{4EC675B1-6380-C017-C139-F5D0C4AFCE2A}"/>
          </ac:spMkLst>
        </pc:spChg>
        <pc:spChg chg="add mod">
          <ac:chgData name="Yong Chae" userId="46cbd2bcecfad869" providerId="LiveId" clId="{3CA6B9B3-5A2A-48DC-9CA9-E8799883C632}" dt="2022-06-24T13:41:59.419" v="12693" actId="1076"/>
          <ac:spMkLst>
            <pc:docMk/>
            <pc:sldMk cId="1499885757" sldId="258"/>
            <ac:spMk id="13" creationId="{95378364-5813-771A-980D-7891C8C93C43}"/>
          </ac:spMkLst>
        </pc:spChg>
        <pc:spChg chg="add mod">
          <ac:chgData name="Yong Chae" userId="46cbd2bcecfad869" providerId="LiveId" clId="{3CA6B9B3-5A2A-48DC-9CA9-E8799883C632}" dt="2022-06-24T13:42:05.362" v="12694" actId="1076"/>
          <ac:spMkLst>
            <pc:docMk/>
            <pc:sldMk cId="1499885757" sldId="258"/>
            <ac:spMk id="14" creationId="{C057AD8F-006E-4506-ACAD-80C9407B6B07}"/>
          </ac:spMkLst>
        </pc:spChg>
        <pc:grpChg chg="add mod">
          <ac:chgData name="Yong Chae" userId="46cbd2bcecfad869" providerId="LiveId" clId="{3CA6B9B3-5A2A-48DC-9CA9-E8799883C632}" dt="2022-06-24T13:41:40.074" v="12691" actId="1076"/>
          <ac:grpSpMkLst>
            <pc:docMk/>
            <pc:sldMk cId="1499885757" sldId="258"/>
            <ac:grpSpMk id="15" creationId="{895D6D57-C1DE-C34B-530C-C0D1D05B4AB3}"/>
          </ac:grpSpMkLst>
        </pc:grpChg>
        <pc:picChg chg="mod">
          <ac:chgData name="Yong Chae" userId="46cbd2bcecfad869" providerId="LiveId" clId="{3CA6B9B3-5A2A-48DC-9CA9-E8799883C632}" dt="2022-06-24T13:41:28.096" v="12690" actId="164"/>
          <ac:picMkLst>
            <pc:docMk/>
            <pc:sldMk cId="1499885757" sldId="258"/>
            <ac:picMk id="2" creationId="{00000000-0000-0000-0000-000000000000}"/>
          </ac:picMkLst>
        </pc:picChg>
        <pc:picChg chg="mod">
          <ac:chgData name="Yong Chae" userId="46cbd2bcecfad869" providerId="LiveId" clId="{3CA6B9B3-5A2A-48DC-9CA9-E8799883C632}" dt="2022-06-24T13:41:28.096" v="12690" actId="164"/>
          <ac:picMkLst>
            <pc:docMk/>
            <pc:sldMk cId="1499885757" sldId="258"/>
            <ac:picMk id="3" creationId="{00000000-0000-0000-0000-000000000000}"/>
          </ac:picMkLst>
        </pc:picChg>
        <pc:picChg chg="mod">
          <ac:chgData name="Yong Chae" userId="46cbd2bcecfad869" providerId="LiveId" clId="{3CA6B9B3-5A2A-48DC-9CA9-E8799883C632}" dt="2022-06-24T13:41:28.096" v="12690" actId="164"/>
          <ac:picMkLst>
            <pc:docMk/>
            <pc:sldMk cId="1499885757" sldId="258"/>
            <ac:picMk id="4" creationId="{00000000-0000-0000-0000-000000000000}"/>
          </ac:picMkLst>
        </pc:picChg>
        <pc:picChg chg="del">
          <ac:chgData name="Yong Chae" userId="46cbd2bcecfad869" providerId="LiveId" clId="{3CA6B9B3-5A2A-48DC-9CA9-E8799883C632}" dt="2022-06-24T13:35:15.415" v="12605" actId="478"/>
          <ac:picMkLst>
            <pc:docMk/>
            <pc:sldMk cId="1499885757" sldId="258"/>
            <ac:picMk id="6" creationId="{00000000-0000-0000-0000-000000000000}"/>
          </ac:picMkLst>
        </pc:picChg>
      </pc:sldChg>
      <pc:sldChg chg="modSp add del mod">
        <pc:chgData name="Yong Chae" userId="46cbd2bcecfad869" providerId="LiveId" clId="{3CA6B9B3-5A2A-48DC-9CA9-E8799883C632}" dt="2022-06-24T13:34:32.369" v="12601" actId="47"/>
        <pc:sldMkLst>
          <pc:docMk/>
          <pc:sldMk cId="3768559364" sldId="259"/>
        </pc:sldMkLst>
        <pc:spChg chg="mod">
          <ac:chgData name="Yong Chae" userId="46cbd2bcecfad869" providerId="LiveId" clId="{3CA6B9B3-5A2A-48DC-9CA9-E8799883C632}" dt="2022-06-24T13:27:58.570" v="12565" actId="1076"/>
          <ac:spMkLst>
            <pc:docMk/>
            <pc:sldMk cId="3768559364" sldId="259"/>
            <ac:spMk id="8" creationId="{00000000-0000-0000-0000-000000000000}"/>
          </ac:spMkLst>
        </pc:spChg>
      </pc:sldChg>
      <pc:sldChg chg="addSp delSp modSp add mod">
        <pc:chgData name="Yong Chae" userId="46cbd2bcecfad869" providerId="LiveId" clId="{3CA6B9B3-5A2A-48DC-9CA9-E8799883C632}" dt="2022-06-26T21:49:13.691" v="23320" actId="1076"/>
        <pc:sldMkLst>
          <pc:docMk/>
          <pc:sldMk cId="1355495383" sldId="260"/>
        </pc:sldMkLst>
        <pc:spChg chg="add del mod">
          <ac:chgData name="Yong Chae" userId="46cbd2bcecfad869" providerId="LiveId" clId="{3CA6B9B3-5A2A-48DC-9CA9-E8799883C632}" dt="2022-06-25T09:40:48.674" v="16898" actId="20577"/>
          <ac:spMkLst>
            <pc:docMk/>
            <pc:sldMk cId="1355495383" sldId="260"/>
            <ac:spMk id="2" creationId="{00000000-0000-0000-0000-000000000000}"/>
          </ac:spMkLst>
        </pc:spChg>
        <pc:spChg chg="add mod">
          <ac:chgData name="Yong Chae" userId="46cbd2bcecfad869" providerId="LiveId" clId="{3CA6B9B3-5A2A-48DC-9CA9-E8799883C632}" dt="2022-06-24T13:33:58.363" v="12599" actId="1582"/>
          <ac:spMkLst>
            <pc:docMk/>
            <pc:sldMk cId="1355495383" sldId="260"/>
            <ac:spMk id="4" creationId="{2F49D852-65F8-8029-2B96-2E6812D7A0C4}"/>
          </ac:spMkLst>
        </pc:spChg>
        <pc:spChg chg="add mod">
          <ac:chgData name="Yong Chae" userId="46cbd2bcecfad869" providerId="LiveId" clId="{3CA6B9B3-5A2A-48DC-9CA9-E8799883C632}" dt="2022-06-24T13:30:57.634" v="12582" actId="164"/>
          <ac:spMkLst>
            <pc:docMk/>
            <pc:sldMk cId="1355495383" sldId="260"/>
            <ac:spMk id="13" creationId="{FB3CD7CB-E147-5EBE-CA92-CB55075E0EF6}"/>
          </ac:spMkLst>
        </pc:spChg>
        <pc:spChg chg="del topLvl">
          <ac:chgData name="Yong Chae" userId="46cbd2bcecfad869" providerId="LiveId" clId="{3CA6B9B3-5A2A-48DC-9CA9-E8799883C632}" dt="2022-06-26T21:49:00.412" v="23319" actId="478"/>
          <ac:spMkLst>
            <pc:docMk/>
            <pc:sldMk cId="1355495383" sldId="260"/>
            <ac:spMk id="16" creationId="{00000000-0000-0000-0000-000000000000}"/>
          </ac:spMkLst>
        </pc:spChg>
        <pc:spChg chg="mod">
          <ac:chgData name="Yong Chae" userId="46cbd2bcecfad869" providerId="LiveId" clId="{3CA6B9B3-5A2A-48DC-9CA9-E8799883C632}" dt="2022-06-24T13:28:24.457" v="12567"/>
          <ac:spMkLst>
            <pc:docMk/>
            <pc:sldMk cId="1355495383" sldId="260"/>
            <ac:spMk id="28" creationId="{EA91B011-D600-01E7-4A6C-1669CD25441E}"/>
          </ac:spMkLst>
        </pc:spChg>
        <pc:spChg chg="mod">
          <ac:chgData name="Yong Chae" userId="46cbd2bcecfad869" providerId="LiveId" clId="{3CA6B9B3-5A2A-48DC-9CA9-E8799883C632}" dt="2022-06-24T13:28:24.457" v="12567"/>
          <ac:spMkLst>
            <pc:docMk/>
            <pc:sldMk cId="1355495383" sldId="260"/>
            <ac:spMk id="30" creationId="{0E8B9040-D615-7F81-2BE6-4B130B5BA9E2}"/>
          </ac:spMkLst>
        </pc:spChg>
        <pc:grpChg chg="add mod">
          <ac:chgData name="Yong Chae" userId="46cbd2bcecfad869" providerId="LiveId" clId="{3CA6B9B3-5A2A-48DC-9CA9-E8799883C632}" dt="2022-06-24T13:34:23.807" v="12600" actId="1076"/>
          <ac:grpSpMkLst>
            <pc:docMk/>
            <pc:sldMk cId="1355495383" sldId="260"/>
            <ac:grpSpMk id="3" creationId="{7563F35F-CE68-FF75-37CB-66B2DB5E7127}"/>
          </ac:grpSpMkLst>
        </pc:grpChg>
        <pc:grpChg chg="mod">
          <ac:chgData name="Yong Chae" userId="46cbd2bcecfad869" providerId="LiveId" clId="{3CA6B9B3-5A2A-48DC-9CA9-E8799883C632}" dt="2022-06-24T13:31:37.425" v="12589" actId="1076"/>
          <ac:grpSpMkLst>
            <pc:docMk/>
            <pc:sldMk cId="1355495383" sldId="260"/>
            <ac:grpSpMk id="23" creationId="{00000000-0000-0000-0000-000000000000}"/>
          </ac:grpSpMkLst>
        </pc:grpChg>
        <pc:grpChg chg="del mod">
          <ac:chgData name="Yong Chae" userId="46cbd2bcecfad869" providerId="LiveId" clId="{3CA6B9B3-5A2A-48DC-9CA9-E8799883C632}" dt="2022-06-26T21:49:00.412" v="23319" actId="478"/>
          <ac:grpSpMkLst>
            <pc:docMk/>
            <pc:sldMk cId="1355495383" sldId="260"/>
            <ac:grpSpMk id="24" creationId="{00000000-0000-0000-0000-000000000000}"/>
          </ac:grpSpMkLst>
        </pc:grpChg>
        <pc:grpChg chg="add del mod">
          <ac:chgData name="Yong Chae" userId="46cbd2bcecfad869" providerId="LiveId" clId="{3CA6B9B3-5A2A-48DC-9CA9-E8799883C632}" dt="2022-06-24T13:29:49.058" v="12577" actId="478"/>
          <ac:grpSpMkLst>
            <pc:docMk/>
            <pc:sldMk cId="1355495383" sldId="260"/>
            <ac:grpSpMk id="25" creationId="{B906A0AF-1E72-83F6-56BF-3EC7E7207F70}"/>
          </ac:grpSpMkLst>
        </pc:grpChg>
        <pc:grpChg chg="mod">
          <ac:chgData name="Yong Chae" userId="46cbd2bcecfad869" providerId="LiveId" clId="{3CA6B9B3-5A2A-48DC-9CA9-E8799883C632}" dt="2022-06-24T13:28:24.457" v="12567"/>
          <ac:grpSpMkLst>
            <pc:docMk/>
            <pc:sldMk cId="1355495383" sldId="260"/>
            <ac:grpSpMk id="27" creationId="{EA981680-F014-EAB5-BA8C-9006142DA9B5}"/>
          </ac:grpSpMkLst>
        </pc:grpChg>
        <pc:graphicFrameChg chg="mod topLvl">
          <ac:chgData name="Yong Chae" userId="46cbd2bcecfad869" providerId="LiveId" clId="{3CA6B9B3-5A2A-48DC-9CA9-E8799883C632}" dt="2022-06-26T21:49:13.691" v="23320" actId="1076"/>
          <ac:graphicFrameMkLst>
            <pc:docMk/>
            <pc:sldMk cId="1355495383" sldId="260"/>
            <ac:graphicFrameMk id="14" creationId="{00000000-0000-0000-0000-000000000000}"/>
          </ac:graphicFrameMkLst>
        </pc:graphicFrameChg>
        <pc:graphicFrameChg chg="add mod">
          <ac:chgData name="Yong Chae" userId="46cbd2bcecfad869" providerId="LiveId" clId="{3CA6B9B3-5A2A-48DC-9CA9-E8799883C632}" dt="2022-06-24T13:33:09.704" v="12597" actId="1076"/>
          <ac:graphicFrameMkLst>
            <pc:docMk/>
            <pc:sldMk cId="1355495383" sldId="260"/>
            <ac:graphicFrameMk id="15" creationId="{8458306E-6B7C-D0E0-3932-EEA050F29D30}"/>
          </ac:graphicFrameMkLst>
        </pc:graphicFrameChg>
        <pc:graphicFrameChg chg="add mod">
          <ac:chgData name="Yong Chae" userId="46cbd2bcecfad869" providerId="LiveId" clId="{3CA6B9B3-5A2A-48DC-9CA9-E8799883C632}" dt="2022-06-24T13:31:01.132" v="12583" actId="1076"/>
          <ac:graphicFrameMkLst>
            <pc:docMk/>
            <pc:sldMk cId="1355495383" sldId="260"/>
            <ac:graphicFrameMk id="17" creationId="{58FBBE4C-3A30-87DC-42BC-A933782BB899}"/>
          </ac:graphicFrameMkLst>
        </pc:graphicFrameChg>
        <pc:graphicFrameChg chg="mod">
          <ac:chgData name="Yong Chae" userId="46cbd2bcecfad869" providerId="LiveId" clId="{3CA6B9B3-5A2A-48DC-9CA9-E8799883C632}" dt="2022-06-24T13:31:01.876" v="12584" actId="1076"/>
          <ac:graphicFrameMkLst>
            <pc:docMk/>
            <pc:sldMk cId="1355495383" sldId="260"/>
            <ac:graphicFrameMk id="26" creationId="{00000000-0000-0000-0000-000000000000}"/>
          </ac:graphicFrameMkLst>
        </pc:graphicFrameChg>
        <pc:graphicFrameChg chg="mod">
          <ac:chgData name="Yong Chae" userId="46cbd2bcecfad869" providerId="LiveId" clId="{3CA6B9B3-5A2A-48DC-9CA9-E8799883C632}" dt="2022-06-24T13:28:24.457" v="12567"/>
          <ac:graphicFrameMkLst>
            <pc:docMk/>
            <pc:sldMk cId="1355495383" sldId="260"/>
            <ac:graphicFrameMk id="29" creationId="{24A6C6B3-9425-DF0F-7281-20E18133C622}"/>
          </ac:graphicFrameMkLst>
        </pc:graphicFrameChg>
        <pc:graphicFrameChg chg="mod">
          <ac:chgData name="Yong Chae" userId="46cbd2bcecfad869" providerId="LiveId" clId="{3CA6B9B3-5A2A-48DC-9CA9-E8799883C632}" dt="2022-06-24T13:28:24.457" v="12567"/>
          <ac:graphicFrameMkLst>
            <pc:docMk/>
            <pc:sldMk cId="1355495383" sldId="260"/>
            <ac:graphicFrameMk id="31" creationId="{B9592D0E-ABB0-120B-46A3-6CD3418BE6B4}"/>
          </ac:graphicFrameMkLst>
        </pc:graphicFrameChg>
      </pc:sldChg>
      <pc:sldChg chg="add del">
        <pc:chgData name="Yong Chae" userId="46cbd2bcecfad869" providerId="LiveId" clId="{3CA6B9B3-5A2A-48DC-9CA9-E8799883C632}" dt="2022-06-24T13:34:41.789" v="12603" actId="47"/>
        <pc:sldMkLst>
          <pc:docMk/>
          <pc:sldMk cId="891879541" sldId="262"/>
        </pc:sldMkLst>
      </pc:sldChg>
      <pc:sldChg chg="addSp delSp modSp add mod ord">
        <pc:chgData name="Yong Chae" userId="46cbd2bcecfad869" providerId="LiveId" clId="{3CA6B9B3-5A2A-48DC-9CA9-E8799883C632}" dt="2022-06-24T15:03:30.193" v="14028" actId="478"/>
        <pc:sldMkLst>
          <pc:docMk/>
          <pc:sldMk cId="3389416570" sldId="288"/>
        </pc:sldMkLst>
        <pc:spChg chg="mod">
          <ac:chgData name="Yong Chae" userId="46cbd2bcecfad869" providerId="LiveId" clId="{3CA6B9B3-5A2A-48DC-9CA9-E8799883C632}" dt="2022-06-24T12:41:13.172" v="11542" actId="1076"/>
          <ac:spMkLst>
            <pc:docMk/>
            <pc:sldMk cId="3389416570" sldId="288"/>
            <ac:spMk id="2" creationId="{00000000-0000-0000-0000-000000000000}"/>
          </ac:spMkLst>
        </pc:spChg>
        <pc:spChg chg="mod">
          <ac:chgData name="Yong Chae" userId="46cbd2bcecfad869" providerId="LiveId" clId="{3CA6B9B3-5A2A-48DC-9CA9-E8799883C632}" dt="2022-06-24T12:41:49.473" v="11557" actId="20577"/>
          <ac:spMkLst>
            <pc:docMk/>
            <pc:sldMk cId="3389416570" sldId="288"/>
            <ac:spMk id="3" creationId="{00000000-0000-0000-0000-000000000000}"/>
          </ac:spMkLst>
        </pc:spChg>
        <pc:spChg chg="add mod">
          <ac:chgData name="Yong Chae" userId="46cbd2bcecfad869" providerId="LiveId" clId="{3CA6B9B3-5A2A-48DC-9CA9-E8799883C632}" dt="2022-06-24T15:03:14.375" v="14027" actId="20577"/>
          <ac:spMkLst>
            <pc:docMk/>
            <pc:sldMk cId="3389416570" sldId="288"/>
            <ac:spMk id="4" creationId="{092D919D-29DF-B465-6513-F7F97ABA42D8}"/>
          </ac:spMkLst>
        </pc:spChg>
        <pc:spChg chg="del mod">
          <ac:chgData name="Yong Chae" userId="46cbd2bcecfad869" providerId="LiveId" clId="{3CA6B9B3-5A2A-48DC-9CA9-E8799883C632}" dt="2022-06-24T15:03:30.193" v="14028" actId="478"/>
          <ac:spMkLst>
            <pc:docMk/>
            <pc:sldMk cId="3389416570" sldId="288"/>
            <ac:spMk id="6" creationId="{00000000-0000-0000-0000-000000000000}"/>
          </ac:spMkLst>
        </pc:spChg>
        <pc:graphicFrameChg chg="mod modGraphic">
          <ac:chgData name="Yong Chae" userId="46cbd2bcecfad869" providerId="LiveId" clId="{3CA6B9B3-5A2A-48DC-9CA9-E8799883C632}" dt="2022-06-24T13:19:05.644" v="12471" actId="14100"/>
          <ac:graphicFrameMkLst>
            <pc:docMk/>
            <pc:sldMk cId="3389416570" sldId="288"/>
            <ac:graphicFrameMk id="5" creationId="{00000000-0000-0000-0000-000000000000}"/>
          </ac:graphicFrameMkLst>
        </pc:graphicFrameChg>
      </pc:sldChg>
      <pc:sldChg chg="modSp add mod ord">
        <pc:chgData name="Yong Chae" userId="46cbd2bcecfad869" providerId="LiveId" clId="{3CA6B9B3-5A2A-48DC-9CA9-E8799883C632}" dt="2022-06-24T12:47:35.975" v="11608" actId="1076"/>
        <pc:sldMkLst>
          <pc:docMk/>
          <pc:sldMk cId="1200905659" sldId="289"/>
        </pc:sldMkLst>
        <pc:spChg chg="mod">
          <ac:chgData name="Yong Chae" userId="46cbd2bcecfad869" providerId="LiveId" clId="{3CA6B9B3-5A2A-48DC-9CA9-E8799883C632}" dt="2022-06-24T12:47:35.975" v="11608" actId="1076"/>
          <ac:spMkLst>
            <pc:docMk/>
            <pc:sldMk cId="1200905659" sldId="289"/>
            <ac:spMk id="3" creationId="{00000000-0000-0000-0000-000000000000}"/>
          </ac:spMkLst>
        </pc:spChg>
      </pc:sldChg>
      <pc:sldChg chg="addSp modSp add mod ord">
        <pc:chgData name="Yong Chae" userId="46cbd2bcecfad869" providerId="LiveId" clId="{3CA6B9B3-5A2A-48DC-9CA9-E8799883C632}" dt="2022-06-24T13:03:34.007" v="11874" actId="1076"/>
        <pc:sldMkLst>
          <pc:docMk/>
          <pc:sldMk cId="3606040641" sldId="293"/>
        </pc:sldMkLst>
        <pc:spChg chg="mod">
          <ac:chgData name="Yong Chae" userId="46cbd2bcecfad869" providerId="LiveId" clId="{3CA6B9B3-5A2A-48DC-9CA9-E8799883C632}" dt="2022-06-24T12:45:29.833" v="11588" actId="255"/>
          <ac:spMkLst>
            <pc:docMk/>
            <pc:sldMk cId="3606040641" sldId="293"/>
            <ac:spMk id="2" creationId="{00000000-0000-0000-0000-000000000000}"/>
          </ac:spMkLst>
        </pc:spChg>
        <pc:spChg chg="mod">
          <ac:chgData name="Yong Chae" userId="46cbd2bcecfad869" providerId="LiveId" clId="{3CA6B9B3-5A2A-48DC-9CA9-E8799883C632}" dt="2022-06-24T12:45:43.408" v="11590" actId="1076"/>
          <ac:spMkLst>
            <pc:docMk/>
            <pc:sldMk cId="3606040641" sldId="293"/>
            <ac:spMk id="3" creationId="{00000000-0000-0000-0000-000000000000}"/>
          </ac:spMkLst>
        </pc:spChg>
        <pc:spChg chg="add mod">
          <ac:chgData name="Yong Chae" userId="46cbd2bcecfad869" providerId="LiveId" clId="{3CA6B9B3-5A2A-48DC-9CA9-E8799883C632}" dt="2022-06-24T13:03:34.007" v="11874" actId="1076"/>
          <ac:spMkLst>
            <pc:docMk/>
            <pc:sldMk cId="3606040641" sldId="293"/>
            <ac:spMk id="13" creationId="{96137F40-29DE-F446-0F77-96AE266E908C}"/>
          </ac:spMkLst>
        </pc:spChg>
        <pc:grpChg chg="mod">
          <ac:chgData name="Yong Chae" userId="46cbd2bcecfad869" providerId="LiveId" clId="{3CA6B9B3-5A2A-48DC-9CA9-E8799883C632}" dt="2022-06-24T12:59:09.839" v="11610" actId="1076"/>
          <ac:grpSpMkLst>
            <pc:docMk/>
            <pc:sldMk cId="3606040641" sldId="293"/>
            <ac:grpSpMk id="17" creationId="{00000000-0000-0000-0000-000000000000}"/>
          </ac:grpSpMkLst>
        </pc:grpChg>
      </pc:sldChg>
      <pc:sldChg chg="modSp mod">
        <pc:chgData name="Yong Chae" userId="46cbd2bcecfad869" providerId="LiveId" clId="{3CA6B9B3-5A2A-48DC-9CA9-E8799883C632}" dt="2022-06-25T11:40:15.291" v="22196" actId="2711"/>
        <pc:sldMkLst>
          <pc:docMk/>
          <pc:sldMk cId="2702595106" sldId="300"/>
        </pc:sldMkLst>
        <pc:spChg chg="mod">
          <ac:chgData name="Yong Chae" userId="46cbd2bcecfad869" providerId="LiveId" clId="{3CA6B9B3-5A2A-48DC-9CA9-E8799883C632}" dt="2022-06-25T11:40:15.291" v="22196" actId="2711"/>
          <ac:spMkLst>
            <pc:docMk/>
            <pc:sldMk cId="2702595106" sldId="300"/>
            <ac:spMk id="2" creationId="{00000000-0000-0000-0000-000000000000}"/>
          </ac:spMkLst>
        </pc:spChg>
        <pc:spChg chg="mod">
          <ac:chgData name="Yong Chae" userId="46cbd2bcecfad869" providerId="LiveId" clId="{3CA6B9B3-5A2A-48DC-9CA9-E8799883C632}" dt="2022-06-21T18:01:41.320" v="1820" actId="20577"/>
          <ac:spMkLst>
            <pc:docMk/>
            <pc:sldMk cId="2702595106" sldId="300"/>
            <ac:spMk id="3" creationId="{00000000-0000-0000-0000-000000000000}"/>
          </ac:spMkLst>
        </pc:spChg>
      </pc:sldChg>
      <pc:sldChg chg="addSp delSp modSp add del mod">
        <pc:chgData name="Yong Chae" userId="46cbd2bcecfad869" providerId="LiveId" clId="{3CA6B9B3-5A2A-48DC-9CA9-E8799883C632}" dt="2022-06-25T08:37:09.839" v="16487" actId="2696"/>
        <pc:sldMkLst>
          <pc:docMk/>
          <pc:sldMk cId="690671478" sldId="313"/>
        </pc:sldMkLst>
        <pc:spChg chg="add del">
          <ac:chgData name="Yong Chae" userId="46cbd2bcecfad869" providerId="LiveId" clId="{3CA6B9B3-5A2A-48DC-9CA9-E8799883C632}" dt="2022-06-23T23:35:16.520" v="10195" actId="478"/>
          <ac:spMkLst>
            <pc:docMk/>
            <pc:sldMk cId="690671478" sldId="313"/>
            <ac:spMk id="2" creationId="{D5626132-06D7-4708-9150-A08B41EC9686}"/>
          </ac:spMkLst>
        </pc:spChg>
        <pc:spChg chg="del">
          <ac:chgData name="Yong Chae" userId="46cbd2bcecfad869" providerId="LiveId" clId="{3CA6B9B3-5A2A-48DC-9CA9-E8799883C632}" dt="2022-06-23T23:37:15.954" v="10224" actId="478"/>
          <ac:spMkLst>
            <pc:docMk/>
            <pc:sldMk cId="690671478" sldId="313"/>
            <ac:spMk id="3" creationId="{09551A6A-915C-4CA3-A029-56D7ABCFCE56}"/>
          </ac:spMkLst>
        </pc:spChg>
        <pc:spChg chg="del">
          <ac:chgData name="Yong Chae" userId="46cbd2bcecfad869" providerId="LiveId" clId="{3CA6B9B3-5A2A-48DC-9CA9-E8799883C632}" dt="2022-06-23T23:36:52.320" v="10217" actId="478"/>
          <ac:spMkLst>
            <pc:docMk/>
            <pc:sldMk cId="690671478" sldId="313"/>
            <ac:spMk id="4" creationId="{9A07DB42-3B63-43C4-9B7C-46462055D9EA}"/>
          </ac:spMkLst>
        </pc:spChg>
        <pc:spChg chg="add mod">
          <ac:chgData name="Yong Chae" userId="46cbd2bcecfad869" providerId="LiveId" clId="{3CA6B9B3-5A2A-48DC-9CA9-E8799883C632}" dt="2022-06-23T23:37:35.044" v="10241" actId="20577"/>
          <ac:spMkLst>
            <pc:docMk/>
            <pc:sldMk cId="690671478" sldId="313"/>
            <ac:spMk id="6" creationId="{14837095-6C1D-9E5A-8E1B-E4983312AC62}"/>
          </ac:spMkLst>
        </pc:spChg>
        <pc:spChg chg="add del mod">
          <ac:chgData name="Yong Chae" userId="46cbd2bcecfad869" providerId="LiveId" clId="{3CA6B9B3-5A2A-48DC-9CA9-E8799883C632}" dt="2022-06-23T23:33:13.420" v="10136" actId="478"/>
          <ac:spMkLst>
            <pc:docMk/>
            <pc:sldMk cId="690671478" sldId="313"/>
            <ac:spMk id="6" creationId="{424384D6-1143-EAF7-C368-AD82EA1D1B80}"/>
          </ac:spMkLst>
        </pc:spChg>
        <pc:spChg chg="del mod">
          <ac:chgData name="Yong Chae" userId="46cbd2bcecfad869" providerId="LiveId" clId="{3CA6B9B3-5A2A-48DC-9CA9-E8799883C632}" dt="2022-06-23T23:36:37.850" v="10214" actId="478"/>
          <ac:spMkLst>
            <pc:docMk/>
            <pc:sldMk cId="690671478" sldId="313"/>
            <ac:spMk id="7" creationId="{230B6548-FFF9-4497-BFC6-37D8730540BB}"/>
          </ac:spMkLst>
        </pc:spChg>
        <pc:spChg chg="add mod">
          <ac:chgData name="Yong Chae" userId="46cbd2bcecfad869" providerId="LiveId" clId="{3CA6B9B3-5A2A-48DC-9CA9-E8799883C632}" dt="2022-06-23T23:46:13.380" v="10335" actId="20577"/>
          <ac:spMkLst>
            <pc:docMk/>
            <pc:sldMk cId="690671478" sldId="313"/>
            <ac:spMk id="10" creationId="{901B4B4B-389F-D0E7-3975-6DC1FA2D30F3}"/>
          </ac:spMkLst>
        </pc:spChg>
        <pc:spChg chg="add mod">
          <ac:chgData name="Yong Chae" userId="46cbd2bcecfad869" providerId="LiveId" clId="{3CA6B9B3-5A2A-48DC-9CA9-E8799883C632}" dt="2022-06-23T23:48:00.230" v="10368" actId="20577"/>
          <ac:spMkLst>
            <pc:docMk/>
            <pc:sldMk cId="690671478" sldId="313"/>
            <ac:spMk id="16" creationId="{D5BE5E8C-1DC7-7F6D-403B-516E0FB7ADA7}"/>
          </ac:spMkLst>
        </pc:spChg>
        <pc:spChg chg="add mod">
          <ac:chgData name="Yong Chae" userId="46cbd2bcecfad869" providerId="LiveId" clId="{3CA6B9B3-5A2A-48DC-9CA9-E8799883C632}" dt="2022-06-23T23:48:02.420" v="10369" actId="20577"/>
          <ac:spMkLst>
            <pc:docMk/>
            <pc:sldMk cId="690671478" sldId="313"/>
            <ac:spMk id="19" creationId="{BF587EE2-977F-D849-F97E-0D605E4A255F}"/>
          </ac:spMkLst>
        </pc:spChg>
        <pc:graphicFrameChg chg="add del mod">
          <ac:chgData name="Yong Chae" userId="46cbd2bcecfad869" providerId="LiveId" clId="{3CA6B9B3-5A2A-48DC-9CA9-E8799883C632}" dt="2022-06-23T23:33:05.300" v="10135"/>
          <ac:graphicFrameMkLst>
            <pc:docMk/>
            <pc:sldMk cId="690671478" sldId="313"/>
            <ac:graphicFrameMk id="8" creationId="{AC5C3A90-F4CA-9438-5665-C3B852439C86}"/>
          </ac:graphicFrameMkLst>
        </pc:graphicFrameChg>
        <pc:picChg chg="add mod">
          <ac:chgData name="Yong Chae" userId="46cbd2bcecfad869" providerId="LiveId" clId="{3CA6B9B3-5A2A-48DC-9CA9-E8799883C632}" dt="2022-06-23T23:47:36.850" v="10367" actId="1582"/>
          <ac:picMkLst>
            <pc:docMk/>
            <pc:sldMk cId="690671478" sldId="313"/>
            <ac:picMk id="8" creationId="{80B358DA-87F3-20B1-0855-40270123EAED}"/>
          </ac:picMkLst>
        </pc:picChg>
        <pc:picChg chg="add mod">
          <ac:chgData name="Yong Chae" userId="46cbd2bcecfad869" providerId="LiveId" clId="{3CA6B9B3-5A2A-48DC-9CA9-E8799883C632}" dt="2022-06-23T23:44:56.991" v="10307" actId="14100"/>
          <ac:picMkLst>
            <pc:docMk/>
            <pc:sldMk cId="690671478" sldId="313"/>
            <ac:picMk id="9" creationId="{86B5B416-C374-F1FF-D90D-0529D2949545}"/>
          </ac:picMkLst>
        </pc:picChg>
        <pc:picChg chg="mod">
          <ac:chgData name="Yong Chae" userId="46cbd2bcecfad869" providerId="LiveId" clId="{3CA6B9B3-5A2A-48DC-9CA9-E8799883C632}" dt="2022-06-23T23:45:10.480" v="10310" actId="14100"/>
          <ac:picMkLst>
            <pc:docMk/>
            <pc:sldMk cId="690671478" sldId="313"/>
            <ac:picMk id="15" creationId="{A104C2DF-633A-4422-A5EE-685937226B42}"/>
          </ac:picMkLst>
        </pc:picChg>
        <pc:picChg chg="mod">
          <ac:chgData name="Yong Chae" userId="46cbd2bcecfad869" providerId="LiveId" clId="{3CA6B9B3-5A2A-48DC-9CA9-E8799883C632}" dt="2022-06-23T23:46:42.010" v="10357" actId="1076"/>
          <ac:picMkLst>
            <pc:docMk/>
            <pc:sldMk cId="690671478" sldId="313"/>
            <ac:picMk id="17" creationId="{C128F60E-0DD1-4026-9A5F-FF9AAD525D1A}"/>
          </ac:picMkLst>
        </pc:picChg>
        <pc:picChg chg="del mod">
          <ac:chgData name="Yong Chae" userId="46cbd2bcecfad869" providerId="LiveId" clId="{3CA6B9B3-5A2A-48DC-9CA9-E8799883C632}" dt="2022-06-23T23:41:04.630" v="10245" actId="478"/>
          <ac:picMkLst>
            <pc:docMk/>
            <pc:sldMk cId="690671478" sldId="313"/>
            <ac:picMk id="18" creationId="{4BFBA8F5-760F-4A82-94D1-892F12C6CFDF}"/>
          </ac:picMkLst>
        </pc:picChg>
      </pc:sldChg>
      <pc:sldChg chg="modSp add mod">
        <pc:chgData name="Yong Chae" userId="46cbd2bcecfad869" providerId="LiveId" clId="{3CA6B9B3-5A2A-48DC-9CA9-E8799883C632}" dt="2022-06-25T12:47:16.634" v="23104" actId="1076"/>
        <pc:sldMkLst>
          <pc:docMk/>
          <pc:sldMk cId="4023866537" sldId="313"/>
        </pc:sldMkLst>
        <pc:spChg chg="mod">
          <ac:chgData name="Yong Chae" userId="46cbd2bcecfad869" providerId="LiveId" clId="{3CA6B9B3-5A2A-48DC-9CA9-E8799883C632}" dt="2022-06-25T12:47:16.634" v="23104" actId="1076"/>
          <ac:spMkLst>
            <pc:docMk/>
            <pc:sldMk cId="4023866537" sldId="313"/>
            <ac:spMk id="2" creationId="{9B22E5D0-6878-0EC2-D982-D008318FB85F}"/>
          </ac:spMkLst>
        </pc:spChg>
      </pc:sldChg>
      <pc:sldChg chg="modSp add mod">
        <pc:chgData name="Yong Chae" userId="46cbd2bcecfad869" providerId="LiveId" clId="{3CA6B9B3-5A2A-48DC-9CA9-E8799883C632}" dt="2022-06-25T12:47:32.851" v="23108" actId="14100"/>
        <pc:sldMkLst>
          <pc:docMk/>
          <pc:sldMk cId="49032196" sldId="317"/>
        </pc:sldMkLst>
        <pc:spChg chg="mod">
          <ac:chgData name="Yong Chae" userId="46cbd2bcecfad869" providerId="LiveId" clId="{3CA6B9B3-5A2A-48DC-9CA9-E8799883C632}" dt="2022-06-25T12:47:32.851" v="23108" actId="14100"/>
          <ac:spMkLst>
            <pc:docMk/>
            <pc:sldMk cId="49032196" sldId="317"/>
            <ac:spMk id="2" creationId="{429EECDB-77B4-D787-6DF8-C3261690FA0A}"/>
          </ac:spMkLst>
        </pc:spChg>
      </pc:sldChg>
      <pc:sldChg chg="addSp delSp modSp add del mod">
        <pc:chgData name="Yong Chae" userId="46cbd2bcecfad869" providerId="LiveId" clId="{3CA6B9B3-5A2A-48DC-9CA9-E8799883C632}" dt="2022-06-25T08:37:09.839" v="16487" actId="2696"/>
        <pc:sldMkLst>
          <pc:docMk/>
          <pc:sldMk cId="2210583081" sldId="317"/>
        </pc:sldMkLst>
        <pc:spChg chg="del">
          <ac:chgData name="Yong Chae" userId="46cbd2bcecfad869" providerId="LiveId" clId="{3CA6B9B3-5A2A-48DC-9CA9-E8799883C632}" dt="2022-06-23T23:27:29.280" v="10104" actId="478"/>
          <ac:spMkLst>
            <pc:docMk/>
            <pc:sldMk cId="2210583081" sldId="317"/>
            <ac:spMk id="3" creationId="{CA1E8D41-3FA6-4B91-9E65-A09FE297A8E1}"/>
          </ac:spMkLst>
        </pc:spChg>
        <pc:spChg chg="mod">
          <ac:chgData name="Yong Chae" userId="46cbd2bcecfad869" providerId="LiveId" clId="{3CA6B9B3-5A2A-48DC-9CA9-E8799883C632}" dt="2022-06-23T23:34:56.780" v="10183" actId="20577"/>
          <ac:spMkLst>
            <pc:docMk/>
            <pc:sldMk cId="2210583081" sldId="317"/>
            <ac:spMk id="5" creationId="{ACDD9984-4573-4DD8-8C88-ABB0AEC3303B}"/>
          </ac:spMkLst>
        </pc:spChg>
        <pc:spChg chg="add mod">
          <ac:chgData name="Yong Chae" userId="46cbd2bcecfad869" providerId="LiveId" clId="{3CA6B9B3-5A2A-48DC-9CA9-E8799883C632}" dt="2022-06-23T23:30:55.880" v="10121" actId="1076"/>
          <ac:spMkLst>
            <pc:docMk/>
            <pc:sldMk cId="2210583081" sldId="317"/>
            <ac:spMk id="10" creationId="{139F4093-3D17-5309-BE41-687F9F42AD8D}"/>
          </ac:spMkLst>
        </pc:spChg>
        <pc:spChg chg="mod">
          <ac:chgData name="Yong Chae" userId="46cbd2bcecfad869" providerId="LiveId" clId="{3CA6B9B3-5A2A-48DC-9CA9-E8799883C632}" dt="2022-06-24T12:02:19.556" v="11338" actId="207"/>
          <ac:spMkLst>
            <pc:docMk/>
            <pc:sldMk cId="2210583081" sldId="317"/>
            <ac:spMk id="19" creationId="{CF07DC6C-B6FF-4936-BD03-037AB1786A2D}"/>
          </ac:spMkLst>
        </pc:spChg>
        <pc:graphicFrameChg chg="mod modGraphic">
          <ac:chgData name="Yong Chae" userId="46cbd2bcecfad869" providerId="LiveId" clId="{3CA6B9B3-5A2A-48DC-9CA9-E8799883C632}" dt="2022-06-24T00:09:05.209" v="11004" actId="207"/>
          <ac:graphicFrameMkLst>
            <pc:docMk/>
            <pc:sldMk cId="2210583081" sldId="317"/>
            <ac:graphicFrameMk id="7" creationId="{8622EDCC-2C67-4186-9546-4220F8254C3A}"/>
          </ac:graphicFrameMkLst>
        </pc:graphicFrameChg>
        <pc:picChg chg="mod">
          <ac:chgData name="Yong Chae" userId="46cbd2bcecfad869" providerId="LiveId" clId="{3CA6B9B3-5A2A-48DC-9CA9-E8799883C632}" dt="2022-06-23T23:31:19.260" v="10126" actId="1076"/>
          <ac:picMkLst>
            <pc:docMk/>
            <pc:sldMk cId="2210583081" sldId="317"/>
            <ac:picMk id="6" creationId="{8A3C7B40-DD72-4E09-87A2-A2467218DFE4}"/>
          </ac:picMkLst>
        </pc:picChg>
        <pc:picChg chg="mod">
          <ac:chgData name="Yong Chae" userId="46cbd2bcecfad869" providerId="LiveId" clId="{3CA6B9B3-5A2A-48DC-9CA9-E8799883C632}" dt="2022-06-24T00:09:21.209" v="11006" actId="1076"/>
          <ac:picMkLst>
            <pc:docMk/>
            <pc:sldMk cId="2210583081" sldId="317"/>
            <ac:picMk id="9" creationId="{2954FDA2-ACA1-46D9-9A9E-EC36F9AABA16}"/>
          </ac:picMkLst>
        </pc:picChg>
        <pc:picChg chg="mod">
          <ac:chgData name="Yong Chae" userId="46cbd2bcecfad869" providerId="LiveId" clId="{3CA6B9B3-5A2A-48DC-9CA9-E8799883C632}" dt="2022-06-23T23:31:12.410" v="10124" actId="1076"/>
          <ac:picMkLst>
            <pc:docMk/>
            <pc:sldMk cId="2210583081" sldId="317"/>
            <ac:picMk id="20" creationId="{A59A1FD8-18A0-4250-941D-CA5209AA9A05}"/>
          </ac:picMkLst>
        </pc:picChg>
        <pc:picChg chg="mod">
          <ac:chgData name="Yong Chae" userId="46cbd2bcecfad869" providerId="LiveId" clId="{3CA6B9B3-5A2A-48DC-9CA9-E8799883C632}" dt="2022-06-23T23:31:23.310" v="10127" actId="1076"/>
          <ac:picMkLst>
            <pc:docMk/>
            <pc:sldMk cId="2210583081" sldId="317"/>
            <ac:picMk id="22" creationId="{24ECFBC2-E080-45B3-9012-4733240D9742}"/>
          </ac:picMkLst>
        </pc:picChg>
      </pc:sldChg>
      <pc:sldChg chg="addSp delSp modSp add mod">
        <pc:chgData name="Yong Chae" userId="46cbd2bcecfad869" providerId="LiveId" clId="{3CA6B9B3-5A2A-48DC-9CA9-E8799883C632}" dt="2022-06-25T12:46:16.661" v="23092" actId="1076"/>
        <pc:sldMkLst>
          <pc:docMk/>
          <pc:sldMk cId="1193696224" sldId="329"/>
        </pc:sldMkLst>
        <pc:spChg chg="mod">
          <ac:chgData name="Yong Chae" userId="46cbd2bcecfad869" providerId="LiveId" clId="{3CA6B9B3-5A2A-48DC-9CA9-E8799883C632}" dt="2022-06-25T12:46:16.661" v="23092" actId="1076"/>
          <ac:spMkLst>
            <pc:docMk/>
            <pc:sldMk cId="1193696224" sldId="329"/>
            <ac:spMk id="2" creationId="{741814A3-CAEC-3FFD-EB21-0EFB0436C74E}"/>
          </ac:spMkLst>
        </pc:spChg>
        <pc:spChg chg="del">
          <ac:chgData name="Yong Chae" userId="46cbd2bcecfad869" providerId="LiveId" clId="{3CA6B9B3-5A2A-48DC-9CA9-E8799883C632}" dt="2022-06-25T07:05:59.512" v="14183" actId="478"/>
          <ac:spMkLst>
            <pc:docMk/>
            <pc:sldMk cId="1193696224" sldId="329"/>
            <ac:spMk id="4" creationId="{3666E4C6-236C-4D1F-89EE-E274BB176F66}"/>
          </ac:spMkLst>
        </pc:spChg>
        <pc:spChg chg="mod">
          <ac:chgData name="Yong Chae" userId="46cbd2bcecfad869" providerId="LiveId" clId="{3CA6B9B3-5A2A-48DC-9CA9-E8799883C632}" dt="2022-06-25T07:45:13.813" v="14548" actId="20577"/>
          <ac:spMkLst>
            <pc:docMk/>
            <pc:sldMk cId="1193696224" sldId="329"/>
            <ac:spMk id="5" creationId="{8CBF21B6-3D40-407E-A083-89F94988E5CE}"/>
          </ac:spMkLst>
        </pc:spChg>
        <pc:spChg chg="del mod">
          <ac:chgData name="Yong Chae" userId="46cbd2bcecfad869" providerId="LiveId" clId="{3CA6B9B3-5A2A-48DC-9CA9-E8799883C632}" dt="2022-06-25T07:05:55.424" v="14182" actId="478"/>
          <ac:spMkLst>
            <pc:docMk/>
            <pc:sldMk cId="1193696224" sldId="329"/>
            <ac:spMk id="16" creationId="{286C3612-BECE-43CD-9DBB-6A05FADBFE2B}"/>
          </ac:spMkLst>
        </pc:spChg>
        <pc:spChg chg="add mod">
          <ac:chgData name="Yong Chae" userId="46cbd2bcecfad869" providerId="LiveId" clId="{3CA6B9B3-5A2A-48DC-9CA9-E8799883C632}" dt="2022-06-25T07:24:56.672" v="14304" actId="20577"/>
          <ac:spMkLst>
            <pc:docMk/>
            <pc:sldMk cId="1193696224" sldId="329"/>
            <ac:spMk id="18" creationId="{7DC352D3-55E0-6827-738B-D9C5B8470688}"/>
          </ac:spMkLst>
        </pc:spChg>
        <pc:spChg chg="add mod">
          <ac:chgData name="Yong Chae" userId="46cbd2bcecfad869" providerId="LiveId" clId="{3CA6B9B3-5A2A-48DC-9CA9-E8799883C632}" dt="2022-06-25T07:26:31.050" v="14320" actId="20577"/>
          <ac:spMkLst>
            <pc:docMk/>
            <pc:sldMk cId="1193696224" sldId="329"/>
            <ac:spMk id="19" creationId="{FB20BE13-585F-4CD3-4F96-316DA57428E1}"/>
          </ac:spMkLst>
        </pc:spChg>
        <pc:spChg chg="mod">
          <ac:chgData name="Yong Chae" userId="46cbd2bcecfad869" providerId="LiveId" clId="{3CA6B9B3-5A2A-48DC-9CA9-E8799883C632}" dt="2022-06-25T07:25:23.993" v="14312" actId="20577"/>
          <ac:spMkLst>
            <pc:docMk/>
            <pc:sldMk cId="1193696224" sldId="329"/>
            <ac:spMk id="25" creationId="{375EB9C8-D696-6D53-B196-9B2723330A46}"/>
          </ac:spMkLst>
        </pc:spChg>
        <pc:spChg chg="mod">
          <ac:chgData name="Yong Chae" userId="46cbd2bcecfad869" providerId="LiveId" clId="{3CA6B9B3-5A2A-48DC-9CA9-E8799883C632}" dt="2022-06-25T07:26:47.543" v="14326" actId="20577"/>
          <ac:spMkLst>
            <pc:docMk/>
            <pc:sldMk cId="1193696224" sldId="329"/>
            <ac:spMk id="26" creationId="{19E43E79-FFFB-B820-2E2E-F1FEE8104074}"/>
          </ac:spMkLst>
        </pc:spChg>
        <pc:spChg chg="mod">
          <ac:chgData name="Yong Chae" userId="46cbd2bcecfad869" providerId="LiveId" clId="{3CA6B9B3-5A2A-48DC-9CA9-E8799883C632}" dt="2022-06-25T07:20:39.634" v="14277"/>
          <ac:spMkLst>
            <pc:docMk/>
            <pc:sldMk cId="1193696224" sldId="329"/>
            <ac:spMk id="31" creationId="{7BC84F91-0150-F535-9FE7-88F29C655EE6}"/>
          </ac:spMkLst>
        </pc:spChg>
        <pc:spChg chg="mod">
          <ac:chgData name="Yong Chae" userId="46cbd2bcecfad869" providerId="LiveId" clId="{3CA6B9B3-5A2A-48DC-9CA9-E8799883C632}" dt="2022-06-25T07:20:39.634" v="14277"/>
          <ac:spMkLst>
            <pc:docMk/>
            <pc:sldMk cId="1193696224" sldId="329"/>
            <ac:spMk id="32" creationId="{57AC98BF-4FDB-68AE-0151-E8D96AFC0FD6}"/>
          </ac:spMkLst>
        </pc:spChg>
        <pc:spChg chg="mod">
          <ac:chgData name="Yong Chae" userId="46cbd2bcecfad869" providerId="LiveId" clId="{3CA6B9B3-5A2A-48DC-9CA9-E8799883C632}" dt="2022-06-25T07:25:08.415" v="14308" actId="20577"/>
          <ac:spMkLst>
            <pc:docMk/>
            <pc:sldMk cId="1193696224" sldId="329"/>
            <ac:spMk id="37" creationId="{111FB6EA-67B7-CB16-6529-3A6FEBF10B3B}"/>
          </ac:spMkLst>
        </pc:spChg>
        <pc:spChg chg="mod">
          <ac:chgData name="Yong Chae" userId="46cbd2bcecfad869" providerId="LiveId" clId="{3CA6B9B3-5A2A-48DC-9CA9-E8799883C632}" dt="2022-06-25T07:26:42.693" v="14324" actId="20577"/>
          <ac:spMkLst>
            <pc:docMk/>
            <pc:sldMk cId="1193696224" sldId="329"/>
            <ac:spMk id="38" creationId="{4314AE8C-B054-72F9-FB43-FA19505077CD}"/>
          </ac:spMkLst>
        </pc:spChg>
        <pc:spChg chg="mod">
          <ac:chgData name="Yong Chae" userId="46cbd2bcecfad869" providerId="LiveId" clId="{3CA6B9B3-5A2A-48DC-9CA9-E8799883C632}" dt="2022-06-25T07:25:03.104" v="14306" actId="20577"/>
          <ac:spMkLst>
            <pc:docMk/>
            <pc:sldMk cId="1193696224" sldId="329"/>
            <ac:spMk id="43" creationId="{31282B37-6D3C-F48E-CF91-B4380F44F0D0}"/>
          </ac:spMkLst>
        </pc:spChg>
        <pc:spChg chg="mod">
          <ac:chgData name="Yong Chae" userId="46cbd2bcecfad869" providerId="LiveId" clId="{3CA6B9B3-5A2A-48DC-9CA9-E8799883C632}" dt="2022-06-25T07:26:36.754" v="14322" actId="20577"/>
          <ac:spMkLst>
            <pc:docMk/>
            <pc:sldMk cId="1193696224" sldId="329"/>
            <ac:spMk id="44" creationId="{326F40CA-6A5E-81D7-307F-7ED7E9C2CC69}"/>
          </ac:spMkLst>
        </pc:spChg>
        <pc:spChg chg="add del mod">
          <ac:chgData name="Yong Chae" userId="46cbd2bcecfad869" providerId="LiveId" clId="{3CA6B9B3-5A2A-48DC-9CA9-E8799883C632}" dt="2022-06-25T07:42:05.371" v="14426"/>
          <ac:spMkLst>
            <pc:docMk/>
            <pc:sldMk cId="1193696224" sldId="329"/>
            <ac:spMk id="47" creationId="{181F375F-D848-2FD5-E1F2-6E4831E95A87}"/>
          </ac:spMkLst>
        </pc:spChg>
        <pc:spChg chg="add mod">
          <ac:chgData name="Yong Chae" userId="46cbd2bcecfad869" providerId="LiveId" clId="{3CA6B9B3-5A2A-48DC-9CA9-E8799883C632}" dt="2022-06-25T07:31:59.956" v="14358" actId="164"/>
          <ac:spMkLst>
            <pc:docMk/>
            <pc:sldMk cId="1193696224" sldId="329"/>
            <ac:spMk id="48" creationId="{6FBD5F2F-EC5F-EE25-BEB1-7CFD51EE46C6}"/>
          </ac:spMkLst>
        </pc:spChg>
        <pc:spChg chg="mod">
          <ac:chgData name="Yong Chae" userId="46cbd2bcecfad869" providerId="LiveId" clId="{3CA6B9B3-5A2A-48DC-9CA9-E8799883C632}" dt="2022-06-25T07:26:07.944" v="14318" actId="20577"/>
          <ac:spMkLst>
            <pc:docMk/>
            <pc:sldMk cId="1193696224" sldId="329"/>
            <ac:spMk id="53" creationId="{A74A3EA0-0137-446F-D0B1-A1D236376DF4}"/>
          </ac:spMkLst>
        </pc:spChg>
        <pc:spChg chg="mod">
          <ac:chgData name="Yong Chae" userId="46cbd2bcecfad869" providerId="LiveId" clId="{3CA6B9B3-5A2A-48DC-9CA9-E8799883C632}" dt="2022-06-25T07:53:46.223" v="14937" actId="207"/>
          <ac:spMkLst>
            <pc:docMk/>
            <pc:sldMk cId="1193696224" sldId="329"/>
            <ac:spMk id="54" creationId="{A4CE8C20-5D6E-46EC-2E4B-E2B6A7679BA4}"/>
          </ac:spMkLst>
        </pc:spChg>
        <pc:spChg chg="add mod">
          <ac:chgData name="Yong Chae" userId="46cbd2bcecfad869" providerId="LiveId" clId="{3CA6B9B3-5A2A-48DC-9CA9-E8799883C632}" dt="2022-06-25T08:07:45.831" v="16130" actId="164"/>
          <ac:spMkLst>
            <pc:docMk/>
            <pc:sldMk cId="1193696224" sldId="329"/>
            <ac:spMk id="58" creationId="{F4D5B27A-9CE7-A407-59EB-3D679B01C8A7}"/>
          </ac:spMkLst>
        </pc:spChg>
        <pc:spChg chg="add mod">
          <ac:chgData name="Yong Chae" userId="46cbd2bcecfad869" providerId="LiveId" clId="{3CA6B9B3-5A2A-48DC-9CA9-E8799883C632}" dt="2022-06-25T08:07:45.831" v="16130" actId="164"/>
          <ac:spMkLst>
            <pc:docMk/>
            <pc:sldMk cId="1193696224" sldId="329"/>
            <ac:spMk id="59" creationId="{E6D2BD57-7735-835E-0CB3-E8EB514C45ED}"/>
          </ac:spMkLst>
        </pc:spChg>
        <pc:spChg chg="add mod">
          <ac:chgData name="Yong Chae" userId="46cbd2bcecfad869" providerId="LiveId" clId="{3CA6B9B3-5A2A-48DC-9CA9-E8799883C632}" dt="2022-06-25T08:07:45.831" v="16130" actId="164"/>
          <ac:spMkLst>
            <pc:docMk/>
            <pc:sldMk cId="1193696224" sldId="329"/>
            <ac:spMk id="60" creationId="{D3B17490-AA6B-7569-B9A3-6F73D375FD6A}"/>
          </ac:spMkLst>
        </pc:spChg>
        <pc:spChg chg="add mod">
          <ac:chgData name="Yong Chae" userId="46cbd2bcecfad869" providerId="LiveId" clId="{3CA6B9B3-5A2A-48DC-9CA9-E8799883C632}" dt="2022-06-25T08:07:45.831" v="16130" actId="164"/>
          <ac:spMkLst>
            <pc:docMk/>
            <pc:sldMk cId="1193696224" sldId="329"/>
            <ac:spMk id="61" creationId="{49D54259-DDEB-33CF-0497-CAA359A16789}"/>
          </ac:spMkLst>
        </pc:spChg>
        <pc:spChg chg="add mod">
          <ac:chgData name="Yong Chae" userId="46cbd2bcecfad869" providerId="LiveId" clId="{3CA6B9B3-5A2A-48DC-9CA9-E8799883C632}" dt="2022-06-25T08:07:45.831" v="16130" actId="164"/>
          <ac:spMkLst>
            <pc:docMk/>
            <pc:sldMk cId="1193696224" sldId="329"/>
            <ac:spMk id="62" creationId="{157CF2A2-6106-B5E1-E49E-6E1790B15B7C}"/>
          </ac:spMkLst>
        </pc:spChg>
        <pc:spChg chg="add mod">
          <ac:chgData name="Yong Chae" userId="46cbd2bcecfad869" providerId="LiveId" clId="{3CA6B9B3-5A2A-48DC-9CA9-E8799883C632}" dt="2022-06-25T08:07:45.831" v="16130" actId="164"/>
          <ac:spMkLst>
            <pc:docMk/>
            <pc:sldMk cId="1193696224" sldId="329"/>
            <ac:spMk id="63" creationId="{BC3F1567-9B2A-E7C0-3CD1-19D04D8EEBE6}"/>
          </ac:spMkLst>
        </pc:spChg>
        <pc:spChg chg="add del">
          <ac:chgData name="Yong Chae" userId="46cbd2bcecfad869" providerId="LiveId" clId="{3CA6B9B3-5A2A-48DC-9CA9-E8799883C632}" dt="2022-06-25T07:47:18.301" v="14726" actId="478"/>
          <ac:spMkLst>
            <pc:docMk/>
            <pc:sldMk cId="1193696224" sldId="329"/>
            <ac:spMk id="64" creationId="{DDEC757A-4626-6B20-B257-5F59F1BE29E7}"/>
          </ac:spMkLst>
        </pc:spChg>
        <pc:spChg chg="add del mod">
          <ac:chgData name="Yong Chae" userId="46cbd2bcecfad869" providerId="LiveId" clId="{3CA6B9B3-5A2A-48DC-9CA9-E8799883C632}" dt="2022-06-25T07:52:34.783" v="14934" actId="478"/>
          <ac:spMkLst>
            <pc:docMk/>
            <pc:sldMk cId="1193696224" sldId="329"/>
            <ac:spMk id="65" creationId="{2E03BCC1-1E04-AAE7-3EF3-002D2C24A974}"/>
          </ac:spMkLst>
        </pc:spChg>
        <pc:spChg chg="add del mod">
          <ac:chgData name="Yong Chae" userId="46cbd2bcecfad869" providerId="LiveId" clId="{3CA6B9B3-5A2A-48DC-9CA9-E8799883C632}" dt="2022-06-25T07:52:34.783" v="14934" actId="478"/>
          <ac:spMkLst>
            <pc:docMk/>
            <pc:sldMk cId="1193696224" sldId="329"/>
            <ac:spMk id="66" creationId="{73E7369F-00F4-E445-31D7-48DE9A0734EF}"/>
          </ac:spMkLst>
        </pc:spChg>
        <pc:spChg chg="add del mod">
          <ac:chgData name="Yong Chae" userId="46cbd2bcecfad869" providerId="LiveId" clId="{3CA6B9B3-5A2A-48DC-9CA9-E8799883C632}" dt="2022-06-25T07:52:38.424" v="14936" actId="478"/>
          <ac:spMkLst>
            <pc:docMk/>
            <pc:sldMk cId="1193696224" sldId="329"/>
            <ac:spMk id="67" creationId="{DA963E51-2626-6BC9-C40A-0DF2915DF007}"/>
          </ac:spMkLst>
        </pc:spChg>
        <pc:spChg chg="add mod">
          <ac:chgData name="Yong Chae" userId="46cbd2bcecfad869" providerId="LiveId" clId="{3CA6B9B3-5A2A-48DC-9CA9-E8799883C632}" dt="2022-06-25T07:52:34.784" v="14935" actId="27636"/>
          <ac:spMkLst>
            <pc:docMk/>
            <pc:sldMk cId="1193696224" sldId="329"/>
            <ac:spMk id="69" creationId="{B28BCC5F-5F2D-F89B-3F78-6479FEECE7CC}"/>
          </ac:spMkLst>
        </pc:spChg>
        <pc:spChg chg="add mod">
          <ac:chgData name="Yong Chae" userId="46cbd2bcecfad869" providerId="LiveId" clId="{3CA6B9B3-5A2A-48DC-9CA9-E8799883C632}" dt="2022-06-25T08:22:06.289" v="16450" actId="20577"/>
          <ac:spMkLst>
            <pc:docMk/>
            <pc:sldMk cId="1193696224" sldId="329"/>
            <ac:spMk id="70" creationId="{B8A722A7-18A9-E33D-EF8A-614572E9EB7B}"/>
          </ac:spMkLst>
        </pc:spChg>
        <pc:grpChg chg="add del mod">
          <ac:chgData name="Yong Chae" userId="46cbd2bcecfad869" providerId="LiveId" clId="{3CA6B9B3-5A2A-48DC-9CA9-E8799883C632}" dt="2022-06-25T07:31:59.956" v="14358" actId="164"/>
          <ac:grpSpMkLst>
            <pc:docMk/>
            <pc:sldMk cId="1193696224" sldId="329"/>
            <ac:grpSpMk id="20" creationId="{0EBC7ABE-1969-1B01-83A7-937D2D405DE2}"/>
          </ac:grpSpMkLst>
        </pc:grpChg>
        <pc:grpChg chg="add mod">
          <ac:chgData name="Yong Chae" userId="46cbd2bcecfad869" providerId="LiveId" clId="{3CA6B9B3-5A2A-48DC-9CA9-E8799883C632}" dt="2022-06-25T07:31:59.956" v="14358" actId="164"/>
          <ac:grpSpMkLst>
            <pc:docMk/>
            <pc:sldMk cId="1193696224" sldId="329"/>
            <ac:grpSpMk id="21" creationId="{C0AD466B-81BD-E3C6-D027-A0867F60CA35}"/>
          </ac:grpSpMkLst>
        </pc:grpChg>
        <pc:grpChg chg="add mod">
          <ac:chgData name="Yong Chae" userId="46cbd2bcecfad869" providerId="LiveId" clId="{3CA6B9B3-5A2A-48DC-9CA9-E8799883C632}" dt="2022-06-25T07:31:59.956" v="14358" actId="164"/>
          <ac:grpSpMkLst>
            <pc:docMk/>
            <pc:sldMk cId="1193696224" sldId="329"/>
            <ac:grpSpMk id="27" creationId="{896E76EF-2C5C-DE4E-EEB1-CF316CE349DD}"/>
          </ac:grpSpMkLst>
        </pc:grpChg>
        <pc:grpChg chg="add mod">
          <ac:chgData name="Yong Chae" userId="46cbd2bcecfad869" providerId="LiveId" clId="{3CA6B9B3-5A2A-48DC-9CA9-E8799883C632}" dt="2022-06-25T07:31:59.956" v="14358" actId="164"/>
          <ac:grpSpMkLst>
            <pc:docMk/>
            <pc:sldMk cId="1193696224" sldId="329"/>
            <ac:grpSpMk id="33" creationId="{0C8599D3-05D2-6A7B-5DCE-0ED6590E7EB0}"/>
          </ac:grpSpMkLst>
        </pc:grpChg>
        <pc:grpChg chg="add mod">
          <ac:chgData name="Yong Chae" userId="46cbd2bcecfad869" providerId="LiveId" clId="{3CA6B9B3-5A2A-48DC-9CA9-E8799883C632}" dt="2022-06-25T07:31:59.956" v="14358" actId="164"/>
          <ac:grpSpMkLst>
            <pc:docMk/>
            <pc:sldMk cId="1193696224" sldId="329"/>
            <ac:grpSpMk id="39" creationId="{CCDFF28F-AAE6-91E9-45B2-DC17E3C36D8B}"/>
          </ac:grpSpMkLst>
        </pc:grpChg>
        <pc:grpChg chg="add mod">
          <ac:chgData name="Yong Chae" userId="46cbd2bcecfad869" providerId="LiveId" clId="{3CA6B9B3-5A2A-48DC-9CA9-E8799883C632}" dt="2022-06-25T07:31:59.956" v="14358" actId="164"/>
          <ac:grpSpMkLst>
            <pc:docMk/>
            <pc:sldMk cId="1193696224" sldId="329"/>
            <ac:grpSpMk id="49" creationId="{A109CF61-E11F-1736-906C-D958F33BDAA7}"/>
          </ac:grpSpMkLst>
        </pc:grpChg>
        <pc:grpChg chg="add mod">
          <ac:chgData name="Yong Chae" userId="46cbd2bcecfad869" providerId="LiveId" clId="{3CA6B9B3-5A2A-48DC-9CA9-E8799883C632}" dt="2022-06-25T08:07:19.211" v="16127" actId="1076"/>
          <ac:grpSpMkLst>
            <pc:docMk/>
            <pc:sldMk cId="1193696224" sldId="329"/>
            <ac:grpSpMk id="56" creationId="{6991841D-C52E-6693-FF32-3D3B3CE7C0ED}"/>
          </ac:grpSpMkLst>
        </pc:grpChg>
        <pc:grpChg chg="add mod">
          <ac:chgData name="Yong Chae" userId="46cbd2bcecfad869" providerId="LiveId" clId="{3CA6B9B3-5A2A-48DC-9CA9-E8799883C632}" dt="2022-06-25T08:07:45.831" v="16130" actId="164"/>
          <ac:grpSpMkLst>
            <pc:docMk/>
            <pc:sldMk cId="1193696224" sldId="329"/>
            <ac:grpSpMk id="71" creationId="{1A932705-2A21-5342-57D1-4B8AB9822618}"/>
          </ac:grpSpMkLst>
        </pc:grpChg>
        <pc:graphicFrameChg chg="add del mod modGraphic">
          <ac:chgData name="Yong Chae" userId="46cbd2bcecfad869" providerId="LiveId" clId="{3CA6B9B3-5A2A-48DC-9CA9-E8799883C632}" dt="2022-06-25T07:41:20.062" v="14409" actId="21"/>
          <ac:graphicFrameMkLst>
            <pc:docMk/>
            <pc:sldMk cId="1193696224" sldId="329"/>
            <ac:graphicFrameMk id="2" creationId="{44637411-C0AA-77C5-8CD3-FCCF7CA419D3}"/>
          </ac:graphicFrameMkLst>
        </pc:graphicFrameChg>
        <pc:graphicFrameChg chg="del mod modGraphic">
          <ac:chgData name="Yong Chae" userId="46cbd2bcecfad869" providerId="LiveId" clId="{3CA6B9B3-5A2A-48DC-9CA9-E8799883C632}" dt="2022-06-25T07:09:51.769" v="14199" actId="21"/>
          <ac:graphicFrameMkLst>
            <pc:docMk/>
            <pc:sldMk cId="1193696224" sldId="329"/>
            <ac:graphicFrameMk id="7" creationId="{EC5877A9-A71E-4329-81E9-7FD5CC606F51}"/>
          </ac:graphicFrameMkLst>
        </pc:graphicFrameChg>
        <pc:graphicFrameChg chg="add mod">
          <ac:chgData name="Yong Chae" userId="46cbd2bcecfad869" providerId="LiveId" clId="{3CA6B9B3-5A2A-48DC-9CA9-E8799883C632}" dt="2022-06-25T08:22:41.577" v="16451" actId="1076"/>
          <ac:graphicFrameMkLst>
            <pc:docMk/>
            <pc:sldMk cId="1193696224" sldId="329"/>
            <ac:graphicFrameMk id="57" creationId="{13828BFA-15F7-5C32-C20D-15792BA4A809}"/>
          </ac:graphicFrameMkLst>
        </pc:graphicFrameChg>
        <pc:picChg chg="del mod">
          <ac:chgData name="Yong Chae" userId="46cbd2bcecfad869" providerId="LiveId" clId="{3CA6B9B3-5A2A-48DC-9CA9-E8799883C632}" dt="2022-06-25T07:14:08.373" v="14241" actId="478"/>
          <ac:picMkLst>
            <pc:docMk/>
            <pc:sldMk cId="1193696224" sldId="329"/>
            <ac:picMk id="8" creationId="{70EB9AEB-7A75-4529-AA1D-7032167DBF7D}"/>
          </ac:picMkLst>
        </pc:picChg>
        <pc:picChg chg="del mod">
          <ac:chgData name="Yong Chae" userId="46cbd2bcecfad869" providerId="LiveId" clId="{3CA6B9B3-5A2A-48DC-9CA9-E8799883C632}" dt="2022-06-25T07:14:05.138" v="14238" actId="478"/>
          <ac:picMkLst>
            <pc:docMk/>
            <pc:sldMk cId="1193696224" sldId="329"/>
            <ac:picMk id="11" creationId="{F7EE0009-ED91-4D36-A171-8F2BD87A5D5F}"/>
          </ac:picMkLst>
        </pc:picChg>
        <pc:picChg chg="del mod">
          <ac:chgData name="Yong Chae" userId="46cbd2bcecfad869" providerId="LiveId" clId="{3CA6B9B3-5A2A-48DC-9CA9-E8799883C632}" dt="2022-06-25T07:14:07.375" v="14240" actId="478"/>
          <ac:picMkLst>
            <pc:docMk/>
            <pc:sldMk cId="1193696224" sldId="329"/>
            <ac:picMk id="13" creationId="{6AB3C82C-6A98-4178-8B41-0F91CFC9A181}"/>
          </ac:picMkLst>
        </pc:picChg>
        <pc:picChg chg="del mod">
          <ac:chgData name="Yong Chae" userId="46cbd2bcecfad869" providerId="LiveId" clId="{3CA6B9B3-5A2A-48DC-9CA9-E8799883C632}" dt="2022-06-25T07:14:06.450" v="14239" actId="478"/>
          <ac:picMkLst>
            <pc:docMk/>
            <pc:sldMk cId="1193696224" sldId="329"/>
            <ac:picMk id="15" creationId="{D909BD12-C6B4-4E06-AB1E-E8C400971DB3}"/>
          </ac:picMkLst>
        </pc:picChg>
        <pc:cxnChg chg="add mod">
          <ac:chgData name="Yong Chae" userId="46cbd2bcecfad869" providerId="LiveId" clId="{3CA6B9B3-5A2A-48DC-9CA9-E8799883C632}" dt="2022-06-25T07:31:59.956" v="14358" actId="164"/>
          <ac:cxnSpMkLst>
            <pc:docMk/>
            <pc:sldMk cId="1193696224" sldId="329"/>
            <ac:cxnSpMk id="6" creationId="{23C2BC07-E75D-8496-5747-F268846DD0C9}"/>
          </ac:cxnSpMkLst>
        </pc:cxnChg>
        <pc:cxnChg chg="add mod">
          <ac:chgData name="Yong Chae" userId="46cbd2bcecfad869" providerId="LiveId" clId="{3CA6B9B3-5A2A-48DC-9CA9-E8799883C632}" dt="2022-06-25T07:29:51.362" v="14346" actId="693"/>
          <ac:cxnSpMkLst>
            <pc:docMk/>
            <pc:sldMk cId="1193696224" sldId="329"/>
            <ac:cxnSpMk id="10" creationId="{AC4B403A-E900-900D-4FCA-6CC12B07D800}"/>
          </ac:cxnSpMkLst>
        </pc:cxnChg>
        <pc:cxnChg chg="add mod">
          <ac:chgData name="Yong Chae" userId="46cbd2bcecfad869" providerId="LiveId" clId="{3CA6B9B3-5A2A-48DC-9CA9-E8799883C632}" dt="2022-06-25T07:28:11.039" v="14336" actId="208"/>
          <ac:cxnSpMkLst>
            <pc:docMk/>
            <pc:sldMk cId="1193696224" sldId="329"/>
            <ac:cxnSpMk id="14" creationId="{9478D262-61C6-E4FC-CB2D-6F5EC11B684F}"/>
          </ac:cxnSpMkLst>
        </pc:cxnChg>
        <pc:cxnChg chg="add mod">
          <ac:chgData name="Yong Chae" userId="46cbd2bcecfad869" providerId="LiveId" clId="{3CA6B9B3-5A2A-48DC-9CA9-E8799883C632}" dt="2022-06-25T07:27:17.266" v="14329" actId="208"/>
          <ac:cxnSpMkLst>
            <pc:docMk/>
            <pc:sldMk cId="1193696224" sldId="329"/>
            <ac:cxnSpMk id="17" creationId="{5FF280D2-88DA-9E9F-9B3B-9D457CA0F8D8}"/>
          </ac:cxnSpMkLst>
        </pc:cxnChg>
        <pc:cxnChg chg="mod">
          <ac:chgData name="Yong Chae" userId="46cbd2bcecfad869" providerId="LiveId" clId="{3CA6B9B3-5A2A-48DC-9CA9-E8799883C632}" dt="2022-06-25T07:30:37.503" v="14352" actId="693"/>
          <ac:cxnSpMkLst>
            <pc:docMk/>
            <pc:sldMk cId="1193696224" sldId="329"/>
            <ac:cxnSpMk id="22" creationId="{669BEB8D-B3AA-FDED-FDA7-6D30DC94CBB5}"/>
          </ac:cxnSpMkLst>
        </pc:cxnChg>
        <pc:cxnChg chg="mod">
          <ac:chgData name="Yong Chae" userId="46cbd2bcecfad869" providerId="LiveId" clId="{3CA6B9B3-5A2A-48DC-9CA9-E8799883C632}" dt="2022-06-25T07:28:37.126" v="14339" actId="208"/>
          <ac:cxnSpMkLst>
            <pc:docMk/>
            <pc:sldMk cId="1193696224" sldId="329"/>
            <ac:cxnSpMk id="23" creationId="{594C1DBE-4AC8-0D04-7A71-DDEF0D4351B3}"/>
          </ac:cxnSpMkLst>
        </pc:cxnChg>
        <pc:cxnChg chg="mod">
          <ac:chgData name="Yong Chae" userId="46cbd2bcecfad869" providerId="LiveId" clId="{3CA6B9B3-5A2A-48DC-9CA9-E8799883C632}" dt="2022-06-25T07:27:37.268" v="14332" actId="208"/>
          <ac:cxnSpMkLst>
            <pc:docMk/>
            <pc:sldMk cId="1193696224" sldId="329"/>
            <ac:cxnSpMk id="24" creationId="{18AD90AC-635E-17BF-C3D8-E3C33F6227A6}"/>
          </ac:cxnSpMkLst>
        </pc:cxnChg>
        <pc:cxnChg chg="mod">
          <ac:chgData name="Yong Chae" userId="46cbd2bcecfad869" providerId="LiveId" clId="{3CA6B9B3-5A2A-48DC-9CA9-E8799883C632}" dt="2022-06-25T07:29:11.813" v="14343" actId="693"/>
          <ac:cxnSpMkLst>
            <pc:docMk/>
            <pc:sldMk cId="1193696224" sldId="329"/>
            <ac:cxnSpMk id="28" creationId="{6967E17A-08CC-6AB4-4B2D-ABEA6E2DFC44}"/>
          </ac:cxnSpMkLst>
        </pc:cxnChg>
        <pc:cxnChg chg="mod">
          <ac:chgData name="Yong Chae" userId="46cbd2bcecfad869" providerId="LiveId" clId="{3CA6B9B3-5A2A-48DC-9CA9-E8799883C632}" dt="2022-06-25T07:28:04.019" v="14335" actId="208"/>
          <ac:cxnSpMkLst>
            <pc:docMk/>
            <pc:sldMk cId="1193696224" sldId="329"/>
            <ac:cxnSpMk id="29" creationId="{7A6B0128-6AE7-07B8-0918-AD4229DA3B6C}"/>
          </ac:cxnSpMkLst>
        </pc:cxnChg>
        <pc:cxnChg chg="mod">
          <ac:chgData name="Yong Chae" userId="46cbd2bcecfad869" providerId="LiveId" clId="{3CA6B9B3-5A2A-48DC-9CA9-E8799883C632}" dt="2022-06-25T07:27:05.396" v="14327" actId="208"/>
          <ac:cxnSpMkLst>
            <pc:docMk/>
            <pc:sldMk cId="1193696224" sldId="329"/>
            <ac:cxnSpMk id="30" creationId="{DCBE70BB-DF17-5250-8EA3-046902F0EE7A}"/>
          </ac:cxnSpMkLst>
        </pc:cxnChg>
        <pc:cxnChg chg="mod">
          <ac:chgData name="Yong Chae" userId="46cbd2bcecfad869" providerId="LiveId" clId="{3CA6B9B3-5A2A-48DC-9CA9-E8799883C632}" dt="2022-06-25T07:30:19.703" v="14350" actId="693"/>
          <ac:cxnSpMkLst>
            <pc:docMk/>
            <pc:sldMk cId="1193696224" sldId="329"/>
            <ac:cxnSpMk id="34" creationId="{E4AA900C-9AD6-CBA8-F4E9-E87D3681FD41}"/>
          </ac:cxnSpMkLst>
        </pc:cxnChg>
        <pc:cxnChg chg="mod">
          <ac:chgData name="Yong Chae" userId="46cbd2bcecfad869" providerId="LiveId" clId="{3CA6B9B3-5A2A-48DC-9CA9-E8799883C632}" dt="2022-06-25T07:28:31.451" v="14338" actId="208"/>
          <ac:cxnSpMkLst>
            <pc:docMk/>
            <pc:sldMk cId="1193696224" sldId="329"/>
            <ac:cxnSpMk id="35" creationId="{A5FF9571-0D60-9A36-90E5-864FEEA04437}"/>
          </ac:cxnSpMkLst>
        </pc:cxnChg>
        <pc:cxnChg chg="mod">
          <ac:chgData name="Yong Chae" userId="46cbd2bcecfad869" providerId="LiveId" clId="{3CA6B9B3-5A2A-48DC-9CA9-E8799883C632}" dt="2022-06-25T07:27:32.568" v="14331" actId="208"/>
          <ac:cxnSpMkLst>
            <pc:docMk/>
            <pc:sldMk cId="1193696224" sldId="329"/>
            <ac:cxnSpMk id="36" creationId="{26054368-572B-E3B6-21E7-8C6F7D30F9D5}"/>
          </ac:cxnSpMkLst>
        </pc:cxnChg>
        <pc:cxnChg chg="mod">
          <ac:chgData name="Yong Chae" userId="46cbd2bcecfad869" providerId="LiveId" clId="{3CA6B9B3-5A2A-48DC-9CA9-E8799883C632}" dt="2022-06-25T07:31:28.439" v="14357" actId="693"/>
          <ac:cxnSpMkLst>
            <pc:docMk/>
            <pc:sldMk cId="1193696224" sldId="329"/>
            <ac:cxnSpMk id="40" creationId="{A09A59F7-BF8F-8824-866D-EDF41B189E52}"/>
          </ac:cxnSpMkLst>
        </pc:cxnChg>
        <pc:cxnChg chg="mod">
          <ac:chgData name="Yong Chae" userId="46cbd2bcecfad869" providerId="LiveId" clId="{3CA6B9B3-5A2A-48DC-9CA9-E8799883C632}" dt="2022-06-25T07:28:25.839" v="14337" actId="208"/>
          <ac:cxnSpMkLst>
            <pc:docMk/>
            <pc:sldMk cId="1193696224" sldId="329"/>
            <ac:cxnSpMk id="41" creationId="{FFA03BCE-A037-028C-6A72-C72965249AFC}"/>
          </ac:cxnSpMkLst>
        </pc:cxnChg>
        <pc:cxnChg chg="mod">
          <ac:chgData name="Yong Chae" userId="46cbd2bcecfad869" providerId="LiveId" clId="{3CA6B9B3-5A2A-48DC-9CA9-E8799883C632}" dt="2022-06-25T07:27:24.028" v="14330" actId="208"/>
          <ac:cxnSpMkLst>
            <pc:docMk/>
            <pc:sldMk cId="1193696224" sldId="329"/>
            <ac:cxnSpMk id="42" creationId="{89C26D9F-EDA7-47B9-280F-F26F3D76F29E}"/>
          </ac:cxnSpMkLst>
        </pc:cxnChg>
        <pc:cxnChg chg="mod">
          <ac:chgData name="Yong Chae" userId="46cbd2bcecfad869" providerId="LiveId" clId="{3CA6B9B3-5A2A-48DC-9CA9-E8799883C632}" dt="2022-06-25T07:31:07.217" v="14355" actId="693"/>
          <ac:cxnSpMkLst>
            <pc:docMk/>
            <pc:sldMk cId="1193696224" sldId="329"/>
            <ac:cxnSpMk id="50" creationId="{1D3EB66D-44DB-AED0-4768-C2396587CBD8}"/>
          </ac:cxnSpMkLst>
        </pc:cxnChg>
        <pc:cxnChg chg="mod">
          <ac:chgData name="Yong Chae" userId="46cbd2bcecfad869" providerId="LiveId" clId="{3CA6B9B3-5A2A-48DC-9CA9-E8799883C632}" dt="2022-06-25T07:28:44.827" v="14340" actId="208"/>
          <ac:cxnSpMkLst>
            <pc:docMk/>
            <pc:sldMk cId="1193696224" sldId="329"/>
            <ac:cxnSpMk id="51" creationId="{9A420D2D-3581-67DA-5003-AD2D09BC8EBF}"/>
          </ac:cxnSpMkLst>
        </pc:cxnChg>
        <pc:cxnChg chg="mod">
          <ac:chgData name="Yong Chae" userId="46cbd2bcecfad869" providerId="LiveId" clId="{3CA6B9B3-5A2A-48DC-9CA9-E8799883C632}" dt="2022-06-25T07:27:54.290" v="14334" actId="208"/>
          <ac:cxnSpMkLst>
            <pc:docMk/>
            <pc:sldMk cId="1193696224" sldId="329"/>
            <ac:cxnSpMk id="52" creationId="{17B178A4-1CDF-09AC-08F8-F0288216FE1C}"/>
          </ac:cxnSpMkLst>
        </pc:cxnChg>
      </pc:sldChg>
      <pc:sldChg chg="add del">
        <pc:chgData name="Yong Chae" userId="46cbd2bcecfad869" providerId="LiveId" clId="{3CA6B9B3-5A2A-48DC-9CA9-E8799883C632}" dt="2022-06-23T18:50:01.760" v="5193" actId="47"/>
        <pc:sldMkLst>
          <pc:docMk/>
          <pc:sldMk cId="2689718397" sldId="413"/>
        </pc:sldMkLst>
      </pc:sldChg>
      <pc:sldChg chg="addSp delSp modSp add mod ord">
        <pc:chgData name="Yong Chae" userId="46cbd2bcecfad869" providerId="LiveId" clId="{3CA6B9B3-5A2A-48DC-9CA9-E8799883C632}" dt="2022-06-25T12:50:07.583" v="23124" actId="14100"/>
        <pc:sldMkLst>
          <pc:docMk/>
          <pc:sldMk cId="695620247" sldId="415"/>
        </pc:sldMkLst>
        <pc:spChg chg="mod">
          <ac:chgData name="Yong Chae" userId="46cbd2bcecfad869" providerId="LiveId" clId="{3CA6B9B3-5A2A-48DC-9CA9-E8799883C632}" dt="2022-06-23T18:47:50.876" v="5033" actId="207"/>
          <ac:spMkLst>
            <pc:docMk/>
            <pc:sldMk cId="695620247" sldId="415"/>
            <ac:spMk id="2" creationId="{00000000-0000-0000-0000-000000000000}"/>
          </ac:spMkLst>
        </pc:spChg>
        <pc:spChg chg="mod">
          <ac:chgData name="Yong Chae" userId="46cbd2bcecfad869" providerId="LiveId" clId="{3CA6B9B3-5A2A-48DC-9CA9-E8799883C632}" dt="2022-06-25T12:50:07.583" v="23124" actId="14100"/>
          <ac:spMkLst>
            <pc:docMk/>
            <pc:sldMk cId="695620247" sldId="415"/>
            <ac:spMk id="3" creationId="{881A022A-E078-C085-5C97-F812A31FC49B}"/>
          </ac:spMkLst>
        </pc:spChg>
        <pc:spChg chg="mod">
          <ac:chgData name="Yong Chae" userId="46cbd2bcecfad869" providerId="LiveId" clId="{3CA6B9B3-5A2A-48DC-9CA9-E8799883C632}" dt="2022-06-23T18:52:21.840" v="5229" actId="1076"/>
          <ac:spMkLst>
            <pc:docMk/>
            <pc:sldMk cId="695620247" sldId="415"/>
            <ac:spMk id="6" creationId="{00000000-0000-0000-0000-000000000000}"/>
          </ac:spMkLst>
        </pc:spChg>
        <pc:spChg chg="add del mod">
          <ac:chgData name="Yong Chae" userId="46cbd2bcecfad869" providerId="LiveId" clId="{3CA6B9B3-5A2A-48DC-9CA9-E8799883C632}" dt="2022-06-23T18:45:01.639" v="5008"/>
          <ac:spMkLst>
            <pc:docMk/>
            <pc:sldMk cId="695620247" sldId="415"/>
            <ac:spMk id="11" creationId="{64B4EA8C-A6C1-36D5-F8DF-C2A4A68C43DB}"/>
          </ac:spMkLst>
        </pc:spChg>
        <pc:spChg chg="add mod">
          <ac:chgData name="Yong Chae" userId="46cbd2bcecfad869" providerId="LiveId" clId="{3CA6B9B3-5A2A-48DC-9CA9-E8799883C632}" dt="2022-06-23T18:51:40.295" v="5221" actId="1076"/>
          <ac:spMkLst>
            <pc:docMk/>
            <pc:sldMk cId="695620247" sldId="415"/>
            <ac:spMk id="13" creationId="{B7BAC51C-A037-7125-67C7-DE741E1A100D}"/>
          </ac:spMkLst>
        </pc:spChg>
        <pc:graphicFrameChg chg="add del mod">
          <ac:chgData name="Yong Chae" userId="46cbd2bcecfad869" providerId="LiveId" clId="{3CA6B9B3-5A2A-48DC-9CA9-E8799883C632}" dt="2022-06-23T18:45:01.639" v="5008"/>
          <ac:graphicFrameMkLst>
            <pc:docMk/>
            <pc:sldMk cId="695620247" sldId="415"/>
            <ac:graphicFrameMk id="9" creationId="{9C50402B-D7C8-2B7C-C13C-9D7F92265FFC}"/>
          </ac:graphicFrameMkLst>
        </pc:graphicFrameChg>
        <pc:graphicFrameChg chg="add mod modGraphic">
          <ac:chgData name="Yong Chae" userId="46cbd2bcecfad869" providerId="LiveId" clId="{3CA6B9B3-5A2A-48DC-9CA9-E8799883C632}" dt="2022-06-23T18:50:26.806" v="5195" actId="113"/>
          <ac:graphicFrameMkLst>
            <pc:docMk/>
            <pc:sldMk cId="695620247" sldId="415"/>
            <ac:graphicFrameMk id="12" creationId="{6C074D8C-3550-F303-C6AD-1CCE03161BE4}"/>
          </ac:graphicFrameMkLst>
        </pc:graphicFrameChg>
        <pc:picChg chg="mod">
          <ac:chgData name="Yong Chae" userId="46cbd2bcecfad869" providerId="LiveId" clId="{3CA6B9B3-5A2A-48DC-9CA9-E8799883C632}" dt="2022-06-23T18:48:56.984" v="5067" actId="1037"/>
          <ac:picMkLst>
            <pc:docMk/>
            <pc:sldMk cId="695620247" sldId="415"/>
            <ac:picMk id="7" creationId="{FD699AC9-23BE-4657-BA30-B35EC90AECC9}"/>
          </ac:picMkLst>
        </pc:picChg>
        <pc:picChg chg="mod">
          <ac:chgData name="Yong Chae" userId="46cbd2bcecfad869" providerId="LiveId" clId="{3CA6B9B3-5A2A-48DC-9CA9-E8799883C632}" dt="2022-06-23T18:49:06.758" v="5103" actId="1037"/>
          <ac:picMkLst>
            <pc:docMk/>
            <pc:sldMk cId="695620247" sldId="415"/>
            <ac:picMk id="8" creationId="{8272ED41-79F9-49B0-8EDD-FE961A4D2A79}"/>
          </ac:picMkLst>
        </pc:picChg>
        <pc:picChg chg="mod">
          <ac:chgData name="Yong Chae" userId="46cbd2bcecfad869" providerId="LiveId" clId="{3CA6B9B3-5A2A-48DC-9CA9-E8799883C632}" dt="2022-06-23T18:53:06.923" v="5231" actId="2085"/>
          <ac:picMkLst>
            <pc:docMk/>
            <pc:sldMk cId="695620247" sldId="415"/>
            <ac:picMk id="10" creationId="{27294E18-BA82-4DEA-B4BF-6D00152A7F47}"/>
          </ac:picMkLst>
        </pc:picChg>
      </pc:sldChg>
      <pc:sldChg chg="addSp delSp modSp add mod">
        <pc:chgData name="Yong Chae" userId="46cbd2bcecfad869" providerId="LiveId" clId="{3CA6B9B3-5A2A-48DC-9CA9-E8799883C632}" dt="2022-06-25T12:45:55.942" v="23088" actId="1076"/>
        <pc:sldMkLst>
          <pc:docMk/>
          <pc:sldMk cId="4192343576" sldId="553"/>
        </pc:sldMkLst>
        <pc:spChg chg="mod">
          <ac:chgData name="Yong Chae" userId="46cbd2bcecfad869" providerId="LiveId" clId="{3CA6B9B3-5A2A-48DC-9CA9-E8799883C632}" dt="2022-06-21T10:27:35.651" v="234" actId="1076"/>
          <ac:spMkLst>
            <pc:docMk/>
            <pc:sldMk cId="4192343576" sldId="553"/>
            <ac:spMk id="2" creationId="{00000000-0000-0000-0000-000000000000}"/>
          </ac:spMkLst>
        </pc:spChg>
        <pc:spChg chg="mod">
          <ac:chgData name="Yong Chae" userId="46cbd2bcecfad869" providerId="LiveId" clId="{3CA6B9B3-5A2A-48DC-9CA9-E8799883C632}" dt="2022-06-21T12:08:14.392" v="1612" actId="255"/>
          <ac:spMkLst>
            <pc:docMk/>
            <pc:sldMk cId="4192343576" sldId="553"/>
            <ac:spMk id="4" creationId="{00000000-0000-0000-0000-000000000000}"/>
          </ac:spMkLst>
        </pc:spChg>
        <pc:spChg chg="mod">
          <ac:chgData name="Yong Chae" userId="46cbd2bcecfad869" providerId="LiveId" clId="{3CA6B9B3-5A2A-48DC-9CA9-E8799883C632}" dt="2022-06-25T12:45:55.942" v="23088" actId="1076"/>
          <ac:spMkLst>
            <pc:docMk/>
            <pc:sldMk cId="4192343576" sldId="553"/>
            <ac:spMk id="6" creationId="{8BDC5866-668B-4BF2-166C-952A469EA510}"/>
          </ac:spMkLst>
        </pc:spChg>
        <pc:spChg chg="add mod">
          <ac:chgData name="Yong Chae" userId="46cbd2bcecfad869" providerId="LiveId" clId="{3CA6B9B3-5A2A-48DC-9CA9-E8799883C632}" dt="2022-06-21T10:20:55.117" v="156" actId="1076"/>
          <ac:spMkLst>
            <pc:docMk/>
            <pc:sldMk cId="4192343576" sldId="553"/>
            <ac:spMk id="9" creationId="{7AF1DC79-F746-BFCC-60EF-08A50D4FF528}"/>
          </ac:spMkLst>
        </pc:spChg>
        <pc:spChg chg="add mod">
          <ac:chgData name="Yong Chae" userId="46cbd2bcecfad869" providerId="LiveId" clId="{3CA6B9B3-5A2A-48DC-9CA9-E8799883C632}" dt="2022-06-21T10:20:55.117" v="156" actId="1076"/>
          <ac:spMkLst>
            <pc:docMk/>
            <pc:sldMk cId="4192343576" sldId="553"/>
            <ac:spMk id="10" creationId="{05BC95E6-C2C5-7CEE-3D21-2EABA782414E}"/>
          </ac:spMkLst>
        </pc:spChg>
        <pc:spChg chg="del">
          <ac:chgData name="Yong Chae" userId="46cbd2bcecfad869" providerId="LiveId" clId="{3CA6B9B3-5A2A-48DC-9CA9-E8799883C632}" dt="2022-06-21T10:16:22.866" v="33" actId="478"/>
          <ac:spMkLst>
            <pc:docMk/>
            <pc:sldMk cId="4192343576" sldId="553"/>
            <ac:spMk id="11" creationId="{00000000-0000-0000-0000-000000000000}"/>
          </ac:spMkLst>
        </pc:spChg>
        <pc:spChg chg="mod">
          <ac:chgData name="Yong Chae" userId="46cbd2bcecfad869" providerId="LiveId" clId="{3CA6B9B3-5A2A-48DC-9CA9-E8799883C632}" dt="2022-06-21T10:21:15.246" v="159" actId="14100"/>
          <ac:spMkLst>
            <pc:docMk/>
            <pc:sldMk cId="4192343576" sldId="553"/>
            <ac:spMk id="13" creationId="{00000000-0000-0000-0000-000000000000}"/>
          </ac:spMkLst>
        </pc:spChg>
        <pc:spChg chg="add mod">
          <ac:chgData name="Yong Chae" userId="46cbd2bcecfad869" providerId="LiveId" clId="{3CA6B9B3-5A2A-48DC-9CA9-E8799883C632}" dt="2022-06-21T10:20:55.117" v="156" actId="1076"/>
          <ac:spMkLst>
            <pc:docMk/>
            <pc:sldMk cId="4192343576" sldId="553"/>
            <ac:spMk id="14" creationId="{AB0B8AC9-83D6-5663-7AE5-6FE114C38CF1}"/>
          </ac:spMkLst>
        </pc:spChg>
        <pc:spChg chg="add mod">
          <ac:chgData name="Yong Chae" userId="46cbd2bcecfad869" providerId="LiveId" clId="{3CA6B9B3-5A2A-48DC-9CA9-E8799883C632}" dt="2022-06-21T10:20:55.117" v="156" actId="1076"/>
          <ac:spMkLst>
            <pc:docMk/>
            <pc:sldMk cId="4192343576" sldId="553"/>
            <ac:spMk id="15" creationId="{9BD00E5F-488D-4454-BAC6-08E597158218}"/>
          </ac:spMkLst>
        </pc:spChg>
        <pc:spChg chg="add mod">
          <ac:chgData name="Yong Chae" userId="46cbd2bcecfad869" providerId="LiveId" clId="{3CA6B9B3-5A2A-48DC-9CA9-E8799883C632}" dt="2022-06-21T10:20:55.117" v="156" actId="1076"/>
          <ac:spMkLst>
            <pc:docMk/>
            <pc:sldMk cId="4192343576" sldId="553"/>
            <ac:spMk id="16" creationId="{3721B92B-5B50-941D-DBDB-95EE971B9DAB}"/>
          </ac:spMkLst>
        </pc:spChg>
        <pc:spChg chg="add mod">
          <ac:chgData name="Yong Chae" userId="46cbd2bcecfad869" providerId="LiveId" clId="{3CA6B9B3-5A2A-48DC-9CA9-E8799883C632}" dt="2022-06-21T10:21:50.417" v="201" actId="20577"/>
          <ac:spMkLst>
            <pc:docMk/>
            <pc:sldMk cId="4192343576" sldId="553"/>
            <ac:spMk id="18" creationId="{6BDA6C6F-1520-802C-3CB5-4AA96478EC78}"/>
          </ac:spMkLst>
        </pc:spChg>
        <pc:spChg chg="add del mod">
          <ac:chgData name="Yong Chae" userId="46cbd2bcecfad869" providerId="LiveId" clId="{3CA6B9B3-5A2A-48DC-9CA9-E8799883C632}" dt="2022-06-21T10:23:38.057" v="205" actId="478"/>
          <ac:spMkLst>
            <pc:docMk/>
            <pc:sldMk cId="4192343576" sldId="553"/>
            <ac:spMk id="20" creationId="{413194E3-6827-8CD8-81A0-93C0A48C3461}"/>
          </ac:spMkLst>
        </pc:spChg>
        <pc:spChg chg="add mod">
          <ac:chgData name="Yong Chae" userId="46cbd2bcecfad869" providerId="LiveId" clId="{3CA6B9B3-5A2A-48DC-9CA9-E8799883C632}" dt="2022-06-21T10:23:32.856" v="204" actId="164"/>
          <ac:spMkLst>
            <pc:docMk/>
            <pc:sldMk cId="4192343576" sldId="553"/>
            <ac:spMk id="21" creationId="{000C07F2-2045-4359-665F-010FBA82E39E}"/>
          </ac:spMkLst>
        </pc:spChg>
        <pc:spChg chg="mod">
          <ac:chgData name="Yong Chae" userId="46cbd2bcecfad869" providerId="LiveId" clId="{3CA6B9B3-5A2A-48DC-9CA9-E8799883C632}" dt="2022-06-21T10:24:13.466" v="206"/>
          <ac:spMkLst>
            <pc:docMk/>
            <pc:sldMk cId="4192343576" sldId="553"/>
            <ac:spMk id="24" creationId="{D313B1E9-E4A9-D59E-0AE2-3C277BF9AA4F}"/>
          </ac:spMkLst>
        </pc:spChg>
        <pc:spChg chg="mod topLvl modVis">
          <ac:chgData name="Yong Chae" userId="46cbd2bcecfad869" providerId="LiveId" clId="{3CA6B9B3-5A2A-48DC-9CA9-E8799883C632}" dt="2022-06-21T10:29:58.558" v="242" actId="2085"/>
          <ac:spMkLst>
            <pc:docMk/>
            <pc:sldMk cId="4192343576" sldId="553"/>
            <ac:spMk id="27" creationId="{5772B8EB-DC3B-C80A-4EED-78C098972B13}"/>
          </ac:spMkLst>
        </pc:spChg>
        <pc:spChg chg="add mod">
          <ac:chgData name="Yong Chae" userId="46cbd2bcecfad869" providerId="LiveId" clId="{3CA6B9B3-5A2A-48DC-9CA9-E8799883C632}" dt="2022-06-21T10:30:52.846" v="246" actId="1582"/>
          <ac:spMkLst>
            <pc:docMk/>
            <pc:sldMk cId="4192343576" sldId="553"/>
            <ac:spMk id="28" creationId="{8B1E0B35-15CD-88CC-9B7B-9281533FA20D}"/>
          </ac:spMkLst>
        </pc:spChg>
        <pc:grpChg chg="add mod">
          <ac:chgData name="Yong Chae" userId="46cbd2bcecfad869" providerId="LiveId" clId="{3CA6B9B3-5A2A-48DC-9CA9-E8799883C632}" dt="2022-06-21T10:20:55.117" v="156" actId="1076"/>
          <ac:grpSpMkLst>
            <pc:docMk/>
            <pc:sldMk cId="4192343576" sldId="553"/>
            <ac:grpSpMk id="3" creationId="{5131D082-E229-1EE1-6E30-4DAC143385CE}"/>
          </ac:grpSpMkLst>
        </pc:grpChg>
        <pc:grpChg chg="add mod">
          <ac:chgData name="Yong Chae" userId="46cbd2bcecfad869" providerId="LiveId" clId="{3CA6B9B3-5A2A-48DC-9CA9-E8799883C632}" dt="2022-06-21T10:25:27.317" v="219" actId="1076"/>
          <ac:grpSpMkLst>
            <pc:docMk/>
            <pc:sldMk cId="4192343576" sldId="553"/>
            <ac:grpSpMk id="5" creationId="{13426215-74AC-4A73-C8CC-83B70E5EA5C5}"/>
          </ac:grpSpMkLst>
        </pc:grpChg>
        <pc:grpChg chg="add del mod">
          <ac:chgData name="Yong Chae" userId="46cbd2bcecfad869" providerId="LiveId" clId="{3CA6B9B3-5A2A-48DC-9CA9-E8799883C632}" dt="2022-06-21T10:27:22.560" v="231" actId="165"/>
          <ac:grpSpMkLst>
            <pc:docMk/>
            <pc:sldMk cId="4192343576" sldId="553"/>
            <ac:grpSpMk id="6" creationId="{288D0B20-43A5-C374-6E14-067DF57D0951}"/>
          </ac:grpSpMkLst>
        </pc:grpChg>
        <pc:grpChg chg="add mod ord">
          <ac:chgData name="Yong Chae" userId="46cbd2bcecfad869" providerId="LiveId" clId="{3CA6B9B3-5A2A-48DC-9CA9-E8799883C632}" dt="2022-06-21T10:28:02.266" v="236" actId="166"/>
          <ac:grpSpMkLst>
            <pc:docMk/>
            <pc:sldMk cId="4192343576" sldId="553"/>
            <ac:grpSpMk id="7" creationId="{0F3CF08A-2E38-965B-F615-5F7B742D6E61}"/>
          </ac:grpSpMkLst>
        </pc:grpChg>
        <pc:grpChg chg="add mod">
          <ac:chgData name="Yong Chae" userId="46cbd2bcecfad869" providerId="LiveId" clId="{3CA6B9B3-5A2A-48DC-9CA9-E8799883C632}" dt="2022-06-21T10:24:27.288" v="210" actId="1076"/>
          <ac:grpSpMkLst>
            <pc:docMk/>
            <pc:sldMk cId="4192343576" sldId="553"/>
            <ac:grpSpMk id="22" creationId="{9BD9AC0B-D721-52C2-E65B-3EE44E0CE468}"/>
          </ac:grpSpMkLst>
        </pc:grpChg>
        <pc:grpChg chg="add del mod">
          <ac:chgData name="Yong Chae" userId="46cbd2bcecfad869" providerId="LiveId" clId="{3CA6B9B3-5A2A-48DC-9CA9-E8799883C632}" dt="2022-06-21T10:26:22.299" v="225" actId="165"/>
          <ac:grpSpMkLst>
            <pc:docMk/>
            <pc:sldMk cId="4192343576" sldId="553"/>
            <ac:grpSpMk id="25" creationId="{D37E7DDC-7D4C-64B3-10CC-C8D724D82B7F}"/>
          </ac:grpSpMkLst>
        </pc:grpChg>
        <pc:picChg chg="add mod">
          <ac:chgData name="Yong Chae" userId="46cbd2bcecfad869" providerId="LiveId" clId="{3CA6B9B3-5A2A-48DC-9CA9-E8799883C632}" dt="2022-06-21T10:20:55.117" v="156" actId="1076"/>
          <ac:picMkLst>
            <pc:docMk/>
            <pc:sldMk cId="4192343576" sldId="553"/>
            <ac:picMk id="8" creationId="{A01B24A6-2D05-9A84-7376-8DF9374C0233}"/>
          </ac:picMkLst>
        </pc:picChg>
        <pc:picChg chg="del">
          <ac:chgData name="Yong Chae" userId="46cbd2bcecfad869" providerId="LiveId" clId="{3CA6B9B3-5A2A-48DC-9CA9-E8799883C632}" dt="2022-06-21T10:14:30.657" v="25" actId="478"/>
          <ac:picMkLst>
            <pc:docMk/>
            <pc:sldMk cId="4192343576" sldId="553"/>
            <ac:picMk id="12" creationId="{00000000-0000-0000-0000-000000000000}"/>
          </ac:picMkLst>
        </pc:picChg>
        <pc:picChg chg="add mod">
          <ac:chgData name="Yong Chae" userId="46cbd2bcecfad869" providerId="LiveId" clId="{3CA6B9B3-5A2A-48DC-9CA9-E8799883C632}" dt="2022-06-21T10:20:56.946" v="157" actId="1076"/>
          <ac:picMkLst>
            <pc:docMk/>
            <pc:sldMk cId="4192343576" sldId="553"/>
            <ac:picMk id="17" creationId="{0FA400C3-67C2-04FB-3A1E-3848F9DBF46C}"/>
          </ac:picMkLst>
        </pc:picChg>
        <pc:picChg chg="add mod">
          <ac:chgData name="Yong Chae" userId="46cbd2bcecfad869" providerId="LiveId" clId="{3CA6B9B3-5A2A-48DC-9CA9-E8799883C632}" dt="2022-06-21T10:23:32.856" v="204" actId="164"/>
          <ac:picMkLst>
            <pc:docMk/>
            <pc:sldMk cId="4192343576" sldId="553"/>
            <ac:picMk id="19" creationId="{8E7C32AB-FCF2-C7D4-D3A6-E6F884E1835D}"/>
          </ac:picMkLst>
        </pc:picChg>
        <pc:picChg chg="mod">
          <ac:chgData name="Yong Chae" userId="46cbd2bcecfad869" providerId="LiveId" clId="{3CA6B9B3-5A2A-48DC-9CA9-E8799883C632}" dt="2022-06-21T10:24:13.466" v="206"/>
          <ac:picMkLst>
            <pc:docMk/>
            <pc:sldMk cId="4192343576" sldId="553"/>
            <ac:picMk id="23" creationId="{E86E665B-731F-823A-CB9A-2625D8CDCAD1}"/>
          </ac:picMkLst>
        </pc:picChg>
        <pc:picChg chg="mod topLvl modVis">
          <ac:chgData name="Yong Chae" userId="46cbd2bcecfad869" providerId="LiveId" clId="{3CA6B9B3-5A2A-48DC-9CA9-E8799883C632}" dt="2022-06-21T10:29:58.558" v="242" actId="2085"/>
          <ac:picMkLst>
            <pc:docMk/>
            <pc:sldMk cId="4192343576" sldId="553"/>
            <ac:picMk id="26" creationId="{88F33547-62DE-1EA3-6CD1-F18C3F3327C6}"/>
          </ac:picMkLst>
        </pc:picChg>
        <pc:picChg chg="add del">
          <ac:chgData name="Yong Chae" userId="46cbd2bcecfad869" providerId="LiveId" clId="{3CA6B9B3-5A2A-48DC-9CA9-E8799883C632}" dt="2022-06-21T12:06:30.657" v="1573" actId="22"/>
          <ac:picMkLst>
            <pc:docMk/>
            <pc:sldMk cId="4192343576" sldId="553"/>
            <ac:picMk id="30" creationId="{6D3EAAC6-1ECE-59D1-65DA-10D436922387}"/>
          </ac:picMkLst>
        </pc:picChg>
        <pc:picChg chg="mod">
          <ac:chgData name="Yong Chae" userId="46cbd2bcecfad869" providerId="LiveId" clId="{3CA6B9B3-5A2A-48DC-9CA9-E8799883C632}" dt="2022-06-21T10:21:18.589" v="160" actId="1076"/>
          <ac:picMkLst>
            <pc:docMk/>
            <pc:sldMk cId="4192343576" sldId="553"/>
            <ac:picMk id="4100" creationId="{00000000-0000-0000-0000-000000000000}"/>
          </ac:picMkLst>
        </pc:picChg>
      </pc:sldChg>
      <pc:sldChg chg="add del">
        <pc:chgData name="Yong Chae" userId="46cbd2bcecfad869" providerId="LiveId" clId="{3CA6B9B3-5A2A-48DC-9CA9-E8799883C632}" dt="2022-06-21T10:18:21.206" v="39" actId="47"/>
        <pc:sldMkLst>
          <pc:docMk/>
          <pc:sldMk cId="2116463216" sldId="554"/>
        </pc:sldMkLst>
      </pc:sldChg>
      <pc:sldChg chg="modSp add mod">
        <pc:chgData name="Yong Chae" userId="46cbd2bcecfad869" providerId="LiveId" clId="{3CA6B9B3-5A2A-48DC-9CA9-E8799883C632}" dt="2022-06-25T12:47:43.224" v="23110" actId="1076"/>
        <pc:sldMkLst>
          <pc:docMk/>
          <pc:sldMk cId="169229576" sldId="578"/>
        </pc:sldMkLst>
        <pc:spChg chg="mod">
          <ac:chgData name="Yong Chae" userId="46cbd2bcecfad869" providerId="LiveId" clId="{3CA6B9B3-5A2A-48DC-9CA9-E8799883C632}" dt="2022-06-25T12:47:43.224" v="23110" actId="1076"/>
          <ac:spMkLst>
            <pc:docMk/>
            <pc:sldMk cId="169229576" sldId="578"/>
            <ac:spMk id="2" creationId="{BDC1C39A-296A-34AE-8C38-DDB526C9C03E}"/>
          </ac:spMkLst>
        </pc:spChg>
        <pc:spChg chg="mod">
          <ac:chgData name="Yong Chae" userId="46cbd2bcecfad869" providerId="LiveId" clId="{3CA6B9B3-5A2A-48DC-9CA9-E8799883C632}" dt="2022-06-23T18:36:56.162" v="4977" actId="14100"/>
          <ac:spMkLst>
            <pc:docMk/>
            <pc:sldMk cId="169229576" sldId="578"/>
            <ac:spMk id="6" creationId="{00000000-0000-0000-0000-000000000000}"/>
          </ac:spMkLst>
        </pc:spChg>
        <pc:spChg chg="mod">
          <ac:chgData name="Yong Chae" userId="46cbd2bcecfad869" providerId="LiveId" clId="{3CA6B9B3-5A2A-48DC-9CA9-E8799883C632}" dt="2022-06-23T11:32:41.097" v="4883" actId="1076"/>
          <ac:spMkLst>
            <pc:docMk/>
            <pc:sldMk cId="169229576" sldId="578"/>
            <ac:spMk id="7" creationId="{00000000-0000-0000-0000-000000000000}"/>
          </ac:spMkLst>
        </pc:spChg>
      </pc:sldChg>
      <pc:sldChg chg="addSp delSp modSp add del mod">
        <pc:chgData name="Yong Chae" userId="46cbd2bcecfad869" providerId="LiveId" clId="{3CA6B9B3-5A2A-48DC-9CA9-E8799883C632}" dt="2022-06-23T11:36:43.586" v="4908" actId="47"/>
        <pc:sldMkLst>
          <pc:docMk/>
          <pc:sldMk cId="1227685924" sldId="582"/>
        </pc:sldMkLst>
        <pc:spChg chg="del mod">
          <ac:chgData name="Yong Chae" userId="46cbd2bcecfad869" providerId="LiveId" clId="{3CA6B9B3-5A2A-48DC-9CA9-E8799883C632}" dt="2022-06-23T11:34:24.572" v="4894" actId="21"/>
          <ac:spMkLst>
            <pc:docMk/>
            <pc:sldMk cId="1227685924" sldId="582"/>
            <ac:spMk id="3" creationId="{00000000-0000-0000-0000-000000000000}"/>
          </ac:spMkLst>
        </pc:spChg>
        <pc:spChg chg="add del mod">
          <ac:chgData name="Yong Chae" userId="46cbd2bcecfad869" providerId="LiveId" clId="{3CA6B9B3-5A2A-48DC-9CA9-E8799883C632}" dt="2022-06-23T11:35:06.965" v="4897" actId="478"/>
          <ac:spMkLst>
            <pc:docMk/>
            <pc:sldMk cId="1227685924" sldId="582"/>
            <ac:spMk id="10" creationId="{E5335800-6426-F4FB-F77D-F74B54428D86}"/>
          </ac:spMkLst>
        </pc:spChg>
        <pc:grpChg chg="mod">
          <ac:chgData name="Yong Chae" userId="46cbd2bcecfad869" providerId="LiveId" clId="{3CA6B9B3-5A2A-48DC-9CA9-E8799883C632}" dt="2022-06-23T11:35:37.224" v="4902" actId="1076"/>
          <ac:grpSpMkLst>
            <pc:docMk/>
            <pc:sldMk cId="1227685924" sldId="582"/>
            <ac:grpSpMk id="12" creationId="{00000000-0000-0000-0000-000000000000}"/>
          </ac:grpSpMkLst>
        </pc:grpChg>
      </pc:sldChg>
      <pc:sldChg chg="modSp add mod ord">
        <pc:chgData name="Yong Chae" userId="46cbd2bcecfad869" providerId="LiveId" clId="{3CA6B9B3-5A2A-48DC-9CA9-E8799883C632}" dt="2022-06-24T12:44:20.657" v="11571" actId="1076"/>
        <pc:sldMkLst>
          <pc:docMk/>
          <pc:sldMk cId="3006084285" sldId="912"/>
        </pc:sldMkLst>
        <pc:spChg chg="mod">
          <ac:chgData name="Yong Chae" userId="46cbd2bcecfad869" providerId="LiveId" clId="{3CA6B9B3-5A2A-48DC-9CA9-E8799883C632}" dt="2022-06-24T12:43:14.892" v="11561" actId="14100"/>
          <ac:spMkLst>
            <pc:docMk/>
            <pc:sldMk cId="3006084285" sldId="912"/>
            <ac:spMk id="2" creationId="{00000000-0000-0000-0000-000000000000}"/>
          </ac:spMkLst>
        </pc:spChg>
        <pc:spChg chg="mod">
          <ac:chgData name="Yong Chae" userId="46cbd2bcecfad869" providerId="LiveId" clId="{3CA6B9B3-5A2A-48DC-9CA9-E8799883C632}" dt="2022-06-24T12:44:16.243" v="11570" actId="1076"/>
          <ac:spMkLst>
            <pc:docMk/>
            <pc:sldMk cId="3006084285" sldId="912"/>
            <ac:spMk id="3" creationId="{00000000-0000-0000-0000-000000000000}"/>
          </ac:spMkLst>
        </pc:spChg>
        <pc:spChg chg="mod">
          <ac:chgData name="Yong Chae" userId="46cbd2bcecfad869" providerId="LiveId" clId="{3CA6B9B3-5A2A-48DC-9CA9-E8799883C632}" dt="2022-06-24T12:44:20.657" v="11571" actId="1076"/>
          <ac:spMkLst>
            <pc:docMk/>
            <pc:sldMk cId="3006084285" sldId="912"/>
            <ac:spMk id="6" creationId="{00000000-0000-0000-0000-000000000000}"/>
          </ac:spMkLst>
        </pc:spChg>
      </pc:sldChg>
      <pc:sldChg chg="add del">
        <pc:chgData name="Yong Chae" userId="46cbd2bcecfad869" providerId="LiveId" clId="{3CA6B9B3-5A2A-48DC-9CA9-E8799883C632}" dt="2022-06-24T13:34:37.598" v="12602" actId="47"/>
        <pc:sldMkLst>
          <pc:docMk/>
          <pc:sldMk cId="2085272183" sldId="913"/>
        </pc:sldMkLst>
      </pc:sldChg>
      <pc:sldChg chg="modSp mod">
        <pc:chgData name="Yong Chae" userId="46cbd2bcecfad869" providerId="LiveId" clId="{3CA6B9B3-5A2A-48DC-9CA9-E8799883C632}" dt="2022-06-25T12:43:11.860" v="23084" actId="1076"/>
        <pc:sldMkLst>
          <pc:docMk/>
          <pc:sldMk cId="3574166969" sldId="955"/>
        </pc:sldMkLst>
        <pc:spChg chg="mod">
          <ac:chgData name="Yong Chae" userId="46cbd2bcecfad869" providerId="LiveId" clId="{3CA6B9B3-5A2A-48DC-9CA9-E8799883C632}" dt="2022-06-25T10:37:20.339" v="17981" actId="255"/>
          <ac:spMkLst>
            <pc:docMk/>
            <pc:sldMk cId="3574166969" sldId="955"/>
            <ac:spMk id="3" creationId="{00000000-0000-0000-0000-000000000000}"/>
          </ac:spMkLst>
        </pc:spChg>
        <pc:spChg chg="mod">
          <ac:chgData name="Yong Chae" userId="46cbd2bcecfad869" providerId="LiveId" clId="{3CA6B9B3-5A2A-48DC-9CA9-E8799883C632}" dt="2022-06-25T12:43:11.860" v="23084" actId="1076"/>
          <ac:spMkLst>
            <pc:docMk/>
            <pc:sldMk cId="3574166969" sldId="955"/>
            <ac:spMk id="6" creationId="{00000000-0000-0000-0000-000000000000}"/>
          </ac:spMkLst>
        </pc:spChg>
      </pc:sldChg>
      <pc:sldChg chg="addSp delSp modSp new del mod">
        <pc:chgData name="Yong Chae" userId="46cbd2bcecfad869" providerId="LiveId" clId="{3CA6B9B3-5A2A-48DC-9CA9-E8799883C632}" dt="2022-06-23T20:08:07.089" v="7102" actId="47"/>
        <pc:sldMkLst>
          <pc:docMk/>
          <pc:sldMk cId="2720698463" sldId="956"/>
        </pc:sldMkLst>
        <pc:spChg chg="del mod">
          <ac:chgData name="Yong Chae" userId="46cbd2bcecfad869" providerId="LiveId" clId="{3CA6B9B3-5A2A-48DC-9CA9-E8799883C632}" dt="2022-06-21T11:58:54.631" v="1561" actId="478"/>
          <ac:spMkLst>
            <pc:docMk/>
            <pc:sldMk cId="2720698463" sldId="956"/>
            <ac:spMk id="3" creationId="{509689B4-288E-759B-B101-5B3EEF4EC0AB}"/>
          </ac:spMkLst>
        </pc:spChg>
        <pc:spChg chg="add del">
          <ac:chgData name="Yong Chae" userId="46cbd2bcecfad869" providerId="LiveId" clId="{3CA6B9B3-5A2A-48DC-9CA9-E8799883C632}" dt="2022-06-21T11:59:00.209" v="1563" actId="478"/>
          <ac:spMkLst>
            <pc:docMk/>
            <pc:sldMk cId="2720698463" sldId="956"/>
            <ac:spMk id="5" creationId="{39377B8B-6778-6CC7-1E5C-953A7E676979}"/>
          </ac:spMkLst>
        </pc:spChg>
        <pc:spChg chg="add del">
          <ac:chgData name="Yong Chae" userId="46cbd2bcecfad869" providerId="LiveId" clId="{3CA6B9B3-5A2A-48DC-9CA9-E8799883C632}" dt="2022-06-21T11:59:50.845" v="1565" actId="22"/>
          <ac:spMkLst>
            <pc:docMk/>
            <pc:sldMk cId="2720698463" sldId="956"/>
            <ac:spMk id="7" creationId="{7A9540A8-A854-6D1D-0151-1F14349437CE}"/>
          </ac:spMkLst>
        </pc:spChg>
        <pc:picChg chg="add del mod">
          <ac:chgData name="Yong Chae" userId="46cbd2bcecfad869" providerId="LiveId" clId="{3CA6B9B3-5A2A-48DC-9CA9-E8799883C632}" dt="2022-06-23T19:35:55.719" v="6369" actId="478"/>
          <ac:picMkLst>
            <pc:docMk/>
            <pc:sldMk cId="2720698463" sldId="956"/>
            <ac:picMk id="9" creationId="{1EDBE20D-D8A1-A3EB-7E42-A51C7B0A37AF}"/>
          </ac:picMkLst>
        </pc:picChg>
        <pc:picChg chg="add mod">
          <ac:chgData name="Yong Chae" userId="46cbd2bcecfad869" providerId="LiveId" clId="{3CA6B9B3-5A2A-48DC-9CA9-E8799883C632}" dt="2022-06-23T19:36:16.808" v="6370" actId="1076"/>
          <ac:picMkLst>
            <pc:docMk/>
            <pc:sldMk cId="2720698463" sldId="956"/>
            <ac:picMk id="11" creationId="{2B84E836-F397-1BC6-B637-394B408406D4}"/>
          </ac:picMkLst>
        </pc:picChg>
      </pc:sldChg>
      <pc:sldChg chg="addSp delSp modSp add mod">
        <pc:chgData name="Yong Chae" userId="46cbd2bcecfad869" providerId="LiveId" clId="{3CA6B9B3-5A2A-48DC-9CA9-E8799883C632}" dt="2022-06-26T08:29:48.054" v="23292" actId="20577"/>
        <pc:sldMkLst>
          <pc:docMk/>
          <pc:sldMk cId="4176746314" sldId="957"/>
        </pc:sldMkLst>
        <pc:spChg chg="mod">
          <ac:chgData name="Yong Chae" userId="46cbd2bcecfad869" providerId="LiveId" clId="{3CA6B9B3-5A2A-48DC-9CA9-E8799883C632}" dt="2022-06-21T11:10:26.736" v="936" actId="20577"/>
          <ac:spMkLst>
            <pc:docMk/>
            <pc:sldMk cId="4176746314" sldId="957"/>
            <ac:spMk id="2" creationId="{00000000-0000-0000-0000-000000000000}"/>
          </ac:spMkLst>
        </pc:spChg>
        <pc:spChg chg="mod">
          <ac:chgData name="Yong Chae" userId="46cbd2bcecfad869" providerId="LiveId" clId="{3CA6B9B3-5A2A-48DC-9CA9-E8799883C632}" dt="2022-06-26T08:25:37.865" v="23131" actId="1076"/>
          <ac:spMkLst>
            <pc:docMk/>
            <pc:sldMk cId="4176746314" sldId="957"/>
            <ac:spMk id="3" creationId="{F71630E4-87AC-C485-55C3-C32B16863DEE}"/>
          </ac:spMkLst>
        </pc:spChg>
        <pc:spChg chg="mod">
          <ac:chgData name="Yong Chae" userId="46cbd2bcecfad869" providerId="LiveId" clId="{3CA6B9B3-5A2A-48DC-9CA9-E8799883C632}" dt="2022-06-21T10:32:54.230" v="251" actId="6549"/>
          <ac:spMkLst>
            <pc:docMk/>
            <pc:sldMk cId="4176746314" sldId="957"/>
            <ac:spMk id="4" creationId="{00000000-0000-0000-0000-000000000000}"/>
          </ac:spMkLst>
        </pc:spChg>
        <pc:spChg chg="add del mod">
          <ac:chgData name="Yong Chae" userId="46cbd2bcecfad869" providerId="LiveId" clId="{3CA6B9B3-5A2A-48DC-9CA9-E8799883C632}" dt="2022-06-21T10:33:06.116" v="254"/>
          <ac:spMkLst>
            <pc:docMk/>
            <pc:sldMk cId="4176746314" sldId="957"/>
            <ac:spMk id="6" creationId="{AA73A417-D398-96D4-7C60-348F7F8093AD}"/>
          </ac:spMkLst>
        </pc:spChg>
        <pc:spChg chg="add del mod">
          <ac:chgData name="Yong Chae" userId="46cbd2bcecfad869" providerId="LiveId" clId="{3CA6B9B3-5A2A-48DC-9CA9-E8799883C632}" dt="2022-06-21T11:07:33.700" v="816" actId="478"/>
          <ac:spMkLst>
            <pc:docMk/>
            <pc:sldMk cId="4176746314" sldId="957"/>
            <ac:spMk id="11" creationId="{98330084-B88A-1928-F480-38AD2AC966BE}"/>
          </ac:spMkLst>
        </pc:spChg>
        <pc:spChg chg="del">
          <ac:chgData name="Yong Chae" userId="46cbd2bcecfad869" providerId="LiveId" clId="{3CA6B9B3-5A2A-48DC-9CA9-E8799883C632}" dt="2022-06-21T10:32:33.706" v="248" actId="478"/>
          <ac:spMkLst>
            <pc:docMk/>
            <pc:sldMk cId="4176746314" sldId="957"/>
            <ac:spMk id="13" creationId="{00000000-0000-0000-0000-000000000000}"/>
          </ac:spMkLst>
        </pc:spChg>
        <pc:spChg chg="del">
          <ac:chgData name="Yong Chae" userId="46cbd2bcecfad869" providerId="LiveId" clId="{3CA6B9B3-5A2A-48DC-9CA9-E8799883C632}" dt="2022-06-21T10:32:33.706" v="248" actId="478"/>
          <ac:spMkLst>
            <pc:docMk/>
            <pc:sldMk cId="4176746314" sldId="957"/>
            <ac:spMk id="18" creationId="{6BDA6C6F-1520-802C-3CB5-4AA96478EC78}"/>
          </ac:spMkLst>
        </pc:spChg>
        <pc:spChg chg="add mod">
          <ac:chgData name="Yong Chae" userId="46cbd2bcecfad869" providerId="LiveId" clId="{3CA6B9B3-5A2A-48DC-9CA9-E8799883C632}" dt="2022-06-26T08:29:48.054" v="23292" actId="20577"/>
          <ac:spMkLst>
            <pc:docMk/>
            <pc:sldMk cId="4176746314" sldId="957"/>
            <ac:spMk id="20" creationId="{C2234052-3195-58BB-51DC-2CA3653B9CF7}"/>
          </ac:spMkLst>
        </pc:spChg>
        <pc:spChg chg="del">
          <ac:chgData name="Yong Chae" userId="46cbd2bcecfad869" providerId="LiveId" clId="{3CA6B9B3-5A2A-48DC-9CA9-E8799883C632}" dt="2022-06-21T10:32:33.706" v="248" actId="478"/>
          <ac:spMkLst>
            <pc:docMk/>
            <pc:sldMk cId="4176746314" sldId="957"/>
            <ac:spMk id="28" creationId="{8B1E0B35-15CD-88CC-9B7B-9281533FA20D}"/>
          </ac:spMkLst>
        </pc:spChg>
        <pc:grpChg chg="del">
          <ac:chgData name="Yong Chae" userId="46cbd2bcecfad869" providerId="LiveId" clId="{3CA6B9B3-5A2A-48DC-9CA9-E8799883C632}" dt="2022-06-21T10:32:39.676" v="250" actId="478"/>
          <ac:grpSpMkLst>
            <pc:docMk/>
            <pc:sldMk cId="4176746314" sldId="957"/>
            <ac:grpSpMk id="3" creationId="{5131D082-E229-1EE1-6E30-4DAC143385CE}"/>
          </ac:grpSpMkLst>
        </pc:grpChg>
        <pc:grpChg chg="del">
          <ac:chgData name="Yong Chae" userId="46cbd2bcecfad869" providerId="LiveId" clId="{3CA6B9B3-5A2A-48DC-9CA9-E8799883C632}" dt="2022-06-21T10:32:33.706" v="248" actId="478"/>
          <ac:grpSpMkLst>
            <pc:docMk/>
            <pc:sldMk cId="4176746314" sldId="957"/>
            <ac:grpSpMk id="5" creationId="{13426215-74AC-4A73-C8CC-83B70E5EA5C5}"/>
          </ac:grpSpMkLst>
        </pc:grpChg>
        <pc:grpChg chg="del">
          <ac:chgData name="Yong Chae" userId="46cbd2bcecfad869" providerId="LiveId" clId="{3CA6B9B3-5A2A-48DC-9CA9-E8799883C632}" dt="2022-06-21T10:32:33.706" v="248" actId="478"/>
          <ac:grpSpMkLst>
            <pc:docMk/>
            <pc:sldMk cId="4176746314" sldId="957"/>
            <ac:grpSpMk id="7" creationId="{0F3CF08A-2E38-965B-F615-5F7B742D6E61}"/>
          </ac:grpSpMkLst>
        </pc:grpChg>
        <pc:grpChg chg="del">
          <ac:chgData name="Yong Chae" userId="46cbd2bcecfad869" providerId="LiveId" clId="{3CA6B9B3-5A2A-48DC-9CA9-E8799883C632}" dt="2022-06-21T10:32:33.706" v="248" actId="478"/>
          <ac:grpSpMkLst>
            <pc:docMk/>
            <pc:sldMk cId="4176746314" sldId="957"/>
            <ac:grpSpMk id="22" creationId="{9BD9AC0B-D721-52C2-E65B-3EE44E0CE468}"/>
          </ac:grpSpMkLst>
        </pc:grpChg>
        <pc:graphicFrameChg chg="add mod modGraphic">
          <ac:chgData name="Yong Chae" userId="46cbd2bcecfad869" providerId="LiveId" clId="{3CA6B9B3-5A2A-48DC-9CA9-E8799883C632}" dt="2022-06-26T08:26:14.026" v="23133" actId="947"/>
          <ac:graphicFrameMkLst>
            <pc:docMk/>
            <pc:sldMk cId="4176746314" sldId="957"/>
            <ac:graphicFrameMk id="12" creationId="{C9EE79DE-3BC6-07F7-8C93-7D0624179C5B}"/>
          </ac:graphicFrameMkLst>
        </pc:graphicFrameChg>
        <pc:picChg chg="del">
          <ac:chgData name="Yong Chae" userId="46cbd2bcecfad869" providerId="LiveId" clId="{3CA6B9B3-5A2A-48DC-9CA9-E8799883C632}" dt="2022-06-21T10:32:33.706" v="248" actId="478"/>
          <ac:picMkLst>
            <pc:docMk/>
            <pc:sldMk cId="4176746314" sldId="957"/>
            <ac:picMk id="17" creationId="{0FA400C3-67C2-04FB-3A1E-3848F9DBF46C}"/>
          </ac:picMkLst>
        </pc:picChg>
        <pc:picChg chg="del">
          <ac:chgData name="Yong Chae" userId="46cbd2bcecfad869" providerId="LiveId" clId="{3CA6B9B3-5A2A-48DC-9CA9-E8799883C632}" dt="2022-06-21T10:32:38.596" v="249" actId="478"/>
          <ac:picMkLst>
            <pc:docMk/>
            <pc:sldMk cId="4176746314" sldId="957"/>
            <ac:picMk id="4100" creationId="{00000000-0000-0000-0000-000000000000}"/>
          </ac:picMkLst>
        </pc:picChg>
      </pc:sldChg>
      <pc:sldChg chg="addSp delSp modSp add mod">
        <pc:chgData name="Yong Chae" userId="46cbd2bcecfad869" providerId="LiveId" clId="{3CA6B9B3-5A2A-48DC-9CA9-E8799883C632}" dt="2022-06-25T12:46:07.769" v="23090" actId="1076"/>
        <pc:sldMkLst>
          <pc:docMk/>
          <pc:sldMk cId="3613406006" sldId="958"/>
        </pc:sldMkLst>
        <pc:spChg chg="mod">
          <ac:chgData name="Yong Chae" userId="46cbd2bcecfad869" providerId="LiveId" clId="{3CA6B9B3-5A2A-48DC-9CA9-E8799883C632}" dt="2022-06-25T12:46:07.769" v="23090" actId="1076"/>
          <ac:spMkLst>
            <pc:docMk/>
            <pc:sldMk cId="3613406006" sldId="958"/>
            <ac:spMk id="3" creationId="{9B6DA3CE-524D-A027-ED52-27E245ECCB5C}"/>
          </ac:spMkLst>
        </pc:spChg>
        <pc:spChg chg="mod">
          <ac:chgData name="Yong Chae" userId="46cbd2bcecfad869" providerId="LiveId" clId="{3CA6B9B3-5A2A-48DC-9CA9-E8799883C632}" dt="2022-06-21T12:22:19.089" v="1796" actId="1076"/>
          <ac:spMkLst>
            <pc:docMk/>
            <pc:sldMk cId="3613406006" sldId="958"/>
            <ac:spMk id="4" creationId="{00000000-0000-0000-0000-000000000000}"/>
          </ac:spMkLst>
        </pc:spChg>
        <pc:spChg chg="add del">
          <ac:chgData name="Yong Chae" userId="46cbd2bcecfad869" providerId="LiveId" clId="{3CA6B9B3-5A2A-48DC-9CA9-E8799883C632}" dt="2022-06-25T07:01:07.731" v="14105"/>
          <ac:spMkLst>
            <pc:docMk/>
            <pc:sldMk cId="3613406006" sldId="958"/>
            <ac:spMk id="11" creationId="{B3AE64FF-3557-CBE4-EF6D-1DD90EDDC092}"/>
          </ac:spMkLst>
        </pc:spChg>
        <pc:spChg chg="del mod">
          <ac:chgData name="Yong Chae" userId="46cbd2bcecfad869" providerId="LiveId" clId="{3CA6B9B3-5A2A-48DC-9CA9-E8799883C632}" dt="2022-06-21T12:11:38.734" v="1763" actId="478"/>
          <ac:spMkLst>
            <pc:docMk/>
            <pc:sldMk cId="3613406006" sldId="958"/>
            <ac:spMk id="13" creationId="{00000000-0000-0000-0000-000000000000}"/>
          </ac:spMkLst>
        </pc:spChg>
        <pc:spChg chg="add del">
          <ac:chgData name="Yong Chae" userId="46cbd2bcecfad869" providerId="LiveId" clId="{3CA6B9B3-5A2A-48DC-9CA9-E8799883C632}" dt="2022-06-25T07:01:07.110" v="14103"/>
          <ac:spMkLst>
            <pc:docMk/>
            <pc:sldMk cId="3613406006" sldId="958"/>
            <ac:spMk id="13" creationId="{3A9A218F-BEFB-9EA2-57C1-22D3F5DE49FD}"/>
          </ac:spMkLst>
        </pc:spChg>
        <pc:spChg chg="del">
          <ac:chgData name="Yong Chae" userId="46cbd2bcecfad869" providerId="LiveId" clId="{3CA6B9B3-5A2A-48DC-9CA9-E8799883C632}" dt="2022-06-21T12:11:41.018" v="1764" actId="478"/>
          <ac:spMkLst>
            <pc:docMk/>
            <pc:sldMk cId="3613406006" sldId="958"/>
            <ac:spMk id="18" creationId="{6BDA6C6F-1520-802C-3CB5-4AA96478EC78}"/>
          </ac:spMkLst>
        </pc:spChg>
        <pc:spChg chg="del">
          <ac:chgData name="Yong Chae" userId="46cbd2bcecfad869" providerId="LiveId" clId="{3CA6B9B3-5A2A-48DC-9CA9-E8799883C632}" dt="2022-06-21T12:09:48.130" v="1616" actId="478"/>
          <ac:spMkLst>
            <pc:docMk/>
            <pc:sldMk cId="3613406006" sldId="958"/>
            <ac:spMk id="28" creationId="{8B1E0B35-15CD-88CC-9B7B-9281533FA20D}"/>
          </ac:spMkLst>
        </pc:spChg>
        <pc:spChg chg="add mod">
          <ac:chgData name="Yong Chae" userId="46cbd2bcecfad869" providerId="LiveId" clId="{3CA6B9B3-5A2A-48DC-9CA9-E8799883C632}" dt="2022-06-21T12:26:20.920" v="1814" actId="1076"/>
          <ac:spMkLst>
            <pc:docMk/>
            <pc:sldMk cId="3613406006" sldId="958"/>
            <ac:spMk id="29" creationId="{20D49CC2-EDA9-3578-31EC-9E0AEBDFEA43}"/>
          </ac:spMkLst>
        </pc:spChg>
        <pc:grpChg chg="del">
          <ac:chgData name="Yong Chae" userId="46cbd2bcecfad869" providerId="LiveId" clId="{3CA6B9B3-5A2A-48DC-9CA9-E8799883C632}" dt="2022-06-21T12:09:51.034" v="1617" actId="478"/>
          <ac:grpSpMkLst>
            <pc:docMk/>
            <pc:sldMk cId="3613406006" sldId="958"/>
            <ac:grpSpMk id="3" creationId="{5131D082-E229-1EE1-6E30-4DAC143385CE}"/>
          </ac:grpSpMkLst>
        </pc:grpChg>
        <pc:grpChg chg="del">
          <ac:chgData name="Yong Chae" userId="46cbd2bcecfad869" providerId="LiveId" clId="{3CA6B9B3-5A2A-48DC-9CA9-E8799883C632}" dt="2022-06-21T12:09:41.548" v="1614" actId="478"/>
          <ac:grpSpMkLst>
            <pc:docMk/>
            <pc:sldMk cId="3613406006" sldId="958"/>
            <ac:grpSpMk id="5" creationId="{13426215-74AC-4A73-C8CC-83B70E5EA5C5}"/>
          </ac:grpSpMkLst>
        </pc:grpChg>
        <pc:grpChg chg="del">
          <ac:chgData name="Yong Chae" userId="46cbd2bcecfad869" providerId="LiveId" clId="{3CA6B9B3-5A2A-48DC-9CA9-E8799883C632}" dt="2022-06-21T12:09:44.717" v="1615" actId="478"/>
          <ac:grpSpMkLst>
            <pc:docMk/>
            <pc:sldMk cId="3613406006" sldId="958"/>
            <ac:grpSpMk id="7" creationId="{0F3CF08A-2E38-965B-F615-5F7B742D6E61}"/>
          </ac:grpSpMkLst>
        </pc:grpChg>
        <pc:grpChg chg="del">
          <ac:chgData name="Yong Chae" userId="46cbd2bcecfad869" providerId="LiveId" clId="{3CA6B9B3-5A2A-48DC-9CA9-E8799883C632}" dt="2022-06-21T12:09:38.871" v="1613" actId="478"/>
          <ac:grpSpMkLst>
            <pc:docMk/>
            <pc:sldMk cId="3613406006" sldId="958"/>
            <ac:grpSpMk id="22" creationId="{9BD9AC0B-D721-52C2-E65B-3EE44E0CE468}"/>
          </ac:grpSpMkLst>
        </pc:grpChg>
        <pc:picChg chg="add mod modCrop">
          <ac:chgData name="Yong Chae" userId="46cbd2bcecfad869" providerId="LiveId" clId="{3CA6B9B3-5A2A-48DC-9CA9-E8799883C632}" dt="2022-06-21T12:23:24.641" v="1809" actId="1076"/>
          <ac:picMkLst>
            <pc:docMk/>
            <pc:sldMk cId="3613406006" sldId="958"/>
            <ac:picMk id="12" creationId="{3C455CEC-8C2A-C982-6131-4A820538AEC7}"/>
          </ac:picMkLst>
        </pc:picChg>
        <pc:picChg chg="del">
          <ac:chgData name="Yong Chae" userId="46cbd2bcecfad869" providerId="LiveId" clId="{3CA6B9B3-5A2A-48DC-9CA9-E8799883C632}" dt="2022-06-21T12:09:53.721" v="1618" actId="478"/>
          <ac:picMkLst>
            <pc:docMk/>
            <pc:sldMk cId="3613406006" sldId="958"/>
            <ac:picMk id="17" creationId="{0FA400C3-67C2-04FB-3A1E-3848F9DBF46C}"/>
          </ac:picMkLst>
        </pc:picChg>
        <pc:picChg chg="add mod modCrop">
          <ac:chgData name="Yong Chae" userId="46cbd2bcecfad869" providerId="LiveId" clId="{3CA6B9B3-5A2A-48DC-9CA9-E8799883C632}" dt="2022-06-21T12:22:23.486" v="1797" actId="1076"/>
          <ac:picMkLst>
            <pc:docMk/>
            <pc:sldMk cId="3613406006" sldId="958"/>
            <ac:picMk id="25" creationId="{A29C9506-6889-EFA2-1534-9BC3E8FCEAAF}"/>
          </ac:picMkLst>
        </pc:picChg>
        <pc:picChg chg="add mod">
          <ac:chgData name="Yong Chae" userId="46cbd2bcecfad869" providerId="LiveId" clId="{3CA6B9B3-5A2A-48DC-9CA9-E8799883C632}" dt="2022-06-21T12:20:41.976" v="1791" actId="1076"/>
          <ac:picMkLst>
            <pc:docMk/>
            <pc:sldMk cId="3613406006" sldId="958"/>
            <ac:picMk id="30" creationId="{CFCF23A8-6DB9-4C75-CA71-2FF64A3C7001}"/>
          </ac:picMkLst>
        </pc:picChg>
        <pc:picChg chg="add mod modCrop">
          <ac:chgData name="Yong Chae" userId="46cbd2bcecfad869" providerId="LiveId" clId="{3CA6B9B3-5A2A-48DC-9CA9-E8799883C632}" dt="2022-06-21T12:23:52.138" v="1812" actId="208"/>
          <ac:picMkLst>
            <pc:docMk/>
            <pc:sldMk cId="3613406006" sldId="958"/>
            <ac:picMk id="32" creationId="{F462631F-A5C0-9EF3-AA5D-2DD9D8090B6D}"/>
          </ac:picMkLst>
        </pc:picChg>
        <pc:picChg chg="add mod">
          <ac:chgData name="Yong Chae" userId="46cbd2bcecfad869" providerId="LiveId" clId="{3CA6B9B3-5A2A-48DC-9CA9-E8799883C632}" dt="2022-06-21T12:23:28.303" v="1810" actId="1076"/>
          <ac:picMkLst>
            <pc:docMk/>
            <pc:sldMk cId="3613406006" sldId="958"/>
            <ac:picMk id="34" creationId="{64A6B741-8216-E101-6D53-F0B5BD14CAA8}"/>
          </ac:picMkLst>
        </pc:picChg>
        <pc:picChg chg="del">
          <ac:chgData name="Yong Chae" userId="46cbd2bcecfad869" providerId="LiveId" clId="{3CA6B9B3-5A2A-48DC-9CA9-E8799883C632}" dt="2022-06-21T12:11:36.311" v="1761" actId="478"/>
          <ac:picMkLst>
            <pc:docMk/>
            <pc:sldMk cId="3613406006" sldId="958"/>
            <ac:picMk id="4100" creationId="{00000000-0000-0000-0000-000000000000}"/>
          </ac:picMkLst>
        </pc:picChg>
      </pc:sldChg>
      <pc:sldChg chg="modSp add mod">
        <pc:chgData name="Yong Chae" userId="46cbd2bcecfad869" providerId="LiveId" clId="{3CA6B9B3-5A2A-48DC-9CA9-E8799883C632}" dt="2022-06-25T12:46:47.014" v="23097" actId="1076"/>
        <pc:sldMkLst>
          <pc:docMk/>
          <pc:sldMk cId="2724664426" sldId="959"/>
        </pc:sldMkLst>
        <pc:spChg chg="mod">
          <ac:chgData name="Yong Chae" userId="46cbd2bcecfad869" providerId="LiveId" clId="{3CA6B9B3-5A2A-48DC-9CA9-E8799883C632}" dt="2022-06-25T12:46:47.014" v="23097" actId="1076"/>
          <ac:spMkLst>
            <pc:docMk/>
            <pc:sldMk cId="2724664426" sldId="959"/>
            <ac:spMk id="11" creationId="{CE8B81D6-A082-1BEE-662B-E6477E633AF3}"/>
          </ac:spMkLst>
        </pc:spChg>
      </pc:sldChg>
      <pc:sldChg chg="add del">
        <pc:chgData name="Yong Chae" userId="46cbd2bcecfad869" providerId="LiveId" clId="{3CA6B9B3-5A2A-48DC-9CA9-E8799883C632}" dt="2022-06-25T08:37:09.839" v="16487" actId="2696"/>
        <pc:sldMkLst>
          <pc:docMk/>
          <pc:sldMk cId="2796546073" sldId="959"/>
        </pc:sldMkLst>
      </pc:sldChg>
      <pc:sldChg chg="addSp delSp modSp add del mod">
        <pc:chgData name="Yong Chae" userId="46cbd2bcecfad869" providerId="LiveId" clId="{3CA6B9B3-5A2A-48DC-9CA9-E8799883C632}" dt="2022-06-23T20:17:42.407" v="7103" actId="2696"/>
        <pc:sldMkLst>
          <pc:docMk/>
          <pc:sldMk cId="3501975442" sldId="959"/>
        </pc:sldMkLst>
        <pc:spChg chg="mod">
          <ac:chgData name="Yong Chae" userId="46cbd2bcecfad869" providerId="LiveId" clId="{3CA6B9B3-5A2A-48DC-9CA9-E8799883C632}" dt="2022-06-23T05:39:58.810" v="1939" actId="20577"/>
          <ac:spMkLst>
            <pc:docMk/>
            <pc:sldMk cId="3501975442" sldId="959"/>
            <ac:spMk id="2" creationId="{00000000-0000-0000-0000-000000000000}"/>
          </ac:spMkLst>
        </pc:spChg>
        <pc:spChg chg="add mod">
          <ac:chgData name="Yong Chae" userId="46cbd2bcecfad869" providerId="LiveId" clId="{3CA6B9B3-5A2A-48DC-9CA9-E8799883C632}" dt="2022-06-23T07:23:18.772" v="3677" actId="1076"/>
          <ac:spMkLst>
            <pc:docMk/>
            <pc:sldMk cId="3501975442" sldId="959"/>
            <ac:spMk id="3" creationId="{50F7AAAE-086E-92B5-110D-71AC25886DF9}"/>
          </ac:spMkLst>
        </pc:spChg>
        <pc:spChg chg="add mod">
          <ac:chgData name="Yong Chae" userId="46cbd2bcecfad869" providerId="LiveId" clId="{3CA6B9B3-5A2A-48DC-9CA9-E8799883C632}" dt="2022-06-23T07:33:38.542" v="3790" actId="1076"/>
          <ac:spMkLst>
            <pc:docMk/>
            <pc:sldMk cId="3501975442" sldId="959"/>
            <ac:spMk id="7" creationId="{960C6D69-842B-6169-619F-9E799E0E9047}"/>
          </ac:spMkLst>
        </pc:spChg>
        <pc:spChg chg="add mod">
          <ac:chgData name="Yong Chae" userId="46cbd2bcecfad869" providerId="LiveId" clId="{3CA6B9B3-5A2A-48DC-9CA9-E8799883C632}" dt="2022-06-23T07:28:27.557" v="3720" actId="1076"/>
          <ac:spMkLst>
            <pc:docMk/>
            <pc:sldMk cId="3501975442" sldId="959"/>
            <ac:spMk id="8" creationId="{DF8B8D33-ADCD-758A-C912-3DE396C7BF13}"/>
          </ac:spMkLst>
        </pc:spChg>
        <pc:spChg chg="add mod">
          <ac:chgData name="Yong Chae" userId="46cbd2bcecfad869" providerId="LiveId" clId="{3CA6B9B3-5A2A-48DC-9CA9-E8799883C632}" dt="2022-06-23T10:04:57.220" v="4721" actId="20577"/>
          <ac:spMkLst>
            <pc:docMk/>
            <pc:sldMk cId="3501975442" sldId="959"/>
            <ac:spMk id="9" creationId="{DE71104A-E2C2-355B-C53E-BCB3DD076D8A}"/>
          </ac:spMkLst>
        </pc:spChg>
        <pc:spChg chg="add mod">
          <ac:chgData name="Yong Chae" userId="46cbd2bcecfad869" providerId="LiveId" clId="{3CA6B9B3-5A2A-48DC-9CA9-E8799883C632}" dt="2022-06-23T07:28:37.250" v="3722" actId="1076"/>
          <ac:spMkLst>
            <pc:docMk/>
            <pc:sldMk cId="3501975442" sldId="959"/>
            <ac:spMk id="10" creationId="{6E2EAB2C-99DC-C2AB-9835-EF4051E243EE}"/>
          </ac:spMkLst>
        </pc:spChg>
        <pc:spChg chg="add del mod">
          <ac:chgData name="Yong Chae" userId="46cbd2bcecfad869" providerId="LiveId" clId="{3CA6B9B3-5A2A-48DC-9CA9-E8799883C632}" dt="2022-06-23T07:14:56.290" v="3455" actId="21"/>
          <ac:spMkLst>
            <pc:docMk/>
            <pc:sldMk cId="3501975442" sldId="959"/>
            <ac:spMk id="11" creationId="{2FDF126F-1768-8175-37B4-7E1348160A47}"/>
          </ac:spMkLst>
        </pc:spChg>
        <pc:spChg chg="add mod">
          <ac:chgData name="Yong Chae" userId="46cbd2bcecfad869" providerId="LiveId" clId="{3CA6B9B3-5A2A-48DC-9CA9-E8799883C632}" dt="2022-06-23T07:32:00.594" v="3773" actId="1076"/>
          <ac:spMkLst>
            <pc:docMk/>
            <pc:sldMk cId="3501975442" sldId="959"/>
            <ac:spMk id="12" creationId="{6AEAE91B-26EF-FFDB-2105-320CDEBBC819}"/>
          </ac:spMkLst>
        </pc:spChg>
        <pc:spChg chg="del">
          <ac:chgData name="Yong Chae" userId="46cbd2bcecfad869" providerId="LiveId" clId="{3CA6B9B3-5A2A-48DC-9CA9-E8799883C632}" dt="2022-06-23T05:40:18.926" v="1941" actId="478"/>
          <ac:spMkLst>
            <pc:docMk/>
            <pc:sldMk cId="3501975442" sldId="959"/>
            <ac:spMk id="20" creationId="{C2234052-3195-58BB-51DC-2CA3653B9CF7}"/>
          </ac:spMkLst>
        </pc:spChg>
        <pc:graphicFrameChg chg="add mod">
          <ac:chgData name="Yong Chae" userId="46cbd2bcecfad869" providerId="LiveId" clId="{3CA6B9B3-5A2A-48DC-9CA9-E8799883C632}" dt="2022-06-23T07:28:16.882" v="3718" actId="1076"/>
          <ac:graphicFrameMkLst>
            <pc:docMk/>
            <pc:sldMk cId="3501975442" sldId="959"/>
            <ac:graphicFrameMk id="5" creationId="{7794B82E-2576-F885-A898-9AFC6661F26A}"/>
          </ac:graphicFrameMkLst>
        </pc:graphicFrameChg>
        <pc:graphicFrameChg chg="add mod">
          <ac:chgData name="Yong Chae" userId="46cbd2bcecfad869" providerId="LiveId" clId="{3CA6B9B3-5A2A-48DC-9CA9-E8799883C632}" dt="2022-06-23T07:33:17.482" v="3775" actId="1076"/>
          <ac:graphicFrameMkLst>
            <pc:docMk/>
            <pc:sldMk cId="3501975442" sldId="959"/>
            <ac:graphicFrameMk id="6" creationId="{CA1E0FED-803A-AAC7-F5F8-ECE0E599F2EB}"/>
          </ac:graphicFrameMkLst>
        </pc:graphicFrameChg>
        <pc:graphicFrameChg chg="del modGraphic">
          <ac:chgData name="Yong Chae" userId="46cbd2bcecfad869" providerId="LiveId" clId="{3CA6B9B3-5A2A-48DC-9CA9-E8799883C632}" dt="2022-06-23T05:40:18.926" v="1941" actId="478"/>
          <ac:graphicFrameMkLst>
            <pc:docMk/>
            <pc:sldMk cId="3501975442" sldId="959"/>
            <ac:graphicFrameMk id="12" creationId="{C9EE79DE-3BC6-07F7-8C93-7D0624179C5B}"/>
          </ac:graphicFrameMkLst>
        </pc:graphicFrameChg>
        <pc:graphicFrameChg chg="add del">
          <ac:chgData name="Yong Chae" userId="46cbd2bcecfad869" providerId="LiveId" clId="{3CA6B9B3-5A2A-48DC-9CA9-E8799883C632}" dt="2022-06-23T07:17:31.005" v="3494" actId="3680"/>
          <ac:graphicFrameMkLst>
            <pc:docMk/>
            <pc:sldMk cId="3501975442" sldId="959"/>
            <ac:graphicFrameMk id="13" creationId="{3E47AE50-B9A1-24FB-8430-FCEC8B08FE08}"/>
          </ac:graphicFrameMkLst>
        </pc:graphicFrameChg>
        <pc:graphicFrameChg chg="add mod modGraphic">
          <ac:chgData name="Yong Chae" userId="46cbd2bcecfad869" providerId="LiveId" clId="{3CA6B9B3-5A2A-48DC-9CA9-E8799883C632}" dt="2022-06-23T07:31:08.809" v="3769" actId="1076"/>
          <ac:graphicFrameMkLst>
            <pc:docMk/>
            <pc:sldMk cId="3501975442" sldId="959"/>
            <ac:graphicFrameMk id="14" creationId="{5BB59CD7-357F-6F83-A86F-3CAC88F2BA7A}"/>
          </ac:graphicFrameMkLst>
        </pc:graphicFrameChg>
      </pc:sldChg>
      <pc:sldChg chg="modSp add mod">
        <pc:chgData name="Yong Chae" userId="46cbd2bcecfad869" providerId="LiveId" clId="{3CA6B9B3-5A2A-48DC-9CA9-E8799883C632}" dt="2022-06-25T12:46:54.550" v="23099" actId="1076"/>
        <pc:sldMkLst>
          <pc:docMk/>
          <pc:sldMk cId="49450997" sldId="960"/>
        </pc:sldMkLst>
        <pc:spChg chg="mod">
          <ac:chgData name="Yong Chae" userId="46cbd2bcecfad869" providerId="LiveId" clId="{3CA6B9B3-5A2A-48DC-9CA9-E8799883C632}" dt="2022-06-25T12:46:54.550" v="23099" actId="1076"/>
          <ac:spMkLst>
            <pc:docMk/>
            <pc:sldMk cId="49450997" sldId="960"/>
            <ac:spMk id="5" creationId="{CD895443-51C9-8529-5814-DE90AC459ECC}"/>
          </ac:spMkLst>
        </pc:spChg>
      </pc:sldChg>
      <pc:sldChg chg="add del">
        <pc:chgData name="Yong Chae" userId="46cbd2bcecfad869" providerId="LiveId" clId="{3CA6B9B3-5A2A-48DC-9CA9-E8799883C632}" dt="2022-06-25T08:37:09.839" v="16487" actId="2696"/>
        <pc:sldMkLst>
          <pc:docMk/>
          <pc:sldMk cId="2671153858" sldId="960"/>
        </pc:sldMkLst>
      </pc:sldChg>
      <pc:sldChg chg="addSp delSp modSp add del mod">
        <pc:chgData name="Yong Chae" userId="46cbd2bcecfad869" providerId="LiveId" clId="{3CA6B9B3-5A2A-48DC-9CA9-E8799883C632}" dt="2022-06-23T20:17:42.407" v="7103" actId="2696"/>
        <pc:sldMkLst>
          <pc:docMk/>
          <pc:sldMk cId="3105450667" sldId="960"/>
        </pc:sldMkLst>
        <pc:spChg chg="mod">
          <ac:chgData name="Yong Chae" userId="46cbd2bcecfad869" providerId="LiveId" clId="{3CA6B9B3-5A2A-48DC-9CA9-E8799883C632}" dt="2022-06-23T07:34:30.291" v="3838" actId="20577"/>
          <ac:spMkLst>
            <pc:docMk/>
            <pc:sldMk cId="3105450667" sldId="960"/>
            <ac:spMk id="2" creationId="{00000000-0000-0000-0000-000000000000}"/>
          </ac:spMkLst>
        </pc:spChg>
        <pc:spChg chg="add del mod">
          <ac:chgData name="Yong Chae" userId="46cbd2bcecfad869" providerId="LiveId" clId="{3CA6B9B3-5A2A-48DC-9CA9-E8799883C632}" dt="2022-06-23T08:00:50.383" v="4636" actId="20577"/>
          <ac:spMkLst>
            <pc:docMk/>
            <pc:sldMk cId="3105450667" sldId="960"/>
            <ac:spMk id="3" creationId="{50F7AAAE-086E-92B5-110D-71AC25886DF9}"/>
          </ac:spMkLst>
        </pc:spChg>
        <pc:spChg chg="mod">
          <ac:chgData name="Yong Chae" userId="46cbd2bcecfad869" providerId="LiveId" clId="{3CA6B9B3-5A2A-48DC-9CA9-E8799883C632}" dt="2022-06-23T07:43:56.372" v="4184" actId="14100"/>
          <ac:spMkLst>
            <pc:docMk/>
            <pc:sldMk cId="3105450667" sldId="960"/>
            <ac:spMk id="4" creationId="{00000000-0000-0000-0000-000000000000}"/>
          </ac:spMkLst>
        </pc:spChg>
        <pc:spChg chg="del mod">
          <ac:chgData name="Yong Chae" userId="46cbd2bcecfad869" providerId="LiveId" clId="{3CA6B9B3-5A2A-48DC-9CA9-E8799883C632}" dt="2022-06-23T07:36:13.944" v="3887" actId="478"/>
          <ac:spMkLst>
            <pc:docMk/>
            <pc:sldMk cId="3105450667" sldId="960"/>
            <ac:spMk id="7" creationId="{960C6D69-842B-6169-619F-9E799E0E9047}"/>
          </ac:spMkLst>
        </pc:spChg>
        <pc:spChg chg="del mod">
          <ac:chgData name="Yong Chae" userId="46cbd2bcecfad869" providerId="LiveId" clId="{3CA6B9B3-5A2A-48DC-9CA9-E8799883C632}" dt="2022-06-23T07:36:23.446" v="3889" actId="478"/>
          <ac:spMkLst>
            <pc:docMk/>
            <pc:sldMk cId="3105450667" sldId="960"/>
            <ac:spMk id="8" creationId="{DF8B8D33-ADCD-758A-C912-3DE396C7BF13}"/>
          </ac:spMkLst>
        </pc:spChg>
        <pc:spChg chg="del">
          <ac:chgData name="Yong Chae" userId="46cbd2bcecfad869" providerId="LiveId" clId="{3CA6B9B3-5A2A-48DC-9CA9-E8799883C632}" dt="2022-06-23T07:36:23.446" v="3889" actId="478"/>
          <ac:spMkLst>
            <pc:docMk/>
            <pc:sldMk cId="3105450667" sldId="960"/>
            <ac:spMk id="9" creationId="{DE71104A-E2C2-355B-C53E-BCB3DD076D8A}"/>
          </ac:spMkLst>
        </pc:spChg>
        <pc:spChg chg="del">
          <ac:chgData name="Yong Chae" userId="46cbd2bcecfad869" providerId="LiveId" clId="{3CA6B9B3-5A2A-48DC-9CA9-E8799883C632}" dt="2022-06-23T07:36:23.446" v="3889" actId="478"/>
          <ac:spMkLst>
            <pc:docMk/>
            <pc:sldMk cId="3105450667" sldId="960"/>
            <ac:spMk id="10" creationId="{6E2EAB2C-99DC-C2AB-9835-EF4051E243EE}"/>
          </ac:spMkLst>
        </pc:spChg>
        <pc:spChg chg="del">
          <ac:chgData name="Yong Chae" userId="46cbd2bcecfad869" providerId="LiveId" clId="{3CA6B9B3-5A2A-48DC-9CA9-E8799883C632}" dt="2022-06-23T07:36:23.446" v="3889" actId="478"/>
          <ac:spMkLst>
            <pc:docMk/>
            <pc:sldMk cId="3105450667" sldId="960"/>
            <ac:spMk id="12" creationId="{6AEAE91B-26EF-FFDB-2105-320CDEBBC819}"/>
          </ac:spMkLst>
        </pc:spChg>
        <pc:spChg chg="add mod">
          <ac:chgData name="Yong Chae" userId="46cbd2bcecfad869" providerId="LiveId" clId="{3CA6B9B3-5A2A-48DC-9CA9-E8799883C632}" dt="2022-06-23T07:59:57.627" v="4634" actId="20577"/>
          <ac:spMkLst>
            <pc:docMk/>
            <pc:sldMk cId="3105450667" sldId="960"/>
            <ac:spMk id="15" creationId="{3A94107B-EA99-2E89-6974-7CD58E06398A}"/>
          </ac:spMkLst>
        </pc:spChg>
        <pc:graphicFrameChg chg="del">
          <ac:chgData name="Yong Chae" userId="46cbd2bcecfad869" providerId="LiveId" clId="{3CA6B9B3-5A2A-48DC-9CA9-E8799883C632}" dt="2022-06-23T07:36:07.803" v="3885" actId="478"/>
          <ac:graphicFrameMkLst>
            <pc:docMk/>
            <pc:sldMk cId="3105450667" sldId="960"/>
            <ac:graphicFrameMk id="5" creationId="{7794B82E-2576-F885-A898-9AFC6661F26A}"/>
          </ac:graphicFrameMkLst>
        </pc:graphicFrameChg>
        <pc:graphicFrameChg chg="del">
          <ac:chgData name="Yong Chae" userId="46cbd2bcecfad869" providerId="LiveId" clId="{3CA6B9B3-5A2A-48DC-9CA9-E8799883C632}" dt="2022-06-23T07:36:25.290" v="3890" actId="478"/>
          <ac:graphicFrameMkLst>
            <pc:docMk/>
            <pc:sldMk cId="3105450667" sldId="960"/>
            <ac:graphicFrameMk id="6" creationId="{CA1E0FED-803A-AAC7-F5F8-ECE0E599F2EB}"/>
          </ac:graphicFrameMkLst>
        </pc:graphicFrameChg>
        <pc:graphicFrameChg chg="del">
          <ac:chgData name="Yong Chae" userId="46cbd2bcecfad869" providerId="LiveId" clId="{3CA6B9B3-5A2A-48DC-9CA9-E8799883C632}" dt="2022-06-23T07:36:23.446" v="3889" actId="478"/>
          <ac:graphicFrameMkLst>
            <pc:docMk/>
            <pc:sldMk cId="3105450667" sldId="960"/>
            <ac:graphicFrameMk id="14" creationId="{5BB59CD7-357F-6F83-A86F-3CAC88F2BA7A}"/>
          </ac:graphicFrameMkLst>
        </pc:graphicFrameChg>
        <pc:picChg chg="add mod">
          <ac:chgData name="Yong Chae" userId="46cbd2bcecfad869" providerId="LiveId" clId="{3CA6B9B3-5A2A-48DC-9CA9-E8799883C632}" dt="2022-06-23T07:48:36.726" v="4250" actId="1076"/>
          <ac:picMkLst>
            <pc:docMk/>
            <pc:sldMk cId="3105450667" sldId="960"/>
            <ac:picMk id="13" creationId="{DB99E312-C4D6-1648-6F45-0C2B916F802E}"/>
          </ac:picMkLst>
        </pc:picChg>
        <pc:picChg chg="add mod">
          <ac:chgData name="Yong Chae" userId="46cbd2bcecfad869" providerId="LiveId" clId="{3CA6B9B3-5A2A-48DC-9CA9-E8799883C632}" dt="2022-06-23T08:00:54.928" v="4637" actId="1076"/>
          <ac:picMkLst>
            <pc:docMk/>
            <pc:sldMk cId="3105450667" sldId="960"/>
            <ac:picMk id="16" creationId="{6979EB05-D8D5-AD42-D8E8-EE56295613A1}"/>
          </ac:picMkLst>
        </pc:picChg>
      </pc:sldChg>
      <pc:sldChg chg="modSp add mod">
        <pc:chgData name="Yong Chae" userId="46cbd2bcecfad869" providerId="LiveId" clId="{3CA6B9B3-5A2A-48DC-9CA9-E8799883C632}" dt="2022-06-25T12:47:02.974" v="23101" actId="1076"/>
        <pc:sldMkLst>
          <pc:docMk/>
          <pc:sldMk cId="625712563" sldId="961"/>
        </pc:sldMkLst>
        <pc:spChg chg="mod">
          <ac:chgData name="Yong Chae" userId="46cbd2bcecfad869" providerId="LiveId" clId="{3CA6B9B3-5A2A-48DC-9CA9-E8799883C632}" dt="2022-06-25T12:47:02.974" v="23101" actId="1076"/>
          <ac:spMkLst>
            <pc:docMk/>
            <pc:sldMk cId="625712563" sldId="961"/>
            <ac:spMk id="3" creationId="{B408A225-4A92-A8C0-32C0-9C78D81DA291}"/>
          </ac:spMkLst>
        </pc:spChg>
      </pc:sldChg>
      <pc:sldChg chg="add del">
        <pc:chgData name="Yong Chae" userId="46cbd2bcecfad869" providerId="LiveId" clId="{3CA6B9B3-5A2A-48DC-9CA9-E8799883C632}" dt="2022-06-25T08:37:09.839" v="16487" actId="2696"/>
        <pc:sldMkLst>
          <pc:docMk/>
          <pc:sldMk cId="1108499041" sldId="961"/>
        </pc:sldMkLst>
      </pc:sldChg>
      <pc:sldChg chg="addSp delSp modSp add del mod">
        <pc:chgData name="Yong Chae" userId="46cbd2bcecfad869" providerId="LiveId" clId="{3CA6B9B3-5A2A-48DC-9CA9-E8799883C632}" dt="2022-06-23T20:17:42.407" v="7103" actId="2696"/>
        <pc:sldMkLst>
          <pc:docMk/>
          <pc:sldMk cId="2969326067" sldId="961"/>
        </pc:sldMkLst>
        <pc:spChg chg="del mod">
          <ac:chgData name="Yong Chae" userId="46cbd2bcecfad869" providerId="LiveId" clId="{3CA6B9B3-5A2A-48DC-9CA9-E8799883C632}" dt="2022-06-23T08:06:07.658" v="4641" actId="478"/>
          <ac:spMkLst>
            <pc:docMk/>
            <pc:sldMk cId="2969326067" sldId="961"/>
            <ac:spMk id="3" creationId="{50F7AAAE-086E-92B5-110D-71AC25886DF9}"/>
          </ac:spMkLst>
        </pc:spChg>
        <pc:spChg chg="mod">
          <ac:chgData name="Yong Chae" userId="46cbd2bcecfad869" providerId="LiveId" clId="{3CA6B9B3-5A2A-48DC-9CA9-E8799883C632}" dt="2022-06-23T08:08:19.124" v="4655" actId="1076"/>
          <ac:spMkLst>
            <pc:docMk/>
            <pc:sldMk cId="2969326067" sldId="961"/>
            <ac:spMk id="4" creationId="{00000000-0000-0000-0000-000000000000}"/>
          </ac:spMkLst>
        </pc:spChg>
        <pc:spChg chg="add mod">
          <ac:chgData name="Yong Chae" userId="46cbd2bcecfad869" providerId="LiveId" clId="{3CA6B9B3-5A2A-48DC-9CA9-E8799883C632}" dt="2022-06-23T08:07:54.120" v="4652" actId="164"/>
          <ac:spMkLst>
            <pc:docMk/>
            <pc:sldMk cId="2969326067" sldId="961"/>
            <ac:spMk id="9" creationId="{C5BE2ADB-C50C-9EDE-57E9-5CC568AC7EEF}"/>
          </ac:spMkLst>
        </pc:spChg>
        <pc:spChg chg="add mod">
          <ac:chgData name="Yong Chae" userId="46cbd2bcecfad869" providerId="LiveId" clId="{3CA6B9B3-5A2A-48DC-9CA9-E8799883C632}" dt="2022-06-23T08:07:54.120" v="4652" actId="164"/>
          <ac:spMkLst>
            <pc:docMk/>
            <pc:sldMk cId="2969326067" sldId="961"/>
            <ac:spMk id="10" creationId="{1D3844D9-9B4F-65A4-77CD-76B7A6E86FC5}"/>
          </ac:spMkLst>
        </pc:spChg>
        <pc:spChg chg="add mod">
          <ac:chgData name="Yong Chae" userId="46cbd2bcecfad869" providerId="LiveId" clId="{3CA6B9B3-5A2A-48DC-9CA9-E8799883C632}" dt="2022-06-23T08:07:54.120" v="4652" actId="164"/>
          <ac:spMkLst>
            <pc:docMk/>
            <pc:sldMk cId="2969326067" sldId="961"/>
            <ac:spMk id="11" creationId="{AFF82A85-2D72-6388-A990-592DFAD1392C}"/>
          </ac:spMkLst>
        </pc:spChg>
        <pc:spChg chg="add mod">
          <ac:chgData name="Yong Chae" userId="46cbd2bcecfad869" providerId="LiveId" clId="{3CA6B9B3-5A2A-48DC-9CA9-E8799883C632}" dt="2022-06-23T08:07:54.120" v="4652" actId="164"/>
          <ac:spMkLst>
            <pc:docMk/>
            <pc:sldMk cId="2969326067" sldId="961"/>
            <ac:spMk id="12" creationId="{C16F03E6-7495-1B0F-0322-6498316814BD}"/>
          </ac:spMkLst>
        </pc:spChg>
        <pc:spChg chg="add mod">
          <ac:chgData name="Yong Chae" userId="46cbd2bcecfad869" providerId="LiveId" clId="{3CA6B9B3-5A2A-48DC-9CA9-E8799883C632}" dt="2022-06-23T08:07:54.120" v="4652" actId="164"/>
          <ac:spMkLst>
            <pc:docMk/>
            <pc:sldMk cId="2969326067" sldId="961"/>
            <ac:spMk id="14" creationId="{28E36EF2-99B2-445F-185D-B12E864B6258}"/>
          </ac:spMkLst>
        </pc:spChg>
        <pc:spChg chg="del">
          <ac:chgData name="Yong Chae" userId="46cbd2bcecfad869" providerId="LiveId" clId="{3CA6B9B3-5A2A-48DC-9CA9-E8799883C632}" dt="2022-06-23T08:06:16.954" v="4642" actId="478"/>
          <ac:spMkLst>
            <pc:docMk/>
            <pc:sldMk cId="2969326067" sldId="961"/>
            <ac:spMk id="15" creationId="{3A94107B-EA99-2E89-6974-7CD58E06398A}"/>
          </ac:spMkLst>
        </pc:spChg>
        <pc:spChg chg="add mod">
          <ac:chgData name="Yong Chae" userId="46cbd2bcecfad869" providerId="LiveId" clId="{3CA6B9B3-5A2A-48DC-9CA9-E8799883C632}" dt="2022-06-23T08:07:54.120" v="4652" actId="164"/>
          <ac:spMkLst>
            <pc:docMk/>
            <pc:sldMk cId="2969326067" sldId="961"/>
            <ac:spMk id="17" creationId="{54CD749D-7A61-D99D-E454-3DF52B8CF4BD}"/>
          </ac:spMkLst>
        </pc:spChg>
        <pc:spChg chg="add mod">
          <ac:chgData name="Yong Chae" userId="46cbd2bcecfad869" providerId="LiveId" clId="{3CA6B9B3-5A2A-48DC-9CA9-E8799883C632}" dt="2022-06-23T08:07:54.120" v="4652" actId="164"/>
          <ac:spMkLst>
            <pc:docMk/>
            <pc:sldMk cId="2969326067" sldId="961"/>
            <ac:spMk id="18" creationId="{E6B5478A-25C9-E700-40F1-B1EE2C2031CA}"/>
          </ac:spMkLst>
        </pc:spChg>
        <pc:spChg chg="add mod">
          <ac:chgData name="Yong Chae" userId="46cbd2bcecfad869" providerId="LiveId" clId="{3CA6B9B3-5A2A-48DC-9CA9-E8799883C632}" dt="2022-06-23T08:07:54.120" v="4652" actId="164"/>
          <ac:spMkLst>
            <pc:docMk/>
            <pc:sldMk cId="2969326067" sldId="961"/>
            <ac:spMk id="19" creationId="{EB1B0E09-F777-F3DB-B8D6-D4E1136133B2}"/>
          </ac:spMkLst>
        </pc:spChg>
        <pc:spChg chg="add mod">
          <ac:chgData name="Yong Chae" userId="46cbd2bcecfad869" providerId="LiveId" clId="{3CA6B9B3-5A2A-48DC-9CA9-E8799883C632}" dt="2022-06-23T08:07:54.120" v="4652" actId="164"/>
          <ac:spMkLst>
            <pc:docMk/>
            <pc:sldMk cId="2969326067" sldId="961"/>
            <ac:spMk id="20" creationId="{73FC246E-C96E-42BE-C6CB-DDB2677FEDC6}"/>
          </ac:spMkLst>
        </pc:spChg>
        <pc:spChg chg="add mod">
          <ac:chgData name="Yong Chae" userId="46cbd2bcecfad869" providerId="LiveId" clId="{3CA6B9B3-5A2A-48DC-9CA9-E8799883C632}" dt="2022-06-23T08:07:54.120" v="4652" actId="164"/>
          <ac:spMkLst>
            <pc:docMk/>
            <pc:sldMk cId="2969326067" sldId="961"/>
            <ac:spMk id="21" creationId="{EC1BFE31-4A67-5E45-949E-BCA57A3A0F97}"/>
          </ac:spMkLst>
        </pc:spChg>
        <pc:spChg chg="add mod">
          <ac:chgData name="Yong Chae" userId="46cbd2bcecfad869" providerId="LiveId" clId="{3CA6B9B3-5A2A-48DC-9CA9-E8799883C632}" dt="2022-06-23T08:07:54.120" v="4652" actId="164"/>
          <ac:spMkLst>
            <pc:docMk/>
            <pc:sldMk cId="2969326067" sldId="961"/>
            <ac:spMk id="22" creationId="{4AAFAC18-392F-F235-8A8C-E2D8195EEE06}"/>
          </ac:spMkLst>
        </pc:spChg>
        <pc:spChg chg="add mod">
          <ac:chgData name="Yong Chae" userId="46cbd2bcecfad869" providerId="LiveId" clId="{3CA6B9B3-5A2A-48DC-9CA9-E8799883C632}" dt="2022-06-23T08:07:54.120" v="4652" actId="164"/>
          <ac:spMkLst>
            <pc:docMk/>
            <pc:sldMk cId="2969326067" sldId="961"/>
            <ac:spMk id="23" creationId="{EFAD5890-6149-CEDF-EC33-263783A9DAFE}"/>
          </ac:spMkLst>
        </pc:spChg>
        <pc:spChg chg="add mod">
          <ac:chgData name="Yong Chae" userId="46cbd2bcecfad869" providerId="LiveId" clId="{3CA6B9B3-5A2A-48DC-9CA9-E8799883C632}" dt="2022-06-23T08:07:54.120" v="4652" actId="164"/>
          <ac:spMkLst>
            <pc:docMk/>
            <pc:sldMk cId="2969326067" sldId="961"/>
            <ac:spMk id="24" creationId="{41223BE3-3B37-6096-0C89-CFDE7BD9ECD9}"/>
          </ac:spMkLst>
        </pc:spChg>
        <pc:spChg chg="add mod">
          <ac:chgData name="Yong Chae" userId="46cbd2bcecfad869" providerId="LiveId" clId="{3CA6B9B3-5A2A-48DC-9CA9-E8799883C632}" dt="2022-06-23T08:07:54.120" v="4652" actId="164"/>
          <ac:spMkLst>
            <pc:docMk/>
            <pc:sldMk cId="2969326067" sldId="961"/>
            <ac:spMk id="25" creationId="{FD11D3EE-9955-BDC7-1C1F-91ABFC5FF376}"/>
          </ac:spMkLst>
        </pc:spChg>
        <pc:spChg chg="add mod">
          <ac:chgData name="Yong Chae" userId="46cbd2bcecfad869" providerId="LiveId" clId="{3CA6B9B3-5A2A-48DC-9CA9-E8799883C632}" dt="2022-06-23T08:07:54.120" v="4652" actId="164"/>
          <ac:spMkLst>
            <pc:docMk/>
            <pc:sldMk cId="2969326067" sldId="961"/>
            <ac:spMk id="26" creationId="{F9964270-6214-5706-CA45-F00EDFEB959C}"/>
          </ac:spMkLst>
        </pc:spChg>
        <pc:spChg chg="add mod">
          <ac:chgData name="Yong Chae" userId="46cbd2bcecfad869" providerId="LiveId" clId="{3CA6B9B3-5A2A-48DC-9CA9-E8799883C632}" dt="2022-06-23T08:07:54.120" v="4652" actId="164"/>
          <ac:spMkLst>
            <pc:docMk/>
            <pc:sldMk cId="2969326067" sldId="961"/>
            <ac:spMk id="27" creationId="{46B03C81-8493-DF5B-153E-30EBFDA684A7}"/>
          </ac:spMkLst>
        </pc:spChg>
        <pc:spChg chg="add mod">
          <ac:chgData name="Yong Chae" userId="46cbd2bcecfad869" providerId="LiveId" clId="{3CA6B9B3-5A2A-48DC-9CA9-E8799883C632}" dt="2022-06-23T08:07:54.120" v="4652" actId="164"/>
          <ac:spMkLst>
            <pc:docMk/>
            <pc:sldMk cId="2969326067" sldId="961"/>
            <ac:spMk id="28" creationId="{07D3D9CF-9129-F1CD-4408-E8E0BEB2D709}"/>
          </ac:spMkLst>
        </pc:spChg>
        <pc:spChg chg="add mod">
          <ac:chgData name="Yong Chae" userId="46cbd2bcecfad869" providerId="LiveId" clId="{3CA6B9B3-5A2A-48DC-9CA9-E8799883C632}" dt="2022-06-23T08:07:54.120" v="4652" actId="164"/>
          <ac:spMkLst>
            <pc:docMk/>
            <pc:sldMk cId="2969326067" sldId="961"/>
            <ac:spMk id="29" creationId="{35FCF82C-F3B3-C514-476C-AC4CBE311869}"/>
          </ac:spMkLst>
        </pc:spChg>
        <pc:spChg chg="add mod">
          <ac:chgData name="Yong Chae" userId="46cbd2bcecfad869" providerId="LiveId" clId="{3CA6B9B3-5A2A-48DC-9CA9-E8799883C632}" dt="2022-06-23T08:07:54.120" v="4652" actId="164"/>
          <ac:spMkLst>
            <pc:docMk/>
            <pc:sldMk cId="2969326067" sldId="961"/>
            <ac:spMk id="30" creationId="{6A8BE6F0-397D-9A0E-2714-1AAA201C2011}"/>
          </ac:spMkLst>
        </pc:spChg>
        <pc:spChg chg="add del mod">
          <ac:chgData name="Yong Chae" userId="46cbd2bcecfad869" providerId="LiveId" clId="{3CA6B9B3-5A2A-48DC-9CA9-E8799883C632}" dt="2022-06-23T08:08:25.493" v="4657" actId="478"/>
          <ac:spMkLst>
            <pc:docMk/>
            <pc:sldMk cId="2969326067" sldId="961"/>
            <ac:spMk id="34" creationId="{0490F21A-A438-500F-C3F4-FE10A9B020DD}"/>
          </ac:spMkLst>
        </pc:spChg>
        <pc:spChg chg="add del mod">
          <ac:chgData name="Yong Chae" userId="46cbd2bcecfad869" providerId="LiveId" clId="{3CA6B9B3-5A2A-48DC-9CA9-E8799883C632}" dt="2022-06-23T08:08:28.242" v="4658" actId="478"/>
          <ac:spMkLst>
            <pc:docMk/>
            <pc:sldMk cId="2969326067" sldId="961"/>
            <ac:spMk id="35" creationId="{FB3CBA29-BEC7-DDF9-2D2A-E44385D68B02}"/>
          </ac:spMkLst>
        </pc:spChg>
        <pc:spChg chg="add mod">
          <ac:chgData name="Yong Chae" userId="46cbd2bcecfad869" providerId="LiveId" clId="{3CA6B9B3-5A2A-48DC-9CA9-E8799883C632}" dt="2022-06-23T08:07:54.120" v="4652" actId="164"/>
          <ac:spMkLst>
            <pc:docMk/>
            <pc:sldMk cId="2969326067" sldId="961"/>
            <ac:spMk id="36" creationId="{7C803848-D718-A005-8782-D0FB498A0078}"/>
          </ac:spMkLst>
        </pc:spChg>
        <pc:spChg chg="add mod">
          <ac:chgData name="Yong Chae" userId="46cbd2bcecfad869" providerId="LiveId" clId="{3CA6B9B3-5A2A-48DC-9CA9-E8799883C632}" dt="2022-06-23T08:07:54.120" v="4652" actId="164"/>
          <ac:spMkLst>
            <pc:docMk/>
            <pc:sldMk cId="2969326067" sldId="961"/>
            <ac:spMk id="37" creationId="{9142FAA4-F4CA-C8F5-612C-56358CEFFB72}"/>
          </ac:spMkLst>
        </pc:spChg>
        <pc:spChg chg="add mod">
          <ac:chgData name="Yong Chae" userId="46cbd2bcecfad869" providerId="LiveId" clId="{3CA6B9B3-5A2A-48DC-9CA9-E8799883C632}" dt="2022-06-23T08:07:54.120" v="4652" actId="164"/>
          <ac:spMkLst>
            <pc:docMk/>
            <pc:sldMk cId="2969326067" sldId="961"/>
            <ac:spMk id="38" creationId="{01A42738-CDD5-32B2-B26B-EDC0DA0E5AF1}"/>
          </ac:spMkLst>
        </pc:spChg>
        <pc:spChg chg="add mod">
          <ac:chgData name="Yong Chae" userId="46cbd2bcecfad869" providerId="LiveId" clId="{3CA6B9B3-5A2A-48DC-9CA9-E8799883C632}" dt="2022-06-23T08:07:54.120" v="4652" actId="164"/>
          <ac:spMkLst>
            <pc:docMk/>
            <pc:sldMk cId="2969326067" sldId="961"/>
            <ac:spMk id="39" creationId="{429EEDF4-92E6-3AFE-EF2B-53A7B7AE9B47}"/>
          </ac:spMkLst>
        </pc:spChg>
        <pc:spChg chg="add mod">
          <ac:chgData name="Yong Chae" userId="46cbd2bcecfad869" providerId="LiveId" clId="{3CA6B9B3-5A2A-48DC-9CA9-E8799883C632}" dt="2022-06-23T08:07:54.120" v="4652" actId="164"/>
          <ac:spMkLst>
            <pc:docMk/>
            <pc:sldMk cId="2969326067" sldId="961"/>
            <ac:spMk id="40" creationId="{01056D0A-1BB6-2DFF-383D-3EDA4E1892E0}"/>
          </ac:spMkLst>
        </pc:spChg>
        <pc:spChg chg="add mod">
          <ac:chgData name="Yong Chae" userId="46cbd2bcecfad869" providerId="LiveId" clId="{3CA6B9B3-5A2A-48DC-9CA9-E8799883C632}" dt="2022-06-23T08:22:37.366" v="4704" actId="1076"/>
          <ac:spMkLst>
            <pc:docMk/>
            <pc:sldMk cId="2969326067" sldId="961"/>
            <ac:spMk id="41" creationId="{B2713292-FD8B-7B85-D710-FCA4629C9D36}"/>
          </ac:spMkLst>
        </pc:spChg>
        <pc:grpChg chg="add mod">
          <ac:chgData name="Yong Chae" userId="46cbd2bcecfad869" providerId="LiveId" clId="{3CA6B9B3-5A2A-48DC-9CA9-E8799883C632}" dt="2022-06-23T08:09:05.214" v="4667" actId="1076"/>
          <ac:grpSpMkLst>
            <pc:docMk/>
            <pc:sldMk cId="2969326067" sldId="961"/>
            <ac:grpSpMk id="5" creationId="{E827B7F8-F0DC-F7E1-7B3E-C2D6F4EBAA73}"/>
          </ac:grpSpMkLst>
        </pc:grpChg>
        <pc:graphicFrameChg chg="add del mod modGraphic">
          <ac:chgData name="Yong Chae" userId="46cbd2bcecfad869" providerId="LiveId" clId="{3CA6B9B3-5A2A-48DC-9CA9-E8799883C632}" dt="2022-06-23T08:08:10.066" v="4654" actId="478"/>
          <ac:graphicFrameMkLst>
            <pc:docMk/>
            <pc:sldMk cId="2969326067" sldId="961"/>
            <ac:graphicFrameMk id="8" creationId="{1605F7AE-9BBC-7FBC-428F-AB7B37431ABC}"/>
          </ac:graphicFrameMkLst>
        </pc:graphicFrameChg>
        <pc:picChg chg="del">
          <ac:chgData name="Yong Chae" userId="46cbd2bcecfad869" providerId="LiveId" clId="{3CA6B9B3-5A2A-48DC-9CA9-E8799883C632}" dt="2022-06-23T08:05:59.255" v="4639" actId="478"/>
          <ac:picMkLst>
            <pc:docMk/>
            <pc:sldMk cId="2969326067" sldId="961"/>
            <ac:picMk id="13" creationId="{DB99E312-C4D6-1648-6F45-0C2B916F802E}"/>
          </ac:picMkLst>
        </pc:picChg>
        <pc:picChg chg="del">
          <ac:chgData name="Yong Chae" userId="46cbd2bcecfad869" providerId="LiveId" clId="{3CA6B9B3-5A2A-48DC-9CA9-E8799883C632}" dt="2022-06-23T08:05:59.255" v="4639" actId="478"/>
          <ac:picMkLst>
            <pc:docMk/>
            <pc:sldMk cId="2969326067" sldId="961"/>
            <ac:picMk id="16" creationId="{6979EB05-D8D5-AD42-D8E8-EE56295613A1}"/>
          </ac:picMkLst>
        </pc:picChg>
        <pc:picChg chg="add mod">
          <ac:chgData name="Yong Chae" userId="46cbd2bcecfad869" providerId="LiveId" clId="{3CA6B9B3-5A2A-48DC-9CA9-E8799883C632}" dt="2022-06-23T08:22:49.338" v="4706" actId="14100"/>
          <ac:picMkLst>
            <pc:docMk/>
            <pc:sldMk cId="2969326067" sldId="961"/>
            <ac:picMk id="31" creationId="{0200F38B-7F4F-FED0-20A6-73358734E944}"/>
          </ac:picMkLst>
        </pc:picChg>
        <pc:picChg chg="add mod">
          <ac:chgData name="Yong Chae" userId="46cbd2bcecfad869" providerId="LiveId" clId="{3CA6B9B3-5A2A-48DC-9CA9-E8799883C632}" dt="2022-06-23T08:23:50.286" v="4707" actId="1076"/>
          <ac:picMkLst>
            <pc:docMk/>
            <pc:sldMk cId="2969326067" sldId="961"/>
            <ac:picMk id="32" creationId="{D754B345-A576-630A-F41D-A7B44D07D223}"/>
          </ac:picMkLst>
        </pc:picChg>
        <pc:picChg chg="add mod">
          <ac:chgData name="Yong Chae" userId="46cbd2bcecfad869" providerId="LiveId" clId="{3CA6B9B3-5A2A-48DC-9CA9-E8799883C632}" dt="2022-06-23T08:09:45.618" v="4680" actId="1076"/>
          <ac:picMkLst>
            <pc:docMk/>
            <pc:sldMk cId="2969326067" sldId="961"/>
            <ac:picMk id="33" creationId="{9895730B-5741-C212-C27F-AB7A5DFBB4B0}"/>
          </ac:picMkLst>
        </pc:picChg>
      </pc:sldChg>
      <pc:sldChg chg="addSp delSp modSp add mod">
        <pc:chgData name="Yong Chae" userId="46cbd2bcecfad869" providerId="LiveId" clId="{3CA6B9B3-5A2A-48DC-9CA9-E8799883C632}" dt="2022-06-25T12:48:03.439" v="23113" actId="1076"/>
        <pc:sldMkLst>
          <pc:docMk/>
          <pc:sldMk cId="1281375205" sldId="962"/>
        </pc:sldMkLst>
        <pc:spChg chg="mod">
          <ac:chgData name="Yong Chae" userId="46cbd2bcecfad869" providerId="LiveId" clId="{3CA6B9B3-5A2A-48DC-9CA9-E8799883C632}" dt="2022-06-25T12:48:03.439" v="23113" actId="1076"/>
          <ac:spMkLst>
            <pc:docMk/>
            <pc:sldMk cId="1281375205" sldId="962"/>
            <ac:spMk id="2" creationId="{A6C8E51B-C312-E676-D390-4F9AF4DBC02E}"/>
          </ac:spMkLst>
        </pc:spChg>
        <pc:spChg chg="add del mod">
          <ac:chgData name="Yong Chae" userId="46cbd2bcecfad869" providerId="LiveId" clId="{3CA6B9B3-5A2A-48DC-9CA9-E8799883C632}" dt="2022-06-23T11:33:34.068" v="4889" actId="478"/>
          <ac:spMkLst>
            <pc:docMk/>
            <pc:sldMk cId="1281375205" sldId="962"/>
            <ac:spMk id="3" creationId="{A7FD6831-B268-4BFF-377D-9067AD504E5D}"/>
          </ac:spMkLst>
        </pc:spChg>
        <pc:spChg chg="mod">
          <ac:chgData name="Yong Chae" userId="46cbd2bcecfad869" providerId="LiveId" clId="{3CA6B9B3-5A2A-48DC-9CA9-E8799883C632}" dt="2022-06-23T18:37:11.243" v="4988" actId="14100"/>
          <ac:spMkLst>
            <pc:docMk/>
            <pc:sldMk cId="1281375205" sldId="962"/>
            <ac:spMk id="6" creationId="{00000000-0000-0000-0000-000000000000}"/>
          </ac:spMkLst>
        </pc:spChg>
        <pc:spChg chg="add del mod">
          <ac:chgData name="Yong Chae" userId="46cbd2bcecfad869" providerId="LiveId" clId="{3CA6B9B3-5A2A-48DC-9CA9-E8799883C632}" dt="2022-06-23T11:33:46.461" v="4891" actId="1076"/>
          <ac:spMkLst>
            <pc:docMk/>
            <pc:sldMk cId="1281375205" sldId="962"/>
            <ac:spMk id="7" creationId="{00000000-0000-0000-0000-000000000000}"/>
          </ac:spMkLst>
        </pc:spChg>
        <pc:spChg chg="add mod">
          <ac:chgData name="Yong Chae" userId="46cbd2bcecfad869" providerId="LiveId" clId="{3CA6B9B3-5A2A-48DC-9CA9-E8799883C632}" dt="2022-06-23T19:18:43.316" v="5818" actId="113"/>
          <ac:spMkLst>
            <pc:docMk/>
            <pc:sldMk cId="1281375205" sldId="962"/>
            <ac:spMk id="21" creationId="{8415A10C-3ACE-CEBD-F7F0-14DB079E518E}"/>
          </ac:spMkLst>
        </pc:spChg>
        <pc:spChg chg="del">
          <ac:chgData name="Yong Chae" userId="46cbd2bcecfad869" providerId="LiveId" clId="{3CA6B9B3-5A2A-48DC-9CA9-E8799883C632}" dt="2022-06-23T11:33:41.313" v="4890" actId="478"/>
          <ac:spMkLst>
            <pc:docMk/>
            <pc:sldMk cId="1281375205" sldId="962"/>
            <ac:spMk id="28" creationId="{00000000-0000-0000-0000-000000000000}"/>
          </ac:spMkLst>
        </pc:spChg>
        <pc:spChg chg="del">
          <ac:chgData name="Yong Chae" userId="46cbd2bcecfad869" providerId="LiveId" clId="{3CA6B9B3-5A2A-48DC-9CA9-E8799883C632}" dt="2022-06-23T11:33:41.313" v="4890" actId="478"/>
          <ac:spMkLst>
            <pc:docMk/>
            <pc:sldMk cId="1281375205" sldId="962"/>
            <ac:spMk id="29" creationId="{00000000-0000-0000-0000-000000000000}"/>
          </ac:spMkLst>
        </pc:spChg>
        <pc:spChg chg="del">
          <ac:chgData name="Yong Chae" userId="46cbd2bcecfad869" providerId="LiveId" clId="{3CA6B9B3-5A2A-48DC-9CA9-E8799883C632}" dt="2022-06-23T11:33:41.313" v="4890" actId="478"/>
          <ac:spMkLst>
            <pc:docMk/>
            <pc:sldMk cId="1281375205" sldId="962"/>
            <ac:spMk id="30" creationId="{00000000-0000-0000-0000-000000000000}"/>
          </ac:spMkLst>
        </pc:spChg>
        <pc:spChg chg="del">
          <ac:chgData name="Yong Chae" userId="46cbd2bcecfad869" providerId="LiveId" clId="{3CA6B9B3-5A2A-48DC-9CA9-E8799883C632}" dt="2022-06-23T11:33:41.313" v="4890" actId="478"/>
          <ac:spMkLst>
            <pc:docMk/>
            <pc:sldMk cId="1281375205" sldId="962"/>
            <ac:spMk id="31" creationId="{00000000-0000-0000-0000-000000000000}"/>
          </ac:spMkLst>
        </pc:spChg>
        <pc:spChg chg="add mod">
          <ac:chgData name="Yong Chae" userId="46cbd2bcecfad869" providerId="LiveId" clId="{3CA6B9B3-5A2A-48DC-9CA9-E8799883C632}" dt="2022-06-23T19:12:21.032" v="5479" actId="27636"/>
          <ac:spMkLst>
            <pc:docMk/>
            <pc:sldMk cId="1281375205" sldId="962"/>
            <ac:spMk id="32" creationId="{2E22F637-1AD9-4380-9D25-E985AED5936B}"/>
          </ac:spMkLst>
        </pc:spChg>
        <pc:spChg chg="add del mod">
          <ac:chgData name="Yong Chae" userId="46cbd2bcecfad869" providerId="LiveId" clId="{3CA6B9B3-5A2A-48DC-9CA9-E8799883C632}" dt="2022-06-23T11:35:16.498" v="4899"/>
          <ac:spMkLst>
            <pc:docMk/>
            <pc:sldMk cId="1281375205" sldId="962"/>
            <ac:spMk id="33" creationId="{7CE21BC2-8F96-81A0-2781-C012247BFE44}"/>
          </ac:spMkLst>
        </pc:spChg>
        <pc:spChg chg="add mod">
          <ac:chgData name="Yong Chae" userId="46cbd2bcecfad869" providerId="LiveId" clId="{3CA6B9B3-5A2A-48DC-9CA9-E8799883C632}" dt="2022-06-24T12:27:53.059" v="11427" actId="20577"/>
          <ac:spMkLst>
            <pc:docMk/>
            <pc:sldMk cId="1281375205" sldId="962"/>
            <ac:spMk id="34" creationId="{D63D70EE-B63B-C5E9-2C8D-C22E59ABC4EA}"/>
          </ac:spMkLst>
        </pc:spChg>
        <pc:spChg chg="mod">
          <ac:chgData name="Yong Chae" userId="46cbd2bcecfad869" providerId="LiveId" clId="{3CA6B9B3-5A2A-48DC-9CA9-E8799883C632}" dt="2022-06-23T11:35:42.585" v="4903"/>
          <ac:spMkLst>
            <pc:docMk/>
            <pc:sldMk cId="1281375205" sldId="962"/>
            <ac:spMk id="37" creationId="{1FEC81A0-A067-DB98-C264-8545AEB0FB21}"/>
          </ac:spMkLst>
        </pc:spChg>
        <pc:spChg chg="mod">
          <ac:chgData name="Yong Chae" userId="46cbd2bcecfad869" providerId="LiveId" clId="{3CA6B9B3-5A2A-48DC-9CA9-E8799883C632}" dt="2022-06-23T11:35:42.585" v="4903"/>
          <ac:spMkLst>
            <pc:docMk/>
            <pc:sldMk cId="1281375205" sldId="962"/>
            <ac:spMk id="38" creationId="{A027D6E7-8F49-BA50-D027-4E87E7DDBBD7}"/>
          </ac:spMkLst>
        </pc:spChg>
        <pc:spChg chg="mod">
          <ac:chgData name="Yong Chae" userId="46cbd2bcecfad869" providerId="LiveId" clId="{3CA6B9B3-5A2A-48DC-9CA9-E8799883C632}" dt="2022-06-23T11:35:42.585" v="4903"/>
          <ac:spMkLst>
            <pc:docMk/>
            <pc:sldMk cId="1281375205" sldId="962"/>
            <ac:spMk id="39" creationId="{1AB3A7E0-A711-9D3D-0242-0FE1C8F84372}"/>
          </ac:spMkLst>
        </pc:spChg>
        <pc:grpChg chg="del">
          <ac:chgData name="Yong Chae" userId="46cbd2bcecfad869" providerId="LiveId" clId="{3CA6B9B3-5A2A-48DC-9CA9-E8799883C632}" dt="2022-06-23T11:33:51.561" v="4892" actId="478"/>
          <ac:grpSpMkLst>
            <pc:docMk/>
            <pc:sldMk cId="1281375205" sldId="962"/>
            <ac:grpSpMk id="22" creationId="{00000000-0000-0000-0000-000000000000}"/>
          </ac:grpSpMkLst>
        </pc:grpChg>
        <pc:grpChg chg="del">
          <ac:chgData name="Yong Chae" userId="46cbd2bcecfad869" providerId="LiveId" clId="{3CA6B9B3-5A2A-48DC-9CA9-E8799883C632}" dt="2022-06-23T11:33:51.561" v="4892" actId="478"/>
          <ac:grpSpMkLst>
            <pc:docMk/>
            <pc:sldMk cId="1281375205" sldId="962"/>
            <ac:grpSpMk id="23" creationId="{00000000-0000-0000-0000-000000000000}"/>
          </ac:grpSpMkLst>
        </pc:grpChg>
        <pc:grpChg chg="del">
          <ac:chgData name="Yong Chae" userId="46cbd2bcecfad869" providerId="LiveId" clId="{3CA6B9B3-5A2A-48DC-9CA9-E8799883C632}" dt="2022-06-23T11:33:41.313" v="4890" actId="478"/>
          <ac:grpSpMkLst>
            <pc:docMk/>
            <pc:sldMk cId="1281375205" sldId="962"/>
            <ac:grpSpMk id="26" creationId="{00000000-0000-0000-0000-000000000000}"/>
          </ac:grpSpMkLst>
        </pc:grpChg>
        <pc:grpChg chg="add mod">
          <ac:chgData name="Yong Chae" userId="46cbd2bcecfad869" providerId="LiveId" clId="{3CA6B9B3-5A2A-48DC-9CA9-E8799883C632}" dt="2022-06-23T19:12:32.405" v="5480" actId="14100"/>
          <ac:grpSpMkLst>
            <pc:docMk/>
            <pc:sldMk cId="1281375205" sldId="962"/>
            <ac:grpSpMk id="35" creationId="{6012741C-F5D2-2D86-B258-951BC12AB5DD}"/>
          </ac:grpSpMkLst>
        </pc:grpChg>
        <pc:graphicFrameChg chg="add del mod">
          <ac:chgData name="Yong Chae" userId="46cbd2bcecfad869" providerId="LiveId" clId="{3CA6B9B3-5A2A-48DC-9CA9-E8799883C632}" dt="2022-06-23T11:40:06.570" v="4938"/>
          <ac:graphicFrameMkLst>
            <pc:docMk/>
            <pc:sldMk cId="1281375205" sldId="962"/>
            <ac:graphicFrameMk id="4" creationId="{AF84AD1F-AC4B-A7B6-EC03-B3C52C4AEF11}"/>
          </ac:graphicFrameMkLst>
        </pc:graphicFrameChg>
        <pc:picChg chg="del">
          <ac:chgData name="Yong Chae" userId="46cbd2bcecfad869" providerId="LiveId" clId="{3CA6B9B3-5A2A-48DC-9CA9-E8799883C632}" dt="2022-06-23T11:33:41.313" v="4890" actId="478"/>
          <ac:picMkLst>
            <pc:docMk/>
            <pc:sldMk cId="1281375205" sldId="962"/>
            <ac:picMk id="20" creationId="{00000000-0000-0000-0000-000000000000}"/>
          </ac:picMkLst>
        </pc:picChg>
        <pc:picChg chg="del">
          <ac:chgData name="Yong Chae" userId="46cbd2bcecfad869" providerId="LiveId" clId="{3CA6B9B3-5A2A-48DC-9CA9-E8799883C632}" dt="2022-06-23T11:33:41.313" v="4890" actId="478"/>
          <ac:picMkLst>
            <pc:docMk/>
            <pc:sldMk cId="1281375205" sldId="962"/>
            <ac:picMk id="25" creationId="{00000000-0000-0000-0000-000000000000}"/>
          </ac:picMkLst>
        </pc:picChg>
        <pc:picChg chg="del">
          <ac:chgData name="Yong Chae" userId="46cbd2bcecfad869" providerId="LiveId" clId="{3CA6B9B3-5A2A-48DC-9CA9-E8799883C632}" dt="2022-06-23T11:33:41.313" v="4890" actId="478"/>
          <ac:picMkLst>
            <pc:docMk/>
            <pc:sldMk cId="1281375205" sldId="962"/>
            <ac:picMk id="27" creationId="{00000000-0000-0000-0000-000000000000}"/>
          </ac:picMkLst>
        </pc:picChg>
        <pc:picChg chg="mod">
          <ac:chgData name="Yong Chae" userId="46cbd2bcecfad869" providerId="LiveId" clId="{3CA6B9B3-5A2A-48DC-9CA9-E8799883C632}" dt="2022-06-23T11:35:42.585" v="4903"/>
          <ac:picMkLst>
            <pc:docMk/>
            <pc:sldMk cId="1281375205" sldId="962"/>
            <ac:picMk id="36" creationId="{6862C808-2633-09B2-7E4D-011D00BBDB57}"/>
          </ac:picMkLst>
        </pc:picChg>
      </pc:sldChg>
      <pc:sldChg chg="addSp delSp modSp add del mod">
        <pc:chgData name="Yong Chae" userId="46cbd2bcecfad869" providerId="LiveId" clId="{3CA6B9B3-5A2A-48DC-9CA9-E8799883C632}" dt="2022-06-23T19:19:12.802" v="5820" actId="47"/>
        <pc:sldMkLst>
          <pc:docMk/>
          <pc:sldMk cId="3056362396" sldId="963"/>
        </pc:sldMkLst>
        <pc:spChg chg="mod">
          <ac:chgData name="Yong Chae" userId="46cbd2bcecfad869" providerId="LiveId" clId="{3CA6B9B3-5A2A-48DC-9CA9-E8799883C632}" dt="2022-06-23T11:37:00.205" v="4930" actId="20577"/>
          <ac:spMkLst>
            <pc:docMk/>
            <pc:sldMk cId="3056362396" sldId="963"/>
            <ac:spMk id="6" creationId="{00000000-0000-0000-0000-000000000000}"/>
          </ac:spMkLst>
        </pc:spChg>
        <pc:graphicFrameChg chg="add del mod">
          <ac:chgData name="Yong Chae" userId="46cbd2bcecfad869" providerId="LiveId" clId="{3CA6B9B3-5A2A-48DC-9CA9-E8799883C632}" dt="2022-06-23T11:39:42.329" v="4933"/>
          <ac:graphicFrameMkLst>
            <pc:docMk/>
            <pc:sldMk cId="3056362396" sldId="963"/>
            <ac:graphicFrameMk id="2" creationId="{3822644B-2E17-650F-E4F1-D62CB334DCD2}"/>
          </ac:graphicFrameMkLst>
        </pc:graphicFrameChg>
      </pc:sldChg>
      <pc:sldChg chg="addSp delSp modSp add mod">
        <pc:chgData name="Yong Chae" userId="46cbd2bcecfad869" providerId="LiveId" clId="{3CA6B9B3-5A2A-48DC-9CA9-E8799883C632}" dt="2022-06-25T12:48:10.848" v="23115" actId="1076"/>
        <pc:sldMkLst>
          <pc:docMk/>
          <pc:sldMk cId="4150341239" sldId="963"/>
        </pc:sldMkLst>
        <pc:spChg chg="mod">
          <ac:chgData name="Yong Chae" userId="46cbd2bcecfad869" providerId="LiveId" clId="{3CA6B9B3-5A2A-48DC-9CA9-E8799883C632}" dt="2022-06-25T12:48:10.848" v="23115" actId="1076"/>
          <ac:spMkLst>
            <pc:docMk/>
            <pc:sldMk cId="4150341239" sldId="963"/>
            <ac:spMk id="4" creationId="{DC1D9514-7A68-6DEC-45F0-F13023D083D0}"/>
          </ac:spMkLst>
        </pc:spChg>
        <pc:spChg chg="mod">
          <ac:chgData name="Yong Chae" userId="46cbd2bcecfad869" providerId="LiveId" clId="{3CA6B9B3-5A2A-48DC-9CA9-E8799883C632}" dt="2022-06-23T19:44:59.069" v="6489" actId="20577"/>
          <ac:spMkLst>
            <pc:docMk/>
            <pc:sldMk cId="4150341239" sldId="963"/>
            <ac:spMk id="7" creationId="{00000000-0000-0000-0000-000000000000}"/>
          </ac:spMkLst>
        </pc:spChg>
        <pc:spChg chg="mod">
          <ac:chgData name="Yong Chae" userId="46cbd2bcecfad869" providerId="LiveId" clId="{3CA6B9B3-5A2A-48DC-9CA9-E8799883C632}" dt="2022-06-23T19:31:10.408" v="6317" actId="20577"/>
          <ac:spMkLst>
            <pc:docMk/>
            <pc:sldMk cId="4150341239" sldId="963"/>
            <ac:spMk id="21" creationId="{8415A10C-3ACE-CEBD-F7F0-14DB079E518E}"/>
          </ac:spMkLst>
        </pc:spChg>
        <pc:spChg chg="del">
          <ac:chgData name="Yong Chae" userId="46cbd2bcecfad869" providerId="LiveId" clId="{3CA6B9B3-5A2A-48DC-9CA9-E8799883C632}" dt="2022-06-23T19:20:57.002" v="5873" actId="478"/>
          <ac:spMkLst>
            <pc:docMk/>
            <pc:sldMk cId="4150341239" sldId="963"/>
            <ac:spMk id="32" creationId="{2E22F637-1AD9-4380-9D25-E985AED5936B}"/>
          </ac:spMkLst>
        </pc:spChg>
        <pc:spChg chg="del mod">
          <ac:chgData name="Yong Chae" userId="46cbd2bcecfad869" providerId="LiveId" clId="{3CA6B9B3-5A2A-48DC-9CA9-E8799883C632}" dt="2022-06-23T19:21:00.490" v="5875" actId="478"/>
          <ac:spMkLst>
            <pc:docMk/>
            <pc:sldMk cId="4150341239" sldId="963"/>
            <ac:spMk id="34" creationId="{D63D70EE-B63B-C5E9-2C8D-C22E59ABC4EA}"/>
          </ac:spMkLst>
        </pc:spChg>
        <pc:grpChg chg="del">
          <ac:chgData name="Yong Chae" userId="46cbd2bcecfad869" providerId="LiveId" clId="{3CA6B9B3-5A2A-48DC-9CA9-E8799883C632}" dt="2022-06-23T19:21:01.682" v="5876" actId="478"/>
          <ac:grpSpMkLst>
            <pc:docMk/>
            <pc:sldMk cId="4150341239" sldId="963"/>
            <ac:grpSpMk id="35" creationId="{6012741C-F5D2-2D86-B258-951BC12AB5DD}"/>
          </ac:grpSpMkLst>
        </pc:grpChg>
        <pc:picChg chg="add mod">
          <ac:chgData name="Yong Chae" userId="46cbd2bcecfad869" providerId="LiveId" clId="{3CA6B9B3-5A2A-48DC-9CA9-E8799883C632}" dt="2022-06-23T19:31:31.056" v="6367" actId="1036"/>
          <ac:picMkLst>
            <pc:docMk/>
            <pc:sldMk cId="4150341239" sldId="963"/>
            <ac:picMk id="2" creationId="{D6580986-4AA4-12ED-32DF-82B09E6D5E67}"/>
          </ac:picMkLst>
        </pc:picChg>
        <pc:picChg chg="add mod">
          <ac:chgData name="Yong Chae" userId="46cbd2bcecfad869" providerId="LiveId" clId="{3CA6B9B3-5A2A-48DC-9CA9-E8799883C632}" dt="2022-06-23T19:31:36.132" v="6368" actId="1076"/>
          <ac:picMkLst>
            <pc:docMk/>
            <pc:sldMk cId="4150341239" sldId="963"/>
            <ac:picMk id="3" creationId="{06FA3E39-6A44-6176-60A4-A53EF7D78950}"/>
          </ac:picMkLst>
        </pc:picChg>
      </pc:sldChg>
      <pc:sldChg chg="modSp add del mod">
        <pc:chgData name="Yong Chae" userId="46cbd2bcecfad869" providerId="LiveId" clId="{3CA6B9B3-5A2A-48DC-9CA9-E8799883C632}" dt="2022-06-23T19:19:15.701" v="5821" actId="47"/>
        <pc:sldMkLst>
          <pc:docMk/>
          <pc:sldMk cId="1456450331" sldId="964"/>
        </pc:sldMkLst>
        <pc:spChg chg="mod">
          <ac:chgData name="Yong Chae" userId="46cbd2bcecfad869" providerId="LiveId" clId="{3CA6B9B3-5A2A-48DC-9CA9-E8799883C632}" dt="2022-06-23T11:39:44.843" v="4935" actId="1076"/>
          <ac:spMkLst>
            <pc:docMk/>
            <pc:sldMk cId="1456450331" sldId="964"/>
            <ac:spMk id="34" creationId="{D63D70EE-B63B-C5E9-2C8D-C22E59ABC4EA}"/>
          </ac:spMkLst>
        </pc:spChg>
      </pc:sldChg>
      <pc:sldChg chg="addSp delSp modSp add del mod">
        <pc:chgData name="Yong Chae" userId="46cbd2bcecfad869" providerId="LiveId" clId="{3CA6B9B3-5A2A-48DC-9CA9-E8799883C632}" dt="2022-06-23T19:45:06.999" v="6490" actId="47"/>
        <pc:sldMkLst>
          <pc:docMk/>
          <pc:sldMk cId="2219587993" sldId="964"/>
        </pc:sldMkLst>
        <pc:spChg chg="mod">
          <ac:chgData name="Yong Chae" userId="46cbd2bcecfad869" providerId="LiveId" clId="{3CA6B9B3-5A2A-48DC-9CA9-E8799883C632}" dt="2022-06-23T19:41:47.947" v="6400" actId="113"/>
          <ac:spMkLst>
            <pc:docMk/>
            <pc:sldMk cId="2219587993" sldId="964"/>
            <ac:spMk id="7" creationId="{00000000-0000-0000-0000-000000000000}"/>
          </ac:spMkLst>
        </pc:spChg>
        <pc:graphicFrameChg chg="add del mod">
          <ac:chgData name="Yong Chae" userId="46cbd2bcecfad869" providerId="LiveId" clId="{3CA6B9B3-5A2A-48DC-9CA9-E8799883C632}" dt="2022-06-23T19:41:49.482" v="6403"/>
          <ac:graphicFrameMkLst>
            <pc:docMk/>
            <pc:sldMk cId="2219587993" sldId="964"/>
            <ac:graphicFrameMk id="4" creationId="{02774F00-99D8-EF99-C03B-0157FB654AE3}"/>
          </ac:graphicFrameMkLst>
        </pc:graphicFrameChg>
      </pc:sldChg>
      <pc:sldChg chg="addSp delSp modSp add del mod">
        <pc:chgData name="Yong Chae" userId="46cbd2bcecfad869" providerId="LiveId" clId="{3CA6B9B3-5A2A-48DC-9CA9-E8799883C632}" dt="2022-06-23T19:19:06.377" v="5819" actId="47"/>
        <pc:sldMkLst>
          <pc:docMk/>
          <pc:sldMk cId="2207736593" sldId="965"/>
        </pc:sldMkLst>
        <pc:spChg chg="mod">
          <ac:chgData name="Yong Chae" userId="46cbd2bcecfad869" providerId="LiveId" clId="{3CA6B9B3-5A2A-48DC-9CA9-E8799883C632}" dt="2022-06-23T18:37:21.537" v="4999" actId="14100"/>
          <ac:spMkLst>
            <pc:docMk/>
            <pc:sldMk cId="2207736593" sldId="965"/>
            <ac:spMk id="6" creationId="{00000000-0000-0000-0000-000000000000}"/>
          </ac:spMkLst>
        </pc:spChg>
        <pc:spChg chg="mod">
          <ac:chgData name="Yong Chae" userId="46cbd2bcecfad869" providerId="LiveId" clId="{3CA6B9B3-5A2A-48DC-9CA9-E8799883C632}" dt="2022-06-23T18:33:57.126" v="4961" actId="20577"/>
          <ac:spMkLst>
            <pc:docMk/>
            <pc:sldMk cId="2207736593" sldId="965"/>
            <ac:spMk id="7" creationId="{00000000-0000-0000-0000-000000000000}"/>
          </ac:spMkLst>
        </pc:spChg>
        <pc:spChg chg="del">
          <ac:chgData name="Yong Chae" userId="46cbd2bcecfad869" providerId="LiveId" clId="{3CA6B9B3-5A2A-48DC-9CA9-E8799883C632}" dt="2022-06-23T18:34:03.132" v="4962" actId="478"/>
          <ac:spMkLst>
            <pc:docMk/>
            <pc:sldMk cId="2207736593" sldId="965"/>
            <ac:spMk id="32" creationId="{2E22F637-1AD9-4380-9D25-E985AED5936B}"/>
          </ac:spMkLst>
        </pc:spChg>
        <pc:spChg chg="del mod">
          <ac:chgData name="Yong Chae" userId="46cbd2bcecfad869" providerId="LiveId" clId="{3CA6B9B3-5A2A-48DC-9CA9-E8799883C632}" dt="2022-06-23T18:34:06.115" v="4964" actId="478"/>
          <ac:spMkLst>
            <pc:docMk/>
            <pc:sldMk cId="2207736593" sldId="965"/>
            <ac:spMk id="34" creationId="{D63D70EE-B63B-C5E9-2C8D-C22E59ABC4EA}"/>
          </ac:spMkLst>
        </pc:spChg>
        <pc:grpChg chg="del">
          <ac:chgData name="Yong Chae" userId="46cbd2bcecfad869" providerId="LiveId" clId="{3CA6B9B3-5A2A-48DC-9CA9-E8799883C632}" dt="2022-06-23T18:34:07.387" v="4965" actId="478"/>
          <ac:grpSpMkLst>
            <pc:docMk/>
            <pc:sldMk cId="2207736593" sldId="965"/>
            <ac:grpSpMk id="35" creationId="{6012741C-F5D2-2D86-B258-951BC12AB5DD}"/>
          </ac:grpSpMkLst>
        </pc:grpChg>
        <pc:picChg chg="add mod">
          <ac:chgData name="Yong Chae" userId="46cbd2bcecfad869" providerId="LiveId" clId="{3CA6B9B3-5A2A-48DC-9CA9-E8799883C632}" dt="2022-06-23T19:02:19.660" v="5245" actId="1076"/>
          <ac:picMkLst>
            <pc:docMk/>
            <pc:sldMk cId="2207736593" sldId="965"/>
            <ac:picMk id="2" creationId="{8AF4A5E4-643A-5F1D-A288-5FC54C66E8D7}"/>
          </ac:picMkLst>
        </pc:picChg>
        <pc:picChg chg="add mod">
          <ac:chgData name="Yong Chae" userId="46cbd2bcecfad869" providerId="LiveId" clId="{3CA6B9B3-5A2A-48DC-9CA9-E8799883C632}" dt="2022-06-23T19:00:47.173" v="5240" actId="1076"/>
          <ac:picMkLst>
            <pc:docMk/>
            <pc:sldMk cId="2207736593" sldId="965"/>
            <ac:picMk id="3" creationId="{A4A97E7D-CD28-EEC3-13E0-E33A2BB12C96}"/>
          </ac:picMkLst>
        </pc:picChg>
        <pc:picChg chg="add mod">
          <ac:chgData name="Yong Chae" userId="46cbd2bcecfad869" providerId="LiveId" clId="{3CA6B9B3-5A2A-48DC-9CA9-E8799883C632}" dt="2022-06-23T19:02:23.007" v="5246" actId="1076"/>
          <ac:picMkLst>
            <pc:docMk/>
            <pc:sldMk cId="2207736593" sldId="965"/>
            <ac:picMk id="4" creationId="{FEDF66C3-A841-4C92-E9DA-8886E48B339F}"/>
          </ac:picMkLst>
        </pc:picChg>
      </pc:sldChg>
      <pc:sldChg chg="addSp delSp modSp add mod ord">
        <pc:chgData name="Yong Chae" userId="46cbd2bcecfad869" providerId="LiveId" clId="{3CA6B9B3-5A2A-48DC-9CA9-E8799883C632}" dt="2022-06-25T12:48:18.778" v="23117" actId="1076"/>
        <pc:sldMkLst>
          <pc:docMk/>
          <pc:sldMk cId="2261641605" sldId="965"/>
        </pc:sldMkLst>
        <pc:spChg chg="mod">
          <ac:chgData name="Yong Chae" userId="46cbd2bcecfad869" providerId="LiveId" clId="{3CA6B9B3-5A2A-48DC-9CA9-E8799883C632}" dt="2022-06-25T12:48:18.778" v="23117" actId="1076"/>
          <ac:spMkLst>
            <pc:docMk/>
            <pc:sldMk cId="2261641605" sldId="965"/>
            <ac:spMk id="2" creationId="{4A3A2F6B-A9EA-6AA6-C94D-9EBC35960B13}"/>
          </ac:spMkLst>
        </pc:spChg>
        <pc:spChg chg="mod">
          <ac:chgData name="Yong Chae" userId="46cbd2bcecfad869" providerId="LiveId" clId="{3CA6B9B3-5A2A-48DC-9CA9-E8799883C632}" dt="2022-06-23T19:58:03.132" v="6996" actId="14100"/>
          <ac:spMkLst>
            <pc:docMk/>
            <pc:sldMk cId="2261641605" sldId="965"/>
            <ac:spMk id="6" creationId="{00000000-0000-0000-0000-000000000000}"/>
          </ac:spMkLst>
        </pc:spChg>
        <pc:spChg chg="mod">
          <ac:chgData name="Yong Chae" userId="46cbd2bcecfad869" providerId="LiveId" clId="{3CA6B9B3-5A2A-48DC-9CA9-E8799883C632}" dt="2022-06-23T19:44:34.815" v="6482" actId="207"/>
          <ac:spMkLst>
            <pc:docMk/>
            <pc:sldMk cId="2261641605" sldId="965"/>
            <ac:spMk id="7" creationId="{00000000-0000-0000-0000-000000000000}"/>
          </ac:spMkLst>
        </pc:spChg>
        <pc:spChg chg="add">
          <ac:chgData name="Yong Chae" userId="46cbd2bcecfad869" providerId="LiveId" clId="{3CA6B9B3-5A2A-48DC-9CA9-E8799883C632}" dt="2022-06-23T19:51:43.053" v="6907"/>
          <ac:spMkLst>
            <pc:docMk/>
            <pc:sldMk cId="2261641605" sldId="965"/>
            <ac:spMk id="9" creationId="{7F3F71B7-971C-90F0-E8BE-77A8C43F13A9}"/>
          </ac:spMkLst>
        </pc:spChg>
        <pc:spChg chg="add">
          <ac:chgData name="Yong Chae" userId="46cbd2bcecfad869" providerId="LiveId" clId="{3CA6B9B3-5A2A-48DC-9CA9-E8799883C632}" dt="2022-06-23T19:51:43.053" v="6907"/>
          <ac:spMkLst>
            <pc:docMk/>
            <pc:sldMk cId="2261641605" sldId="965"/>
            <ac:spMk id="10" creationId="{99C431B4-2FCB-002B-9CA6-F762AB00D347}"/>
          </ac:spMkLst>
        </pc:spChg>
        <pc:spChg chg="add mod">
          <ac:chgData name="Yong Chae" userId="46cbd2bcecfad869" providerId="LiveId" clId="{3CA6B9B3-5A2A-48DC-9CA9-E8799883C632}" dt="2022-06-23T19:51:53.920" v="6915" actId="1076"/>
          <ac:spMkLst>
            <pc:docMk/>
            <pc:sldMk cId="2261641605" sldId="965"/>
            <ac:spMk id="12" creationId="{7990A031-840B-F08C-7BE7-BB2321BE3FA4}"/>
          </ac:spMkLst>
        </pc:spChg>
        <pc:spChg chg="add mod">
          <ac:chgData name="Yong Chae" userId="46cbd2bcecfad869" providerId="LiveId" clId="{3CA6B9B3-5A2A-48DC-9CA9-E8799883C632}" dt="2022-06-23T19:51:53.920" v="6915" actId="1076"/>
          <ac:spMkLst>
            <pc:docMk/>
            <pc:sldMk cId="2261641605" sldId="965"/>
            <ac:spMk id="13" creationId="{F1A44B72-6C84-AF22-B22F-23C65333F772}"/>
          </ac:spMkLst>
        </pc:spChg>
        <pc:spChg chg="add mod">
          <ac:chgData name="Yong Chae" userId="46cbd2bcecfad869" providerId="LiveId" clId="{3CA6B9B3-5A2A-48DC-9CA9-E8799883C632}" dt="2022-06-23T20:07:08.519" v="7087" actId="1038"/>
          <ac:spMkLst>
            <pc:docMk/>
            <pc:sldMk cId="2261641605" sldId="965"/>
            <ac:spMk id="16" creationId="{C88416C4-E242-26D6-4C0E-53D4B4B9FE86}"/>
          </ac:spMkLst>
        </pc:spChg>
        <pc:spChg chg="mod">
          <ac:chgData name="Yong Chae" userId="46cbd2bcecfad869" providerId="LiveId" clId="{3CA6B9B3-5A2A-48DC-9CA9-E8799883C632}" dt="2022-06-23T19:57:22.041" v="6959" actId="113"/>
          <ac:spMkLst>
            <pc:docMk/>
            <pc:sldMk cId="2261641605" sldId="965"/>
            <ac:spMk id="21" creationId="{8415A10C-3ACE-CEBD-F7F0-14DB079E518E}"/>
          </ac:spMkLst>
        </pc:spChg>
        <pc:spChg chg="add mod">
          <ac:chgData name="Yong Chae" userId="46cbd2bcecfad869" providerId="LiveId" clId="{3CA6B9B3-5A2A-48DC-9CA9-E8799883C632}" dt="2022-06-23T20:07:21.102" v="7099" actId="1038"/>
          <ac:spMkLst>
            <pc:docMk/>
            <pc:sldMk cId="2261641605" sldId="965"/>
            <ac:spMk id="24" creationId="{9BA7A6E2-3DA6-8B0A-C741-FC0EAF6E0068}"/>
          </ac:spMkLst>
        </pc:spChg>
        <pc:spChg chg="add mod">
          <ac:chgData name="Yong Chae" userId="46cbd2bcecfad869" providerId="LiveId" clId="{3CA6B9B3-5A2A-48DC-9CA9-E8799883C632}" dt="2022-06-23T20:07:30.187" v="7100" actId="2085"/>
          <ac:spMkLst>
            <pc:docMk/>
            <pc:sldMk cId="2261641605" sldId="965"/>
            <ac:spMk id="25" creationId="{AA6A20F8-C236-FA52-4341-233919832251}"/>
          </ac:spMkLst>
        </pc:spChg>
        <pc:spChg chg="add mod">
          <ac:chgData name="Yong Chae" userId="46cbd2bcecfad869" providerId="LiveId" clId="{3CA6B9B3-5A2A-48DC-9CA9-E8799883C632}" dt="2022-06-23T20:07:35.349" v="7101" actId="2085"/>
          <ac:spMkLst>
            <pc:docMk/>
            <pc:sldMk cId="2261641605" sldId="965"/>
            <ac:spMk id="26" creationId="{823C8879-4712-A846-A9BC-CB79AAB09B96}"/>
          </ac:spMkLst>
        </pc:spChg>
        <pc:graphicFrameChg chg="add del mod">
          <ac:chgData name="Yong Chae" userId="46cbd2bcecfad869" providerId="LiveId" clId="{3CA6B9B3-5A2A-48DC-9CA9-E8799883C632}" dt="2022-06-23T19:42:36.141" v="6449"/>
          <ac:graphicFrameMkLst>
            <pc:docMk/>
            <pc:sldMk cId="2261641605" sldId="965"/>
            <ac:graphicFrameMk id="4" creationId="{A72E8D5B-205C-E4B1-DF84-80C1CF53B772}"/>
          </ac:graphicFrameMkLst>
        </pc:graphicFrameChg>
        <pc:graphicFrameChg chg="add del mod">
          <ac:chgData name="Yong Chae" userId="46cbd2bcecfad869" providerId="LiveId" clId="{3CA6B9B3-5A2A-48DC-9CA9-E8799883C632}" dt="2022-06-23T19:51:42.916" v="6906"/>
          <ac:graphicFrameMkLst>
            <pc:docMk/>
            <pc:sldMk cId="2261641605" sldId="965"/>
            <ac:graphicFrameMk id="5" creationId="{C6AFC3CD-CC15-ECE6-5CCB-1AE830661317}"/>
          </ac:graphicFrameMkLst>
        </pc:graphicFrameChg>
        <pc:graphicFrameChg chg="add del mod">
          <ac:chgData name="Yong Chae" userId="46cbd2bcecfad869" providerId="LiveId" clId="{3CA6B9B3-5A2A-48DC-9CA9-E8799883C632}" dt="2022-06-23T19:51:43.662" v="6910"/>
          <ac:graphicFrameMkLst>
            <pc:docMk/>
            <pc:sldMk cId="2261641605" sldId="965"/>
            <ac:graphicFrameMk id="11" creationId="{0BB3DEC6-772B-54C0-05EF-6949A482F9A5}"/>
          </ac:graphicFrameMkLst>
        </pc:graphicFrameChg>
        <pc:graphicFrameChg chg="add del mod">
          <ac:chgData name="Yong Chae" userId="46cbd2bcecfad869" providerId="LiveId" clId="{3CA6B9B3-5A2A-48DC-9CA9-E8799883C632}" dt="2022-06-23T19:53:39.455" v="6928"/>
          <ac:graphicFrameMkLst>
            <pc:docMk/>
            <pc:sldMk cId="2261641605" sldId="965"/>
            <ac:graphicFrameMk id="14" creationId="{F497F03C-0443-33BF-7F5E-CC29C1E13778}"/>
          </ac:graphicFrameMkLst>
        </pc:graphicFrameChg>
        <pc:graphicFrameChg chg="add del mod modGraphic">
          <ac:chgData name="Yong Chae" userId="46cbd2bcecfad869" providerId="LiveId" clId="{3CA6B9B3-5A2A-48DC-9CA9-E8799883C632}" dt="2022-06-23T19:54:55.709" v="6943" actId="478"/>
          <ac:graphicFrameMkLst>
            <pc:docMk/>
            <pc:sldMk cId="2261641605" sldId="965"/>
            <ac:graphicFrameMk id="15" creationId="{6E2AC7C6-5800-8A47-BF9B-D72BA7ACC41F}"/>
          </ac:graphicFrameMkLst>
        </pc:graphicFrameChg>
        <pc:picChg chg="del">
          <ac:chgData name="Yong Chae" userId="46cbd2bcecfad869" providerId="LiveId" clId="{3CA6B9B3-5A2A-48DC-9CA9-E8799883C632}" dt="2022-06-23T19:48:27.834" v="6900" actId="478"/>
          <ac:picMkLst>
            <pc:docMk/>
            <pc:sldMk cId="2261641605" sldId="965"/>
            <ac:picMk id="2" creationId="{D6580986-4AA4-12ED-32DF-82B09E6D5E67}"/>
          </ac:picMkLst>
        </pc:picChg>
        <pc:picChg chg="del">
          <ac:chgData name="Yong Chae" userId="46cbd2bcecfad869" providerId="LiveId" clId="{3CA6B9B3-5A2A-48DC-9CA9-E8799883C632}" dt="2022-06-23T19:48:29.159" v="6901" actId="478"/>
          <ac:picMkLst>
            <pc:docMk/>
            <pc:sldMk cId="2261641605" sldId="965"/>
            <ac:picMk id="3" creationId="{06FA3E39-6A44-6176-60A4-A53EF7D78950}"/>
          </ac:picMkLst>
        </pc:picChg>
        <pc:picChg chg="add mod">
          <ac:chgData name="Yong Chae" userId="46cbd2bcecfad869" providerId="LiveId" clId="{3CA6B9B3-5A2A-48DC-9CA9-E8799883C632}" dt="2022-06-23T20:01:56.681" v="7001" actId="1076"/>
          <ac:picMkLst>
            <pc:docMk/>
            <pc:sldMk cId="2261641605" sldId="965"/>
            <ac:picMk id="8" creationId="{6F742813-6436-0612-CF7D-7DE07406CC11}"/>
          </ac:picMkLst>
        </pc:picChg>
        <pc:picChg chg="add mod">
          <ac:chgData name="Yong Chae" userId="46cbd2bcecfad869" providerId="LiveId" clId="{3CA6B9B3-5A2A-48DC-9CA9-E8799883C632}" dt="2022-06-23T20:06:35.219" v="7075" actId="12788"/>
          <ac:picMkLst>
            <pc:docMk/>
            <pc:sldMk cId="2261641605" sldId="965"/>
            <ac:picMk id="19" creationId="{73D15A53-C1C6-79A7-7AEA-14ABEB75A1EE}"/>
          </ac:picMkLst>
        </pc:picChg>
        <pc:picChg chg="add mod">
          <ac:chgData name="Yong Chae" userId="46cbd2bcecfad869" providerId="LiveId" clId="{3CA6B9B3-5A2A-48DC-9CA9-E8799883C632}" dt="2022-06-23T20:06:48.613" v="7077" actId="12788"/>
          <ac:picMkLst>
            <pc:docMk/>
            <pc:sldMk cId="2261641605" sldId="965"/>
            <ac:picMk id="20" creationId="{A5E42355-A823-3913-E296-7B9BA7FC9030}"/>
          </ac:picMkLst>
        </pc:picChg>
        <pc:picChg chg="add mod">
          <ac:chgData name="Yong Chae" userId="46cbd2bcecfad869" providerId="LiveId" clId="{3CA6B9B3-5A2A-48DC-9CA9-E8799883C632}" dt="2022-06-23T20:06:35.219" v="7075" actId="12788"/>
          <ac:picMkLst>
            <pc:docMk/>
            <pc:sldMk cId="2261641605" sldId="965"/>
            <ac:picMk id="22" creationId="{35649621-0375-A703-E08C-48EBD16EA721}"/>
          </ac:picMkLst>
        </pc:picChg>
        <pc:picChg chg="add mod">
          <ac:chgData name="Yong Chae" userId="46cbd2bcecfad869" providerId="LiveId" clId="{3CA6B9B3-5A2A-48DC-9CA9-E8799883C632}" dt="2022-06-23T20:06:48.613" v="7077" actId="12788"/>
          <ac:picMkLst>
            <pc:docMk/>
            <pc:sldMk cId="2261641605" sldId="965"/>
            <ac:picMk id="23" creationId="{AEFFCF23-81C2-2BEF-8478-0B716DAB196E}"/>
          </ac:picMkLst>
        </pc:picChg>
        <pc:picChg chg="add del">
          <ac:chgData name="Yong Chae" userId="46cbd2bcecfad869" providerId="LiveId" clId="{3CA6B9B3-5A2A-48DC-9CA9-E8799883C632}" dt="2022-06-23T19:52:10.183" v="6919" actId="478"/>
          <ac:picMkLst>
            <pc:docMk/>
            <pc:sldMk cId="2261641605" sldId="965"/>
            <ac:picMk id="1025" creationId="{8FB32E68-DA5A-1BE0-956E-BEF18E6DBD1B}"/>
          </ac:picMkLst>
        </pc:picChg>
        <pc:picChg chg="add mod">
          <ac:chgData name="Yong Chae" userId="46cbd2bcecfad869" providerId="LiveId" clId="{3CA6B9B3-5A2A-48DC-9CA9-E8799883C632}" dt="2022-06-23T20:02:01.461" v="7002" actId="1076"/>
          <ac:picMkLst>
            <pc:docMk/>
            <pc:sldMk cId="2261641605" sldId="965"/>
            <ac:picMk id="1028" creationId="{45EF6A09-256D-2F42-940E-F8285748E1FA}"/>
          </ac:picMkLst>
        </pc:picChg>
      </pc:sldChg>
      <pc:sldChg chg="addSp delSp modSp add mod">
        <pc:chgData name="Yong Chae" userId="46cbd2bcecfad869" providerId="LiveId" clId="{3CA6B9B3-5A2A-48DC-9CA9-E8799883C632}" dt="2022-06-23T21:43:59.961" v="8061" actId="14100"/>
        <pc:sldMkLst>
          <pc:docMk/>
          <pc:sldMk cId="1424051085" sldId="966"/>
        </pc:sldMkLst>
        <pc:spChg chg="mod">
          <ac:chgData name="Yong Chae" userId="46cbd2bcecfad869" providerId="LiveId" clId="{3CA6B9B3-5A2A-48DC-9CA9-E8799883C632}" dt="2022-06-23T21:43:59.961" v="8061" actId="14100"/>
          <ac:spMkLst>
            <pc:docMk/>
            <pc:sldMk cId="1424051085" sldId="966"/>
            <ac:spMk id="2" creationId="{00000000-0000-0000-0000-000000000000}"/>
          </ac:spMkLst>
        </pc:spChg>
        <pc:spChg chg="add del mod">
          <ac:chgData name="Yong Chae" userId="46cbd2bcecfad869" providerId="LiveId" clId="{3CA6B9B3-5A2A-48DC-9CA9-E8799883C632}" dt="2022-06-23T20:40:55.894" v="7186"/>
          <ac:spMkLst>
            <pc:docMk/>
            <pc:sldMk cId="1424051085" sldId="966"/>
            <ac:spMk id="5" creationId="{04457FC8-CA10-FD7B-DA74-406F692A203F}"/>
          </ac:spMkLst>
        </pc:spChg>
        <pc:spChg chg="del">
          <ac:chgData name="Yong Chae" userId="46cbd2bcecfad869" providerId="LiveId" clId="{3CA6B9B3-5A2A-48DC-9CA9-E8799883C632}" dt="2022-06-23T20:38:20.844" v="7172" actId="478"/>
          <ac:spMkLst>
            <pc:docMk/>
            <pc:sldMk cId="1424051085" sldId="966"/>
            <ac:spMk id="6" creationId="{00000000-0000-0000-0000-000000000000}"/>
          </ac:spMkLst>
        </pc:spChg>
        <pc:spChg chg="del mod">
          <ac:chgData name="Yong Chae" userId="46cbd2bcecfad869" providerId="LiveId" clId="{3CA6B9B3-5A2A-48DC-9CA9-E8799883C632}" dt="2022-06-23T20:38:35.164" v="7179" actId="478"/>
          <ac:spMkLst>
            <pc:docMk/>
            <pc:sldMk cId="1424051085" sldId="966"/>
            <ac:spMk id="13" creationId="{B7BAC51C-A037-7125-67C7-DE741E1A100D}"/>
          </ac:spMkLst>
        </pc:spChg>
        <pc:spChg chg="add del mod">
          <ac:chgData name="Yong Chae" userId="46cbd2bcecfad869" providerId="LiveId" clId="{3CA6B9B3-5A2A-48DC-9CA9-E8799883C632}" dt="2022-06-23T20:42:41.633" v="7212" actId="478"/>
          <ac:spMkLst>
            <pc:docMk/>
            <pc:sldMk cId="1424051085" sldId="966"/>
            <ac:spMk id="14" creationId="{AA3BCDDF-0955-33EE-6C4F-B1D35A369D54}"/>
          </ac:spMkLst>
        </pc:spChg>
        <pc:graphicFrameChg chg="add del mod">
          <ac:chgData name="Yong Chae" userId="46cbd2bcecfad869" providerId="LiveId" clId="{3CA6B9B3-5A2A-48DC-9CA9-E8799883C632}" dt="2022-06-23T20:40:55.894" v="7186"/>
          <ac:graphicFrameMkLst>
            <pc:docMk/>
            <pc:sldMk cId="1424051085" sldId="966"/>
            <ac:graphicFrameMk id="3" creationId="{E244B866-B343-730C-A25C-3EB95BC4F75B}"/>
          </ac:graphicFrameMkLst>
        </pc:graphicFrameChg>
        <pc:graphicFrameChg chg="add del mod">
          <ac:chgData name="Yong Chae" userId="46cbd2bcecfad869" providerId="LiveId" clId="{3CA6B9B3-5A2A-48DC-9CA9-E8799883C632}" dt="2022-06-23T20:40:55.894" v="7186"/>
          <ac:graphicFrameMkLst>
            <pc:docMk/>
            <pc:sldMk cId="1424051085" sldId="966"/>
            <ac:graphicFrameMk id="4" creationId="{509620D9-D870-73A5-753D-D6BB8BDB8E64}"/>
          </ac:graphicFrameMkLst>
        </pc:graphicFrameChg>
        <pc:graphicFrameChg chg="add del mod">
          <ac:chgData name="Yong Chae" userId="46cbd2bcecfad869" providerId="LiveId" clId="{3CA6B9B3-5A2A-48DC-9CA9-E8799883C632}" dt="2022-06-23T20:41:01.968" v="7189"/>
          <ac:graphicFrameMkLst>
            <pc:docMk/>
            <pc:sldMk cId="1424051085" sldId="966"/>
            <ac:graphicFrameMk id="9" creationId="{9627151C-6CA1-B4F2-6071-03DE5FC90404}"/>
          </ac:graphicFrameMkLst>
        </pc:graphicFrameChg>
        <pc:graphicFrameChg chg="add del mod">
          <ac:chgData name="Yong Chae" userId="46cbd2bcecfad869" providerId="LiveId" clId="{3CA6B9B3-5A2A-48DC-9CA9-E8799883C632}" dt="2022-06-23T20:42:41.633" v="7212" actId="478"/>
          <ac:graphicFrameMkLst>
            <pc:docMk/>
            <pc:sldMk cId="1424051085" sldId="966"/>
            <ac:graphicFrameMk id="11" creationId="{6FE99A1F-1631-02C9-B63D-C9AAD410AD9D}"/>
          </ac:graphicFrameMkLst>
        </pc:graphicFrameChg>
        <pc:graphicFrameChg chg="del modGraphic">
          <ac:chgData name="Yong Chae" userId="46cbd2bcecfad869" providerId="LiveId" clId="{3CA6B9B3-5A2A-48DC-9CA9-E8799883C632}" dt="2022-06-23T20:38:39.014" v="7180" actId="478"/>
          <ac:graphicFrameMkLst>
            <pc:docMk/>
            <pc:sldMk cId="1424051085" sldId="966"/>
            <ac:graphicFrameMk id="12" creationId="{6C074D8C-3550-F303-C6AD-1CCE03161BE4}"/>
          </ac:graphicFrameMkLst>
        </pc:graphicFrameChg>
        <pc:graphicFrameChg chg="add del mod">
          <ac:chgData name="Yong Chae" userId="46cbd2bcecfad869" providerId="LiveId" clId="{3CA6B9B3-5A2A-48DC-9CA9-E8799883C632}" dt="2022-06-23T20:43:06.473" v="7215"/>
          <ac:graphicFrameMkLst>
            <pc:docMk/>
            <pc:sldMk cId="1424051085" sldId="966"/>
            <ac:graphicFrameMk id="15" creationId="{C3E2EAB2-5219-4A5B-FE8D-6E04C12AAE84}"/>
          </ac:graphicFrameMkLst>
        </pc:graphicFrameChg>
        <pc:graphicFrameChg chg="add mod modGraphic">
          <ac:chgData name="Yong Chae" userId="46cbd2bcecfad869" providerId="LiveId" clId="{3CA6B9B3-5A2A-48DC-9CA9-E8799883C632}" dt="2022-06-23T20:46:40.493" v="7231" actId="1076"/>
          <ac:graphicFrameMkLst>
            <pc:docMk/>
            <pc:sldMk cId="1424051085" sldId="966"/>
            <ac:graphicFrameMk id="16" creationId="{F8D55638-5071-7DA4-F833-B905D8A460F8}"/>
          </ac:graphicFrameMkLst>
        </pc:graphicFrameChg>
        <pc:picChg chg="del">
          <ac:chgData name="Yong Chae" userId="46cbd2bcecfad869" providerId="LiveId" clId="{3CA6B9B3-5A2A-48DC-9CA9-E8799883C632}" dt="2022-06-23T20:38:22.084" v="7173" actId="478"/>
          <ac:picMkLst>
            <pc:docMk/>
            <pc:sldMk cId="1424051085" sldId="966"/>
            <ac:picMk id="7" creationId="{FD699AC9-23BE-4657-BA30-B35EC90AECC9}"/>
          </ac:picMkLst>
        </pc:picChg>
        <pc:picChg chg="del">
          <ac:chgData name="Yong Chae" userId="46cbd2bcecfad869" providerId="LiveId" clId="{3CA6B9B3-5A2A-48DC-9CA9-E8799883C632}" dt="2022-06-23T20:38:22.929" v="7174" actId="478"/>
          <ac:picMkLst>
            <pc:docMk/>
            <pc:sldMk cId="1424051085" sldId="966"/>
            <ac:picMk id="8" creationId="{8272ED41-79F9-49B0-8EDD-FE961A4D2A79}"/>
          </ac:picMkLst>
        </pc:picChg>
        <pc:picChg chg="del">
          <ac:chgData name="Yong Chae" userId="46cbd2bcecfad869" providerId="LiveId" clId="{3CA6B9B3-5A2A-48DC-9CA9-E8799883C632}" dt="2022-06-23T20:38:23.763" v="7175" actId="478"/>
          <ac:picMkLst>
            <pc:docMk/>
            <pc:sldMk cId="1424051085" sldId="966"/>
            <ac:picMk id="10" creationId="{27294E18-BA82-4DEA-B4BF-6D00152A7F47}"/>
          </ac:picMkLst>
        </pc:picChg>
      </pc:sldChg>
      <pc:sldChg chg="add del">
        <pc:chgData name="Yong Chae" userId="46cbd2bcecfad869" providerId="LiveId" clId="{3CA6B9B3-5A2A-48DC-9CA9-E8799883C632}" dt="2022-06-23T20:37:40.733" v="7110"/>
        <pc:sldMkLst>
          <pc:docMk/>
          <pc:sldMk cId="2365147806" sldId="966"/>
        </pc:sldMkLst>
      </pc:sldChg>
      <pc:sldChg chg="add del">
        <pc:chgData name="Yong Chae" userId="46cbd2bcecfad869" providerId="LiveId" clId="{3CA6B9B3-5A2A-48DC-9CA9-E8799883C632}" dt="2022-06-23T20:37:40.733" v="7110"/>
        <pc:sldMkLst>
          <pc:docMk/>
          <pc:sldMk cId="3535549959" sldId="967"/>
        </pc:sldMkLst>
      </pc:sldChg>
      <pc:sldChg chg="addSp delSp modSp add mod">
        <pc:chgData name="Yong Chae" userId="46cbd2bcecfad869" providerId="LiveId" clId="{3CA6B9B3-5A2A-48DC-9CA9-E8799883C632}" dt="2022-06-23T21:29:01.862" v="7992" actId="20577"/>
        <pc:sldMkLst>
          <pc:docMk/>
          <pc:sldMk cId="4250262421" sldId="967"/>
        </pc:sldMkLst>
        <pc:spChg chg="mod">
          <ac:chgData name="Yong Chae" userId="46cbd2bcecfad869" providerId="LiveId" clId="{3CA6B9B3-5A2A-48DC-9CA9-E8799883C632}" dt="2022-06-23T21:29:01.862" v="7992" actId="20577"/>
          <ac:spMkLst>
            <pc:docMk/>
            <pc:sldMk cId="4250262421" sldId="967"/>
            <ac:spMk id="2" creationId="{00000000-0000-0000-0000-000000000000}"/>
          </ac:spMkLst>
        </pc:spChg>
        <pc:spChg chg="add mod">
          <ac:chgData name="Yong Chae" userId="46cbd2bcecfad869" providerId="LiveId" clId="{3CA6B9B3-5A2A-48DC-9CA9-E8799883C632}" dt="2022-06-23T20:54:34.553" v="7524" actId="20577"/>
          <ac:spMkLst>
            <pc:docMk/>
            <pc:sldMk cId="4250262421" sldId="967"/>
            <ac:spMk id="4" creationId="{9E8170DC-7C73-C1E9-8A93-5375B32A8103}"/>
          </ac:spMkLst>
        </pc:spChg>
        <pc:graphicFrameChg chg="add del mod">
          <ac:chgData name="Yong Chae" userId="46cbd2bcecfad869" providerId="LiveId" clId="{3CA6B9B3-5A2A-48DC-9CA9-E8799883C632}" dt="2022-06-23T20:48:28.883" v="7239"/>
          <ac:graphicFrameMkLst>
            <pc:docMk/>
            <pc:sldMk cId="4250262421" sldId="967"/>
            <ac:graphicFrameMk id="3" creationId="{8CDA7B63-E4CA-592D-AD9A-42C5E2CFBC04}"/>
          </ac:graphicFrameMkLst>
        </pc:graphicFrameChg>
        <pc:graphicFrameChg chg="del">
          <ac:chgData name="Yong Chae" userId="46cbd2bcecfad869" providerId="LiveId" clId="{3CA6B9B3-5A2A-48DC-9CA9-E8799883C632}" dt="2022-06-23T20:48:24.030" v="7233" actId="478"/>
          <ac:graphicFrameMkLst>
            <pc:docMk/>
            <pc:sldMk cId="4250262421" sldId="967"/>
            <ac:graphicFrameMk id="16" creationId="{F8D55638-5071-7DA4-F833-B905D8A460F8}"/>
          </ac:graphicFrameMkLst>
        </pc:graphicFrameChg>
        <pc:picChg chg="add mod">
          <ac:chgData name="Yong Chae" userId="46cbd2bcecfad869" providerId="LiveId" clId="{3CA6B9B3-5A2A-48DC-9CA9-E8799883C632}" dt="2022-06-23T20:52:10.914" v="7286" actId="1076"/>
          <ac:picMkLst>
            <pc:docMk/>
            <pc:sldMk cId="4250262421" sldId="967"/>
            <ac:picMk id="5" creationId="{28D55D4C-3EE9-873F-3087-4C790A961083}"/>
          </ac:picMkLst>
        </pc:picChg>
        <pc:picChg chg="add mod">
          <ac:chgData name="Yong Chae" userId="46cbd2bcecfad869" providerId="LiveId" clId="{3CA6B9B3-5A2A-48DC-9CA9-E8799883C632}" dt="2022-06-23T20:52:06.693" v="7283" actId="1076"/>
          <ac:picMkLst>
            <pc:docMk/>
            <pc:sldMk cId="4250262421" sldId="967"/>
            <ac:picMk id="6" creationId="{0F5E3CF3-164F-6715-A832-E9B48FC55736}"/>
          </ac:picMkLst>
        </pc:picChg>
        <pc:picChg chg="add mod">
          <ac:chgData name="Yong Chae" userId="46cbd2bcecfad869" providerId="LiveId" clId="{3CA6B9B3-5A2A-48DC-9CA9-E8799883C632}" dt="2022-06-23T20:52:08.993" v="7285" actId="1076"/>
          <ac:picMkLst>
            <pc:docMk/>
            <pc:sldMk cId="4250262421" sldId="967"/>
            <ac:picMk id="7" creationId="{1FAF6F40-8B9E-2E8A-0F5B-FE929BA4A00A}"/>
          </ac:picMkLst>
        </pc:picChg>
      </pc:sldChg>
      <pc:sldChg chg="addSp delSp modSp add mod">
        <pc:chgData name="Yong Chae" userId="46cbd2bcecfad869" providerId="LiveId" clId="{3CA6B9B3-5A2A-48DC-9CA9-E8799883C632}" dt="2022-06-25T12:50:34.106" v="23129" actId="1076"/>
        <pc:sldMkLst>
          <pc:docMk/>
          <pc:sldMk cId="680884818" sldId="968"/>
        </pc:sldMkLst>
        <pc:spChg chg="mod">
          <ac:chgData name="Yong Chae" userId="46cbd2bcecfad869" providerId="LiveId" clId="{3CA6B9B3-5A2A-48DC-9CA9-E8799883C632}" dt="2022-06-23T21:28:56.658" v="7991" actId="20577"/>
          <ac:spMkLst>
            <pc:docMk/>
            <pc:sldMk cId="680884818" sldId="968"/>
            <ac:spMk id="2" creationId="{00000000-0000-0000-0000-000000000000}"/>
          </ac:spMkLst>
        </pc:spChg>
        <pc:spChg chg="add mod">
          <ac:chgData name="Yong Chae" userId="46cbd2bcecfad869" providerId="LiveId" clId="{3CA6B9B3-5A2A-48DC-9CA9-E8799883C632}" dt="2022-06-23T21:09:14.183" v="7777" actId="1076"/>
          <ac:spMkLst>
            <pc:docMk/>
            <pc:sldMk cId="680884818" sldId="968"/>
            <ac:spMk id="3" creationId="{F2C42850-A79E-D421-0F00-F732BC0206D1}"/>
          </ac:spMkLst>
        </pc:spChg>
        <pc:spChg chg="mod">
          <ac:chgData name="Yong Chae" userId="46cbd2bcecfad869" providerId="LiveId" clId="{3CA6B9B3-5A2A-48DC-9CA9-E8799883C632}" dt="2022-06-25T12:50:34.106" v="23129" actId="1076"/>
          <ac:spMkLst>
            <pc:docMk/>
            <pc:sldMk cId="680884818" sldId="968"/>
            <ac:spMk id="4" creationId="{3C702958-AB59-F176-5F6A-B02FA2A4BFDD}"/>
          </ac:spMkLst>
        </pc:spChg>
        <pc:spChg chg="del">
          <ac:chgData name="Yong Chae" userId="46cbd2bcecfad869" providerId="LiveId" clId="{3CA6B9B3-5A2A-48DC-9CA9-E8799883C632}" dt="2022-06-23T21:00:10.633" v="7541" actId="478"/>
          <ac:spMkLst>
            <pc:docMk/>
            <pc:sldMk cId="680884818" sldId="968"/>
            <ac:spMk id="4" creationId="{9E8170DC-7C73-C1E9-8A93-5375B32A8103}"/>
          </ac:spMkLst>
        </pc:spChg>
        <pc:spChg chg="add mod">
          <ac:chgData name="Yong Chae" userId="46cbd2bcecfad869" providerId="LiveId" clId="{3CA6B9B3-5A2A-48DC-9CA9-E8799883C632}" dt="2022-06-23T21:09:56.413" v="7783" actId="1076"/>
          <ac:spMkLst>
            <pc:docMk/>
            <pc:sldMk cId="680884818" sldId="968"/>
            <ac:spMk id="15" creationId="{22C8F44F-93C0-CD92-5984-1D1527119664}"/>
          </ac:spMkLst>
        </pc:spChg>
        <pc:spChg chg="add mod">
          <ac:chgData name="Yong Chae" userId="46cbd2bcecfad869" providerId="LiveId" clId="{3CA6B9B3-5A2A-48DC-9CA9-E8799883C632}" dt="2022-06-23T21:10:46.303" v="7803" actId="20577"/>
          <ac:spMkLst>
            <pc:docMk/>
            <pc:sldMk cId="680884818" sldId="968"/>
            <ac:spMk id="18" creationId="{4D3F279A-282D-AB1E-3CC8-A93A9D479DAE}"/>
          </ac:spMkLst>
        </pc:spChg>
        <pc:spChg chg="add mod">
          <ac:chgData name="Yong Chae" userId="46cbd2bcecfad869" providerId="LiveId" clId="{3CA6B9B3-5A2A-48DC-9CA9-E8799883C632}" dt="2022-06-23T21:22:03.232" v="7944" actId="12789"/>
          <ac:spMkLst>
            <pc:docMk/>
            <pc:sldMk cId="680884818" sldId="968"/>
            <ac:spMk id="19" creationId="{C88D13CF-1387-A48C-D4F9-2EFBCEBB97BC}"/>
          </ac:spMkLst>
        </pc:spChg>
        <pc:spChg chg="add mod">
          <ac:chgData name="Yong Chae" userId="46cbd2bcecfad869" providerId="LiveId" clId="{3CA6B9B3-5A2A-48DC-9CA9-E8799883C632}" dt="2022-06-23T21:22:03.232" v="7944" actId="12789"/>
          <ac:spMkLst>
            <pc:docMk/>
            <pc:sldMk cId="680884818" sldId="968"/>
            <ac:spMk id="20" creationId="{67A5D6DE-05CF-08E2-3568-B289180D0981}"/>
          </ac:spMkLst>
        </pc:spChg>
        <pc:spChg chg="add mod">
          <ac:chgData name="Yong Chae" userId="46cbd2bcecfad869" providerId="LiveId" clId="{3CA6B9B3-5A2A-48DC-9CA9-E8799883C632}" dt="2022-06-23T21:22:03.232" v="7944" actId="12789"/>
          <ac:spMkLst>
            <pc:docMk/>
            <pc:sldMk cId="680884818" sldId="968"/>
            <ac:spMk id="21" creationId="{E90A9B1C-F12F-49AC-92BA-A3A5FB5D6CF6}"/>
          </ac:spMkLst>
        </pc:spChg>
        <pc:spChg chg="add mod">
          <ac:chgData name="Yong Chae" userId="46cbd2bcecfad869" providerId="LiveId" clId="{3CA6B9B3-5A2A-48DC-9CA9-E8799883C632}" dt="2022-06-23T21:22:03.232" v="7944" actId="12789"/>
          <ac:spMkLst>
            <pc:docMk/>
            <pc:sldMk cId="680884818" sldId="968"/>
            <ac:spMk id="22" creationId="{F4A8A1AB-E6DD-3069-4AFD-A0F874572785}"/>
          </ac:spMkLst>
        </pc:spChg>
        <pc:picChg chg="del">
          <ac:chgData name="Yong Chae" userId="46cbd2bcecfad869" providerId="LiveId" clId="{3CA6B9B3-5A2A-48DC-9CA9-E8799883C632}" dt="2022-06-23T20:55:02.083" v="7526" actId="478"/>
          <ac:picMkLst>
            <pc:docMk/>
            <pc:sldMk cId="680884818" sldId="968"/>
            <ac:picMk id="5" creationId="{28D55D4C-3EE9-873F-3087-4C790A961083}"/>
          </ac:picMkLst>
        </pc:picChg>
        <pc:picChg chg="del">
          <ac:chgData name="Yong Chae" userId="46cbd2bcecfad869" providerId="LiveId" clId="{3CA6B9B3-5A2A-48DC-9CA9-E8799883C632}" dt="2022-06-23T20:55:03.393" v="7527" actId="478"/>
          <ac:picMkLst>
            <pc:docMk/>
            <pc:sldMk cId="680884818" sldId="968"/>
            <ac:picMk id="6" creationId="{0F5E3CF3-164F-6715-A832-E9B48FC55736}"/>
          </ac:picMkLst>
        </pc:picChg>
        <pc:picChg chg="del">
          <ac:chgData name="Yong Chae" userId="46cbd2bcecfad869" providerId="LiveId" clId="{3CA6B9B3-5A2A-48DC-9CA9-E8799883C632}" dt="2022-06-23T20:55:04.503" v="7528" actId="478"/>
          <ac:picMkLst>
            <pc:docMk/>
            <pc:sldMk cId="680884818" sldId="968"/>
            <ac:picMk id="7" creationId="{1FAF6F40-8B9E-2E8A-0F5B-FE929BA4A00A}"/>
          </ac:picMkLst>
        </pc:picChg>
        <pc:picChg chg="add mod">
          <ac:chgData name="Yong Chae" userId="46cbd2bcecfad869" providerId="LiveId" clId="{3CA6B9B3-5A2A-48DC-9CA9-E8799883C632}" dt="2022-06-23T21:10:00.873" v="7784" actId="1076"/>
          <ac:picMkLst>
            <pc:docMk/>
            <pc:sldMk cId="680884818" sldId="968"/>
            <ac:picMk id="8" creationId="{7D9E12A1-008B-3FF9-AD6A-7C4E3B693520}"/>
          </ac:picMkLst>
        </pc:picChg>
        <pc:picChg chg="add mod">
          <ac:chgData name="Yong Chae" userId="46cbd2bcecfad869" providerId="LiveId" clId="{3CA6B9B3-5A2A-48DC-9CA9-E8799883C632}" dt="2022-06-23T21:10:02.673" v="7785" actId="1076"/>
          <ac:picMkLst>
            <pc:docMk/>
            <pc:sldMk cId="680884818" sldId="968"/>
            <ac:picMk id="9" creationId="{6C45632D-0C84-A43C-50FC-C748602B981A}"/>
          </ac:picMkLst>
        </pc:picChg>
        <pc:picChg chg="add mod">
          <ac:chgData name="Yong Chae" userId="46cbd2bcecfad869" providerId="LiveId" clId="{3CA6B9B3-5A2A-48DC-9CA9-E8799883C632}" dt="2022-06-25T12:50:17.633" v="23126" actId="1076"/>
          <ac:picMkLst>
            <pc:docMk/>
            <pc:sldMk cId="680884818" sldId="968"/>
            <ac:picMk id="10" creationId="{AC55467A-2FE4-E1B4-69E2-BCE3FF863257}"/>
          </ac:picMkLst>
        </pc:picChg>
        <pc:picChg chg="add mod modCrop">
          <ac:chgData name="Yong Chae" userId="46cbd2bcecfad869" providerId="LiveId" clId="{3CA6B9B3-5A2A-48DC-9CA9-E8799883C632}" dt="2022-06-23T21:21:05.963" v="7925" actId="1076"/>
          <ac:picMkLst>
            <pc:docMk/>
            <pc:sldMk cId="680884818" sldId="968"/>
            <ac:picMk id="11" creationId="{440B3A8D-6B33-4C95-BDDF-35FD4A0F10EF}"/>
          </ac:picMkLst>
        </pc:picChg>
        <pc:picChg chg="add mod">
          <ac:chgData name="Yong Chae" userId="46cbd2bcecfad869" providerId="LiveId" clId="{3CA6B9B3-5A2A-48DC-9CA9-E8799883C632}" dt="2022-06-23T21:05:39.793" v="7587" actId="1076"/>
          <ac:picMkLst>
            <pc:docMk/>
            <pc:sldMk cId="680884818" sldId="968"/>
            <ac:picMk id="12" creationId="{07668EBA-AE55-42EC-F079-FD9CE5DD6C60}"/>
          </ac:picMkLst>
        </pc:picChg>
        <pc:picChg chg="add mod">
          <ac:chgData name="Yong Chae" userId="46cbd2bcecfad869" providerId="LiveId" clId="{3CA6B9B3-5A2A-48DC-9CA9-E8799883C632}" dt="2022-06-25T12:50:24.047" v="23128" actId="1076"/>
          <ac:picMkLst>
            <pc:docMk/>
            <pc:sldMk cId="680884818" sldId="968"/>
            <ac:picMk id="13" creationId="{B5DCC5FC-5C78-B40E-67E9-29CEA2D61DDE}"/>
          </ac:picMkLst>
        </pc:picChg>
        <pc:picChg chg="add mod modCrop">
          <ac:chgData name="Yong Chae" userId="46cbd2bcecfad869" providerId="LiveId" clId="{3CA6B9B3-5A2A-48DC-9CA9-E8799883C632}" dt="2022-06-23T21:11:41.133" v="7806" actId="732"/>
          <ac:picMkLst>
            <pc:docMk/>
            <pc:sldMk cId="680884818" sldId="968"/>
            <ac:picMk id="14" creationId="{D063BC3A-DB82-DB21-A686-3A4057E48799}"/>
          </ac:picMkLst>
        </pc:picChg>
        <pc:picChg chg="add mod">
          <ac:chgData name="Yong Chae" userId="46cbd2bcecfad869" providerId="LiveId" clId="{3CA6B9B3-5A2A-48DC-9CA9-E8799883C632}" dt="2022-06-23T21:10:13.223" v="7788"/>
          <ac:picMkLst>
            <pc:docMk/>
            <pc:sldMk cId="680884818" sldId="968"/>
            <ac:picMk id="16" creationId="{F90AFE6F-80E0-0E55-DE0F-B3A809777821}"/>
          </ac:picMkLst>
        </pc:picChg>
        <pc:picChg chg="add mod">
          <ac:chgData name="Yong Chae" userId="46cbd2bcecfad869" providerId="LiveId" clId="{3CA6B9B3-5A2A-48DC-9CA9-E8799883C632}" dt="2022-06-23T21:10:21.163" v="7790"/>
          <ac:picMkLst>
            <pc:docMk/>
            <pc:sldMk cId="680884818" sldId="968"/>
            <ac:picMk id="17" creationId="{3C772145-FC7C-DE4F-B1E5-BAF3B91B330A}"/>
          </ac:picMkLst>
        </pc:picChg>
      </pc:sldChg>
      <pc:sldChg chg="add del">
        <pc:chgData name="Yong Chae" userId="46cbd2bcecfad869" providerId="LiveId" clId="{3CA6B9B3-5A2A-48DC-9CA9-E8799883C632}" dt="2022-06-23T20:48:28.883" v="7239"/>
        <pc:sldMkLst>
          <pc:docMk/>
          <pc:sldMk cId="2871621548" sldId="968"/>
        </pc:sldMkLst>
      </pc:sldChg>
      <pc:sldChg chg="add del">
        <pc:chgData name="Yong Chae" userId="46cbd2bcecfad869" providerId="LiveId" clId="{3CA6B9B3-5A2A-48DC-9CA9-E8799883C632}" dt="2022-06-23T20:37:40.733" v="7110"/>
        <pc:sldMkLst>
          <pc:docMk/>
          <pc:sldMk cId="4100168963" sldId="968"/>
        </pc:sldMkLst>
      </pc:sldChg>
      <pc:sldChg chg="addSp delSp modSp add mod">
        <pc:chgData name="Yong Chae" userId="46cbd2bcecfad869" providerId="LiveId" clId="{3CA6B9B3-5A2A-48DC-9CA9-E8799883C632}" dt="2022-06-25T12:48:59.571" v="23122" actId="1076"/>
        <pc:sldMkLst>
          <pc:docMk/>
          <pc:sldMk cId="4243056918" sldId="969"/>
        </pc:sldMkLst>
        <pc:spChg chg="mod">
          <ac:chgData name="Yong Chae" userId="46cbd2bcecfad869" providerId="LiveId" clId="{3CA6B9B3-5A2A-48DC-9CA9-E8799883C632}" dt="2022-06-24T12:11:36.317" v="11341" actId="20577"/>
          <ac:spMkLst>
            <pc:docMk/>
            <pc:sldMk cId="4243056918" sldId="969"/>
            <ac:spMk id="2" creationId="{00000000-0000-0000-0000-000000000000}"/>
          </ac:spMkLst>
        </pc:spChg>
        <pc:spChg chg="mod">
          <ac:chgData name="Yong Chae" userId="46cbd2bcecfad869" providerId="LiveId" clId="{3CA6B9B3-5A2A-48DC-9CA9-E8799883C632}" dt="2022-06-25T12:48:59.571" v="23122" actId="1076"/>
          <ac:spMkLst>
            <pc:docMk/>
            <pc:sldMk cId="4243056918" sldId="969"/>
            <ac:spMk id="3" creationId="{ED12E2B1-1A84-DB94-857B-D992B130C9FF}"/>
          </ac:spMkLst>
        </pc:spChg>
        <pc:spChg chg="del">
          <ac:chgData name="Yong Chae" userId="46cbd2bcecfad869" providerId="LiveId" clId="{3CA6B9B3-5A2A-48DC-9CA9-E8799883C632}" dt="2022-06-24T12:02:49.492" v="11339" actId="478"/>
          <ac:spMkLst>
            <pc:docMk/>
            <pc:sldMk cId="4243056918" sldId="969"/>
            <ac:spMk id="3" creationId="{F2C42850-A79E-D421-0F00-F732BC0206D1}"/>
          </ac:spMkLst>
        </pc:spChg>
        <pc:spChg chg="add del mod">
          <ac:chgData name="Yong Chae" userId="46cbd2bcecfad869" providerId="LiveId" clId="{3CA6B9B3-5A2A-48DC-9CA9-E8799883C632}" dt="2022-06-24T13:49:01.220" v="12696" actId="478"/>
          <ac:spMkLst>
            <pc:docMk/>
            <pc:sldMk cId="4243056918" sldId="969"/>
            <ac:spMk id="4" creationId="{49FF8853-28F1-4A05-9B88-3519B03DEAEB}"/>
          </ac:spMkLst>
        </pc:spChg>
        <pc:spChg chg="add mod">
          <ac:chgData name="Yong Chae" userId="46cbd2bcecfad869" providerId="LiveId" clId="{3CA6B9B3-5A2A-48DC-9CA9-E8799883C632}" dt="2022-06-24T15:04:59.174" v="14046" actId="20577"/>
          <ac:spMkLst>
            <pc:docMk/>
            <pc:sldMk cId="4243056918" sldId="969"/>
            <ac:spMk id="5" creationId="{47251E34-19CF-35B7-3C5A-161AB44EE14D}"/>
          </ac:spMkLst>
        </pc:spChg>
        <pc:spChg chg="add del mod">
          <ac:chgData name="Yong Chae" userId="46cbd2bcecfad869" providerId="LiveId" clId="{3CA6B9B3-5A2A-48DC-9CA9-E8799883C632}" dt="2022-06-24T13:50:23.459" v="12815" actId="767"/>
          <ac:spMkLst>
            <pc:docMk/>
            <pc:sldMk cId="4243056918" sldId="969"/>
            <ac:spMk id="6" creationId="{832D7277-79A9-4518-2B4A-9055FF9418D6}"/>
          </ac:spMkLst>
        </pc:spChg>
        <pc:spChg chg="add mod">
          <ac:chgData name="Yong Chae" userId="46cbd2bcecfad869" providerId="LiveId" clId="{3CA6B9B3-5A2A-48DC-9CA9-E8799883C632}" dt="2022-06-25T08:35:33.912" v="16482" actId="20577"/>
          <ac:spMkLst>
            <pc:docMk/>
            <pc:sldMk cId="4243056918" sldId="969"/>
            <ac:spMk id="7" creationId="{764DCFF1-86E6-3963-FA74-F67D52F40830}"/>
          </ac:spMkLst>
        </pc:spChg>
        <pc:spChg chg="del">
          <ac:chgData name="Yong Chae" userId="46cbd2bcecfad869" providerId="LiveId" clId="{3CA6B9B3-5A2A-48DC-9CA9-E8799883C632}" dt="2022-06-23T21:23:31.433" v="7978" actId="478"/>
          <ac:spMkLst>
            <pc:docMk/>
            <pc:sldMk cId="4243056918" sldId="969"/>
            <ac:spMk id="15" creationId="{22C8F44F-93C0-CD92-5984-1D1527119664}"/>
          </ac:spMkLst>
        </pc:spChg>
        <pc:spChg chg="del">
          <ac:chgData name="Yong Chae" userId="46cbd2bcecfad869" providerId="LiveId" clId="{3CA6B9B3-5A2A-48DC-9CA9-E8799883C632}" dt="2022-06-23T21:23:27.813" v="7977" actId="478"/>
          <ac:spMkLst>
            <pc:docMk/>
            <pc:sldMk cId="4243056918" sldId="969"/>
            <ac:spMk id="18" creationId="{4D3F279A-282D-AB1E-3CC8-A93A9D479DAE}"/>
          </ac:spMkLst>
        </pc:spChg>
        <pc:spChg chg="del">
          <ac:chgData name="Yong Chae" userId="46cbd2bcecfad869" providerId="LiveId" clId="{3CA6B9B3-5A2A-48DC-9CA9-E8799883C632}" dt="2022-06-23T21:23:44.828" v="7989" actId="478"/>
          <ac:spMkLst>
            <pc:docMk/>
            <pc:sldMk cId="4243056918" sldId="969"/>
            <ac:spMk id="19" creationId="{C88D13CF-1387-A48C-D4F9-2EFBCEBB97BC}"/>
          </ac:spMkLst>
        </pc:spChg>
        <pc:spChg chg="del">
          <ac:chgData name="Yong Chae" userId="46cbd2bcecfad869" providerId="LiveId" clId="{3CA6B9B3-5A2A-48DC-9CA9-E8799883C632}" dt="2022-06-23T21:23:42.503" v="7988" actId="478"/>
          <ac:spMkLst>
            <pc:docMk/>
            <pc:sldMk cId="4243056918" sldId="969"/>
            <ac:spMk id="20" creationId="{67A5D6DE-05CF-08E2-3568-B289180D0981}"/>
          </ac:spMkLst>
        </pc:spChg>
        <pc:spChg chg="del">
          <ac:chgData name="Yong Chae" userId="46cbd2bcecfad869" providerId="LiveId" clId="{3CA6B9B3-5A2A-48DC-9CA9-E8799883C632}" dt="2022-06-23T21:23:40.373" v="7987" actId="478"/>
          <ac:spMkLst>
            <pc:docMk/>
            <pc:sldMk cId="4243056918" sldId="969"/>
            <ac:spMk id="21" creationId="{E90A9B1C-F12F-49AC-92BA-A3A5FB5D6CF6}"/>
          </ac:spMkLst>
        </pc:spChg>
        <pc:spChg chg="del mod">
          <ac:chgData name="Yong Chae" userId="46cbd2bcecfad869" providerId="LiveId" clId="{3CA6B9B3-5A2A-48DC-9CA9-E8799883C632}" dt="2022-06-23T21:23:38.222" v="7986" actId="478"/>
          <ac:spMkLst>
            <pc:docMk/>
            <pc:sldMk cId="4243056918" sldId="969"/>
            <ac:spMk id="22" creationId="{F4A8A1AB-E6DD-3069-4AFD-A0F874572785}"/>
          </ac:spMkLst>
        </pc:spChg>
        <pc:picChg chg="add del mod">
          <ac:chgData name="Yong Chae" userId="46cbd2bcecfad869" providerId="LiveId" clId="{3CA6B9B3-5A2A-48DC-9CA9-E8799883C632}" dt="2022-06-25T08:33:43.688" v="16459"/>
          <ac:picMkLst>
            <pc:docMk/>
            <pc:sldMk cId="4243056918" sldId="969"/>
            <ac:picMk id="8" creationId="{147519B7-3B9A-0C57-5628-D6C136F3F6C7}"/>
          </ac:picMkLst>
        </pc:picChg>
        <pc:picChg chg="del">
          <ac:chgData name="Yong Chae" userId="46cbd2bcecfad869" providerId="LiveId" clId="{3CA6B9B3-5A2A-48DC-9CA9-E8799883C632}" dt="2022-06-23T21:23:23.553" v="7973" actId="478"/>
          <ac:picMkLst>
            <pc:docMk/>
            <pc:sldMk cId="4243056918" sldId="969"/>
            <ac:picMk id="8" creationId="{7D9E12A1-008B-3FF9-AD6A-7C4E3B693520}"/>
          </ac:picMkLst>
        </pc:picChg>
        <pc:picChg chg="del">
          <ac:chgData name="Yong Chae" userId="46cbd2bcecfad869" providerId="LiveId" clId="{3CA6B9B3-5A2A-48DC-9CA9-E8799883C632}" dt="2022-06-23T21:23:24.523" v="7974" actId="478"/>
          <ac:picMkLst>
            <pc:docMk/>
            <pc:sldMk cId="4243056918" sldId="969"/>
            <ac:picMk id="9" creationId="{6C45632D-0C84-A43C-50FC-C748602B981A}"/>
          </ac:picMkLst>
        </pc:picChg>
        <pc:picChg chg="add del mod">
          <ac:chgData name="Yong Chae" userId="46cbd2bcecfad869" providerId="LiveId" clId="{3CA6B9B3-5A2A-48DC-9CA9-E8799883C632}" dt="2022-06-25T08:33:43.688" v="16459"/>
          <ac:picMkLst>
            <pc:docMk/>
            <pc:sldMk cId="4243056918" sldId="969"/>
            <ac:picMk id="9" creationId="{78F4CF53-9E4E-F83B-730B-9B27E16D020D}"/>
          </ac:picMkLst>
        </pc:picChg>
        <pc:picChg chg="add del mod">
          <ac:chgData name="Yong Chae" userId="46cbd2bcecfad869" providerId="LiveId" clId="{3CA6B9B3-5A2A-48DC-9CA9-E8799883C632}" dt="2022-06-25T08:33:43.688" v="16459"/>
          <ac:picMkLst>
            <pc:docMk/>
            <pc:sldMk cId="4243056918" sldId="969"/>
            <ac:picMk id="10" creationId="{A5E67954-0627-F134-4036-8A0D8342ABBD}"/>
          </ac:picMkLst>
        </pc:picChg>
        <pc:picChg chg="del">
          <ac:chgData name="Yong Chae" userId="46cbd2bcecfad869" providerId="LiveId" clId="{3CA6B9B3-5A2A-48DC-9CA9-E8799883C632}" dt="2022-06-23T21:23:33.453" v="7980" actId="478"/>
          <ac:picMkLst>
            <pc:docMk/>
            <pc:sldMk cId="4243056918" sldId="969"/>
            <ac:picMk id="10" creationId="{AC55467A-2FE4-E1B4-69E2-BCE3FF863257}"/>
          </ac:picMkLst>
        </pc:picChg>
        <pc:picChg chg="del mod">
          <ac:chgData name="Yong Chae" userId="46cbd2bcecfad869" providerId="LiveId" clId="{3CA6B9B3-5A2A-48DC-9CA9-E8799883C632}" dt="2022-06-23T21:23:34.112" v="7982" actId="478"/>
          <ac:picMkLst>
            <pc:docMk/>
            <pc:sldMk cId="4243056918" sldId="969"/>
            <ac:picMk id="11" creationId="{440B3A8D-6B33-4C95-BDDF-35FD4A0F10EF}"/>
          </ac:picMkLst>
        </pc:picChg>
        <pc:picChg chg="add mod">
          <ac:chgData name="Yong Chae" userId="46cbd2bcecfad869" providerId="LiveId" clId="{3CA6B9B3-5A2A-48DC-9CA9-E8799883C632}" dt="2022-06-25T12:48:54.140" v="23121" actId="1076"/>
          <ac:picMkLst>
            <pc:docMk/>
            <pc:sldMk cId="4243056918" sldId="969"/>
            <ac:picMk id="11" creationId="{7D98940B-4EA2-58FB-6357-83160D53BA00}"/>
          </ac:picMkLst>
        </pc:picChg>
        <pc:picChg chg="del mod">
          <ac:chgData name="Yong Chae" userId="46cbd2bcecfad869" providerId="LiveId" clId="{3CA6B9B3-5A2A-48DC-9CA9-E8799883C632}" dt="2022-06-23T21:23:35.443" v="7984" actId="478"/>
          <ac:picMkLst>
            <pc:docMk/>
            <pc:sldMk cId="4243056918" sldId="969"/>
            <ac:picMk id="12" creationId="{07668EBA-AE55-42EC-F079-FD9CE5DD6C60}"/>
          </ac:picMkLst>
        </pc:picChg>
        <pc:picChg chg="add mod">
          <ac:chgData name="Yong Chae" userId="46cbd2bcecfad869" providerId="LiveId" clId="{3CA6B9B3-5A2A-48DC-9CA9-E8799883C632}" dt="2022-06-25T12:48:44.079" v="23119" actId="1076"/>
          <ac:picMkLst>
            <pc:docMk/>
            <pc:sldMk cId="4243056918" sldId="969"/>
            <ac:picMk id="12" creationId="{3F24BA11-17D6-F324-F25E-B07DD1675241}"/>
          </ac:picMkLst>
        </pc:picChg>
        <pc:picChg chg="del">
          <ac:chgData name="Yong Chae" userId="46cbd2bcecfad869" providerId="LiveId" clId="{3CA6B9B3-5A2A-48DC-9CA9-E8799883C632}" dt="2022-06-23T21:23:32.693" v="7979" actId="478"/>
          <ac:picMkLst>
            <pc:docMk/>
            <pc:sldMk cId="4243056918" sldId="969"/>
            <ac:picMk id="13" creationId="{B5DCC5FC-5C78-B40E-67E9-29CEA2D61DDE}"/>
          </ac:picMkLst>
        </pc:picChg>
        <pc:picChg chg="add mod">
          <ac:chgData name="Yong Chae" userId="46cbd2bcecfad869" providerId="LiveId" clId="{3CA6B9B3-5A2A-48DC-9CA9-E8799883C632}" dt="2022-06-25T08:36:07.212" v="16485" actId="1076"/>
          <ac:picMkLst>
            <pc:docMk/>
            <pc:sldMk cId="4243056918" sldId="969"/>
            <ac:picMk id="13" creationId="{C4058CB9-B087-C51A-CAB1-8B5098BEBCD7}"/>
          </ac:picMkLst>
        </pc:picChg>
        <pc:picChg chg="del mod">
          <ac:chgData name="Yong Chae" userId="46cbd2bcecfad869" providerId="LiveId" clId="{3CA6B9B3-5A2A-48DC-9CA9-E8799883C632}" dt="2022-06-23T21:23:25.342" v="7976" actId="478"/>
          <ac:picMkLst>
            <pc:docMk/>
            <pc:sldMk cId="4243056918" sldId="969"/>
            <ac:picMk id="14" creationId="{D063BC3A-DB82-DB21-A686-3A4057E48799}"/>
          </ac:picMkLst>
        </pc:picChg>
      </pc:sldChg>
      <pc:sldChg chg="addSp delSp modSp add del mod">
        <pc:chgData name="Yong Chae" userId="46cbd2bcecfad869" providerId="LiveId" clId="{3CA6B9B3-5A2A-48DC-9CA9-E8799883C632}" dt="2022-06-25T08:37:09.839" v="16487" actId="2696"/>
        <pc:sldMkLst>
          <pc:docMk/>
          <pc:sldMk cId="1733166978" sldId="970"/>
        </pc:sldMkLst>
        <pc:spChg chg="mod">
          <ac:chgData name="Yong Chae" userId="46cbd2bcecfad869" providerId="LiveId" clId="{3CA6B9B3-5A2A-48DC-9CA9-E8799883C632}" dt="2022-06-23T22:17:27.253" v="8139" actId="20577"/>
          <ac:spMkLst>
            <pc:docMk/>
            <pc:sldMk cId="1733166978" sldId="970"/>
            <ac:spMk id="2" creationId="{00000000-0000-0000-0000-000000000000}"/>
          </ac:spMkLst>
        </pc:spChg>
        <pc:spChg chg="mod">
          <ac:chgData name="Yong Chae" userId="46cbd2bcecfad869" providerId="LiveId" clId="{3CA6B9B3-5A2A-48DC-9CA9-E8799883C632}" dt="2022-06-23T22:44:15.341" v="9327" actId="20577"/>
          <ac:spMkLst>
            <pc:docMk/>
            <pc:sldMk cId="1733166978" sldId="970"/>
            <ac:spMk id="3" creationId="{F2C42850-A79E-D421-0F00-F732BC0206D1}"/>
          </ac:spMkLst>
        </pc:spChg>
        <pc:spChg chg="del">
          <ac:chgData name="Yong Chae" userId="46cbd2bcecfad869" providerId="LiveId" clId="{3CA6B9B3-5A2A-48DC-9CA9-E8799883C632}" dt="2022-06-23T22:18:09.996" v="8159" actId="478"/>
          <ac:spMkLst>
            <pc:docMk/>
            <pc:sldMk cId="1733166978" sldId="970"/>
            <ac:spMk id="15" creationId="{22C8F44F-93C0-CD92-5984-1D1527119664}"/>
          </ac:spMkLst>
        </pc:spChg>
        <pc:spChg chg="add mod">
          <ac:chgData name="Yong Chae" userId="46cbd2bcecfad869" providerId="LiveId" clId="{3CA6B9B3-5A2A-48DC-9CA9-E8799883C632}" dt="2022-06-23T22:33:50.531" v="9237" actId="20577"/>
          <ac:spMkLst>
            <pc:docMk/>
            <pc:sldMk cId="1733166978" sldId="970"/>
            <ac:spMk id="17" creationId="{AC192124-9666-09F3-B8FD-70D69C52CA76}"/>
          </ac:spMkLst>
        </pc:spChg>
        <pc:spChg chg="del">
          <ac:chgData name="Yong Chae" userId="46cbd2bcecfad869" providerId="LiveId" clId="{3CA6B9B3-5A2A-48DC-9CA9-E8799883C632}" dt="2022-06-23T22:17:40.691" v="8146" actId="478"/>
          <ac:spMkLst>
            <pc:docMk/>
            <pc:sldMk cId="1733166978" sldId="970"/>
            <ac:spMk id="18" creationId="{4D3F279A-282D-AB1E-3CC8-A93A9D479DAE}"/>
          </ac:spMkLst>
        </pc:spChg>
        <pc:spChg chg="del mod">
          <ac:chgData name="Yong Chae" userId="46cbd2bcecfad869" providerId="LiveId" clId="{3CA6B9B3-5A2A-48DC-9CA9-E8799883C632}" dt="2022-06-23T22:18:00.697" v="8157" actId="478"/>
          <ac:spMkLst>
            <pc:docMk/>
            <pc:sldMk cId="1733166978" sldId="970"/>
            <ac:spMk id="19" creationId="{C88D13CF-1387-A48C-D4F9-2EFBCEBB97BC}"/>
          </ac:spMkLst>
        </pc:spChg>
        <pc:spChg chg="del">
          <ac:chgData name="Yong Chae" userId="46cbd2bcecfad869" providerId="LiveId" clId="{3CA6B9B3-5A2A-48DC-9CA9-E8799883C632}" dt="2022-06-23T22:17:53.572" v="8154" actId="478"/>
          <ac:spMkLst>
            <pc:docMk/>
            <pc:sldMk cId="1733166978" sldId="970"/>
            <ac:spMk id="20" creationId="{67A5D6DE-05CF-08E2-3568-B289180D0981}"/>
          </ac:spMkLst>
        </pc:spChg>
        <pc:spChg chg="del">
          <ac:chgData name="Yong Chae" userId="46cbd2bcecfad869" providerId="LiveId" clId="{3CA6B9B3-5A2A-48DC-9CA9-E8799883C632}" dt="2022-06-23T22:17:47.412" v="8151" actId="478"/>
          <ac:spMkLst>
            <pc:docMk/>
            <pc:sldMk cId="1733166978" sldId="970"/>
            <ac:spMk id="21" creationId="{E90A9B1C-F12F-49AC-92BA-A3A5FB5D6CF6}"/>
          </ac:spMkLst>
        </pc:spChg>
        <pc:spChg chg="del">
          <ac:chgData name="Yong Chae" userId="46cbd2bcecfad869" providerId="LiveId" clId="{3CA6B9B3-5A2A-48DC-9CA9-E8799883C632}" dt="2022-06-23T22:17:43.321" v="8148" actId="478"/>
          <ac:spMkLst>
            <pc:docMk/>
            <pc:sldMk cId="1733166978" sldId="970"/>
            <ac:spMk id="22" creationId="{F4A8A1AB-E6DD-3069-4AFD-A0F874572785}"/>
          </ac:spMkLst>
        </pc:spChg>
        <pc:picChg chg="del mod">
          <ac:chgData name="Yong Chae" userId="46cbd2bcecfad869" providerId="LiveId" clId="{3CA6B9B3-5A2A-48DC-9CA9-E8799883C632}" dt="2022-06-23T22:17:35.642" v="8142" actId="478"/>
          <ac:picMkLst>
            <pc:docMk/>
            <pc:sldMk cId="1733166978" sldId="970"/>
            <ac:picMk id="8" creationId="{7D9E12A1-008B-3FF9-AD6A-7C4E3B693520}"/>
          </ac:picMkLst>
        </pc:picChg>
        <pc:picChg chg="del">
          <ac:chgData name="Yong Chae" userId="46cbd2bcecfad869" providerId="LiveId" clId="{3CA6B9B3-5A2A-48DC-9CA9-E8799883C632}" dt="2022-06-23T22:17:36.392" v="8143" actId="478"/>
          <ac:picMkLst>
            <pc:docMk/>
            <pc:sldMk cId="1733166978" sldId="970"/>
            <ac:picMk id="9" creationId="{6C45632D-0C84-A43C-50FC-C748602B981A}"/>
          </ac:picMkLst>
        </pc:picChg>
        <pc:picChg chg="del mod">
          <ac:chgData name="Yong Chae" userId="46cbd2bcecfad869" providerId="LiveId" clId="{3CA6B9B3-5A2A-48DC-9CA9-E8799883C632}" dt="2022-06-23T22:17:48.362" v="8153" actId="478"/>
          <ac:picMkLst>
            <pc:docMk/>
            <pc:sldMk cId="1733166978" sldId="970"/>
            <ac:picMk id="10" creationId="{AC55467A-2FE4-E1B4-69E2-BCE3FF863257}"/>
          </ac:picMkLst>
        </pc:picChg>
        <pc:picChg chg="del mod">
          <ac:chgData name="Yong Chae" userId="46cbd2bcecfad869" providerId="LiveId" clId="{3CA6B9B3-5A2A-48DC-9CA9-E8799883C632}" dt="2022-06-23T22:17:44.003" v="8150" actId="478"/>
          <ac:picMkLst>
            <pc:docMk/>
            <pc:sldMk cId="1733166978" sldId="970"/>
            <ac:picMk id="11" creationId="{440B3A8D-6B33-4C95-BDDF-35FD4A0F10EF}"/>
          </ac:picMkLst>
        </pc:picChg>
        <pc:picChg chg="del">
          <ac:chgData name="Yong Chae" userId="46cbd2bcecfad869" providerId="LiveId" clId="{3CA6B9B3-5A2A-48DC-9CA9-E8799883C632}" dt="2022-06-23T22:17:41.732" v="8147" actId="478"/>
          <ac:picMkLst>
            <pc:docMk/>
            <pc:sldMk cId="1733166978" sldId="970"/>
            <ac:picMk id="12" creationId="{07668EBA-AE55-42EC-F079-FD9CE5DD6C60}"/>
          </ac:picMkLst>
        </pc:picChg>
        <pc:picChg chg="del">
          <ac:chgData name="Yong Chae" userId="46cbd2bcecfad869" providerId="LiveId" clId="{3CA6B9B3-5A2A-48DC-9CA9-E8799883C632}" dt="2022-06-23T22:17:54.482" v="8155" actId="478"/>
          <ac:picMkLst>
            <pc:docMk/>
            <pc:sldMk cId="1733166978" sldId="970"/>
            <ac:picMk id="13" creationId="{B5DCC5FC-5C78-B40E-67E9-29CEA2D61DDE}"/>
          </ac:picMkLst>
        </pc:picChg>
        <pc:picChg chg="del mod">
          <ac:chgData name="Yong Chae" userId="46cbd2bcecfad869" providerId="LiveId" clId="{3CA6B9B3-5A2A-48DC-9CA9-E8799883C632}" dt="2022-06-23T22:17:37.352" v="8145" actId="478"/>
          <ac:picMkLst>
            <pc:docMk/>
            <pc:sldMk cId="1733166978" sldId="970"/>
            <ac:picMk id="14" creationId="{D063BC3A-DB82-DB21-A686-3A4057E48799}"/>
          </ac:picMkLst>
        </pc:picChg>
        <pc:picChg chg="add mod">
          <ac:chgData name="Yong Chae" userId="46cbd2bcecfad869" providerId="LiveId" clId="{3CA6B9B3-5A2A-48DC-9CA9-E8799883C632}" dt="2022-06-23T22:44:20.601" v="9328" actId="1076"/>
          <ac:picMkLst>
            <pc:docMk/>
            <pc:sldMk cId="1733166978" sldId="970"/>
            <ac:picMk id="23" creationId="{8560AFF0-E858-FDDD-0007-D5CA25733FEA}"/>
          </ac:picMkLst>
        </pc:picChg>
        <pc:picChg chg="add mod">
          <ac:chgData name="Yong Chae" userId="46cbd2bcecfad869" providerId="LiveId" clId="{3CA6B9B3-5A2A-48DC-9CA9-E8799883C632}" dt="2022-06-23T22:44:23.571" v="9329" actId="1076"/>
          <ac:picMkLst>
            <pc:docMk/>
            <pc:sldMk cId="1733166978" sldId="970"/>
            <ac:picMk id="24" creationId="{3ACB71A2-9221-BC0E-83FD-85F43875EA65}"/>
          </ac:picMkLst>
        </pc:picChg>
      </pc:sldChg>
      <pc:sldChg chg="add">
        <pc:chgData name="Yong Chae" userId="46cbd2bcecfad869" providerId="LiveId" clId="{3CA6B9B3-5A2A-48DC-9CA9-E8799883C632}" dt="2022-06-25T08:37:25.870" v="16488"/>
        <pc:sldMkLst>
          <pc:docMk/>
          <pc:sldMk cId="4264016515" sldId="970"/>
        </pc:sldMkLst>
      </pc:sldChg>
      <pc:sldChg chg="add">
        <pc:chgData name="Yong Chae" userId="46cbd2bcecfad869" providerId="LiveId" clId="{3CA6B9B3-5A2A-48DC-9CA9-E8799883C632}" dt="2022-06-25T08:37:25.870" v="16488"/>
        <pc:sldMkLst>
          <pc:docMk/>
          <pc:sldMk cId="1903422866" sldId="971"/>
        </pc:sldMkLst>
      </pc:sldChg>
      <pc:sldChg chg="addSp delSp modSp add del mod">
        <pc:chgData name="Yong Chae" userId="46cbd2bcecfad869" providerId="LiveId" clId="{3CA6B9B3-5A2A-48DC-9CA9-E8799883C632}" dt="2022-06-25T08:37:09.839" v="16487" actId="2696"/>
        <pc:sldMkLst>
          <pc:docMk/>
          <pc:sldMk cId="3240035055" sldId="971"/>
        </pc:sldMkLst>
        <pc:spChg chg="del">
          <ac:chgData name="Yong Chae" userId="46cbd2bcecfad869" providerId="LiveId" clId="{3CA6B9B3-5A2A-48DC-9CA9-E8799883C632}" dt="2022-06-23T22:42:45.751" v="9261" actId="478"/>
          <ac:spMkLst>
            <pc:docMk/>
            <pc:sldMk cId="3240035055" sldId="971"/>
            <ac:spMk id="3" creationId="{F2C42850-A79E-D421-0F00-F732BC0206D1}"/>
          </ac:spMkLst>
        </pc:spChg>
        <pc:spChg chg="add mod">
          <ac:chgData name="Yong Chae" userId="46cbd2bcecfad869" providerId="LiveId" clId="{3CA6B9B3-5A2A-48DC-9CA9-E8799883C632}" dt="2022-06-23T23:08:09.131" v="10006" actId="20577"/>
          <ac:spMkLst>
            <pc:docMk/>
            <pc:sldMk cId="3240035055" sldId="971"/>
            <ac:spMk id="6" creationId="{30A32008-ABC7-6F2B-8D98-A2EA18AFF384}"/>
          </ac:spMkLst>
        </pc:spChg>
        <pc:spChg chg="add mod">
          <ac:chgData name="Yong Chae" userId="46cbd2bcecfad869" providerId="LiveId" clId="{3CA6B9B3-5A2A-48DC-9CA9-E8799883C632}" dt="2022-06-24T12:19:03.670" v="11355" actId="20577"/>
          <ac:spMkLst>
            <pc:docMk/>
            <pc:sldMk cId="3240035055" sldId="971"/>
            <ac:spMk id="11" creationId="{13C3B0A4-BC33-894A-2D82-7E4215903D5A}"/>
          </ac:spMkLst>
        </pc:spChg>
        <pc:spChg chg="add mod">
          <ac:chgData name="Yong Chae" userId="46cbd2bcecfad869" providerId="LiveId" clId="{3CA6B9B3-5A2A-48DC-9CA9-E8799883C632}" dt="2022-06-24T12:19:14.338" v="11368" actId="20577"/>
          <ac:spMkLst>
            <pc:docMk/>
            <pc:sldMk cId="3240035055" sldId="971"/>
            <ac:spMk id="13" creationId="{F45EBE12-921B-243E-8DB4-1753A64132E5}"/>
          </ac:spMkLst>
        </pc:spChg>
        <pc:spChg chg="add del">
          <ac:chgData name="Yong Chae" userId="46cbd2bcecfad869" providerId="LiveId" clId="{3CA6B9B3-5A2A-48DC-9CA9-E8799883C632}" dt="2022-06-23T23:08:50.060" v="10010"/>
          <ac:spMkLst>
            <pc:docMk/>
            <pc:sldMk cId="3240035055" sldId="971"/>
            <ac:spMk id="16" creationId="{F0826E32-DCA1-9A9B-D63C-E7CABE1E67D0}"/>
          </ac:spMkLst>
        </pc:spChg>
        <pc:spChg chg="mod">
          <ac:chgData name="Yong Chae" userId="46cbd2bcecfad869" providerId="LiveId" clId="{3CA6B9B3-5A2A-48DC-9CA9-E8799883C632}" dt="2022-06-23T23:03:10.521" v="9887" actId="1076"/>
          <ac:spMkLst>
            <pc:docMk/>
            <pc:sldMk cId="3240035055" sldId="971"/>
            <ac:spMk id="17" creationId="{AC192124-9666-09F3-B8FD-70D69C52CA76}"/>
          </ac:spMkLst>
        </pc:spChg>
        <pc:picChg chg="add mod">
          <ac:chgData name="Yong Chae" userId="46cbd2bcecfad869" providerId="LiveId" clId="{3CA6B9B3-5A2A-48DC-9CA9-E8799883C632}" dt="2022-06-23T23:01:52.831" v="9877" actId="1076"/>
          <ac:picMkLst>
            <pc:docMk/>
            <pc:sldMk cId="3240035055" sldId="971"/>
            <ac:picMk id="7" creationId="{3E9A47D6-ECF8-5B48-5710-3E8D8FB8CE41}"/>
          </ac:picMkLst>
        </pc:picChg>
        <pc:picChg chg="add mod">
          <ac:chgData name="Yong Chae" userId="46cbd2bcecfad869" providerId="LiveId" clId="{3CA6B9B3-5A2A-48DC-9CA9-E8799883C632}" dt="2022-06-23T23:01:49.691" v="9876" actId="1076"/>
          <ac:picMkLst>
            <pc:docMk/>
            <pc:sldMk cId="3240035055" sldId="971"/>
            <ac:picMk id="8" creationId="{97FD8EF9-4E83-6287-32E7-73AD349A8708}"/>
          </ac:picMkLst>
        </pc:picChg>
        <pc:picChg chg="add mod">
          <ac:chgData name="Yong Chae" userId="46cbd2bcecfad869" providerId="LiveId" clId="{3CA6B9B3-5A2A-48DC-9CA9-E8799883C632}" dt="2022-06-23T23:01:46.731" v="9875" actId="1076"/>
          <ac:picMkLst>
            <pc:docMk/>
            <pc:sldMk cId="3240035055" sldId="971"/>
            <ac:picMk id="9" creationId="{CCC558B4-273E-0B55-0EBA-F74928BF84BE}"/>
          </ac:picMkLst>
        </pc:picChg>
        <pc:picChg chg="del">
          <ac:chgData name="Yong Chae" userId="46cbd2bcecfad869" providerId="LiveId" clId="{3CA6B9B3-5A2A-48DC-9CA9-E8799883C632}" dt="2022-06-23T22:42:47.121" v="9262" actId="478"/>
          <ac:picMkLst>
            <pc:docMk/>
            <pc:sldMk cId="3240035055" sldId="971"/>
            <ac:picMk id="23" creationId="{8560AFF0-E858-FDDD-0007-D5CA25733FEA}"/>
          </ac:picMkLst>
        </pc:picChg>
        <pc:picChg chg="del">
          <ac:chgData name="Yong Chae" userId="46cbd2bcecfad869" providerId="LiveId" clId="{3CA6B9B3-5A2A-48DC-9CA9-E8799883C632}" dt="2022-06-23T22:42:48.381" v="9263" actId="478"/>
          <ac:picMkLst>
            <pc:docMk/>
            <pc:sldMk cId="3240035055" sldId="971"/>
            <ac:picMk id="24" creationId="{3ACB71A2-9221-BC0E-83FD-85F43875EA65}"/>
          </ac:picMkLst>
        </pc:picChg>
      </pc:sldChg>
      <pc:sldChg chg="add">
        <pc:chgData name="Yong Chae" userId="46cbd2bcecfad869" providerId="LiveId" clId="{3CA6B9B3-5A2A-48DC-9CA9-E8799883C632}" dt="2022-06-25T08:37:25.870" v="16488"/>
        <pc:sldMkLst>
          <pc:docMk/>
          <pc:sldMk cId="1967177566" sldId="972"/>
        </pc:sldMkLst>
      </pc:sldChg>
      <pc:sldChg chg="addSp delSp modSp add del mod">
        <pc:chgData name="Yong Chae" userId="46cbd2bcecfad869" providerId="LiveId" clId="{3CA6B9B3-5A2A-48DC-9CA9-E8799883C632}" dt="2022-06-25T08:37:09.839" v="16487" actId="2696"/>
        <pc:sldMkLst>
          <pc:docMk/>
          <pc:sldMk cId="3941477063" sldId="972"/>
        </pc:sldMkLst>
        <pc:spChg chg="mod">
          <ac:chgData name="Yong Chae" userId="46cbd2bcecfad869" providerId="LiveId" clId="{3CA6B9B3-5A2A-48DC-9CA9-E8799883C632}" dt="2022-06-23T23:48:46.959" v="10372" actId="1076"/>
          <ac:spMkLst>
            <pc:docMk/>
            <pc:sldMk cId="3941477063" sldId="972"/>
            <ac:spMk id="2" creationId="{00000000-0000-0000-0000-000000000000}"/>
          </ac:spMkLst>
        </pc:spChg>
        <pc:spChg chg="add del mod">
          <ac:chgData name="Yong Chae" userId="46cbd2bcecfad869" providerId="LiveId" clId="{3CA6B9B3-5A2A-48DC-9CA9-E8799883C632}" dt="2022-06-23T23:56:09.004" v="10453"/>
          <ac:spMkLst>
            <pc:docMk/>
            <pc:sldMk cId="3941477063" sldId="972"/>
            <ac:spMk id="3" creationId="{0C7732FC-4545-7ACE-7278-2258760A6BD1}"/>
          </ac:spMkLst>
        </pc:spChg>
        <pc:spChg chg="del mod">
          <ac:chgData name="Yong Chae" userId="46cbd2bcecfad869" providerId="LiveId" clId="{3CA6B9B3-5A2A-48DC-9CA9-E8799883C632}" dt="2022-06-23T23:09:25.910" v="10052" actId="478"/>
          <ac:spMkLst>
            <pc:docMk/>
            <pc:sldMk cId="3941477063" sldId="972"/>
            <ac:spMk id="6" creationId="{30A32008-ABC7-6F2B-8D98-A2EA18AFF384}"/>
          </ac:spMkLst>
        </pc:spChg>
        <pc:spChg chg="del">
          <ac:chgData name="Yong Chae" userId="46cbd2bcecfad869" providerId="LiveId" clId="{3CA6B9B3-5A2A-48DC-9CA9-E8799883C632}" dt="2022-06-23T23:09:16.061" v="10045" actId="478"/>
          <ac:spMkLst>
            <pc:docMk/>
            <pc:sldMk cId="3941477063" sldId="972"/>
            <ac:spMk id="11" creationId="{13C3B0A4-BC33-894A-2D82-7E4215903D5A}"/>
          </ac:spMkLst>
        </pc:spChg>
        <pc:spChg chg="del">
          <ac:chgData name="Yong Chae" userId="46cbd2bcecfad869" providerId="LiveId" clId="{3CA6B9B3-5A2A-48DC-9CA9-E8799883C632}" dt="2022-06-23T23:09:19.151" v="10046" actId="478"/>
          <ac:spMkLst>
            <pc:docMk/>
            <pc:sldMk cId="3941477063" sldId="972"/>
            <ac:spMk id="13" creationId="{F45EBE12-921B-243E-8DB4-1753A64132E5}"/>
          </ac:spMkLst>
        </pc:spChg>
        <pc:spChg chg="add mod">
          <ac:chgData name="Yong Chae" userId="46cbd2bcecfad869" providerId="LiveId" clId="{3CA6B9B3-5A2A-48DC-9CA9-E8799883C632}" dt="2022-06-23T23:55:40.289" v="10443" actId="164"/>
          <ac:spMkLst>
            <pc:docMk/>
            <pc:sldMk cId="3941477063" sldId="972"/>
            <ac:spMk id="20" creationId="{273ABFAD-0B8C-003E-9A67-081CD5D4F2FF}"/>
          </ac:spMkLst>
        </pc:spChg>
        <pc:spChg chg="add mod">
          <ac:chgData name="Yong Chae" userId="46cbd2bcecfad869" providerId="LiveId" clId="{3CA6B9B3-5A2A-48DC-9CA9-E8799883C632}" dt="2022-06-23T23:55:40.289" v="10443" actId="164"/>
          <ac:spMkLst>
            <pc:docMk/>
            <pc:sldMk cId="3941477063" sldId="972"/>
            <ac:spMk id="21" creationId="{0D93C9FA-D5FC-E0ED-E3DA-FBCB21ACF699}"/>
          </ac:spMkLst>
        </pc:spChg>
        <pc:spChg chg="mod">
          <ac:chgData name="Yong Chae" userId="46cbd2bcecfad869" providerId="LiveId" clId="{3CA6B9B3-5A2A-48DC-9CA9-E8799883C632}" dt="2022-06-23T23:56:06.929" v="10451" actId="1076"/>
          <ac:spMkLst>
            <pc:docMk/>
            <pc:sldMk cId="3941477063" sldId="972"/>
            <ac:spMk id="26" creationId="{C8344952-FFD4-66BD-07F2-64BD64B7A950}"/>
          </ac:spMkLst>
        </pc:spChg>
        <pc:spChg chg="mod">
          <ac:chgData name="Yong Chae" userId="46cbd2bcecfad869" providerId="LiveId" clId="{3CA6B9B3-5A2A-48DC-9CA9-E8799883C632}" dt="2022-06-23T23:55:43.560" v="10444"/>
          <ac:spMkLst>
            <pc:docMk/>
            <pc:sldMk cId="3941477063" sldId="972"/>
            <ac:spMk id="27" creationId="{FC13C48F-8EF3-8878-E569-1DD6F240FF9E}"/>
          </ac:spMkLst>
        </pc:spChg>
        <pc:spChg chg="mod">
          <ac:chgData name="Yong Chae" userId="46cbd2bcecfad869" providerId="LiveId" clId="{3CA6B9B3-5A2A-48DC-9CA9-E8799883C632}" dt="2022-06-24T00:13:12.490" v="11027" actId="20577"/>
          <ac:spMkLst>
            <pc:docMk/>
            <pc:sldMk cId="3941477063" sldId="972"/>
            <ac:spMk id="31" creationId="{D8BFC035-EA72-7717-2304-07C6979E3C0C}"/>
          </ac:spMkLst>
        </pc:spChg>
        <pc:spChg chg="mod">
          <ac:chgData name="Yong Chae" userId="46cbd2bcecfad869" providerId="LiveId" clId="{3CA6B9B3-5A2A-48DC-9CA9-E8799883C632}" dt="2022-06-24T00:12:24.859" v="11011" actId="207"/>
          <ac:spMkLst>
            <pc:docMk/>
            <pc:sldMk cId="3941477063" sldId="972"/>
            <ac:spMk id="32" creationId="{14659803-C0D8-CAA5-DA78-5CC019149613}"/>
          </ac:spMkLst>
        </pc:spChg>
        <pc:spChg chg="add mod">
          <ac:chgData name="Yong Chae" userId="46cbd2bcecfad869" providerId="LiveId" clId="{3CA6B9B3-5A2A-48DC-9CA9-E8799883C632}" dt="2022-06-24T00:07:38.742" v="11002" actId="1076"/>
          <ac:spMkLst>
            <pc:docMk/>
            <pc:sldMk cId="3941477063" sldId="972"/>
            <ac:spMk id="33" creationId="{CF158840-29E2-1C1E-06BC-92F7B998E910}"/>
          </ac:spMkLst>
        </pc:spChg>
        <pc:spChg chg="mod">
          <ac:chgData name="Yong Chae" userId="46cbd2bcecfad869" providerId="LiveId" clId="{3CA6B9B3-5A2A-48DC-9CA9-E8799883C632}" dt="2022-06-24T00:13:21.279" v="11038" actId="20577"/>
          <ac:spMkLst>
            <pc:docMk/>
            <pc:sldMk cId="3941477063" sldId="972"/>
            <ac:spMk id="37" creationId="{D65B0896-856D-E0CC-0EB1-B5931E1036A1}"/>
          </ac:spMkLst>
        </pc:spChg>
        <pc:spChg chg="mod">
          <ac:chgData name="Yong Chae" userId="46cbd2bcecfad869" providerId="LiveId" clId="{3CA6B9B3-5A2A-48DC-9CA9-E8799883C632}" dt="2022-06-24T00:12:39.371" v="11015"/>
          <ac:spMkLst>
            <pc:docMk/>
            <pc:sldMk cId="3941477063" sldId="972"/>
            <ac:spMk id="38" creationId="{8106C7E3-F7C3-62AC-9CC3-5F371C4D0E20}"/>
          </ac:spMkLst>
        </pc:spChg>
        <pc:grpChg chg="add del mod">
          <ac:chgData name="Yong Chae" userId="46cbd2bcecfad869" providerId="LiveId" clId="{3CA6B9B3-5A2A-48DC-9CA9-E8799883C632}" dt="2022-06-24T00:12:33.389" v="11014" actId="478"/>
          <ac:grpSpMkLst>
            <pc:docMk/>
            <pc:sldMk cId="3941477063" sldId="972"/>
            <ac:grpSpMk id="22" creationId="{E64F5C6F-518C-7133-196E-8E30B74CB684}"/>
          </ac:grpSpMkLst>
        </pc:grpChg>
        <pc:grpChg chg="add del mod">
          <ac:chgData name="Yong Chae" userId="46cbd2bcecfad869" providerId="LiveId" clId="{3CA6B9B3-5A2A-48DC-9CA9-E8799883C632}" dt="2022-06-23T23:56:20.770" v="10455" actId="478"/>
          <ac:grpSpMkLst>
            <pc:docMk/>
            <pc:sldMk cId="3941477063" sldId="972"/>
            <ac:grpSpMk id="23" creationId="{46D31539-7131-E667-1CFE-1E980747CB6F}"/>
          </ac:grpSpMkLst>
        </pc:grpChg>
        <pc:grpChg chg="add mod">
          <ac:chgData name="Yong Chae" userId="46cbd2bcecfad869" providerId="LiveId" clId="{3CA6B9B3-5A2A-48DC-9CA9-E8799883C632}" dt="2022-06-23T23:55:55.600" v="10448"/>
          <ac:grpSpMkLst>
            <pc:docMk/>
            <pc:sldMk cId="3941477063" sldId="972"/>
            <ac:grpSpMk id="28" creationId="{7916B105-EAD4-5DDB-79FE-CC426DF0B6A6}"/>
          </ac:grpSpMkLst>
        </pc:grpChg>
        <pc:grpChg chg="add mod">
          <ac:chgData name="Yong Chae" userId="46cbd2bcecfad869" providerId="LiveId" clId="{3CA6B9B3-5A2A-48DC-9CA9-E8799883C632}" dt="2022-06-24T00:12:43.941" v="11016" actId="1076"/>
          <ac:grpSpMkLst>
            <pc:docMk/>
            <pc:sldMk cId="3941477063" sldId="972"/>
            <ac:grpSpMk id="34" creationId="{A2636710-4577-8BD1-5FBC-8EF4EF694C71}"/>
          </ac:grpSpMkLst>
        </pc:grpChg>
        <pc:graphicFrameChg chg="add mod modGraphic">
          <ac:chgData name="Yong Chae" userId="46cbd2bcecfad869" providerId="LiveId" clId="{3CA6B9B3-5A2A-48DC-9CA9-E8799883C632}" dt="2022-06-24T00:07:34.089" v="11001" actId="1076"/>
          <ac:graphicFrameMkLst>
            <pc:docMk/>
            <pc:sldMk cId="3941477063" sldId="972"/>
            <ac:graphicFrameMk id="15" creationId="{67BD87C4-F626-CC17-251D-D6B5575C7C9D}"/>
          </ac:graphicFrameMkLst>
        </pc:graphicFrameChg>
        <pc:picChg chg="del">
          <ac:chgData name="Yong Chae" userId="46cbd2bcecfad869" providerId="LiveId" clId="{3CA6B9B3-5A2A-48DC-9CA9-E8799883C632}" dt="2022-06-23T23:09:20.110" v="10047" actId="478"/>
          <ac:picMkLst>
            <pc:docMk/>
            <pc:sldMk cId="3941477063" sldId="972"/>
            <ac:picMk id="7" creationId="{3E9A47D6-ECF8-5B48-5710-3E8D8FB8CE41}"/>
          </ac:picMkLst>
        </pc:picChg>
        <pc:picChg chg="del mod">
          <ac:chgData name="Yong Chae" userId="46cbd2bcecfad869" providerId="LiveId" clId="{3CA6B9B3-5A2A-48DC-9CA9-E8799883C632}" dt="2022-06-23T23:09:20.976" v="10049" actId="478"/>
          <ac:picMkLst>
            <pc:docMk/>
            <pc:sldMk cId="3941477063" sldId="972"/>
            <ac:picMk id="8" creationId="{97FD8EF9-4E83-6287-32E7-73AD349A8708}"/>
          </ac:picMkLst>
        </pc:picChg>
        <pc:picChg chg="del">
          <ac:chgData name="Yong Chae" userId="46cbd2bcecfad869" providerId="LiveId" clId="{3CA6B9B3-5A2A-48DC-9CA9-E8799883C632}" dt="2022-06-23T23:09:23.431" v="10051" actId="478"/>
          <ac:picMkLst>
            <pc:docMk/>
            <pc:sldMk cId="3941477063" sldId="972"/>
            <ac:picMk id="9" creationId="{CCC558B4-273E-0B55-0EBA-F74928BF84BE}"/>
          </ac:picMkLst>
        </pc:picChg>
        <pc:picChg chg="add del mod">
          <ac:chgData name="Yong Chae" userId="46cbd2bcecfad869" providerId="LiveId" clId="{3CA6B9B3-5A2A-48DC-9CA9-E8799883C632}" dt="2022-06-23T23:16:38.050" v="10061" actId="478"/>
          <ac:picMkLst>
            <pc:docMk/>
            <pc:sldMk cId="3941477063" sldId="972"/>
            <ac:picMk id="10" creationId="{5AB80D7D-C281-E7F8-82AA-93EDBA5B9127}"/>
          </ac:picMkLst>
        </pc:picChg>
        <pc:picChg chg="add mod">
          <ac:chgData name="Yong Chae" userId="46cbd2bcecfad869" providerId="LiveId" clId="{3CA6B9B3-5A2A-48DC-9CA9-E8799883C632}" dt="2022-06-23T23:19:50.127" v="10082" actId="1076"/>
          <ac:picMkLst>
            <pc:docMk/>
            <pc:sldMk cId="3941477063" sldId="972"/>
            <ac:picMk id="12" creationId="{EC40152A-9A38-E993-0679-8600B4692195}"/>
          </ac:picMkLst>
        </pc:picChg>
        <pc:picChg chg="add mod">
          <ac:chgData name="Yong Chae" userId="46cbd2bcecfad869" providerId="LiveId" clId="{3CA6B9B3-5A2A-48DC-9CA9-E8799883C632}" dt="2022-06-23T23:19:43.630" v="10079" actId="14100"/>
          <ac:picMkLst>
            <pc:docMk/>
            <pc:sldMk cId="3941477063" sldId="972"/>
            <ac:picMk id="14" creationId="{7E34264F-A510-0D56-52D8-ED67D0E65903}"/>
          </ac:picMkLst>
        </pc:picChg>
        <pc:picChg chg="add mod">
          <ac:chgData name="Yong Chae" userId="46cbd2bcecfad869" providerId="LiveId" clId="{3CA6B9B3-5A2A-48DC-9CA9-E8799883C632}" dt="2022-06-24T00:12:26.209" v="11012" actId="1076"/>
          <ac:picMkLst>
            <pc:docMk/>
            <pc:sldMk cId="3941477063" sldId="972"/>
            <ac:picMk id="16" creationId="{63463EE5-C655-DBF8-DDC9-26887F244780}"/>
          </ac:picMkLst>
        </pc:picChg>
        <pc:picChg chg="add mod">
          <ac:chgData name="Yong Chae" userId="46cbd2bcecfad869" providerId="LiveId" clId="{3CA6B9B3-5A2A-48DC-9CA9-E8799883C632}" dt="2022-06-24T00:03:01.439" v="10874" actId="1076"/>
          <ac:picMkLst>
            <pc:docMk/>
            <pc:sldMk cId="3941477063" sldId="972"/>
            <ac:picMk id="18" creationId="{A0C4FC4B-C1F9-907D-3881-9E1E347D5E00}"/>
          </ac:picMkLst>
        </pc:picChg>
        <pc:cxnChg chg="add mod">
          <ac:chgData name="Yong Chae" userId="46cbd2bcecfad869" providerId="LiveId" clId="{3CA6B9B3-5A2A-48DC-9CA9-E8799883C632}" dt="2022-06-23T23:55:40.289" v="10443" actId="164"/>
          <ac:cxnSpMkLst>
            <pc:docMk/>
            <pc:sldMk cId="3941477063" sldId="972"/>
            <ac:cxnSpMk id="5" creationId="{6E266523-EC21-0FE1-C702-E19F42526373}"/>
          </ac:cxnSpMkLst>
        </pc:cxnChg>
        <pc:cxnChg chg="add mod">
          <ac:chgData name="Yong Chae" userId="46cbd2bcecfad869" providerId="LiveId" clId="{3CA6B9B3-5A2A-48DC-9CA9-E8799883C632}" dt="2022-06-23T23:55:40.289" v="10443" actId="164"/>
          <ac:cxnSpMkLst>
            <pc:docMk/>
            <pc:sldMk cId="3941477063" sldId="972"/>
            <ac:cxnSpMk id="19" creationId="{614991A0-7B45-F899-F640-874DF0AD904A}"/>
          </ac:cxnSpMkLst>
        </pc:cxnChg>
        <pc:cxnChg chg="mod">
          <ac:chgData name="Yong Chae" userId="46cbd2bcecfad869" providerId="LiveId" clId="{3CA6B9B3-5A2A-48DC-9CA9-E8799883C632}" dt="2022-06-23T23:55:43.560" v="10444"/>
          <ac:cxnSpMkLst>
            <pc:docMk/>
            <pc:sldMk cId="3941477063" sldId="972"/>
            <ac:cxnSpMk id="24" creationId="{B9596272-A8CC-7F02-7217-50E6E7C51529}"/>
          </ac:cxnSpMkLst>
        </pc:cxnChg>
        <pc:cxnChg chg="mod">
          <ac:chgData name="Yong Chae" userId="46cbd2bcecfad869" providerId="LiveId" clId="{3CA6B9B3-5A2A-48DC-9CA9-E8799883C632}" dt="2022-06-23T23:55:43.560" v="10444"/>
          <ac:cxnSpMkLst>
            <pc:docMk/>
            <pc:sldMk cId="3941477063" sldId="972"/>
            <ac:cxnSpMk id="25" creationId="{45154FBC-D596-EEE4-7764-783DAD97CB13}"/>
          </ac:cxnSpMkLst>
        </pc:cxnChg>
        <pc:cxnChg chg="mod">
          <ac:chgData name="Yong Chae" userId="46cbd2bcecfad869" providerId="LiveId" clId="{3CA6B9B3-5A2A-48DC-9CA9-E8799883C632}" dt="2022-06-24T00:11:53.959" v="11007" actId="208"/>
          <ac:cxnSpMkLst>
            <pc:docMk/>
            <pc:sldMk cId="3941477063" sldId="972"/>
            <ac:cxnSpMk id="29" creationId="{B59B73BA-3DD8-EED0-600C-5E69415A7323}"/>
          </ac:cxnSpMkLst>
        </pc:cxnChg>
        <pc:cxnChg chg="mod">
          <ac:chgData name="Yong Chae" userId="46cbd2bcecfad869" providerId="LiveId" clId="{3CA6B9B3-5A2A-48DC-9CA9-E8799883C632}" dt="2022-06-24T00:12:10.489" v="11009" actId="208"/>
          <ac:cxnSpMkLst>
            <pc:docMk/>
            <pc:sldMk cId="3941477063" sldId="972"/>
            <ac:cxnSpMk id="30" creationId="{CAA9660E-C48D-D25C-51B4-340E89FB703F}"/>
          </ac:cxnSpMkLst>
        </pc:cxnChg>
        <pc:cxnChg chg="mod">
          <ac:chgData name="Yong Chae" userId="46cbd2bcecfad869" providerId="LiveId" clId="{3CA6B9B3-5A2A-48DC-9CA9-E8799883C632}" dt="2022-06-24T00:12:39.371" v="11015"/>
          <ac:cxnSpMkLst>
            <pc:docMk/>
            <pc:sldMk cId="3941477063" sldId="972"/>
            <ac:cxnSpMk id="35" creationId="{53E66229-30E7-4D62-C92C-084835C5843E}"/>
          </ac:cxnSpMkLst>
        </pc:cxnChg>
        <pc:cxnChg chg="mod">
          <ac:chgData name="Yong Chae" userId="46cbd2bcecfad869" providerId="LiveId" clId="{3CA6B9B3-5A2A-48DC-9CA9-E8799883C632}" dt="2022-06-24T00:12:39.371" v="11015"/>
          <ac:cxnSpMkLst>
            <pc:docMk/>
            <pc:sldMk cId="3941477063" sldId="972"/>
            <ac:cxnSpMk id="36" creationId="{F8C21E88-6C52-2301-5E01-92B5B3084F49}"/>
          </ac:cxnSpMkLst>
        </pc:cxnChg>
      </pc:sldChg>
      <pc:sldChg chg="addSp delSp modSp add del mod">
        <pc:chgData name="Yong Chae" userId="46cbd2bcecfad869" providerId="LiveId" clId="{3CA6B9B3-5A2A-48DC-9CA9-E8799883C632}" dt="2022-06-25T08:36:40.205" v="16486" actId="47"/>
        <pc:sldMkLst>
          <pc:docMk/>
          <pc:sldMk cId="2328011215" sldId="973"/>
        </pc:sldMkLst>
        <pc:spChg chg="del">
          <ac:chgData name="Yong Chae" userId="46cbd2bcecfad869" providerId="LiveId" clId="{3CA6B9B3-5A2A-48DC-9CA9-E8799883C632}" dt="2022-06-24T15:05:43.166" v="14048" actId="478"/>
          <ac:spMkLst>
            <pc:docMk/>
            <pc:sldMk cId="2328011215" sldId="973"/>
            <ac:spMk id="7" creationId="{764DCFF1-86E6-3963-FA74-F67D52F40830}"/>
          </ac:spMkLst>
        </pc:spChg>
        <pc:picChg chg="add mod">
          <ac:chgData name="Yong Chae" userId="46cbd2bcecfad869" providerId="LiveId" clId="{3CA6B9B3-5A2A-48DC-9CA9-E8799883C632}" dt="2022-06-24T15:09:51.971" v="14097" actId="1076"/>
          <ac:picMkLst>
            <pc:docMk/>
            <pc:sldMk cId="2328011215" sldId="973"/>
            <ac:picMk id="4" creationId="{9FA291A4-7BCB-2144-E934-DB65563C9541}"/>
          </ac:picMkLst>
        </pc:picChg>
        <pc:picChg chg="add mod">
          <ac:chgData name="Yong Chae" userId="46cbd2bcecfad869" providerId="LiveId" clId="{3CA6B9B3-5A2A-48DC-9CA9-E8799883C632}" dt="2022-06-24T15:09:48.968" v="14096" actId="1076"/>
          <ac:picMkLst>
            <pc:docMk/>
            <pc:sldMk cId="2328011215" sldId="973"/>
            <ac:picMk id="8" creationId="{51910E6B-5780-CCD2-9678-B43603588E54}"/>
          </ac:picMkLst>
        </pc:picChg>
        <pc:picChg chg="add mod modCrop">
          <ac:chgData name="Yong Chae" userId="46cbd2bcecfad869" providerId="LiveId" clId="{3CA6B9B3-5A2A-48DC-9CA9-E8799883C632}" dt="2022-06-24T15:09:42.471" v="14095" actId="1076"/>
          <ac:picMkLst>
            <pc:docMk/>
            <pc:sldMk cId="2328011215" sldId="973"/>
            <ac:picMk id="10" creationId="{A0C15FE4-DAC7-E5E0-FAF4-6FC0970FCE55}"/>
          </ac:picMkLst>
        </pc:picChg>
      </pc:sldChg>
      <pc:sldChg chg="add del">
        <pc:chgData name="Yong Chae" userId="46cbd2bcecfad869" providerId="LiveId" clId="{3CA6B9B3-5A2A-48DC-9CA9-E8799883C632}" dt="2022-06-23T23:33:05.300" v="10135"/>
        <pc:sldMkLst>
          <pc:docMk/>
          <pc:sldMk cId="2709683261" sldId="973"/>
        </pc:sldMkLst>
      </pc:sldChg>
      <pc:sldChg chg="addSp delSp modSp add mod">
        <pc:chgData name="Yong Chae" userId="46cbd2bcecfad869" providerId="LiveId" clId="{3CA6B9B3-5A2A-48DC-9CA9-E8799883C632}" dt="2022-06-25T12:46:27.151" v="23094" actId="1076"/>
        <pc:sldMkLst>
          <pc:docMk/>
          <pc:sldMk cId="1502130675" sldId="974"/>
        </pc:sldMkLst>
        <pc:spChg chg="mod">
          <ac:chgData name="Yong Chae" userId="46cbd2bcecfad869" providerId="LiveId" clId="{3CA6B9B3-5A2A-48DC-9CA9-E8799883C632}" dt="2022-06-25T12:46:27.151" v="23094" actId="1076"/>
          <ac:spMkLst>
            <pc:docMk/>
            <pc:sldMk cId="1502130675" sldId="974"/>
            <ac:spMk id="2" creationId="{4EA265E0-DFB8-562D-BC16-46C725A25546}"/>
          </ac:spMkLst>
        </pc:spChg>
        <pc:spChg chg="add mod">
          <ac:chgData name="Yong Chae" userId="46cbd2bcecfad869" providerId="LiveId" clId="{3CA6B9B3-5A2A-48DC-9CA9-E8799883C632}" dt="2022-06-25T07:55:31.442" v="14948" actId="1076"/>
          <ac:spMkLst>
            <pc:docMk/>
            <pc:sldMk cId="1502130675" sldId="974"/>
            <ac:spMk id="3" creationId="{F10B48DC-BF52-158F-E5E6-2F2BDF9E6C5B}"/>
          </ac:spMkLst>
        </pc:spChg>
        <pc:spChg chg="add mod">
          <ac:chgData name="Yong Chae" userId="46cbd2bcecfad869" providerId="LiveId" clId="{3CA6B9B3-5A2A-48DC-9CA9-E8799883C632}" dt="2022-06-25T07:55:59.683" v="14957" actId="1076"/>
          <ac:spMkLst>
            <pc:docMk/>
            <pc:sldMk cId="1502130675" sldId="974"/>
            <ac:spMk id="4" creationId="{AFD006F5-42C1-A77E-E7A6-5213788785BC}"/>
          </ac:spMkLst>
        </pc:spChg>
        <pc:spChg chg="mod">
          <ac:chgData name="Yong Chae" userId="46cbd2bcecfad869" providerId="LiveId" clId="{3CA6B9B3-5A2A-48DC-9CA9-E8799883C632}" dt="2022-06-25T07:50:21.130" v="14903" actId="20577"/>
          <ac:spMkLst>
            <pc:docMk/>
            <pc:sldMk cId="1502130675" sldId="974"/>
            <ac:spMk id="5" creationId="{8CBF21B6-3D40-407E-A083-89F94988E5CE}"/>
          </ac:spMkLst>
        </pc:spChg>
        <pc:spChg chg="add mod">
          <ac:chgData name="Yong Chae" userId="46cbd2bcecfad869" providerId="LiveId" clId="{3CA6B9B3-5A2A-48DC-9CA9-E8799883C632}" dt="2022-06-25T07:52:04.236" v="14928" actId="14100"/>
          <ac:spMkLst>
            <pc:docMk/>
            <pc:sldMk cId="1502130675" sldId="974"/>
            <ac:spMk id="9" creationId="{B5998DC8-160F-0794-B851-54DF64E55E35}"/>
          </ac:spMkLst>
        </pc:spChg>
        <pc:spChg chg="add mod">
          <ac:chgData name="Yong Chae" userId="46cbd2bcecfad869" providerId="LiveId" clId="{3CA6B9B3-5A2A-48DC-9CA9-E8799883C632}" dt="2022-06-25T07:56:11.092" v="14960" actId="20577"/>
          <ac:spMkLst>
            <pc:docMk/>
            <pc:sldMk cId="1502130675" sldId="974"/>
            <ac:spMk id="12" creationId="{038C26F3-3472-4AE6-B23F-B90C51DF9053}"/>
          </ac:spMkLst>
        </pc:spChg>
        <pc:graphicFrameChg chg="del">
          <ac:chgData name="Yong Chae" userId="46cbd2bcecfad869" providerId="LiveId" clId="{3CA6B9B3-5A2A-48DC-9CA9-E8799883C632}" dt="2022-06-25T07:12:15.105" v="14213" actId="478"/>
          <ac:graphicFrameMkLst>
            <pc:docMk/>
            <pc:sldMk cId="1502130675" sldId="974"/>
            <ac:graphicFrameMk id="2" creationId="{44637411-C0AA-77C5-8CD3-FCCF7CA419D3}"/>
          </ac:graphicFrameMkLst>
        </pc:graphicFrameChg>
        <pc:picChg chg="mod">
          <ac:chgData name="Yong Chae" userId="46cbd2bcecfad869" providerId="LiveId" clId="{3CA6B9B3-5A2A-48DC-9CA9-E8799883C632}" dt="2022-06-25T07:52:14.345" v="14930" actId="1076"/>
          <ac:picMkLst>
            <pc:docMk/>
            <pc:sldMk cId="1502130675" sldId="974"/>
            <ac:picMk id="8" creationId="{70EB9AEB-7A75-4529-AA1D-7032167DBF7D}"/>
          </ac:picMkLst>
        </pc:picChg>
        <pc:picChg chg="mod">
          <ac:chgData name="Yong Chae" userId="46cbd2bcecfad869" providerId="LiveId" clId="{3CA6B9B3-5A2A-48DC-9CA9-E8799883C632}" dt="2022-06-25T07:52:11.905" v="14929" actId="1076"/>
          <ac:picMkLst>
            <pc:docMk/>
            <pc:sldMk cId="1502130675" sldId="974"/>
            <ac:picMk id="11" creationId="{F7EE0009-ED91-4D36-A171-8F2BD87A5D5F}"/>
          </ac:picMkLst>
        </pc:picChg>
        <pc:picChg chg="mod">
          <ac:chgData name="Yong Chae" userId="46cbd2bcecfad869" providerId="LiveId" clId="{3CA6B9B3-5A2A-48DC-9CA9-E8799883C632}" dt="2022-06-25T07:52:20.354" v="14932" actId="1076"/>
          <ac:picMkLst>
            <pc:docMk/>
            <pc:sldMk cId="1502130675" sldId="974"/>
            <ac:picMk id="13" creationId="{6AB3C82C-6A98-4178-8B41-0F91CFC9A181}"/>
          </ac:picMkLst>
        </pc:picChg>
        <pc:picChg chg="mod">
          <ac:chgData name="Yong Chae" userId="46cbd2bcecfad869" providerId="LiveId" clId="{3CA6B9B3-5A2A-48DC-9CA9-E8799883C632}" dt="2022-06-25T07:52:16.810" v="14931" actId="1076"/>
          <ac:picMkLst>
            <pc:docMk/>
            <pc:sldMk cId="1502130675" sldId="974"/>
            <ac:picMk id="15" creationId="{D909BD12-C6B4-4E06-AB1E-E8C400971DB3}"/>
          </ac:picMkLst>
        </pc:picChg>
      </pc:sldChg>
      <pc:sldChg chg="addSp delSp modSp add mod">
        <pc:chgData name="Yong Chae" userId="46cbd2bcecfad869" providerId="LiveId" clId="{3CA6B9B3-5A2A-48DC-9CA9-E8799883C632}" dt="2022-06-25T10:35:46.455" v="17964" actId="1582"/>
        <pc:sldMkLst>
          <pc:docMk/>
          <pc:sldMk cId="546454810" sldId="975"/>
        </pc:sldMkLst>
        <pc:spChg chg="mod">
          <ac:chgData name="Yong Chae" userId="46cbd2bcecfad869" providerId="LiveId" clId="{3CA6B9B3-5A2A-48DC-9CA9-E8799883C632}" dt="2022-06-25T09:43:29.781" v="17043" actId="20577"/>
          <ac:spMkLst>
            <pc:docMk/>
            <pc:sldMk cId="546454810" sldId="975"/>
            <ac:spMk id="2" creationId="{00000000-0000-0000-0000-000000000000}"/>
          </ac:spMkLst>
        </pc:spChg>
        <pc:spChg chg="mod">
          <ac:chgData name="Yong Chae" userId="46cbd2bcecfad869" providerId="LiveId" clId="{3CA6B9B3-5A2A-48DC-9CA9-E8799883C632}" dt="2022-06-25T09:43:38.927" v="17100" actId="20577"/>
          <ac:spMkLst>
            <pc:docMk/>
            <pc:sldMk cId="546454810" sldId="975"/>
            <ac:spMk id="5" creationId="{47251E34-19CF-35B7-3C5A-161AB44EE14D}"/>
          </ac:spMkLst>
        </pc:spChg>
        <pc:spChg chg="mod">
          <ac:chgData name="Yong Chae" userId="46cbd2bcecfad869" providerId="LiveId" clId="{3CA6B9B3-5A2A-48DC-9CA9-E8799883C632}" dt="2022-06-25T10:00:08.092" v="17936" actId="20577"/>
          <ac:spMkLst>
            <pc:docMk/>
            <pc:sldMk cId="546454810" sldId="975"/>
            <ac:spMk id="7" creationId="{764DCFF1-86E6-3963-FA74-F67D52F40830}"/>
          </ac:spMkLst>
        </pc:spChg>
        <pc:spChg chg="add mod">
          <ac:chgData name="Yong Chae" userId="46cbd2bcecfad869" providerId="LiveId" clId="{3CA6B9B3-5A2A-48DC-9CA9-E8799883C632}" dt="2022-06-25T10:01:17.568" v="17944" actId="20577"/>
          <ac:spMkLst>
            <pc:docMk/>
            <pc:sldMk cId="546454810" sldId="975"/>
            <ac:spMk id="9" creationId="{7FAE252C-A1C6-DD24-6877-B5BD98316AB0}"/>
          </ac:spMkLst>
        </pc:spChg>
        <pc:picChg chg="add mod">
          <ac:chgData name="Yong Chae" userId="46cbd2bcecfad869" providerId="LiveId" clId="{3CA6B9B3-5A2A-48DC-9CA9-E8799883C632}" dt="2022-06-25T10:01:21.253" v="17945" actId="1076"/>
          <ac:picMkLst>
            <pc:docMk/>
            <pc:sldMk cId="546454810" sldId="975"/>
            <ac:picMk id="4" creationId="{9C476224-9155-4A52-F39B-50973E1E6E6F}"/>
          </ac:picMkLst>
        </pc:picChg>
        <pc:picChg chg="add mod modCrop">
          <ac:chgData name="Yong Chae" userId="46cbd2bcecfad869" providerId="LiveId" clId="{3CA6B9B3-5A2A-48DC-9CA9-E8799883C632}" dt="2022-06-25T10:35:46.455" v="17964" actId="1582"/>
          <ac:picMkLst>
            <pc:docMk/>
            <pc:sldMk cId="546454810" sldId="975"/>
            <ac:picMk id="8" creationId="{44C636BD-E9FF-29A5-E3E9-448E05A5508A}"/>
          </ac:picMkLst>
        </pc:picChg>
        <pc:picChg chg="del">
          <ac:chgData name="Yong Chae" userId="46cbd2bcecfad869" providerId="LiveId" clId="{3CA6B9B3-5A2A-48DC-9CA9-E8799883C632}" dt="2022-06-25T09:44:11.133" v="17161" actId="478"/>
          <ac:picMkLst>
            <pc:docMk/>
            <pc:sldMk cId="546454810" sldId="975"/>
            <ac:picMk id="11" creationId="{7D98940B-4EA2-58FB-6357-83160D53BA00}"/>
          </ac:picMkLst>
        </pc:picChg>
        <pc:picChg chg="del">
          <ac:chgData name="Yong Chae" userId="46cbd2bcecfad869" providerId="LiveId" clId="{3CA6B9B3-5A2A-48DC-9CA9-E8799883C632}" dt="2022-06-25T09:44:11.954" v="17162" actId="478"/>
          <ac:picMkLst>
            <pc:docMk/>
            <pc:sldMk cId="546454810" sldId="975"/>
            <ac:picMk id="12" creationId="{3F24BA11-17D6-F324-F25E-B07DD1675241}"/>
          </ac:picMkLst>
        </pc:picChg>
        <pc:picChg chg="del mod">
          <ac:chgData name="Yong Chae" userId="46cbd2bcecfad869" providerId="LiveId" clId="{3CA6B9B3-5A2A-48DC-9CA9-E8799883C632}" dt="2022-06-25T09:44:12.788" v="17164" actId="478"/>
          <ac:picMkLst>
            <pc:docMk/>
            <pc:sldMk cId="546454810" sldId="975"/>
            <ac:picMk id="13" creationId="{C4058CB9-B087-C51A-CAB1-8B5098BEBCD7}"/>
          </ac:picMkLst>
        </pc:picChg>
      </pc:sldChg>
      <pc:sldChg chg="add del">
        <pc:chgData name="Yong Chae" userId="46cbd2bcecfad869" providerId="LiveId" clId="{3CA6B9B3-5A2A-48DC-9CA9-E8799883C632}" dt="2022-06-25T09:42:51.500" v="16983"/>
        <pc:sldMkLst>
          <pc:docMk/>
          <pc:sldMk cId="1586870738" sldId="975"/>
        </pc:sldMkLst>
      </pc:sldChg>
      <pc:sldChg chg="add del">
        <pc:chgData name="Yong Chae" userId="46cbd2bcecfad869" providerId="LiveId" clId="{3CA6B9B3-5A2A-48DC-9CA9-E8799883C632}" dt="2022-06-25T09:42:51.500" v="16983"/>
        <pc:sldMkLst>
          <pc:docMk/>
          <pc:sldMk cId="2699923807" sldId="976"/>
        </pc:sldMkLst>
      </pc:sldChg>
      <pc:sldChg chg="addSp delSp modSp add mod setBg">
        <pc:chgData name="Yong Chae" userId="46cbd2bcecfad869" providerId="LiveId" clId="{3CA6B9B3-5A2A-48DC-9CA9-E8799883C632}" dt="2022-06-26T08:34:20.817" v="23313" actId="1076"/>
        <pc:sldMkLst>
          <pc:docMk/>
          <pc:sldMk cId="3026741973" sldId="976"/>
        </pc:sldMkLst>
        <pc:spChg chg="del">
          <ac:chgData name="Yong Chae" userId="46cbd2bcecfad869" providerId="LiveId" clId="{3CA6B9B3-5A2A-48DC-9CA9-E8799883C632}" dt="2022-06-25T10:38:32.690" v="17983" actId="478"/>
          <ac:spMkLst>
            <pc:docMk/>
            <pc:sldMk cId="3026741973" sldId="976"/>
            <ac:spMk id="5" creationId="{00000000-0000-0000-0000-000000000000}"/>
          </ac:spMkLst>
        </pc:spChg>
        <pc:spChg chg="add del mod">
          <ac:chgData name="Yong Chae" userId="46cbd2bcecfad869" providerId="LiveId" clId="{3CA6B9B3-5A2A-48DC-9CA9-E8799883C632}" dt="2022-06-25T11:13:20.211" v="20735"/>
          <ac:spMkLst>
            <pc:docMk/>
            <pc:sldMk cId="3026741973" sldId="976"/>
            <ac:spMk id="6" creationId="{CB18EFF6-AA30-68C0-BA64-8E445094597A}"/>
          </ac:spMkLst>
        </pc:spChg>
        <pc:spChg chg="del">
          <ac:chgData name="Yong Chae" userId="46cbd2bcecfad869" providerId="LiveId" clId="{3CA6B9B3-5A2A-48DC-9CA9-E8799883C632}" dt="2022-06-25T10:38:38.856" v="17984" actId="478"/>
          <ac:spMkLst>
            <pc:docMk/>
            <pc:sldMk cId="3026741973" sldId="976"/>
            <ac:spMk id="7" creationId="{00000000-0000-0000-0000-000000000000}"/>
          </ac:spMkLst>
        </pc:spChg>
        <pc:spChg chg="del">
          <ac:chgData name="Yong Chae" userId="46cbd2bcecfad869" providerId="LiveId" clId="{3CA6B9B3-5A2A-48DC-9CA9-E8799883C632}" dt="2022-06-25T10:38:38.856" v="17984" actId="478"/>
          <ac:spMkLst>
            <pc:docMk/>
            <pc:sldMk cId="3026741973" sldId="976"/>
            <ac:spMk id="8" creationId="{00000000-0000-0000-0000-000000000000}"/>
          </ac:spMkLst>
        </pc:spChg>
        <pc:spChg chg="add del">
          <ac:chgData name="Yong Chae" userId="46cbd2bcecfad869" providerId="LiveId" clId="{3CA6B9B3-5A2A-48DC-9CA9-E8799883C632}" dt="2022-06-25T10:43:05.209" v="18208" actId="21"/>
          <ac:spMkLst>
            <pc:docMk/>
            <pc:sldMk cId="3026741973" sldId="976"/>
            <ac:spMk id="9" creationId="{5928E5AB-6CE9-EDC6-CD92-833830DC7395}"/>
          </ac:spMkLst>
        </pc:spChg>
        <pc:spChg chg="add">
          <ac:chgData name="Yong Chae" userId="46cbd2bcecfad869" providerId="LiveId" clId="{3CA6B9B3-5A2A-48DC-9CA9-E8799883C632}" dt="2022-06-25T10:40:43.410" v="18039"/>
          <ac:spMkLst>
            <pc:docMk/>
            <pc:sldMk cId="3026741973" sldId="976"/>
            <ac:spMk id="10" creationId="{552C5712-3049-C291-83D8-EE59512C20E4}"/>
          </ac:spMkLst>
        </pc:spChg>
        <pc:spChg chg="add del mod">
          <ac:chgData name="Yong Chae" userId="46cbd2bcecfad869" providerId="LiveId" clId="{3CA6B9B3-5A2A-48DC-9CA9-E8799883C632}" dt="2022-06-25T10:41:02.977" v="18043" actId="478"/>
          <ac:spMkLst>
            <pc:docMk/>
            <pc:sldMk cId="3026741973" sldId="976"/>
            <ac:spMk id="11" creationId="{8044C352-2A67-68D3-2D01-2FCF0EBAA70A}"/>
          </ac:spMkLst>
        </pc:spChg>
        <pc:spChg chg="mod">
          <ac:chgData name="Yong Chae" userId="46cbd2bcecfad869" providerId="LiveId" clId="{3CA6B9B3-5A2A-48DC-9CA9-E8799883C632}" dt="2022-06-25T12:40:13.249" v="23081" actId="1076"/>
          <ac:spMkLst>
            <pc:docMk/>
            <pc:sldMk cId="3026741973" sldId="976"/>
            <ac:spMk id="12" creationId="{4EC675B1-6380-C017-C139-F5D0C4AFCE2A}"/>
          </ac:spMkLst>
        </pc:spChg>
        <pc:spChg chg="del">
          <ac:chgData name="Yong Chae" userId="46cbd2bcecfad869" providerId="LiveId" clId="{3CA6B9B3-5A2A-48DC-9CA9-E8799883C632}" dt="2022-06-25T10:38:38.856" v="17984" actId="478"/>
          <ac:spMkLst>
            <pc:docMk/>
            <pc:sldMk cId="3026741973" sldId="976"/>
            <ac:spMk id="13" creationId="{95378364-5813-771A-980D-7891C8C93C43}"/>
          </ac:spMkLst>
        </pc:spChg>
        <pc:spChg chg="del">
          <ac:chgData name="Yong Chae" userId="46cbd2bcecfad869" providerId="LiveId" clId="{3CA6B9B3-5A2A-48DC-9CA9-E8799883C632}" dt="2022-06-25T10:38:38.856" v="17984" actId="478"/>
          <ac:spMkLst>
            <pc:docMk/>
            <pc:sldMk cId="3026741973" sldId="976"/>
            <ac:spMk id="14" creationId="{C057AD8F-006E-4506-ACAD-80C9407B6B07}"/>
          </ac:spMkLst>
        </pc:spChg>
        <pc:spChg chg="add mod">
          <ac:chgData name="Yong Chae" userId="46cbd2bcecfad869" providerId="LiveId" clId="{3CA6B9B3-5A2A-48DC-9CA9-E8799883C632}" dt="2022-06-25T10:40:44.730" v="18040"/>
          <ac:spMkLst>
            <pc:docMk/>
            <pc:sldMk cId="3026741973" sldId="976"/>
            <ac:spMk id="16" creationId="{539DD52E-64F7-91B8-339D-0E4029B5A0DF}"/>
          </ac:spMkLst>
        </pc:spChg>
        <pc:spChg chg="add del mod">
          <ac:chgData name="Yong Chae" userId="46cbd2bcecfad869" providerId="LiveId" clId="{3CA6B9B3-5A2A-48DC-9CA9-E8799883C632}" dt="2022-06-25T11:13:30.460" v="20738" actId="478"/>
          <ac:spMkLst>
            <pc:docMk/>
            <pc:sldMk cId="3026741973" sldId="976"/>
            <ac:spMk id="20" creationId="{589B7796-0637-2452-7AA6-715C4F5DEC12}"/>
          </ac:spMkLst>
        </pc:spChg>
        <pc:spChg chg="add mod">
          <ac:chgData name="Yong Chae" userId="46cbd2bcecfad869" providerId="LiveId" clId="{3CA6B9B3-5A2A-48DC-9CA9-E8799883C632}" dt="2022-06-26T08:34:20.817" v="23313" actId="1076"/>
          <ac:spMkLst>
            <pc:docMk/>
            <pc:sldMk cId="3026741973" sldId="976"/>
            <ac:spMk id="21" creationId="{3AADD668-EC13-883D-0E6B-67B57E0518A4}"/>
          </ac:spMkLst>
        </pc:spChg>
        <pc:grpChg chg="del">
          <ac:chgData name="Yong Chae" userId="46cbd2bcecfad869" providerId="LiveId" clId="{3CA6B9B3-5A2A-48DC-9CA9-E8799883C632}" dt="2022-06-25T10:38:38.856" v="17984" actId="478"/>
          <ac:grpSpMkLst>
            <pc:docMk/>
            <pc:sldMk cId="3026741973" sldId="976"/>
            <ac:grpSpMk id="15" creationId="{895D6D57-C1DE-C34B-530C-C0D1D05B4AB3}"/>
          </ac:grpSpMkLst>
        </pc:grpChg>
        <pc:picChg chg="add del">
          <ac:chgData name="Yong Chae" userId="46cbd2bcecfad869" providerId="LiveId" clId="{3CA6B9B3-5A2A-48DC-9CA9-E8799883C632}" dt="2022-06-25T10:41:05.217" v="18044" actId="478"/>
          <ac:picMkLst>
            <pc:docMk/>
            <pc:sldMk cId="3026741973" sldId="976"/>
            <ac:picMk id="1027" creationId="{1BF7A79C-01F5-4893-3CCE-A42C788D9495}"/>
          </ac:picMkLst>
        </pc:picChg>
        <pc:picChg chg="add del mod">
          <ac:chgData name="Yong Chae" userId="46cbd2bcecfad869" providerId="LiveId" clId="{3CA6B9B3-5A2A-48DC-9CA9-E8799883C632}" dt="2022-06-25T10:40:57.278" v="18042" actId="478"/>
          <ac:picMkLst>
            <pc:docMk/>
            <pc:sldMk cId="3026741973" sldId="976"/>
            <ac:picMk id="1030" creationId="{98F2D87D-C37E-070C-6452-C7D0B147D51B}"/>
          </ac:picMkLst>
        </pc:picChg>
      </pc:sldChg>
      <pc:sldChg chg="addSp delSp modSp add mod setBg">
        <pc:chgData name="Yong Chae" userId="46cbd2bcecfad869" providerId="LiveId" clId="{3CA6B9B3-5A2A-48DC-9CA9-E8799883C632}" dt="2022-06-26T21:50:15.202" v="23333" actId="20577"/>
        <pc:sldMkLst>
          <pc:docMk/>
          <pc:sldMk cId="3011936536" sldId="977"/>
        </pc:sldMkLst>
        <pc:spChg chg="add mod">
          <ac:chgData name="Yong Chae" userId="46cbd2bcecfad869" providerId="LiveId" clId="{3CA6B9B3-5A2A-48DC-9CA9-E8799883C632}" dt="2022-06-26T21:50:15.202" v="23333" actId="20577"/>
          <ac:spMkLst>
            <pc:docMk/>
            <pc:sldMk cId="3011936536" sldId="977"/>
            <ac:spMk id="3" creationId="{9159281D-EB75-D33E-C190-DF0FAD2C8EB4}"/>
          </ac:spMkLst>
        </pc:spChg>
        <pc:spChg chg="add mod">
          <ac:chgData name="Yong Chae" userId="46cbd2bcecfad869" providerId="LiveId" clId="{3CA6B9B3-5A2A-48DC-9CA9-E8799883C632}" dt="2022-06-25T12:23:43.401" v="22942" actId="1076"/>
          <ac:spMkLst>
            <pc:docMk/>
            <pc:sldMk cId="3011936536" sldId="977"/>
            <ac:spMk id="6" creationId="{12C28372-6AB5-F338-AAE0-95CEDC68DFC8}"/>
          </ac:spMkLst>
        </pc:spChg>
        <pc:spChg chg="del mod">
          <ac:chgData name="Yong Chae" userId="46cbd2bcecfad869" providerId="LiveId" clId="{3CA6B9B3-5A2A-48DC-9CA9-E8799883C632}" dt="2022-06-25T11:44:15.028" v="22206" actId="478"/>
          <ac:spMkLst>
            <pc:docMk/>
            <pc:sldMk cId="3011936536" sldId="977"/>
            <ac:spMk id="12" creationId="{4EC675B1-6380-C017-C139-F5D0C4AFCE2A}"/>
          </ac:spMkLst>
        </pc:spChg>
        <pc:spChg chg="del">
          <ac:chgData name="Yong Chae" userId="46cbd2bcecfad869" providerId="LiveId" clId="{3CA6B9B3-5A2A-48DC-9CA9-E8799883C632}" dt="2022-06-25T11:43:50.965" v="22198" actId="478"/>
          <ac:spMkLst>
            <pc:docMk/>
            <pc:sldMk cId="3011936536" sldId="977"/>
            <ac:spMk id="21" creationId="{3AADD668-EC13-883D-0E6B-67B57E0518A4}"/>
          </ac:spMkLst>
        </pc:spChg>
        <pc:graphicFrameChg chg="add del mod">
          <ac:chgData name="Yong Chae" userId="46cbd2bcecfad869" providerId="LiveId" clId="{3CA6B9B3-5A2A-48DC-9CA9-E8799883C632}" dt="2022-06-25T12:21:13.805" v="22847"/>
          <ac:graphicFrameMkLst>
            <pc:docMk/>
            <pc:sldMk cId="3011936536" sldId="977"/>
            <ac:graphicFrameMk id="2" creationId="{3872B73D-0265-3F6A-02E0-22AF74F6EC54}"/>
          </ac:graphicFrameMkLst>
        </pc:graphicFrameChg>
        <pc:graphicFrameChg chg="add del mod">
          <ac:chgData name="Yong Chae" userId="46cbd2bcecfad869" providerId="LiveId" clId="{3CA6B9B3-5A2A-48DC-9CA9-E8799883C632}" dt="2022-06-25T11:43:56.175" v="22204"/>
          <ac:graphicFrameMkLst>
            <pc:docMk/>
            <pc:sldMk cId="3011936536" sldId="977"/>
            <ac:graphicFrameMk id="2" creationId="{916A76A1-3827-D34B-14B0-A2E9362BC10C}"/>
          </ac:graphicFrameMkLst>
        </pc:graphicFrameChg>
        <pc:graphicFrameChg chg="add del mod">
          <ac:chgData name="Yong Chae" userId="46cbd2bcecfad869" providerId="LiveId" clId="{3CA6B9B3-5A2A-48DC-9CA9-E8799883C632}" dt="2022-06-25T12:27:26.281" v="23012"/>
          <ac:graphicFrameMkLst>
            <pc:docMk/>
            <pc:sldMk cId="3011936536" sldId="977"/>
            <ac:graphicFrameMk id="4" creationId="{9774C847-5F26-33D7-DEC0-B0D3F2E2C528}"/>
          </ac:graphicFrameMkLst>
        </pc:graphicFrameChg>
      </pc:sldChg>
      <pc:sldChg chg="add del">
        <pc:chgData name="Yong Chae" userId="46cbd2bcecfad869" providerId="LiveId" clId="{3CA6B9B3-5A2A-48DC-9CA9-E8799883C632}" dt="2022-06-25T09:42:51.500" v="16983"/>
        <pc:sldMkLst>
          <pc:docMk/>
          <pc:sldMk cId="3436036941" sldId="977"/>
        </pc:sldMkLst>
      </pc:sldChg>
      <pc:sldChg chg="add del setBg">
        <pc:chgData name="Yong Chae" userId="46cbd2bcecfad869" providerId="LiveId" clId="{3CA6B9B3-5A2A-48DC-9CA9-E8799883C632}" dt="2022-06-25T11:43:56.175" v="22204"/>
        <pc:sldMkLst>
          <pc:docMk/>
          <pc:sldMk cId="2762966255" sldId="978"/>
        </pc:sldMkLst>
      </pc:sldChg>
      <pc:sldChg chg="modSp add del mod">
        <pc:chgData name="Yong Chae" userId="46cbd2bcecfad869" providerId="LiveId" clId="{3CA6B9B3-5A2A-48DC-9CA9-E8799883C632}" dt="2022-06-25T12:29:17.621" v="23024"/>
        <pc:sldMkLst>
          <pc:docMk/>
          <pc:sldMk cId="3841319031" sldId="978"/>
        </pc:sldMkLst>
        <pc:spChg chg="mod">
          <ac:chgData name="Yong Chae" userId="46cbd2bcecfad869" providerId="LiveId" clId="{3CA6B9B3-5A2A-48DC-9CA9-E8799883C632}" dt="2022-06-25T12:29:16.787" v="23023" actId="6549"/>
          <ac:spMkLst>
            <pc:docMk/>
            <pc:sldMk cId="3841319031" sldId="978"/>
            <ac:spMk id="3" creationId="{9159281D-EB75-D33E-C190-DF0FAD2C8EB4}"/>
          </ac:spMkLst>
        </pc:spChg>
      </pc:sldChg>
      <pc:sldChg chg="addSp delSp modSp add mod">
        <pc:chgData name="Yong Chae" userId="46cbd2bcecfad869" providerId="LiveId" clId="{3CA6B9B3-5A2A-48DC-9CA9-E8799883C632}" dt="2022-06-26T21:51:36.626" v="23334" actId="2711"/>
        <pc:sldMkLst>
          <pc:docMk/>
          <pc:sldMk cId="3911689407" sldId="978"/>
        </pc:sldMkLst>
        <pc:spChg chg="del mod">
          <ac:chgData name="Yong Chae" userId="46cbd2bcecfad869" providerId="LiveId" clId="{3CA6B9B3-5A2A-48DC-9CA9-E8799883C632}" dt="2022-06-25T12:29:39.275" v="23028"/>
          <ac:spMkLst>
            <pc:docMk/>
            <pc:sldMk cId="3911689407" sldId="978"/>
            <ac:spMk id="3" creationId="{9159281D-EB75-D33E-C190-DF0FAD2C8EB4}"/>
          </ac:spMkLst>
        </pc:spChg>
        <pc:spChg chg="mod">
          <ac:chgData name="Yong Chae" userId="46cbd2bcecfad869" providerId="LiveId" clId="{3CA6B9B3-5A2A-48DC-9CA9-E8799883C632}" dt="2022-06-25T12:32:36.861" v="23067" actId="20577"/>
          <ac:spMkLst>
            <pc:docMk/>
            <pc:sldMk cId="3911689407" sldId="978"/>
            <ac:spMk id="6" creationId="{12C28372-6AB5-F338-AAE0-95CEDC68DFC8}"/>
          </ac:spMkLst>
        </pc:spChg>
        <pc:spChg chg="add mod">
          <ac:chgData name="Yong Chae" userId="46cbd2bcecfad869" providerId="LiveId" clId="{3CA6B9B3-5A2A-48DC-9CA9-E8799883C632}" dt="2022-06-26T21:51:36.626" v="23334" actId="2711"/>
          <ac:spMkLst>
            <pc:docMk/>
            <pc:sldMk cId="3911689407" sldId="978"/>
            <ac:spMk id="7" creationId="{C0B00758-BF6C-EB70-3F97-94FA8EC07EFB}"/>
          </ac:spMkLst>
        </pc:spChg>
      </pc:sldChg>
      <pc:sldChg chg="add del">
        <pc:chgData name="Yong Chae" userId="46cbd2bcecfad869" providerId="LiveId" clId="{3CA6B9B3-5A2A-48DC-9CA9-E8799883C632}" dt="2022-06-25T09:42:51.500" v="16983"/>
        <pc:sldMkLst>
          <pc:docMk/>
          <pc:sldMk cId="4078488143" sldId="978"/>
        </pc:sldMkLst>
      </pc:sldChg>
      <pc:sldChg chg="add del">
        <pc:chgData name="Yong Chae" userId="46cbd2bcecfad869" providerId="LiveId" clId="{3CA6B9B3-5A2A-48DC-9CA9-E8799883C632}" dt="2022-06-25T09:42:51.500" v="16983"/>
        <pc:sldMkLst>
          <pc:docMk/>
          <pc:sldMk cId="3383265234" sldId="979"/>
        </pc:sldMkLst>
      </pc:sldChg>
      <pc:sldChg chg="add del">
        <pc:chgData name="Yong Chae" userId="46cbd2bcecfad869" providerId="LiveId" clId="{3CA6B9B3-5A2A-48DC-9CA9-E8799883C632}" dt="2022-06-25T09:42:51.500" v="16983"/>
        <pc:sldMkLst>
          <pc:docMk/>
          <pc:sldMk cId="2725305489" sldId="980"/>
        </pc:sldMkLst>
      </pc:sldChg>
      <pc:sldChg chg="add del">
        <pc:chgData name="Yong Chae" userId="46cbd2bcecfad869" providerId="LiveId" clId="{3CA6B9B3-5A2A-48DC-9CA9-E8799883C632}" dt="2022-06-25T09:42:51.500" v="16983"/>
        <pc:sldMkLst>
          <pc:docMk/>
          <pc:sldMk cId="1256028820" sldId="981"/>
        </pc:sldMkLst>
      </pc:sldChg>
      <pc:sldChg chg="add del">
        <pc:chgData name="Yong Chae" userId="46cbd2bcecfad869" providerId="LiveId" clId="{3CA6B9B3-5A2A-48DC-9CA9-E8799883C632}" dt="2022-06-25T09:42:51.500" v="16983"/>
        <pc:sldMkLst>
          <pc:docMk/>
          <pc:sldMk cId="1360772696" sldId="982"/>
        </pc:sldMkLst>
      </pc:sldChg>
      <pc:sldMasterChg chg="delSldLayout">
        <pc:chgData name="Yong Chae" userId="46cbd2bcecfad869" providerId="LiveId" clId="{3CA6B9B3-5A2A-48DC-9CA9-E8799883C632}" dt="2022-06-25T08:37:09.839" v="16487" actId="2696"/>
        <pc:sldMasterMkLst>
          <pc:docMk/>
          <pc:sldMasterMk cId="1091620712" sldId="2147483648"/>
        </pc:sldMasterMkLst>
        <pc:sldLayoutChg chg="del">
          <pc:chgData name="Yong Chae" userId="46cbd2bcecfad869" providerId="LiveId" clId="{3CA6B9B3-5A2A-48DC-9CA9-E8799883C632}" dt="2022-06-25T08:37:09.839" v="16487" actId="2696"/>
          <pc:sldLayoutMkLst>
            <pc:docMk/>
            <pc:sldMasterMk cId="1091620712" sldId="2147483648"/>
            <pc:sldLayoutMk cId="881672425"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39BDD-9F52-4E4A-8534-94AAE2BB1CBE}" type="datetimeFigureOut">
              <a:rPr lang="en-US" smtClean="0"/>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AE022-7E9E-4286-8401-20BA89EDB7BA}" type="slidenum">
              <a:rPr lang="en-US" smtClean="0"/>
              <a:t>‹#›</a:t>
            </a:fld>
            <a:endParaRPr lang="en-US"/>
          </a:p>
        </p:txBody>
      </p:sp>
    </p:spTree>
    <p:extLst>
      <p:ext uri="{BB962C8B-B14F-4D97-AF65-F5344CB8AC3E}">
        <p14:creationId xmlns:p14="http://schemas.microsoft.com/office/powerpoint/2010/main" val="69078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E5C4578-64BB-4AC5-B1DF-1E9E3EBD0B12}" type="slidenum">
              <a:rPr lang="de-DE" smtClean="0"/>
              <a:t>2</a:t>
            </a:fld>
            <a:endParaRPr lang="de-DE"/>
          </a:p>
        </p:txBody>
      </p:sp>
    </p:spTree>
    <p:extLst>
      <p:ext uri="{BB962C8B-B14F-4D97-AF65-F5344CB8AC3E}">
        <p14:creationId xmlns:p14="http://schemas.microsoft.com/office/powerpoint/2010/main" val="39381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3</a:t>
            </a:fld>
            <a:endParaRPr lang="de-DE"/>
          </a:p>
        </p:txBody>
      </p:sp>
    </p:spTree>
    <p:extLst>
      <p:ext uri="{BB962C8B-B14F-4D97-AF65-F5344CB8AC3E}">
        <p14:creationId xmlns:p14="http://schemas.microsoft.com/office/powerpoint/2010/main" val="262169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21151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134427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8</a:t>
            </a:fld>
            <a:endParaRPr lang="de-DE"/>
          </a:p>
        </p:txBody>
      </p:sp>
    </p:spTree>
    <p:extLst>
      <p:ext uri="{BB962C8B-B14F-4D97-AF65-F5344CB8AC3E}">
        <p14:creationId xmlns:p14="http://schemas.microsoft.com/office/powerpoint/2010/main" val="368030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9</a:t>
            </a:fld>
            <a:endParaRPr lang="de-DE"/>
          </a:p>
        </p:txBody>
      </p:sp>
    </p:spTree>
    <p:extLst>
      <p:ext uri="{BB962C8B-B14F-4D97-AF65-F5344CB8AC3E}">
        <p14:creationId xmlns:p14="http://schemas.microsoft.com/office/powerpoint/2010/main" val="381883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10</a:t>
            </a:fld>
            <a:endParaRPr lang="de-DE"/>
          </a:p>
        </p:txBody>
      </p:sp>
    </p:spTree>
    <p:extLst>
      <p:ext uri="{BB962C8B-B14F-4D97-AF65-F5344CB8AC3E}">
        <p14:creationId xmlns:p14="http://schemas.microsoft.com/office/powerpoint/2010/main" val="401344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E022-7E9E-4286-8401-20BA89EDB7BA}" type="slidenum">
              <a:rPr lang="en-US" smtClean="0"/>
              <a:t>30</a:t>
            </a:fld>
            <a:endParaRPr lang="en-US"/>
          </a:p>
        </p:txBody>
      </p:sp>
    </p:spTree>
    <p:extLst>
      <p:ext uri="{BB962C8B-B14F-4D97-AF65-F5344CB8AC3E}">
        <p14:creationId xmlns:p14="http://schemas.microsoft.com/office/powerpoint/2010/main" val="276349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A381-2544-2B66-E84C-88ED341A4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C30C16-C4FC-9C4B-BE26-75F6E2C8C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518B0-F4B5-40F2-743C-32C2AA6158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406B22-B552-BDBE-5F41-0DC9ADD20D1A}"/>
              </a:ext>
            </a:extLst>
          </p:cNvPr>
          <p:cNvSpPr>
            <a:spLocks noGrp="1"/>
          </p:cNvSpPr>
          <p:nvPr>
            <p:ph type="ftr" sz="quarter" idx="11"/>
          </p:nvPr>
        </p:nvSpPr>
        <p:spPr/>
        <p:txBody>
          <a:bodyPr/>
          <a:lstStyle/>
          <a:p>
            <a:r>
              <a:rPr lang="en-US"/>
              <a:t>Yong-Chul Chae (DESY) | LEL 2022, ALBA, Barcelona, June 26 - June 29, 2022 </a:t>
            </a:r>
          </a:p>
        </p:txBody>
      </p:sp>
      <p:sp>
        <p:nvSpPr>
          <p:cNvPr id="6" name="Slide Number Placeholder 5">
            <a:extLst>
              <a:ext uri="{FF2B5EF4-FFF2-40B4-BE49-F238E27FC236}">
                <a16:creationId xmlns:a16="http://schemas.microsoft.com/office/drawing/2014/main" id="{E9C83F51-BA55-4A47-D625-1971AF1639DD}"/>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187699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8501-A71E-3A80-21AD-A026B72300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3F5F44-5083-78A8-A1A3-43C20807F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3915F-0CA2-D6EC-FCA2-4FBAFA70981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8DF982D-8F49-A0C1-A9CE-F8411D2822E6}"/>
              </a:ext>
            </a:extLst>
          </p:cNvPr>
          <p:cNvSpPr>
            <a:spLocks noGrp="1"/>
          </p:cNvSpPr>
          <p:nvPr>
            <p:ph type="ftr" sz="quarter" idx="11"/>
          </p:nvPr>
        </p:nvSpPr>
        <p:spPr/>
        <p:txBody>
          <a:bodyPr/>
          <a:lstStyle/>
          <a:p>
            <a:r>
              <a:rPr lang="en-US"/>
              <a:t>Yong-Chul Chae (DESY) | LEL 2022, ALBA, Barcelona, June 26 - June 29, 2022 </a:t>
            </a:r>
          </a:p>
        </p:txBody>
      </p:sp>
      <p:sp>
        <p:nvSpPr>
          <p:cNvPr id="6" name="Slide Number Placeholder 5">
            <a:extLst>
              <a:ext uri="{FF2B5EF4-FFF2-40B4-BE49-F238E27FC236}">
                <a16:creationId xmlns:a16="http://schemas.microsoft.com/office/drawing/2014/main" id="{7F980EAD-475F-08A4-F868-FB65F9A95C6D}"/>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364696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337A84-A83F-DF1A-DF41-8544DBC734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1385EB-81DE-3A76-3DA7-D89653338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3799A-F9A5-5BD8-9370-F7131A6C08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E7FF3B-7C91-A3A1-BCC5-9E4EB1394220}"/>
              </a:ext>
            </a:extLst>
          </p:cNvPr>
          <p:cNvSpPr>
            <a:spLocks noGrp="1"/>
          </p:cNvSpPr>
          <p:nvPr>
            <p:ph type="ftr" sz="quarter" idx="11"/>
          </p:nvPr>
        </p:nvSpPr>
        <p:spPr/>
        <p:txBody>
          <a:bodyPr/>
          <a:lstStyle/>
          <a:p>
            <a:r>
              <a:rPr lang="en-US"/>
              <a:t>Yong-Chul Chae (DESY) | LEL 2022, ALBA, Barcelona, June 26 - June 29, 2022 </a:t>
            </a:r>
          </a:p>
        </p:txBody>
      </p:sp>
      <p:sp>
        <p:nvSpPr>
          <p:cNvPr id="6" name="Slide Number Placeholder 5">
            <a:extLst>
              <a:ext uri="{FF2B5EF4-FFF2-40B4-BE49-F238E27FC236}">
                <a16:creationId xmlns:a16="http://schemas.microsoft.com/office/drawing/2014/main" id="{C4ADBA3C-EEFA-F5EC-49FC-12F1699183ED}"/>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238995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7067" y="5669580"/>
            <a:ext cx="1058333" cy="794719"/>
          </a:xfrm>
          <a:prstGeom prst="rect">
            <a:avLst/>
          </a:prstGeom>
        </p:spPr>
      </p:pic>
      <p:sp>
        <p:nvSpPr>
          <p:cNvPr id="2" name="Title 1"/>
          <p:cNvSpPr>
            <a:spLocks noGrp="1"/>
          </p:cNvSpPr>
          <p:nvPr>
            <p:ph type="ctrTitle"/>
          </p:nvPr>
        </p:nvSpPr>
        <p:spPr>
          <a:xfrm>
            <a:off x="527051" y="349611"/>
            <a:ext cx="11137900" cy="1855254"/>
          </a:xfrm>
        </p:spPr>
        <p:txBody>
          <a:bodyPr anchor="t"/>
          <a:lstStyle>
            <a:lvl1pPr algn="l">
              <a:lnSpc>
                <a:spcPct val="100000"/>
              </a:lnSpc>
              <a:defRPr sz="6000"/>
            </a:lvl1pPr>
          </a:lstStyle>
          <a:p>
            <a:r>
              <a:rPr lang="en-US" noProof="0"/>
              <a:t>Click to edit Master title style</a:t>
            </a:r>
            <a:endParaRPr lang="en-US" noProof="0" dirty="0"/>
          </a:p>
        </p:txBody>
      </p:sp>
      <p:sp>
        <p:nvSpPr>
          <p:cNvPr id="3" name="Subtitle 2"/>
          <p:cNvSpPr>
            <a:spLocks noGrp="1"/>
          </p:cNvSpPr>
          <p:nvPr>
            <p:ph type="subTitle" idx="1"/>
          </p:nvPr>
        </p:nvSpPr>
        <p:spPr>
          <a:xfrm>
            <a:off x="527050" y="2335014"/>
            <a:ext cx="11137900"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2" name="Textplatzhalter 11"/>
          <p:cNvSpPr>
            <a:spLocks noGrp="1"/>
          </p:cNvSpPr>
          <p:nvPr>
            <p:ph type="body" sz="quarter" idx="10"/>
          </p:nvPr>
        </p:nvSpPr>
        <p:spPr>
          <a:xfrm>
            <a:off x="533391" y="4096780"/>
            <a:ext cx="11131559" cy="700373"/>
          </a:xfrm>
        </p:spPr>
        <p:txBody>
          <a:bodyPr/>
          <a:lstStyle>
            <a:lvl1pPr marL="0" indent="0">
              <a:spcAft>
                <a:spcPts val="0"/>
              </a:spcAft>
              <a:buNone/>
              <a:defRPr sz="1400"/>
            </a:lvl1pPr>
          </a:lstStyle>
          <a:p>
            <a:pPr lvl="0"/>
            <a:r>
              <a:rPr lang="en-US" noProof="0"/>
              <a:t>Click to edit Master text styles</a:t>
            </a:r>
          </a:p>
        </p:txBody>
      </p:sp>
      <p:pic>
        <p:nvPicPr>
          <p:cNvPr id="9" name="Grafik 8">
            <a:extLst>
              <a:ext uri="{FF2B5EF4-FFF2-40B4-BE49-F238E27FC236}">
                <a16:creationId xmlns:a16="http://schemas.microsoft.com/office/drawing/2014/main" id="{C93DFA89-33F5-48CA-AC5F-B190206CA0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1" y="5786620"/>
            <a:ext cx="1831108" cy="558000"/>
          </a:xfrm>
          <a:prstGeom prst="rect">
            <a:avLst/>
          </a:prstGeom>
        </p:spPr>
      </p:pic>
    </p:spTree>
    <p:extLst>
      <p:ext uri="{BB962C8B-B14F-4D97-AF65-F5344CB8AC3E}">
        <p14:creationId xmlns:p14="http://schemas.microsoft.com/office/powerpoint/2010/main" val="108633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527051" y="1406427"/>
            <a:ext cx="5473701" cy="5010249"/>
          </a:xfrm>
        </p:spPr>
        <p:txBody>
          <a:bodyPr/>
          <a:lstStyle/>
          <a:p>
            <a:pPr lvl="0"/>
            <a:r>
              <a:rPr lang="en-US" noProof="0"/>
              <a:t>Click to edit Master text styles</a:t>
            </a:r>
          </a:p>
        </p:txBody>
      </p:sp>
      <p:sp>
        <p:nvSpPr>
          <p:cNvPr id="5" name="Footer Placeholder 4"/>
          <p:cNvSpPr>
            <a:spLocks noGrp="1"/>
          </p:cNvSpPr>
          <p:nvPr>
            <p:ph type="ftr" sz="quarter" idx="11"/>
          </p:nvPr>
        </p:nvSpPr>
        <p:spPr/>
        <p:txBody>
          <a:bodyPr/>
          <a:lstStyle/>
          <a:p>
            <a:r>
              <a:rPr lang="en-US" noProof="0"/>
              <a:t>Yong-Chul Chae (DESY) | LEL 2022, ALBA, Barcelona, June 26 - June 29, 2022 </a:t>
            </a:r>
            <a:endParaRPr lang="en-US" noProof="0" dirty="0"/>
          </a:p>
        </p:txBody>
      </p:sp>
      <p:sp>
        <p:nvSpPr>
          <p:cNvPr id="8" name="Textplatzhalter 7"/>
          <p:cNvSpPr>
            <a:spLocks noGrp="1"/>
          </p:cNvSpPr>
          <p:nvPr>
            <p:ph type="body" sz="quarter" idx="13"/>
          </p:nvPr>
        </p:nvSpPr>
        <p:spPr>
          <a:xfrm>
            <a:off x="527050" y="817500"/>
            <a:ext cx="11152932"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6" name="Content Placeholder 2"/>
          <p:cNvSpPr>
            <a:spLocks noGrp="1"/>
          </p:cNvSpPr>
          <p:nvPr>
            <p:ph idx="14"/>
          </p:nvPr>
        </p:nvSpPr>
        <p:spPr>
          <a:xfrm>
            <a:off x="6191251" y="1406427"/>
            <a:ext cx="5488731" cy="5010249"/>
          </a:xfrm>
        </p:spPr>
        <p:txBody>
          <a:bodyPr/>
          <a:lstStyle/>
          <a:p>
            <a:pPr lvl="0"/>
            <a:r>
              <a:rPr lang="en-US" noProof="0"/>
              <a:t>Click to edit Master text styles</a:t>
            </a:r>
          </a:p>
        </p:txBody>
      </p:sp>
    </p:spTree>
    <p:extLst>
      <p:ext uri="{BB962C8B-B14F-4D97-AF65-F5344CB8AC3E}">
        <p14:creationId xmlns:p14="http://schemas.microsoft.com/office/powerpoint/2010/main" val="332200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914701" y="6292738"/>
            <a:ext cx="7922684" cy="228600"/>
          </a:xfrm>
          <a:prstGeom prst="rect">
            <a:avLst/>
          </a:prstGeom>
        </p:spPr>
        <p:txBody>
          <a:bodyPr/>
          <a:lstStyle>
            <a:lvl1pPr algn="l">
              <a:defRPr sz="900">
                <a:solidFill>
                  <a:schemeClr val="accent1">
                    <a:lumMod val="75000"/>
                  </a:schemeClr>
                </a:solidFill>
                <a:latin typeface="Calibri" pitchFamily="34" charset="0"/>
              </a:defRPr>
            </a:lvl1pPr>
          </a:lstStyle>
          <a:p>
            <a:r>
              <a:rPr lang="en-US"/>
              <a:t>Yong-Chul Chae (DESY) | LEL 2022, ALBA, Barcelona, June 26 - June 29, 2022 </a:t>
            </a:r>
            <a:endParaRPr lang="en-US" dirty="0"/>
          </a:p>
        </p:txBody>
      </p:sp>
      <p:sp>
        <p:nvSpPr>
          <p:cNvPr id="4" name="Slide Number Placeholder 5"/>
          <p:cNvSpPr>
            <a:spLocks noGrp="1"/>
          </p:cNvSpPr>
          <p:nvPr>
            <p:ph type="sldNum" sz="quarter" idx="10"/>
          </p:nvPr>
        </p:nvSpPr>
        <p:spPr>
          <a:xfrm>
            <a:off x="11480801" y="6489701"/>
            <a:ext cx="512233"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Arial" charset="0"/>
                <a:cs typeface="Arial" charset="0"/>
              </a:defRPr>
            </a:lvl1pPr>
          </a:lstStyle>
          <a:p>
            <a:pPr>
              <a:defRPr/>
            </a:pPr>
            <a:fld id="{F6D9C4B1-F38D-8C4F-BA53-5E146BA26C03}" type="slidenum">
              <a:rPr lang="en-US"/>
              <a:pPr>
                <a:defRPr/>
              </a:pPr>
              <a:t>‹#›</a:t>
            </a:fld>
            <a:endParaRPr lang="en-US" dirty="0"/>
          </a:p>
        </p:txBody>
      </p:sp>
    </p:spTree>
    <p:extLst>
      <p:ext uri="{BB962C8B-B14F-4D97-AF65-F5344CB8AC3E}">
        <p14:creationId xmlns:p14="http://schemas.microsoft.com/office/powerpoint/2010/main" val="203529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Yong-Chul Chae (DESY) | LEL 2022, ALBA, Barcelona, June 26 - June 29, 2022 </a:t>
            </a:r>
            <a:endParaRPr lang="en-US" noProof="0" dirty="0"/>
          </a:p>
        </p:txBody>
      </p:sp>
      <p:sp>
        <p:nvSpPr>
          <p:cNvPr id="8" name="Textplatzhalter 7"/>
          <p:cNvSpPr>
            <a:spLocks noGrp="1"/>
          </p:cNvSpPr>
          <p:nvPr>
            <p:ph type="body" sz="quarter" idx="13"/>
          </p:nvPr>
        </p:nvSpPr>
        <p:spPr>
          <a:xfrm>
            <a:off x="527050" y="817500"/>
            <a:ext cx="11152932"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527052" y="1406427"/>
            <a:ext cx="5473701"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527052" y="3963533"/>
            <a:ext cx="5473701" cy="2454374"/>
          </a:xfrm>
        </p:spPr>
        <p:txBody>
          <a:bodyPr/>
          <a:lstStyle/>
          <a:p>
            <a:pPr lvl="0"/>
            <a:r>
              <a:rPr lang="en-US" noProof="0"/>
              <a:t>Edit Master text styles</a:t>
            </a:r>
          </a:p>
        </p:txBody>
      </p:sp>
      <p:sp>
        <p:nvSpPr>
          <p:cNvPr id="10" name="Bildplatzhalter 6"/>
          <p:cNvSpPr>
            <a:spLocks noGrp="1"/>
          </p:cNvSpPr>
          <p:nvPr>
            <p:ph type="pic" sz="quarter" idx="14"/>
          </p:nvPr>
        </p:nvSpPr>
        <p:spPr>
          <a:xfrm>
            <a:off x="6191251" y="1449389"/>
            <a:ext cx="5473699"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6191252" y="4005263"/>
            <a:ext cx="5473699"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241294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0E83-CCFD-529C-FA3C-74CBF3529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C401D-7390-C6A6-8DC3-F69CC0038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E62B0-41F8-B3A6-8441-44B4746186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A4FA23-B530-39E7-5443-6C4D25932D36}"/>
              </a:ext>
            </a:extLst>
          </p:cNvPr>
          <p:cNvSpPr>
            <a:spLocks noGrp="1"/>
          </p:cNvSpPr>
          <p:nvPr>
            <p:ph type="ftr" sz="quarter" idx="11"/>
          </p:nvPr>
        </p:nvSpPr>
        <p:spPr/>
        <p:txBody>
          <a:bodyPr/>
          <a:lstStyle/>
          <a:p>
            <a:r>
              <a:rPr lang="en-US"/>
              <a:t>Yong-Chul Chae (DESY) | LEL 2022, ALBA, Barcelona, June 26 - June 29, 2022 </a:t>
            </a:r>
          </a:p>
        </p:txBody>
      </p:sp>
      <p:sp>
        <p:nvSpPr>
          <p:cNvPr id="6" name="Slide Number Placeholder 5">
            <a:extLst>
              <a:ext uri="{FF2B5EF4-FFF2-40B4-BE49-F238E27FC236}">
                <a16:creationId xmlns:a16="http://schemas.microsoft.com/office/drawing/2014/main" id="{302913D9-14E3-3C31-27DE-74A452931CDD}"/>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341999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FAF9-A665-EFA3-C398-B764CA0CF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93C719-CBA2-C406-BB08-50F104F09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1A458-E1E5-3F6B-767E-0C2393C4ED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69C2A7-9B4D-872A-5F72-5D9A6A2CDB10}"/>
              </a:ext>
            </a:extLst>
          </p:cNvPr>
          <p:cNvSpPr>
            <a:spLocks noGrp="1"/>
          </p:cNvSpPr>
          <p:nvPr>
            <p:ph type="ftr" sz="quarter" idx="11"/>
          </p:nvPr>
        </p:nvSpPr>
        <p:spPr/>
        <p:txBody>
          <a:bodyPr/>
          <a:lstStyle/>
          <a:p>
            <a:r>
              <a:rPr lang="en-US"/>
              <a:t>Yong-Chul Chae (DESY) | LEL 2022, ALBA, Barcelona, June 26 - June 29, 2022 </a:t>
            </a:r>
          </a:p>
        </p:txBody>
      </p:sp>
      <p:sp>
        <p:nvSpPr>
          <p:cNvPr id="6" name="Slide Number Placeholder 5">
            <a:extLst>
              <a:ext uri="{FF2B5EF4-FFF2-40B4-BE49-F238E27FC236}">
                <a16:creationId xmlns:a16="http://schemas.microsoft.com/office/drawing/2014/main" id="{8E2E6F4C-C633-6F63-31DF-1933D5042D18}"/>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197285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1E56-0083-B3DC-CDF9-75FE14B54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F92EC-DE0C-8D4F-44F9-D653960D5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EAFD5E-8788-7A67-D220-E79523E218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B0F9D9-8C29-862D-F72A-98208CF009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DA78CC-82F5-348C-5C1D-096DC7C4AA36}"/>
              </a:ext>
            </a:extLst>
          </p:cNvPr>
          <p:cNvSpPr>
            <a:spLocks noGrp="1"/>
          </p:cNvSpPr>
          <p:nvPr>
            <p:ph type="ftr" sz="quarter" idx="11"/>
          </p:nvPr>
        </p:nvSpPr>
        <p:spPr/>
        <p:txBody>
          <a:bodyPr/>
          <a:lstStyle/>
          <a:p>
            <a:r>
              <a:rPr lang="en-US"/>
              <a:t>Yong-Chul Chae (DESY) | LEL 2022, ALBA, Barcelona, June 26 - June 29, 2022 </a:t>
            </a:r>
          </a:p>
        </p:txBody>
      </p:sp>
      <p:sp>
        <p:nvSpPr>
          <p:cNvPr id="7" name="Slide Number Placeholder 6">
            <a:extLst>
              <a:ext uri="{FF2B5EF4-FFF2-40B4-BE49-F238E27FC236}">
                <a16:creationId xmlns:a16="http://schemas.microsoft.com/office/drawing/2014/main" id="{8794B1C8-DBE6-D634-00B3-667D6E73EAF0}"/>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69641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DAB3-5499-FAD5-6949-4D2EF3A6AF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00A785-E9F2-87F3-B2CA-F9780379B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CAAEC3-471E-449D-8159-FDC05DD3B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941AC8-E737-7CCC-6479-22021589A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BA7C32-8095-C943-23E2-1025121A57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4BAF4-6616-23E3-356B-E1AFFC4838B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2FF6D6D-B3AB-7F27-B320-9370D1913BEB}"/>
              </a:ext>
            </a:extLst>
          </p:cNvPr>
          <p:cNvSpPr>
            <a:spLocks noGrp="1"/>
          </p:cNvSpPr>
          <p:nvPr>
            <p:ph type="ftr" sz="quarter" idx="11"/>
          </p:nvPr>
        </p:nvSpPr>
        <p:spPr/>
        <p:txBody>
          <a:bodyPr/>
          <a:lstStyle/>
          <a:p>
            <a:r>
              <a:rPr lang="en-US"/>
              <a:t>Yong-Chul Chae (DESY) | LEL 2022, ALBA, Barcelona, June 26 - June 29, 2022 </a:t>
            </a:r>
          </a:p>
        </p:txBody>
      </p:sp>
      <p:sp>
        <p:nvSpPr>
          <p:cNvPr id="9" name="Slide Number Placeholder 8">
            <a:extLst>
              <a:ext uri="{FF2B5EF4-FFF2-40B4-BE49-F238E27FC236}">
                <a16:creationId xmlns:a16="http://schemas.microsoft.com/office/drawing/2014/main" id="{416988D0-8644-C491-EB15-C718A7E96915}"/>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21412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5821-3BB8-8358-0486-EAE6C6630C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B09117-1579-D80C-3AEA-BA2411F48C2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9EE2D45-9A7D-044A-3E62-DD6E020E6F31}"/>
              </a:ext>
            </a:extLst>
          </p:cNvPr>
          <p:cNvSpPr>
            <a:spLocks noGrp="1"/>
          </p:cNvSpPr>
          <p:nvPr>
            <p:ph type="ftr" sz="quarter" idx="11"/>
          </p:nvPr>
        </p:nvSpPr>
        <p:spPr/>
        <p:txBody>
          <a:bodyPr/>
          <a:lstStyle/>
          <a:p>
            <a:r>
              <a:rPr lang="en-US"/>
              <a:t>Yong-Chul Chae (DESY) | LEL 2022, ALBA, Barcelona, June 26 - June 29, 2022 </a:t>
            </a:r>
          </a:p>
        </p:txBody>
      </p:sp>
      <p:sp>
        <p:nvSpPr>
          <p:cNvPr id="5" name="Slide Number Placeholder 4">
            <a:extLst>
              <a:ext uri="{FF2B5EF4-FFF2-40B4-BE49-F238E27FC236}">
                <a16:creationId xmlns:a16="http://schemas.microsoft.com/office/drawing/2014/main" id="{FF251BF1-8645-D27E-5F6F-7A486182B068}"/>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225982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1DDAD-C94B-E2B9-820D-7798FCD8170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A246EDF-DCCD-C7B2-4080-9F40645FCB71}"/>
              </a:ext>
            </a:extLst>
          </p:cNvPr>
          <p:cNvSpPr>
            <a:spLocks noGrp="1"/>
          </p:cNvSpPr>
          <p:nvPr>
            <p:ph type="ftr" sz="quarter" idx="11"/>
          </p:nvPr>
        </p:nvSpPr>
        <p:spPr/>
        <p:txBody>
          <a:bodyPr/>
          <a:lstStyle/>
          <a:p>
            <a:r>
              <a:rPr lang="en-US"/>
              <a:t>Yong-Chul Chae (DESY) | LEL 2022, ALBA, Barcelona, June 26 - June 29, 2022 </a:t>
            </a:r>
          </a:p>
        </p:txBody>
      </p:sp>
      <p:sp>
        <p:nvSpPr>
          <p:cNvPr id="4" name="Slide Number Placeholder 3">
            <a:extLst>
              <a:ext uri="{FF2B5EF4-FFF2-40B4-BE49-F238E27FC236}">
                <a16:creationId xmlns:a16="http://schemas.microsoft.com/office/drawing/2014/main" id="{24C5646E-EB58-55B3-3B88-BC5EE7512348}"/>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415622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DCC4-F60E-E5C9-6F7B-E2CCA0C65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EB020-1533-3DF9-C6B8-3F957956B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B322E-9CE1-44C6-3664-A7FE827B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76AAD-5F12-F709-DC96-B698D5A111A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E12DCC-6865-738D-476D-EE3DC1791C8E}"/>
              </a:ext>
            </a:extLst>
          </p:cNvPr>
          <p:cNvSpPr>
            <a:spLocks noGrp="1"/>
          </p:cNvSpPr>
          <p:nvPr>
            <p:ph type="ftr" sz="quarter" idx="11"/>
          </p:nvPr>
        </p:nvSpPr>
        <p:spPr/>
        <p:txBody>
          <a:bodyPr/>
          <a:lstStyle/>
          <a:p>
            <a:r>
              <a:rPr lang="en-US"/>
              <a:t>Yong-Chul Chae (DESY) | LEL 2022, ALBA, Barcelona, June 26 - June 29, 2022 </a:t>
            </a:r>
          </a:p>
        </p:txBody>
      </p:sp>
      <p:sp>
        <p:nvSpPr>
          <p:cNvPr id="7" name="Slide Number Placeholder 6">
            <a:extLst>
              <a:ext uri="{FF2B5EF4-FFF2-40B4-BE49-F238E27FC236}">
                <a16:creationId xmlns:a16="http://schemas.microsoft.com/office/drawing/2014/main" id="{3716CD96-3375-6D2B-57A1-2F71691538F1}"/>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352951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7C61-5BDC-5564-B230-9C1469028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49258-3C79-CBCD-58AA-A5AE87C57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E49A4-8E2A-9BD7-6B63-5AB2894A7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5EF2B-17F0-DD89-3309-EAF70FF60AE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24DE73-86DC-ACCB-4284-A89DF04841D1}"/>
              </a:ext>
            </a:extLst>
          </p:cNvPr>
          <p:cNvSpPr>
            <a:spLocks noGrp="1"/>
          </p:cNvSpPr>
          <p:nvPr>
            <p:ph type="ftr" sz="quarter" idx="11"/>
          </p:nvPr>
        </p:nvSpPr>
        <p:spPr/>
        <p:txBody>
          <a:bodyPr/>
          <a:lstStyle/>
          <a:p>
            <a:r>
              <a:rPr lang="en-US"/>
              <a:t>Yong-Chul Chae (DESY) | LEL 2022, ALBA, Barcelona, June 26 - June 29, 2022 </a:t>
            </a:r>
          </a:p>
        </p:txBody>
      </p:sp>
      <p:sp>
        <p:nvSpPr>
          <p:cNvPr id="7" name="Slide Number Placeholder 6">
            <a:extLst>
              <a:ext uri="{FF2B5EF4-FFF2-40B4-BE49-F238E27FC236}">
                <a16:creationId xmlns:a16="http://schemas.microsoft.com/office/drawing/2014/main" id="{417DF701-0CC7-1ACF-2E7E-02BB4D75A800}"/>
              </a:ext>
            </a:extLst>
          </p:cNvPr>
          <p:cNvSpPr>
            <a:spLocks noGrp="1"/>
          </p:cNvSpPr>
          <p:nvPr>
            <p:ph type="sldNum" sz="quarter" idx="12"/>
          </p:nvPr>
        </p:nvSpPr>
        <p:spPr/>
        <p:txBody>
          <a:bodyPr/>
          <a:lstStyle/>
          <a:p>
            <a:fld id="{0F1A73E7-54DD-4188-BEBD-968B26AB37A5}" type="slidenum">
              <a:rPr lang="en-US" smtClean="0"/>
              <a:t>‹#›</a:t>
            </a:fld>
            <a:endParaRPr lang="en-US"/>
          </a:p>
        </p:txBody>
      </p:sp>
    </p:spTree>
    <p:extLst>
      <p:ext uri="{BB962C8B-B14F-4D97-AF65-F5344CB8AC3E}">
        <p14:creationId xmlns:p14="http://schemas.microsoft.com/office/powerpoint/2010/main" val="266004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F6651-FCBA-0CB4-7599-8CF13527E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4962F1-754B-8C01-04B6-F457B5CCD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F5852-4EB4-9B5D-5394-99C76250C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D806957-6051-AB6A-6F9D-C08CD10DF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Yong-Chul Chae (DESY) | LEL 2022, ALBA, Barcelona, June 26 - June 29, 2022 </a:t>
            </a:r>
          </a:p>
        </p:txBody>
      </p:sp>
      <p:sp>
        <p:nvSpPr>
          <p:cNvPr id="6" name="Slide Number Placeholder 5">
            <a:extLst>
              <a:ext uri="{FF2B5EF4-FFF2-40B4-BE49-F238E27FC236}">
                <a16:creationId xmlns:a16="http://schemas.microsoft.com/office/drawing/2014/main" id="{0EC8749B-A9F6-D8F5-9094-84C2C3306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A73E7-54DD-4188-BEBD-968B26AB37A5}" type="slidenum">
              <a:rPr lang="en-US" smtClean="0"/>
              <a:t>‹#›</a:t>
            </a:fld>
            <a:endParaRPr lang="en-US"/>
          </a:p>
        </p:txBody>
      </p:sp>
    </p:spTree>
    <p:extLst>
      <p:ext uri="{BB962C8B-B14F-4D97-AF65-F5344CB8AC3E}">
        <p14:creationId xmlns:p14="http://schemas.microsoft.com/office/powerpoint/2010/main" val="109162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Chao.li@desy.de"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2.pn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image" Target="../media/image73.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5.bin"/><Relationship Id="rId11" Type="http://schemas.openxmlformats.org/officeDocument/2006/relationships/image" Target="../media/image75.wmf"/><Relationship Id="rId5" Type="http://schemas.openxmlformats.org/officeDocument/2006/relationships/image" Target="../media/image72.tiff"/><Relationship Id="rId10" Type="http://schemas.openxmlformats.org/officeDocument/2006/relationships/oleObject" Target="../embeddings/oleObject7.bin"/><Relationship Id="rId4" Type="http://schemas.openxmlformats.org/officeDocument/2006/relationships/image" Target="../media/image71.wmf"/><Relationship Id="rId9" Type="http://schemas.openxmlformats.org/officeDocument/2006/relationships/image" Target="../media/image74.wmf"/></Relationships>
</file>

<file path=ppt/slides/_rels/slide3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 Id="rId4" Type="http://schemas.openxmlformats.org/officeDocument/2006/relationships/image" Target="../media/image78.emf"/></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gate.net/journal/Journal-of-Synchrotron-Radiation-1600-5775" TargetMode="External"/><Relationship Id="rId2" Type="http://schemas.openxmlformats.org/officeDocument/2006/relationships/hyperlink" Target="https://www.researchgate.net/scientific-contributions/Karl-L-F-Bane-2209412716"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researchgate.net/scientific-contributions/Karl-L-F-Bane-2209412716"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researchgate.net/scientific-contributions/Karl-L-F-Bane-220941271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7051" y="349610"/>
            <a:ext cx="11137899" cy="2884909"/>
          </a:xfrm>
        </p:spPr>
        <p:txBody>
          <a:bodyPr>
            <a:normAutofit/>
          </a:bodyPr>
          <a:lstStyle/>
          <a:p>
            <a:pPr algn="ctr"/>
            <a:r>
              <a:rPr lang="en-US" sz="4800" i="0" dirty="0">
                <a:solidFill>
                  <a:schemeClr val="accent1"/>
                </a:solidFill>
                <a:effectLst/>
                <a:latin typeface="+mn-lt"/>
              </a:rPr>
              <a:t>Overview of Collective </a:t>
            </a:r>
            <a:r>
              <a:rPr lang="en-US" sz="4800" dirty="0">
                <a:solidFill>
                  <a:schemeClr val="accent1"/>
                </a:solidFill>
                <a:latin typeface="+mn-lt"/>
              </a:rPr>
              <a:t>E</a:t>
            </a:r>
            <a:r>
              <a:rPr lang="en-US" sz="4800" i="0" dirty="0">
                <a:solidFill>
                  <a:schemeClr val="accent1"/>
                </a:solidFill>
                <a:effectLst/>
                <a:latin typeface="+mn-lt"/>
              </a:rPr>
              <a:t>ffects and Their </a:t>
            </a:r>
            <a:r>
              <a:rPr lang="en-US" sz="4800" dirty="0">
                <a:solidFill>
                  <a:schemeClr val="accent1"/>
                </a:solidFill>
                <a:latin typeface="+mn-lt"/>
              </a:rPr>
              <a:t>M</a:t>
            </a:r>
            <a:r>
              <a:rPr lang="en-US" sz="4800" i="0" dirty="0">
                <a:solidFill>
                  <a:schemeClr val="accent1"/>
                </a:solidFill>
                <a:effectLst/>
                <a:latin typeface="+mn-lt"/>
              </a:rPr>
              <a:t>itigation in Ultra</a:t>
            </a:r>
            <a:br>
              <a:rPr lang="en-US" sz="4800" dirty="0">
                <a:solidFill>
                  <a:schemeClr val="accent1"/>
                </a:solidFill>
                <a:latin typeface="+mn-lt"/>
              </a:rPr>
            </a:br>
            <a:r>
              <a:rPr lang="en-US" sz="4800" dirty="0">
                <a:solidFill>
                  <a:schemeClr val="accent1"/>
                </a:solidFill>
                <a:latin typeface="+mn-lt"/>
              </a:rPr>
              <a:t>L</a:t>
            </a:r>
            <a:r>
              <a:rPr lang="en-US" sz="4800" i="0" dirty="0">
                <a:solidFill>
                  <a:schemeClr val="accent1"/>
                </a:solidFill>
                <a:effectLst/>
                <a:latin typeface="+mn-lt"/>
              </a:rPr>
              <a:t>ow-Emittance Light </a:t>
            </a:r>
            <a:r>
              <a:rPr lang="en-US" sz="4800" dirty="0">
                <a:solidFill>
                  <a:schemeClr val="accent1"/>
                </a:solidFill>
                <a:latin typeface="+mn-lt"/>
              </a:rPr>
              <a:t>S</a:t>
            </a:r>
            <a:r>
              <a:rPr lang="en-US" sz="4800" i="0" dirty="0">
                <a:solidFill>
                  <a:schemeClr val="accent1"/>
                </a:solidFill>
                <a:effectLst/>
                <a:latin typeface="+mn-lt"/>
              </a:rPr>
              <a:t>ource </a:t>
            </a:r>
            <a:r>
              <a:rPr lang="en-US" sz="4800" dirty="0">
                <a:solidFill>
                  <a:schemeClr val="accent1"/>
                </a:solidFill>
                <a:latin typeface="+mn-lt"/>
              </a:rPr>
              <a:t>R</a:t>
            </a:r>
            <a:r>
              <a:rPr lang="en-US" sz="4800" i="0" dirty="0">
                <a:solidFill>
                  <a:schemeClr val="accent1"/>
                </a:solidFill>
                <a:effectLst/>
                <a:latin typeface="+mn-lt"/>
              </a:rPr>
              <a:t>ings</a:t>
            </a:r>
            <a:endParaRPr lang="en-US" sz="4800" dirty="0">
              <a:solidFill>
                <a:schemeClr val="accent1"/>
              </a:solidFill>
              <a:latin typeface="+mn-lt"/>
            </a:endParaRPr>
          </a:p>
        </p:txBody>
      </p:sp>
      <p:sp>
        <p:nvSpPr>
          <p:cNvPr id="3" name="Untertitel 2"/>
          <p:cNvSpPr>
            <a:spLocks noGrp="1"/>
          </p:cNvSpPr>
          <p:nvPr>
            <p:ph type="subTitle" idx="1"/>
          </p:nvPr>
        </p:nvSpPr>
        <p:spPr>
          <a:xfrm>
            <a:off x="520710" y="2822006"/>
            <a:ext cx="11137900" cy="1213987"/>
          </a:xfrm>
        </p:spPr>
        <p:txBody>
          <a:bodyPr/>
          <a:lstStyle/>
          <a:p>
            <a:pPr marL="285750" indent="-285750">
              <a:buFont typeface="Arial" panose="020B0604020202020204" pitchFamily="34" charset="0"/>
              <a:buChar char="•"/>
            </a:pPr>
            <a:r>
              <a:rPr lang="en-US" dirty="0"/>
              <a:t>APS–Upgrade (HMBA, 6 GeV)</a:t>
            </a:r>
          </a:p>
          <a:p>
            <a:pPr marL="285750" indent="-285750">
              <a:buFont typeface="Arial" panose="020B0604020202020204" pitchFamily="34" charset="0"/>
              <a:buChar char="•"/>
            </a:pPr>
            <a:r>
              <a:rPr lang="en-US" dirty="0"/>
              <a:t>PETRA IV (HMBA, 6 GeV)</a:t>
            </a:r>
          </a:p>
          <a:p>
            <a:pPr marL="285750" indent="-285750">
              <a:buFont typeface="Arial" panose="020B0604020202020204" pitchFamily="34" charset="0"/>
              <a:buChar char="•"/>
            </a:pPr>
            <a:r>
              <a:rPr lang="en-US" dirty="0"/>
              <a:t>USSR (Ultimate Synchrotron Storage Ring based on 40-cell EBS, HMBA, 6 GeV)</a:t>
            </a:r>
          </a:p>
        </p:txBody>
      </p:sp>
      <p:sp>
        <p:nvSpPr>
          <p:cNvPr id="4" name="Textplatzhalter 3"/>
          <p:cNvSpPr>
            <a:spLocks noGrp="1"/>
          </p:cNvSpPr>
          <p:nvPr>
            <p:ph type="body" sz="quarter" idx="10"/>
          </p:nvPr>
        </p:nvSpPr>
        <p:spPr>
          <a:xfrm>
            <a:off x="520710" y="4237806"/>
            <a:ext cx="11131559" cy="1480605"/>
          </a:xfrm>
        </p:spPr>
        <p:txBody>
          <a:bodyPr>
            <a:noAutofit/>
          </a:bodyPr>
          <a:lstStyle/>
          <a:p>
            <a:pPr algn="ctr"/>
            <a:r>
              <a:rPr lang="en-US" sz="1600" dirty="0"/>
              <a:t>Yong-</a:t>
            </a:r>
            <a:r>
              <a:rPr lang="en-US" sz="1600" dirty="0" err="1"/>
              <a:t>Chul</a:t>
            </a:r>
            <a:r>
              <a:rPr lang="en-US" sz="1600" dirty="0"/>
              <a:t> </a:t>
            </a:r>
            <a:r>
              <a:rPr lang="en-US" sz="1600" dirty="0" err="1"/>
              <a:t>Chae</a:t>
            </a:r>
            <a:endParaRPr lang="en-US" sz="1600" dirty="0"/>
          </a:p>
          <a:p>
            <a:pPr algn="ctr"/>
            <a:r>
              <a:rPr lang="en-US" sz="1600" dirty="0"/>
              <a:t>LEL 2022 – 3</a:t>
            </a:r>
            <a:r>
              <a:rPr lang="en-US" sz="1600" baseline="30000" dirty="0"/>
              <a:t>rd</a:t>
            </a:r>
            <a:r>
              <a:rPr lang="en-US" sz="1600" dirty="0"/>
              <a:t> Workshop on Low Emittance Lattice Design</a:t>
            </a:r>
          </a:p>
          <a:p>
            <a:pPr algn="ctr"/>
            <a:r>
              <a:rPr lang="en-US" sz="1600" dirty="0"/>
              <a:t>ALBA, Barcelona, Spain</a:t>
            </a:r>
          </a:p>
          <a:p>
            <a:pPr algn="ctr"/>
            <a:r>
              <a:rPr lang="en-US" sz="1600" dirty="0"/>
              <a:t>June 26, 2022 – June 29, 2022</a:t>
            </a:r>
          </a:p>
          <a:p>
            <a:endParaRPr lang="en-US" sz="2000" dirty="0"/>
          </a:p>
        </p:txBody>
      </p:sp>
    </p:spTree>
    <p:extLst>
      <p:ext uri="{BB962C8B-B14F-4D97-AF65-F5344CB8AC3E}">
        <p14:creationId xmlns:p14="http://schemas.microsoft.com/office/powerpoint/2010/main" val="270259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710" y="310829"/>
            <a:ext cx="9015484" cy="576571"/>
          </a:xfrm>
        </p:spPr>
        <p:txBody>
          <a:bodyPr>
            <a:normAutofit fontScale="90000"/>
          </a:bodyPr>
          <a:lstStyle/>
          <a:p>
            <a:r>
              <a:rPr lang="de-DE" dirty="0">
                <a:solidFill>
                  <a:schemeClr val="accent1"/>
                </a:solidFill>
              </a:rPr>
              <a:t>Resistive wall – bunch trains with gaps</a:t>
            </a:r>
          </a:p>
        </p:txBody>
      </p:sp>
      <p:sp>
        <p:nvSpPr>
          <p:cNvPr id="4" name="Textplatzhalter 3"/>
          <p:cNvSpPr>
            <a:spLocks noGrp="1"/>
          </p:cNvSpPr>
          <p:nvPr>
            <p:ph type="body" sz="quarter" idx="13"/>
          </p:nvPr>
        </p:nvSpPr>
        <p:spPr>
          <a:xfrm>
            <a:off x="376710" y="859151"/>
            <a:ext cx="5839054" cy="360040"/>
          </a:xfrm>
        </p:spPr>
        <p:txBody>
          <a:bodyPr>
            <a:noAutofit/>
          </a:bodyPr>
          <a:lstStyle/>
          <a:p>
            <a:r>
              <a:rPr lang="de-DE" sz="2000" dirty="0"/>
              <a:t>Nested Head-Tail (NHT) Code simulation (S. Antipov)</a:t>
            </a:r>
          </a:p>
        </p:txBody>
      </p:sp>
      <p:pic>
        <p:nvPicPr>
          <p:cNvPr id="31" name="Picture 30">
            <a:extLst>
              <a:ext uri="{FF2B5EF4-FFF2-40B4-BE49-F238E27FC236}">
                <a16:creationId xmlns:a16="http://schemas.microsoft.com/office/drawing/2014/main" id="{0200F38B-7F4F-FED0-20A6-73358734E944}"/>
              </a:ext>
            </a:extLst>
          </p:cNvPr>
          <p:cNvPicPr>
            <a:picLocks noChangeAspect="1"/>
          </p:cNvPicPr>
          <p:nvPr/>
        </p:nvPicPr>
        <p:blipFill>
          <a:blip r:embed="rId3">
            <a:lum/>
            <a:alphaModFix/>
          </a:blip>
          <a:srcRect/>
          <a:stretch>
            <a:fillRect/>
          </a:stretch>
        </p:blipFill>
        <p:spPr>
          <a:xfrm>
            <a:off x="1027522" y="3474861"/>
            <a:ext cx="3684980" cy="2518879"/>
          </a:xfrm>
          <a:prstGeom prst="rect">
            <a:avLst/>
          </a:prstGeom>
          <a:noFill/>
          <a:ln w="12600">
            <a:solidFill>
              <a:srgbClr val="3465A4"/>
            </a:solidFill>
            <a:prstDash val="solid"/>
          </a:ln>
        </p:spPr>
      </p:pic>
      <p:pic>
        <p:nvPicPr>
          <p:cNvPr id="32" name="Picture 31">
            <a:extLst>
              <a:ext uri="{FF2B5EF4-FFF2-40B4-BE49-F238E27FC236}">
                <a16:creationId xmlns:a16="http://schemas.microsoft.com/office/drawing/2014/main" id="{D754B345-A576-630A-F41D-A7B44D07D223}"/>
              </a:ext>
            </a:extLst>
          </p:cNvPr>
          <p:cNvPicPr>
            <a:picLocks noChangeAspect="1"/>
          </p:cNvPicPr>
          <p:nvPr/>
        </p:nvPicPr>
        <p:blipFill>
          <a:blip r:embed="rId4">
            <a:lum/>
            <a:alphaModFix/>
          </a:blip>
          <a:srcRect/>
          <a:stretch>
            <a:fillRect/>
          </a:stretch>
        </p:blipFill>
        <p:spPr>
          <a:xfrm>
            <a:off x="5352932" y="3518445"/>
            <a:ext cx="3620717" cy="2475295"/>
          </a:xfrm>
          <a:prstGeom prst="rect">
            <a:avLst/>
          </a:prstGeom>
          <a:noFill/>
          <a:ln w="12600">
            <a:solidFill>
              <a:srgbClr val="3465A4"/>
            </a:solidFill>
            <a:prstDash val="solid"/>
          </a:ln>
        </p:spPr>
      </p:pic>
      <p:pic>
        <p:nvPicPr>
          <p:cNvPr id="33" name="Picture 32">
            <a:extLst>
              <a:ext uri="{FF2B5EF4-FFF2-40B4-BE49-F238E27FC236}">
                <a16:creationId xmlns:a16="http://schemas.microsoft.com/office/drawing/2014/main" id="{9895730B-5741-C212-C27F-AB7A5DFBB4B0}"/>
              </a:ext>
            </a:extLst>
          </p:cNvPr>
          <p:cNvPicPr>
            <a:picLocks noChangeAspect="1"/>
          </p:cNvPicPr>
          <p:nvPr/>
        </p:nvPicPr>
        <p:blipFill>
          <a:blip r:embed="rId5">
            <a:lum/>
            <a:alphaModFix/>
          </a:blip>
          <a:srcRect/>
          <a:stretch>
            <a:fillRect/>
          </a:stretch>
        </p:blipFill>
        <p:spPr>
          <a:xfrm>
            <a:off x="6723461" y="1027194"/>
            <a:ext cx="3867767" cy="2026252"/>
          </a:xfrm>
          <a:prstGeom prst="rect">
            <a:avLst/>
          </a:prstGeom>
          <a:noFill/>
          <a:ln w="12600">
            <a:solidFill>
              <a:srgbClr val="3465A4"/>
            </a:solidFill>
            <a:prstDash val="solid"/>
          </a:ln>
        </p:spPr>
      </p:pic>
      <p:grpSp>
        <p:nvGrpSpPr>
          <p:cNvPr id="5" name="Group 4">
            <a:extLst>
              <a:ext uri="{FF2B5EF4-FFF2-40B4-BE49-F238E27FC236}">
                <a16:creationId xmlns:a16="http://schemas.microsoft.com/office/drawing/2014/main" id="{E827B7F8-F0DC-F7E1-7B3E-C2D6F4EBAA73}"/>
              </a:ext>
            </a:extLst>
          </p:cNvPr>
          <p:cNvGrpSpPr/>
          <p:nvPr/>
        </p:nvGrpSpPr>
        <p:grpSpPr>
          <a:xfrm>
            <a:off x="1370981" y="1668800"/>
            <a:ext cx="3735001" cy="1373041"/>
            <a:chOff x="928439" y="1222199"/>
            <a:chExt cx="3735001" cy="1373041"/>
          </a:xfrm>
        </p:grpSpPr>
        <p:sp>
          <p:nvSpPr>
            <p:cNvPr id="9" name="Freeform: Shape 8">
              <a:extLst>
                <a:ext uri="{FF2B5EF4-FFF2-40B4-BE49-F238E27FC236}">
                  <a16:creationId xmlns:a16="http://schemas.microsoft.com/office/drawing/2014/main" id="{C5BE2ADB-C50C-9EDE-57E9-5CC568AC7EEF}"/>
                </a:ext>
              </a:extLst>
            </p:cNvPr>
            <p:cNvSpPr/>
            <p:nvPr/>
          </p:nvSpPr>
          <p:spPr>
            <a:xfrm>
              <a:off x="928439"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0" name="Freeform: Shape 9">
              <a:extLst>
                <a:ext uri="{FF2B5EF4-FFF2-40B4-BE49-F238E27FC236}">
                  <a16:creationId xmlns:a16="http://schemas.microsoft.com/office/drawing/2014/main" id="{1D3844D9-9B4F-65A4-77CD-76B7A6E86FC5}"/>
                </a:ext>
              </a:extLst>
            </p:cNvPr>
            <p:cNvSpPr/>
            <p:nvPr/>
          </p:nvSpPr>
          <p:spPr>
            <a:xfrm>
              <a:off x="1196640"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1" name="Freeform: Shape 10">
              <a:extLst>
                <a:ext uri="{FF2B5EF4-FFF2-40B4-BE49-F238E27FC236}">
                  <a16:creationId xmlns:a16="http://schemas.microsoft.com/office/drawing/2014/main" id="{AFF82A85-2D72-6388-A990-592DFAD1392C}"/>
                </a:ext>
              </a:extLst>
            </p:cNvPr>
            <p:cNvSpPr/>
            <p:nvPr/>
          </p:nvSpPr>
          <p:spPr>
            <a:xfrm>
              <a:off x="1464479"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2" name="Freeform: Shape 11">
              <a:extLst>
                <a:ext uri="{FF2B5EF4-FFF2-40B4-BE49-F238E27FC236}">
                  <a16:creationId xmlns:a16="http://schemas.microsoft.com/office/drawing/2014/main" id="{C16F03E6-7495-1B0F-0322-6498316814BD}"/>
                </a:ext>
              </a:extLst>
            </p:cNvPr>
            <p:cNvSpPr/>
            <p:nvPr/>
          </p:nvSpPr>
          <p:spPr>
            <a:xfrm>
              <a:off x="1732319"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4" name="Freeform: Shape 13">
              <a:extLst>
                <a:ext uri="{FF2B5EF4-FFF2-40B4-BE49-F238E27FC236}">
                  <a16:creationId xmlns:a16="http://schemas.microsoft.com/office/drawing/2014/main" id="{28E36EF2-99B2-445F-185D-B12E864B6258}"/>
                </a:ext>
              </a:extLst>
            </p:cNvPr>
            <p:cNvSpPr/>
            <p:nvPr/>
          </p:nvSpPr>
          <p:spPr>
            <a:xfrm>
              <a:off x="2357280"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7" name="Freeform: Shape 16">
              <a:extLst>
                <a:ext uri="{FF2B5EF4-FFF2-40B4-BE49-F238E27FC236}">
                  <a16:creationId xmlns:a16="http://schemas.microsoft.com/office/drawing/2014/main" id="{54CD749D-7A61-D99D-E454-3DF52B8CF4BD}"/>
                </a:ext>
              </a:extLst>
            </p:cNvPr>
            <p:cNvSpPr/>
            <p:nvPr/>
          </p:nvSpPr>
          <p:spPr>
            <a:xfrm>
              <a:off x="2625120"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a:solidFill>
                <a:srgbClr val="3465A4"/>
              </a:solidFill>
              <a:prstDash val="solid"/>
            </a:ln>
          </p:spPr>
          <p:txBody>
            <a:bodyPr wrap="none" lIns="96120" tIns="51120" rIns="96120" bIns="511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8" name="Freeform: Shape 17">
              <a:extLst>
                <a:ext uri="{FF2B5EF4-FFF2-40B4-BE49-F238E27FC236}">
                  <a16:creationId xmlns:a16="http://schemas.microsoft.com/office/drawing/2014/main" id="{E6B5478A-25C9-E700-40F1-B1EE2C2031CA}"/>
                </a:ext>
              </a:extLst>
            </p:cNvPr>
            <p:cNvSpPr/>
            <p:nvPr/>
          </p:nvSpPr>
          <p:spPr>
            <a:xfrm>
              <a:off x="2863440"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a:solidFill>
                <a:srgbClr val="3465A4"/>
              </a:solidFill>
              <a:prstDash val="solid"/>
            </a:ln>
          </p:spPr>
          <p:txBody>
            <a:bodyPr wrap="none" lIns="96120" tIns="51120" rIns="96120" bIns="511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9" name="Freeform: Shape 18">
              <a:extLst>
                <a:ext uri="{FF2B5EF4-FFF2-40B4-BE49-F238E27FC236}">
                  <a16:creationId xmlns:a16="http://schemas.microsoft.com/office/drawing/2014/main" id="{EB1B0E09-F777-F3DB-B8D6-D4E1136133B2}"/>
                </a:ext>
              </a:extLst>
            </p:cNvPr>
            <p:cNvSpPr/>
            <p:nvPr/>
          </p:nvSpPr>
          <p:spPr>
            <a:xfrm>
              <a:off x="3369240"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a:solidFill>
                <a:srgbClr val="3465A4"/>
              </a:solidFill>
              <a:prstDash val="solid"/>
            </a:ln>
          </p:spPr>
          <p:txBody>
            <a:bodyPr wrap="none" lIns="96120" tIns="51120" rIns="96120" bIns="511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0" name="Freeform: Shape 19">
              <a:extLst>
                <a:ext uri="{FF2B5EF4-FFF2-40B4-BE49-F238E27FC236}">
                  <a16:creationId xmlns:a16="http://schemas.microsoft.com/office/drawing/2014/main" id="{73FC246E-C96E-42BE-C6CB-DDB2677FEDC6}"/>
                </a:ext>
              </a:extLst>
            </p:cNvPr>
            <p:cNvSpPr/>
            <p:nvPr/>
          </p:nvSpPr>
          <p:spPr>
            <a:xfrm>
              <a:off x="1970640" y="168300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1" name="Freeform: Shape 20">
              <a:extLst>
                <a:ext uri="{FF2B5EF4-FFF2-40B4-BE49-F238E27FC236}">
                  <a16:creationId xmlns:a16="http://schemas.microsoft.com/office/drawing/2014/main" id="{EC1BFE31-4A67-5E45-949E-BCA57A3A0F97}"/>
                </a:ext>
              </a:extLst>
            </p:cNvPr>
            <p:cNvSpPr/>
            <p:nvPr/>
          </p:nvSpPr>
          <p:spPr>
            <a:xfrm>
              <a:off x="2089800" y="168336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2" name="Freeform: Shape 21">
              <a:extLst>
                <a:ext uri="{FF2B5EF4-FFF2-40B4-BE49-F238E27FC236}">
                  <a16:creationId xmlns:a16="http://schemas.microsoft.com/office/drawing/2014/main" id="{4AAFAC18-392F-F235-8A8C-E2D8195EEE06}"/>
                </a:ext>
              </a:extLst>
            </p:cNvPr>
            <p:cNvSpPr/>
            <p:nvPr/>
          </p:nvSpPr>
          <p:spPr>
            <a:xfrm>
              <a:off x="2208960" y="168336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3" name="Freeform: Shape 22">
              <a:extLst>
                <a:ext uri="{FF2B5EF4-FFF2-40B4-BE49-F238E27FC236}">
                  <a16:creationId xmlns:a16="http://schemas.microsoft.com/office/drawing/2014/main" id="{EFAD5890-6149-CEDF-EC33-263783A9DAFE}"/>
                </a:ext>
              </a:extLst>
            </p:cNvPr>
            <p:cNvSpPr/>
            <p:nvPr/>
          </p:nvSpPr>
          <p:spPr>
            <a:xfrm>
              <a:off x="3072239" y="168336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4" name="Freeform: Shape 23">
              <a:extLst>
                <a:ext uri="{FF2B5EF4-FFF2-40B4-BE49-F238E27FC236}">
                  <a16:creationId xmlns:a16="http://schemas.microsoft.com/office/drawing/2014/main" id="{41223BE3-3B37-6096-0C89-CFDE7BD9ECD9}"/>
                </a:ext>
              </a:extLst>
            </p:cNvPr>
            <p:cNvSpPr/>
            <p:nvPr/>
          </p:nvSpPr>
          <p:spPr>
            <a:xfrm>
              <a:off x="3191040" y="168336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5" name="Straight Connector 24">
              <a:extLst>
                <a:ext uri="{FF2B5EF4-FFF2-40B4-BE49-F238E27FC236}">
                  <a16:creationId xmlns:a16="http://schemas.microsoft.com/office/drawing/2014/main" id="{FD11D3EE-9955-BDC7-1C1F-91ABFC5FF376}"/>
                </a:ext>
              </a:extLst>
            </p:cNvPr>
            <p:cNvSpPr/>
            <p:nvPr/>
          </p:nvSpPr>
          <p:spPr>
            <a:xfrm>
              <a:off x="2674440" y="1482119"/>
              <a:ext cx="750240" cy="7561"/>
            </a:xfrm>
            <a:prstGeom prst="line">
              <a:avLst/>
            </a:prstGeom>
            <a:noFill/>
            <a:ln w="0">
              <a:solidFill>
                <a:srgbClr val="3465A4"/>
              </a:solidFill>
              <a:prstDash val="solid"/>
              <a:headEnd type="arrow"/>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6" name="TextBox 25">
              <a:extLst>
                <a:ext uri="{FF2B5EF4-FFF2-40B4-BE49-F238E27FC236}">
                  <a16:creationId xmlns:a16="http://schemas.microsoft.com/office/drawing/2014/main" id="{F9964270-6214-5706-CA45-F00EDFEB959C}"/>
                </a:ext>
              </a:extLst>
            </p:cNvPr>
            <p:cNvSpPr txBox="1"/>
            <p:nvPr/>
          </p:nvSpPr>
          <p:spPr>
            <a:xfrm>
              <a:off x="2882879" y="1222199"/>
              <a:ext cx="285480" cy="3006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490" b="0" i="1" u="none" strike="noStrike" kern="1200" cap="none">
                  <a:ln>
                    <a:noFill/>
                  </a:ln>
                  <a:latin typeface="Liberation Sans" pitchFamily="18"/>
                  <a:ea typeface="Noto Sans CJK SC" pitchFamily="2"/>
                  <a:cs typeface="Lohit Devanagari" pitchFamily="2"/>
                </a:rPr>
                <a:t>N</a:t>
              </a:r>
            </a:p>
          </p:txBody>
        </p:sp>
        <p:sp>
          <p:nvSpPr>
            <p:cNvPr id="27" name="Straight Connector 26">
              <a:extLst>
                <a:ext uri="{FF2B5EF4-FFF2-40B4-BE49-F238E27FC236}">
                  <a16:creationId xmlns:a16="http://schemas.microsoft.com/office/drawing/2014/main" id="{46B03C81-8493-DF5B-153E-30EBFDA684A7}"/>
                </a:ext>
              </a:extLst>
            </p:cNvPr>
            <p:cNvSpPr/>
            <p:nvPr/>
          </p:nvSpPr>
          <p:spPr>
            <a:xfrm flipV="1">
              <a:off x="943200" y="1927799"/>
              <a:ext cx="2548440" cy="7561"/>
            </a:xfrm>
            <a:prstGeom prst="line">
              <a:avLst/>
            </a:prstGeom>
            <a:noFill/>
            <a:ln w="0">
              <a:solidFill>
                <a:srgbClr val="3465A4"/>
              </a:solidFill>
              <a:prstDash val="solid"/>
              <a:headEnd type="arrow"/>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8" name="TextBox 27">
              <a:extLst>
                <a:ext uri="{FF2B5EF4-FFF2-40B4-BE49-F238E27FC236}">
                  <a16:creationId xmlns:a16="http://schemas.microsoft.com/office/drawing/2014/main" id="{07D3D9CF-9129-F1CD-4408-E8E0BEB2D709}"/>
                </a:ext>
              </a:extLst>
            </p:cNvPr>
            <p:cNvSpPr txBox="1"/>
            <p:nvPr/>
          </p:nvSpPr>
          <p:spPr>
            <a:xfrm>
              <a:off x="2020679" y="1935720"/>
              <a:ext cx="378720" cy="29016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400" b="0" i="0" u="none" strike="noStrike" kern="1200" cap="none">
                  <a:ln>
                    <a:noFill/>
                  </a:ln>
                  <a:latin typeface="Liberation Sans" pitchFamily="18"/>
                  <a:ea typeface="Noto Sans CJK SC" pitchFamily="2"/>
                  <a:cs typeface="Lohit Devanagari" pitchFamily="2"/>
                </a:rPr>
                <a:t>24</a:t>
              </a:r>
            </a:p>
          </p:txBody>
        </p:sp>
        <p:sp>
          <p:nvSpPr>
            <p:cNvPr id="29" name="Freeform: Shape 28">
              <a:extLst>
                <a:ext uri="{FF2B5EF4-FFF2-40B4-BE49-F238E27FC236}">
                  <a16:creationId xmlns:a16="http://schemas.microsoft.com/office/drawing/2014/main" id="{35FCF82C-F3B3-C514-476C-AC4CBE311869}"/>
                </a:ext>
              </a:extLst>
            </p:cNvPr>
            <p:cNvSpPr/>
            <p:nvPr/>
          </p:nvSpPr>
          <p:spPr>
            <a:xfrm>
              <a:off x="4203000"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0" name="Freeform: Shape 29">
              <a:extLst>
                <a:ext uri="{FF2B5EF4-FFF2-40B4-BE49-F238E27FC236}">
                  <a16:creationId xmlns:a16="http://schemas.microsoft.com/office/drawing/2014/main" id="{6A8BE6F0-397D-9A0E-2714-1AAA201C2011}"/>
                </a:ext>
              </a:extLst>
            </p:cNvPr>
            <p:cNvSpPr/>
            <p:nvPr/>
          </p:nvSpPr>
          <p:spPr>
            <a:xfrm>
              <a:off x="4470840" y="1593719"/>
              <a:ext cx="133920" cy="163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6" name="Straight Connector 35">
              <a:extLst>
                <a:ext uri="{FF2B5EF4-FFF2-40B4-BE49-F238E27FC236}">
                  <a16:creationId xmlns:a16="http://schemas.microsoft.com/office/drawing/2014/main" id="{7C803848-D718-A005-8782-D0FB498A0078}"/>
                </a:ext>
              </a:extLst>
            </p:cNvPr>
            <p:cNvSpPr/>
            <p:nvPr/>
          </p:nvSpPr>
          <p:spPr>
            <a:xfrm flipV="1">
              <a:off x="943560" y="2286000"/>
              <a:ext cx="3719880" cy="18720"/>
            </a:xfrm>
            <a:prstGeom prst="line">
              <a:avLst/>
            </a:prstGeom>
            <a:noFill/>
            <a:ln w="0">
              <a:solidFill>
                <a:srgbClr val="3465A4"/>
              </a:solidFill>
              <a:prstDash val="solid"/>
              <a:headEnd type="arrow"/>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7" name="TextBox 36">
              <a:extLst>
                <a:ext uri="{FF2B5EF4-FFF2-40B4-BE49-F238E27FC236}">
                  <a16:creationId xmlns:a16="http://schemas.microsoft.com/office/drawing/2014/main" id="{9142FAA4-F4CA-C8F5-612C-56358CEFFB72}"/>
                </a:ext>
              </a:extLst>
            </p:cNvPr>
            <p:cNvSpPr txBox="1"/>
            <p:nvPr/>
          </p:nvSpPr>
          <p:spPr>
            <a:xfrm>
              <a:off x="2561039" y="2305080"/>
              <a:ext cx="577080" cy="29016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400" b="0" i="0" u="none" strike="noStrike" kern="1200" cap="none">
                  <a:ln>
                    <a:noFill/>
                  </a:ln>
                  <a:latin typeface="Liberation Sans" pitchFamily="18"/>
                  <a:ea typeface="Noto Sans CJK SC" pitchFamily="2"/>
                  <a:cs typeface="Lohit Devanagari" pitchFamily="2"/>
                </a:rPr>
                <a:t>1920</a:t>
              </a:r>
            </a:p>
          </p:txBody>
        </p:sp>
        <p:sp>
          <p:nvSpPr>
            <p:cNvPr id="38" name="Freeform: Shape 37">
              <a:extLst>
                <a:ext uri="{FF2B5EF4-FFF2-40B4-BE49-F238E27FC236}">
                  <a16:creationId xmlns:a16="http://schemas.microsoft.com/office/drawing/2014/main" id="{01A42738-CDD5-32B2-B26B-EDC0DA0E5AF1}"/>
                </a:ext>
              </a:extLst>
            </p:cNvPr>
            <p:cNvSpPr/>
            <p:nvPr/>
          </p:nvSpPr>
          <p:spPr>
            <a:xfrm>
              <a:off x="3698639" y="168300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9" name="Freeform: Shape 38">
              <a:extLst>
                <a:ext uri="{FF2B5EF4-FFF2-40B4-BE49-F238E27FC236}">
                  <a16:creationId xmlns:a16="http://schemas.microsoft.com/office/drawing/2014/main" id="{429EEDF4-92E6-3AFE-EF2B-53A7B7AE9B47}"/>
                </a:ext>
              </a:extLst>
            </p:cNvPr>
            <p:cNvSpPr/>
            <p:nvPr/>
          </p:nvSpPr>
          <p:spPr>
            <a:xfrm>
              <a:off x="3817800" y="168336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40" name="Freeform: Shape 39">
              <a:extLst>
                <a:ext uri="{FF2B5EF4-FFF2-40B4-BE49-F238E27FC236}">
                  <a16:creationId xmlns:a16="http://schemas.microsoft.com/office/drawing/2014/main" id="{01056D0A-1BB6-2DFF-383D-3EDA4E1892E0}"/>
                </a:ext>
              </a:extLst>
            </p:cNvPr>
            <p:cNvSpPr/>
            <p:nvPr/>
          </p:nvSpPr>
          <p:spPr>
            <a:xfrm>
              <a:off x="3936960" y="1683360"/>
              <a:ext cx="45000" cy="45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grpSp>
      <p:sp>
        <p:nvSpPr>
          <p:cNvPr id="41" name="TextBox 40">
            <a:extLst>
              <a:ext uri="{FF2B5EF4-FFF2-40B4-BE49-F238E27FC236}">
                <a16:creationId xmlns:a16="http://schemas.microsoft.com/office/drawing/2014/main" id="{B2713292-FD8B-7B85-D710-FCA4629C9D36}"/>
              </a:ext>
            </a:extLst>
          </p:cNvPr>
          <p:cNvSpPr txBox="1"/>
          <p:nvPr/>
        </p:nvSpPr>
        <p:spPr>
          <a:xfrm>
            <a:off x="9057860" y="4037059"/>
            <a:ext cx="2793357" cy="923330"/>
          </a:xfrm>
          <a:prstGeom prst="rect">
            <a:avLst/>
          </a:prstGeom>
          <a:noFill/>
        </p:spPr>
        <p:txBody>
          <a:bodyPr wrap="square">
            <a:spAutoFit/>
          </a:bodyPr>
          <a:lstStyle/>
          <a:p>
            <a:r>
              <a:rPr lang="en-US" sz="1800" spc="-48" dirty="0">
                <a:solidFill>
                  <a:schemeClr val="accent1"/>
                </a:solidFill>
                <a:highlight>
                  <a:scrgbClr r="0" g="0" b="0">
                    <a:alpha val="0"/>
                  </a:scrgbClr>
                </a:highlight>
                <a:latin typeface="Calibri" panose="020F0502020204030204" pitchFamily="34" charset="0"/>
                <a:cs typeface="Calibri" panose="020F0502020204030204" pitchFamily="34" charset="0"/>
              </a:rPr>
              <a:t>PETRA IV: No significant difference for different filling schemes with damper</a:t>
            </a:r>
            <a:endParaRPr lang="en-US"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B408A225-4A92-A8C0-32C0-9C78D81DA291}"/>
              </a:ext>
            </a:extLst>
          </p:cNvPr>
          <p:cNvSpPr>
            <a:spLocks noGrp="1"/>
          </p:cNvSpPr>
          <p:nvPr>
            <p:ph type="ftr" sz="quarter" idx="11"/>
          </p:nvPr>
        </p:nvSpPr>
        <p:spPr>
          <a:xfrm>
            <a:off x="3067662" y="6366009"/>
            <a:ext cx="5676295"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62571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39470"/>
            <a:ext cx="9620552" cy="487362"/>
          </a:xfrm>
        </p:spPr>
        <p:txBody>
          <a:bodyPr>
            <a:normAutofit fontScale="90000"/>
          </a:bodyPr>
          <a:lstStyle/>
          <a:p>
            <a:r>
              <a:rPr lang="en-US" dirty="0">
                <a:solidFill>
                  <a:schemeClr val="accent1"/>
                </a:solidFill>
              </a:rPr>
              <a:t>Fill Pattern – Transient Beam Loading</a:t>
            </a:r>
          </a:p>
        </p:txBody>
      </p:sp>
      <p:sp>
        <p:nvSpPr>
          <p:cNvPr id="3" name="TextBox 2">
            <a:extLst>
              <a:ext uri="{FF2B5EF4-FFF2-40B4-BE49-F238E27FC236}">
                <a16:creationId xmlns:a16="http://schemas.microsoft.com/office/drawing/2014/main" id="{F2C42850-A79E-D421-0F00-F732BC0206D1}"/>
              </a:ext>
            </a:extLst>
          </p:cNvPr>
          <p:cNvSpPr txBox="1"/>
          <p:nvPr/>
        </p:nvSpPr>
        <p:spPr>
          <a:xfrm>
            <a:off x="500743" y="1288656"/>
            <a:ext cx="10912324" cy="2585323"/>
          </a:xfrm>
          <a:prstGeom prst="rect">
            <a:avLst/>
          </a:prstGeom>
          <a:noFill/>
        </p:spPr>
        <p:txBody>
          <a:bodyPr wrap="square" rtlCol="0">
            <a:spAutoFit/>
          </a:bodyPr>
          <a:lstStyle/>
          <a:p>
            <a:pPr marL="285750" indent="-285750">
              <a:buFont typeface="Arial" panose="020B0604020202020204" pitchFamily="34" charset="0"/>
              <a:buChar char="•"/>
            </a:pPr>
            <a:r>
              <a:rPr lang="en-US" sz="2000" dirty="0"/>
              <a:t>PETRA IV can operate two different modes of fill pattern</a:t>
            </a:r>
          </a:p>
          <a:p>
            <a:pPr marL="742950" lvl="1" indent="-285750">
              <a:buFont typeface="Arial" panose="020B0604020202020204" pitchFamily="34" charset="0"/>
              <a:buChar char="•"/>
            </a:pPr>
            <a:r>
              <a:rPr lang="en-US" sz="2000" dirty="0"/>
              <a:t>Out of 2x1962 buckets, 1600 bunches in 80 trains which has (20 fill + 4 empty) structure with 4-ns spacing for the brightness mode.</a:t>
            </a:r>
          </a:p>
          <a:p>
            <a:pPr marL="742950" lvl="1" indent="-285750">
              <a:buFont typeface="Arial" panose="020B0604020202020204" pitchFamily="34" charset="0"/>
              <a:buChar char="•"/>
            </a:pPr>
            <a:r>
              <a:rPr lang="en-US" sz="2000" dirty="0"/>
              <a:t>Out of 3840 buckets, 80 bunches in the uniform fill for the uniform mode.</a:t>
            </a:r>
          </a:p>
          <a:p>
            <a:pPr marL="285750" indent="-285750">
              <a:buFont typeface="Arial" panose="020B0604020202020204" pitchFamily="34" charset="0"/>
              <a:buChar char="•"/>
            </a:pPr>
            <a:r>
              <a:rPr lang="en-US" sz="2000" dirty="0"/>
              <a:t>Hybrid mode and ½ filling in consideration.</a:t>
            </a:r>
          </a:p>
          <a:p>
            <a:pPr marL="285750" indent="-285750">
              <a:buFont typeface="Arial" panose="020B0604020202020204" pitchFamily="34" charset="0"/>
              <a:buChar char="•"/>
            </a:pPr>
            <a:r>
              <a:rPr lang="en-US" sz="2000" dirty="0"/>
              <a:t>We use CETA</a:t>
            </a:r>
            <a:r>
              <a:rPr lang="en-US" sz="2000" baseline="30000" dirty="0"/>
              <a:t>[1]</a:t>
            </a:r>
            <a:r>
              <a:rPr lang="en-US" sz="2000" dirty="0"/>
              <a:t> which is a software to study the collective effect recently developed at DESY</a:t>
            </a:r>
          </a:p>
          <a:p>
            <a:r>
              <a:rPr lang="en-US" baseline="30000" dirty="0"/>
              <a:t>[1] </a:t>
            </a:r>
            <a:r>
              <a:rPr lang="en-US" sz="1400" dirty="0"/>
              <a:t>Chao Li and Y.-C. Chae, CETA-A CODE PACKAGE BEING DEVELOPED FOR COLLECTIVE EFFECT ANALYSIS AND SIMULATION IN ELECTRON STORAGE RINGS, IPAC 2022, WEPOMS033.</a:t>
            </a:r>
          </a:p>
          <a:p>
            <a:r>
              <a:rPr lang="en-US" sz="1400" dirty="0">
                <a:hlinkClick r:id="rId2"/>
              </a:rPr>
              <a:t>* Contact li.chao@desy.de</a:t>
            </a:r>
            <a:r>
              <a:rPr lang="en-US" sz="1400" dirty="0"/>
              <a:t> for the code distribution.</a:t>
            </a:r>
          </a:p>
        </p:txBody>
      </p:sp>
      <p:sp>
        <p:nvSpPr>
          <p:cNvPr id="17" name="Textplatzhalter 3">
            <a:extLst>
              <a:ext uri="{FF2B5EF4-FFF2-40B4-BE49-F238E27FC236}">
                <a16:creationId xmlns:a16="http://schemas.microsoft.com/office/drawing/2014/main" id="{AC192124-9666-09F3-B8FD-70D69C52CA76}"/>
              </a:ext>
            </a:extLst>
          </p:cNvPr>
          <p:cNvSpPr txBox="1">
            <a:spLocks/>
          </p:cNvSpPr>
          <p:nvPr/>
        </p:nvSpPr>
        <p:spPr>
          <a:xfrm>
            <a:off x="544286" y="877724"/>
            <a:ext cx="5839054" cy="3600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chemeClr val="accent2"/>
                </a:solidFill>
              </a:rPr>
              <a:t>CETA Code Simulation (C. Li)</a:t>
            </a:r>
            <a:endParaRPr lang="de-DE" sz="2000" dirty="0"/>
          </a:p>
        </p:txBody>
      </p:sp>
      <p:pic>
        <p:nvPicPr>
          <p:cNvPr id="23" name="Picture 3" descr="\\win.desy.de\group\mpy\xxl\zhangj\personal_xxl\petra-iv-cdr_m\Chapter4\Accelerators\Fig1\injection_fill.png">
            <a:extLst>
              <a:ext uri="{FF2B5EF4-FFF2-40B4-BE49-F238E27FC236}">
                <a16:creationId xmlns:a16="http://schemas.microsoft.com/office/drawing/2014/main" id="{8560AFF0-E858-FDDD-0007-D5CA25733F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021" b="-2159"/>
          <a:stretch/>
        </p:blipFill>
        <p:spPr bwMode="auto">
          <a:xfrm>
            <a:off x="168619" y="4060965"/>
            <a:ext cx="6000349" cy="22288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win.desy.de\group\mpy\xxl\zhangj\personal_xxl\petra-iv-cdr_m\Chapter4\Accelerators\Fig1\injection_fill.png">
            <a:extLst>
              <a:ext uri="{FF2B5EF4-FFF2-40B4-BE49-F238E27FC236}">
                <a16:creationId xmlns:a16="http://schemas.microsoft.com/office/drawing/2014/main" id="{3ACB71A2-9221-BC0E-83FD-85F43875EA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 b="55976"/>
          <a:stretch/>
        </p:blipFill>
        <p:spPr bwMode="auto">
          <a:xfrm>
            <a:off x="6134705" y="4376130"/>
            <a:ext cx="5927381" cy="16670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D945006-8171-8669-09C7-DDBD198C0D4B}"/>
              </a:ext>
            </a:extLst>
          </p:cNvPr>
          <p:cNvSpPr>
            <a:spLocks noGrp="1"/>
          </p:cNvSpPr>
          <p:nvPr>
            <p:ph type="ftr" sz="quarter" idx="11"/>
          </p:nvPr>
        </p:nvSpPr>
        <p:spPr/>
        <p:txBody>
          <a:bodyPr/>
          <a:lstStyle/>
          <a:p>
            <a:r>
              <a:rPr lang="en-US"/>
              <a:t>Yong-Chul Chae (DESY) | LEL 2022, ALBA, Barcelona, June 26 - June 29, 2022 </a:t>
            </a:r>
            <a:endParaRPr lang="en-US" dirty="0"/>
          </a:p>
        </p:txBody>
      </p:sp>
      <p:sp>
        <p:nvSpPr>
          <p:cNvPr id="5" name="Slide Number Placeholder 4">
            <a:extLst>
              <a:ext uri="{FF2B5EF4-FFF2-40B4-BE49-F238E27FC236}">
                <a16:creationId xmlns:a16="http://schemas.microsoft.com/office/drawing/2014/main" id="{D75AF5D1-2C46-4F0D-8223-4FE876C252A9}"/>
              </a:ext>
            </a:extLst>
          </p:cNvPr>
          <p:cNvSpPr>
            <a:spLocks noGrp="1"/>
          </p:cNvSpPr>
          <p:nvPr>
            <p:ph type="sldNum" sz="quarter" idx="10"/>
          </p:nvPr>
        </p:nvSpPr>
        <p:spPr/>
        <p:txBody>
          <a:bodyPr/>
          <a:lstStyle/>
          <a:p>
            <a:pPr>
              <a:defRPr/>
            </a:pPr>
            <a:fld id="{F6D9C4B1-F38D-8C4F-BA53-5E146BA26C03}" type="slidenum">
              <a:rPr lang="en-US" smtClean="0"/>
              <a:pPr>
                <a:defRPr/>
              </a:pPr>
              <a:t>11</a:t>
            </a:fld>
            <a:endParaRPr lang="en-US" dirty="0"/>
          </a:p>
        </p:txBody>
      </p:sp>
    </p:spTree>
    <p:extLst>
      <p:ext uri="{BB962C8B-B14F-4D97-AF65-F5344CB8AC3E}">
        <p14:creationId xmlns:p14="http://schemas.microsoft.com/office/powerpoint/2010/main" val="426401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39470"/>
            <a:ext cx="9620552" cy="487362"/>
          </a:xfrm>
        </p:spPr>
        <p:txBody>
          <a:bodyPr>
            <a:normAutofit fontScale="90000"/>
          </a:bodyPr>
          <a:lstStyle/>
          <a:p>
            <a:r>
              <a:rPr lang="en-US" dirty="0">
                <a:solidFill>
                  <a:schemeClr val="accent1"/>
                </a:solidFill>
              </a:rPr>
              <a:t>Fill Pattern – Transient Beam Loading</a:t>
            </a:r>
          </a:p>
        </p:txBody>
      </p:sp>
      <p:sp>
        <p:nvSpPr>
          <p:cNvPr id="17" name="Textplatzhalter 3">
            <a:extLst>
              <a:ext uri="{FF2B5EF4-FFF2-40B4-BE49-F238E27FC236}">
                <a16:creationId xmlns:a16="http://schemas.microsoft.com/office/drawing/2014/main" id="{AC192124-9666-09F3-B8FD-70D69C52CA76}"/>
              </a:ext>
            </a:extLst>
          </p:cNvPr>
          <p:cNvSpPr txBox="1">
            <a:spLocks/>
          </p:cNvSpPr>
          <p:nvPr/>
        </p:nvSpPr>
        <p:spPr>
          <a:xfrm>
            <a:off x="544286" y="874440"/>
            <a:ext cx="5839054" cy="3600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chemeClr val="accent2"/>
                </a:solidFill>
              </a:rPr>
              <a:t>CETA Code Simulation (C. Li)</a:t>
            </a:r>
            <a:endParaRPr lang="de-DE" sz="2000" dirty="0"/>
          </a:p>
        </p:txBody>
      </p:sp>
      <p:pic>
        <p:nvPicPr>
          <p:cNvPr id="7" name="Picture 6">
            <a:extLst>
              <a:ext uri="{FF2B5EF4-FFF2-40B4-BE49-F238E27FC236}">
                <a16:creationId xmlns:a16="http://schemas.microsoft.com/office/drawing/2014/main" id="{3E9A47D6-ECF8-5B48-5710-3E8D8FB8C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3" y="2950810"/>
            <a:ext cx="2872985" cy="2872985"/>
          </a:xfrm>
          <a:prstGeom prst="rect">
            <a:avLst/>
          </a:prstGeom>
        </p:spPr>
      </p:pic>
      <p:pic>
        <p:nvPicPr>
          <p:cNvPr id="8" name="Picture 7">
            <a:extLst>
              <a:ext uri="{FF2B5EF4-FFF2-40B4-BE49-F238E27FC236}">
                <a16:creationId xmlns:a16="http://schemas.microsoft.com/office/drawing/2014/main" id="{97FD8EF9-4E83-6287-32E7-73AD349A8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55" y="2999498"/>
            <a:ext cx="2872985" cy="2872985"/>
          </a:xfrm>
          <a:prstGeom prst="rect">
            <a:avLst/>
          </a:prstGeom>
        </p:spPr>
      </p:pic>
      <p:pic>
        <p:nvPicPr>
          <p:cNvPr id="9" name="Picture 8">
            <a:extLst>
              <a:ext uri="{FF2B5EF4-FFF2-40B4-BE49-F238E27FC236}">
                <a16:creationId xmlns:a16="http://schemas.microsoft.com/office/drawing/2014/main" id="{CCC558B4-273E-0B55-0EBA-F74928BF8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809" y="2859193"/>
            <a:ext cx="4883333" cy="3761909"/>
          </a:xfrm>
          <a:prstGeom prst="rect">
            <a:avLst/>
          </a:prstGeom>
        </p:spPr>
      </p:pic>
      <p:sp>
        <p:nvSpPr>
          <p:cNvPr id="11" name="TextBox 10">
            <a:extLst>
              <a:ext uri="{FF2B5EF4-FFF2-40B4-BE49-F238E27FC236}">
                <a16:creationId xmlns:a16="http://schemas.microsoft.com/office/drawing/2014/main" id="{13C3B0A4-BC33-894A-2D82-7E4215903D5A}"/>
              </a:ext>
            </a:extLst>
          </p:cNvPr>
          <p:cNvSpPr txBox="1"/>
          <p:nvPr/>
        </p:nvSpPr>
        <p:spPr>
          <a:xfrm>
            <a:off x="272404" y="1621304"/>
            <a:ext cx="3048000" cy="1200329"/>
          </a:xfrm>
          <a:prstGeom prst="rect">
            <a:avLst/>
          </a:prstGeom>
          <a:noFill/>
        </p:spPr>
        <p:txBody>
          <a:bodyPr wrap="square">
            <a:spAutoFit/>
          </a:bodyPr>
          <a:lstStyle/>
          <a:p>
            <a:pPr marL="742950" lvl="1" indent="-285750">
              <a:buFont typeface="Arial" panose="020B0604020202020204" pitchFamily="34" charset="0"/>
              <a:buChar char="•"/>
            </a:pPr>
            <a:r>
              <a:rPr lang="en-US" sz="1800" dirty="0"/>
              <a:t>1920=</a:t>
            </a:r>
            <a:r>
              <a:rPr lang="en-US" sz="1800" dirty="0">
                <a:solidFill>
                  <a:schemeClr val="accent1"/>
                </a:solidFill>
              </a:rPr>
              <a:t>80</a:t>
            </a:r>
            <a:r>
              <a:rPr lang="en-US" sz="1800" dirty="0"/>
              <a:t>*(</a:t>
            </a:r>
            <a:r>
              <a:rPr lang="en-US" sz="1800" dirty="0">
                <a:solidFill>
                  <a:schemeClr val="accent1"/>
                </a:solidFill>
              </a:rPr>
              <a:t>20</a:t>
            </a:r>
            <a:r>
              <a:rPr lang="en-US" sz="1800" dirty="0"/>
              <a:t>+4)</a:t>
            </a:r>
          </a:p>
          <a:p>
            <a:pPr marL="742950" lvl="1" indent="-285750">
              <a:buFont typeface="Arial" panose="020B0604020202020204" pitchFamily="34" charset="0"/>
              <a:buChar char="•"/>
            </a:pPr>
            <a:r>
              <a:rPr lang="en-US" dirty="0"/>
              <a:t>4 ns spacing</a:t>
            </a:r>
            <a:endParaRPr lang="en-US" sz="1800" dirty="0"/>
          </a:p>
          <a:p>
            <a:pPr marL="742950" lvl="1" indent="-285750">
              <a:buFont typeface="Arial" panose="020B0604020202020204" pitchFamily="34" charset="0"/>
              <a:buChar char="•"/>
            </a:pPr>
            <a:r>
              <a:rPr lang="en-US" sz="1800" dirty="0"/>
              <a:t>80 bunch trains</a:t>
            </a:r>
            <a:endParaRPr lang="en-US" dirty="0"/>
          </a:p>
          <a:p>
            <a:pPr marL="742950" lvl="1" indent="-285750">
              <a:buFont typeface="Arial" panose="020B0604020202020204" pitchFamily="34" charset="0"/>
              <a:buChar char="•"/>
            </a:pPr>
            <a:r>
              <a:rPr lang="en-US" sz="1800" dirty="0"/>
              <a:t>1600 bunches</a:t>
            </a:r>
            <a:r>
              <a:rPr lang="en-US" altLang="zh-CN" sz="1800" dirty="0"/>
              <a:t>.</a:t>
            </a:r>
            <a:r>
              <a:rPr lang="en-US" sz="1800" dirty="0"/>
              <a:t> </a:t>
            </a:r>
          </a:p>
        </p:txBody>
      </p:sp>
      <p:sp>
        <p:nvSpPr>
          <p:cNvPr id="13" name="TextBox 12">
            <a:extLst>
              <a:ext uri="{FF2B5EF4-FFF2-40B4-BE49-F238E27FC236}">
                <a16:creationId xmlns:a16="http://schemas.microsoft.com/office/drawing/2014/main" id="{F45EBE12-921B-243E-8DB4-1753A64132E5}"/>
              </a:ext>
            </a:extLst>
          </p:cNvPr>
          <p:cNvSpPr txBox="1"/>
          <p:nvPr/>
        </p:nvSpPr>
        <p:spPr>
          <a:xfrm>
            <a:off x="3403916" y="1655324"/>
            <a:ext cx="2780781" cy="1200329"/>
          </a:xfrm>
          <a:prstGeom prst="rect">
            <a:avLst/>
          </a:prstGeom>
          <a:noFill/>
        </p:spPr>
        <p:txBody>
          <a:bodyPr wrap="square">
            <a:spAutoFit/>
          </a:bodyPr>
          <a:lstStyle/>
          <a:p>
            <a:pPr marL="742950" lvl="1" indent="-285750">
              <a:buFont typeface="Arial" panose="020B0604020202020204" pitchFamily="34" charset="0"/>
              <a:buChar char="•"/>
            </a:pPr>
            <a:r>
              <a:rPr lang="en-US" sz="1800" dirty="0"/>
              <a:t>1920=</a:t>
            </a:r>
            <a:r>
              <a:rPr lang="en-US" sz="1800" dirty="0">
                <a:solidFill>
                  <a:schemeClr val="accent1"/>
                </a:solidFill>
              </a:rPr>
              <a:t>2</a:t>
            </a:r>
            <a:r>
              <a:rPr lang="en-US" sz="1800" dirty="0"/>
              <a:t>*(</a:t>
            </a:r>
            <a:r>
              <a:rPr lang="en-US" sz="1800" dirty="0">
                <a:solidFill>
                  <a:schemeClr val="accent1"/>
                </a:solidFill>
              </a:rPr>
              <a:t>800</a:t>
            </a:r>
            <a:r>
              <a:rPr lang="en-US" sz="1800" dirty="0"/>
              <a:t>+160)</a:t>
            </a:r>
          </a:p>
          <a:p>
            <a:pPr marL="742950" lvl="1" indent="-285750">
              <a:buFont typeface="Arial" panose="020B0604020202020204" pitchFamily="34" charset="0"/>
              <a:buChar char="•"/>
            </a:pPr>
            <a:r>
              <a:rPr lang="en-US" dirty="0"/>
              <a:t>4 ns spacing</a:t>
            </a:r>
            <a:endParaRPr lang="en-US" sz="1800" dirty="0"/>
          </a:p>
          <a:p>
            <a:pPr marL="742950" lvl="1" indent="-285750">
              <a:buFont typeface="Arial" panose="020B0604020202020204" pitchFamily="34" charset="0"/>
              <a:buChar char="•"/>
            </a:pPr>
            <a:r>
              <a:rPr lang="en-US" sz="1800" dirty="0"/>
              <a:t>2 bunch trains</a:t>
            </a:r>
            <a:endParaRPr lang="en-US" dirty="0"/>
          </a:p>
          <a:p>
            <a:pPr marL="742950" lvl="1" indent="-285750">
              <a:buFont typeface="Arial" panose="020B0604020202020204" pitchFamily="34" charset="0"/>
              <a:buChar char="•"/>
            </a:pPr>
            <a:r>
              <a:rPr lang="en-US" sz="1800" dirty="0"/>
              <a:t>1600 bunches</a:t>
            </a:r>
            <a:r>
              <a:rPr lang="en-US" altLang="zh-CN" sz="1800" dirty="0"/>
              <a:t>.</a:t>
            </a:r>
            <a:endParaRPr lang="en-US" sz="1800" dirty="0"/>
          </a:p>
        </p:txBody>
      </p:sp>
      <p:sp>
        <p:nvSpPr>
          <p:cNvPr id="6" name="TextBox 5">
            <a:extLst>
              <a:ext uri="{FF2B5EF4-FFF2-40B4-BE49-F238E27FC236}">
                <a16:creationId xmlns:a16="http://schemas.microsoft.com/office/drawing/2014/main" id="{30A32008-ABC7-6F2B-8D98-A2EA18AFF384}"/>
              </a:ext>
            </a:extLst>
          </p:cNvPr>
          <p:cNvSpPr txBox="1"/>
          <p:nvPr/>
        </p:nvSpPr>
        <p:spPr>
          <a:xfrm>
            <a:off x="6545943" y="965848"/>
            <a:ext cx="530255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Long gaps modulate the cavity voltage over the trains.</a:t>
            </a:r>
          </a:p>
          <a:p>
            <a:pPr marL="285750" indent="-285750">
              <a:buFont typeface="Arial" panose="020B0604020202020204" pitchFamily="34" charset="0"/>
              <a:buChar char="•"/>
            </a:pPr>
            <a:r>
              <a:rPr lang="en-US" dirty="0"/>
              <a:t>The 3</a:t>
            </a:r>
            <a:r>
              <a:rPr lang="en-US" baseline="30000" dirty="0"/>
              <a:t>rd</a:t>
            </a:r>
            <a:r>
              <a:rPr lang="en-US" dirty="0"/>
              <a:t> harmonic cavity makes the bunch length very sensitive to the voltage deviation.</a:t>
            </a:r>
          </a:p>
          <a:p>
            <a:pPr marL="285750" indent="-285750">
              <a:buFont typeface="Arial" panose="020B0604020202020204" pitchFamily="34" charset="0"/>
              <a:buChar char="•"/>
            </a:pPr>
            <a:r>
              <a:rPr lang="en-US" dirty="0"/>
              <a:t>The guard bunch scheme works well in regulating the variation. </a:t>
            </a:r>
            <a:r>
              <a:rPr lang="en-US" dirty="0">
                <a:solidFill>
                  <a:schemeClr val="accent1"/>
                </a:solidFill>
              </a:rPr>
              <a:t>But why do we need the long gaps if it’s not for the hybrid mode requested by users?</a:t>
            </a:r>
          </a:p>
        </p:txBody>
      </p:sp>
      <p:sp>
        <p:nvSpPr>
          <p:cNvPr id="3" name="Footer Placeholder 2">
            <a:extLst>
              <a:ext uri="{FF2B5EF4-FFF2-40B4-BE49-F238E27FC236}">
                <a16:creationId xmlns:a16="http://schemas.microsoft.com/office/drawing/2014/main" id="{EBF6C0D6-9155-6A54-C5A3-8CB3BE2B419A}"/>
              </a:ext>
            </a:extLst>
          </p:cNvPr>
          <p:cNvSpPr>
            <a:spLocks noGrp="1"/>
          </p:cNvSpPr>
          <p:nvPr>
            <p:ph type="ftr" sz="quarter" idx="11"/>
          </p:nvPr>
        </p:nvSpPr>
        <p:spPr/>
        <p:txBody>
          <a:bodyPr/>
          <a:lstStyle/>
          <a:p>
            <a:r>
              <a:rPr lang="en-US"/>
              <a:t>Yong-Chul Chae (DESY) | LEL 2022, ALBA, Barcelona, June 26 - June 29, 2022 </a:t>
            </a:r>
            <a:endParaRPr lang="en-US" dirty="0"/>
          </a:p>
        </p:txBody>
      </p:sp>
      <p:sp>
        <p:nvSpPr>
          <p:cNvPr id="4" name="Slide Number Placeholder 3">
            <a:extLst>
              <a:ext uri="{FF2B5EF4-FFF2-40B4-BE49-F238E27FC236}">
                <a16:creationId xmlns:a16="http://schemas.microsoft.com/office/drawing/2014/main" id="{3AA73C41-99A9-FC6C-44D7-067068328A8E}"/>
              </a:ext>
            </a:extLst>
          </p:cNvPr>
          <p:cNvSpPr>
            <a:spLocks noGrp="1"/>
          </p:cNvSpPr>
          <p:nvPr>
            <p:ph type="sldNum" sz="quarter" idx="10"/>
          </p:nvPr>
        </p:nvSpPr>
        <p:spPr/>
        <p:txBody>
          <a:bodyPr/>
          <a:lstStyle/>
          <a:p>
            <a:pPr>
              <a:defRPr/>
            </a:pPr>
            <a:fld id="{F6D9C4B1-F38D-8C4F-BA53-5E146BA26C03}" type="slidenum">
              <a:rPr lang="en-US" smtClean="0"/>
              <a:pPr>
                <a:defRPr/>
              </a:pPr>
              <a:t>12</a:t>
            </a:fld>
            <a:endParaRPr lang="en-US" dirty="0"/>
          </a:p>
        </p:txBody>
      </p:sp>
    </p:spTree>
    <p:extLst>
      <p:ext uri="{BB962C8B-B14F-4D97-AF65-F5344CB8AC3E}">
        <p14:creationId xmlns:p14="http://schemas.microsoft.com/office/powerpoint/2010/main" val="190342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04C2DF-633A-4422-A5EE-685937226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770" y="1190172"/>
            <a:ext cx="3982988" cy="2528124"/>
          </a:xfrm>
          <a:prstGeom prst="rect">
            <a:avLst/>
          </a:prstGeom>
        </p:spPr>
      </p:pic>
      <p:pic>
        <p:nvPicPr>
          <p:cNvPr id="17" name="Picture 16">
            <a:extLst>
              <a:ext uri="{FF2B5EF4-FFF2-40B4-BE49-F238E27FC236}">
                <a16:creationId xmlns:a16="http://schemas.microsoft.com/office/drawing/2014/main" id="{C128F60E-0DD1-4026-9A5F-FF9AAD525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269" y="3964750"/>
            <a:ext cx="3982988" cy="2528124"/>
          </a:xfrm>
          <a:prstGeom prst="rect">
            <a:avLst/>
          </a:prstGeom>
        </p:spPr>
      </p:pic>
      <p:sp>
        <p:nvSpPr>
          <p:cNvPr id="6" name="Title 5">
            <a:extLst>
              <a:ext uri="{FF2B5EF4-FFF2-40B4-BE49-F238E27FC236}">
                <a16:creationId xmlns:a16="http://schemas.microsoft.com/office/drawing/2014/main" id="{14837095-6C1D-9E5A-8E1B-E4983312AC62}"/>
              </a:ext>
            </a:extLst>
          </p:cNvPr>
          <p:cNvSpPr>
            <a:spLocks noGrp="1"/>
          </p:cNvSpPr>
          <p:nvPr>
            <p:ph type="title"/>
          </p:nvPr>
        </p:nvSpPr>
        <p:spPr>
          <a:xfrm>
            <a:off x="838200" y="365126"/>
            <a:ext cx="7865533" cy="469228"/>
          </a:xfrm>
        </p:spPr>
        <p:txBody>
          <a:bodyPr>
            <a:normAutofit fontScale="90000"/>
          </a:bodyPr>
          <a:lstStyle/>
          <a:p>
            <a:r>
              <a:rPr lang="en-US" sz="4000" dirty="0">
                <a:solidFill>
                  <a:schemeClr val="accent1"/>
                </a:solidFill>
              </a:rPr>
              <a:t>Fill Pattern – Ion Effects (PETRA IV)</a:t>
            </a:r>
            <a:endParaRPr lang="en-US" sz="4000" dirty="0"/>
          </a:p>
        </p:txBody>
      </p:sp>
      <p:pic>
        <p:nvPicPr>
          <p:cNvPr id="8" name="Picture 7">
            <a:extLst>
              <a:ext uri="{FF2B5EF4-FFF2-40B4-BE49-F238E27FC236}">
                <a16:creationId xmlns:a16="http://schemas.microsoft.com/office/drawing/2014/main" id="{80B358DA-87F3-20B1-0855-40270123EAED}"/>
              </a:ext>
            </a:extLst>
          </p:cNvPr>
          <p:cNvPicPr>
            <a:picLocks noChangeAspect="1"/>
          </p:cNvPicPr>
          <p:nvPr/>
        </p:nvPicPr>
        <p:blipFill>
          <a:blip r:embed="rId4"/>
          <a:stretch>
            <a:fillRect/>
          </a:stretch>
        </p:blipFill>
        <p:spPr>
          <a:xfrm>
            <a:off x="1002413" y="1190172"/>
            <a:ext cx="4038018" cy="994874"/>
          </a:xfrm>
          <a:prstGeom prst="rect">
            <a:avLst/>
          </a:prstGeom>
          <a:ln w="19050">
            <a:solidFill>
              <a:schemeClr val="tx1"/>
            </a:solidFill>
          </a:ln>
        </p:spPr>
      </p:pic>
      <p:pic>
        <p:nvPicPr>
          <p:cNvPr id="9" name="Picture 8">
            <a:extLst>
              <a:ext uri="{FF2B5EF4-FFF2-40B4-BE49-F238E27FC236}">
                <a16:creationId xmlns:a16="http://schemas.microsoft.com/office/drawing/2014/main" id="{86B5B416-C374-F1FF-D90D-0529D2949545}"/>
              </a:ext>
            </a:extLst>
          </p:cNvPr>
          <p:cNvPicPr>
            <a:picLocks noChangeAspect="1"/>
          </p:cNvPicPr>
          <p:nvPr/>
        </p:nvPicPr>
        <p:blipFill>
          <a:blip r:embed="rId5"/>
          <a:stretch>
            <a:fillRect/>
          </a:stretch>
        </p:blipFill>
        <p:spPr>
          <a:xfrm>
            <a:off x="185905" y="3367314"/>
            <a:ext cx="4681600" cy="2991437"/>
          </a:xfrm>
          <a:prstGeom prst="rect">
            <a:avLst/>
          </a:prstGeom>
        </p:spPr>
      </p:pic>
      <p:sp>
        <p:nvSpPr>
          <p:cNvPr id="10" name="TextBox 9">
            <a:extLst>
              <a:ext uri="{FF2B5EF4-FFF2-40B4-BE49-F238E27FC236}">
                <a16:creationId xmlns:a16="http://schemas.microsoft.com/office/drawing/2014/main" id="{901B4B4B-389F-D0E7-3975-6DC1FA2D30F3}"/>
              </a:ext>
            </a:extLst>
          </p:cNvPr>
          <p:cNvSpPr txBox="1"/>
          <p:nvPr/>
        </p:nvSpPr>
        <p:spPr>
          <a:xfrm>
            <a:off x="1625600" y="2511828"/>
            <a:ext cx="2110258" cy="923330"/>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accent1"/>
                </a:solidFill>
              </a:rPr>
              <a:t>H7BA CDR Lattice</a:t>
            </a:r>
          </a:p>
          <a:p>
            <a:pPr marL="285750" indent="-285750">
              <a:buFont typeface="Arial" panose="020B0604020202020204" pitchFamily="34" charset="0"/>
              <a:buChar char="•"/>
            </a:pPr>
            <a:r>
              <a:rPr lang="en-US" dirty="0">
                <a:solidFill>
                  <a:schemeClr val="accent1"/>
                </a:solidFill>
              </a:rPr>
              <a:t>100 mA</a:t>
            </a:r>
          </a:p>
          <a:p>
            <a:pPr marL="285750" indent="-285750">
              <a:buFont typeface="Arial" panose="020B0604020202020204" pitchFamily="34" charset="0"/>
              <a:buChar char="•"/>
            </a:pPr>
            <a:r>
              <a:rPr lang="en-US" dirty="0">
                <a:solidFill>
                  <a:schemeClr val="accent1"/>
                </a:solidFill>
              </a:rPr>
              <a:t>960 bunche</a:t>
            </a:r>
            <a:r>
              <a:rPr lang="en-US" dirty="0"/>
              <a:t>s</a:t>
            </a:r>
          </a:p>
        </p:txBody>
      </p:sp>
      <p:sp>
        <p:nvSpPr>
          <p:cNvPr id="16" name="TextBox 15">
            <a:extLst>
              <a:ext uri="{FF2B5EF4-FFF2-40B4-BE49-F238E27FC236}">
                <a16:creationId xmlns:a16="http://schemas.microsoft.com/office/drawing/2014/main" id="{D5BE5E8C-1DC7-7F6D-403B-516E0FB7ADA7}"/>
              </a:ext>
            </a:extLst>
          </p:cNvPr>
          <p:cNvSpPr txBox="1"/>
          <p:nvPr/>
        </p:nvSpPr>
        <p:spPr>
          <a:xfrm>
            <a:off x="9688886" y="1802563"/>
            <a:ext cx="2270885"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solidFill>
              </a:rPr>
              <a:t>H6BA TDR Lattice</a:t>
            </a:r>
          </a:p>
          <a:p>
            <a:pPr marL="285750" indent="-285750">
              <a:buFont typeface="Arial" panose="020B0604020202020204" pitchFamily="34" charset="0"/>
              <a:buChar char="•"/>
            </a:pPr>
            <a:r>
              <a:rPr lang="en-US" dirty="0">
                <a:solidFill>
                  <a:schemeClr val="accent1"/>
                </a:solidFill>
              </a:rPr>
              <a:t>20 mA</a:t>
            </a:r>
          </a:p>
          <a:p>
            <a:pPr marL="285750" indent="-285750">
              <a:buFont typeface="Arial" panose="020B0604020202020204" pitchFamily="34" charset="0"/>
              <a:buChar char="•"/>
            </a:pPr>
            <a:r>
              <a:rPr lang="en-US" dirty="0">
                <a:solidFill>
                  <a:schemeClr val="accent1"/>
                </a:solidFill>
              </a:rPr>
              <a:t>1920 bunches</a:t>
            </a:r>
            <a:endParaRPr lang="en-US" dirty="0"/>
          </a:p>
        </p:txBody>
      </p:sp>
      <p:sp>
        <p:nvSpPr>
          <p:cNvPr id="19" name="TextBox 18">
            <a:extLst>
              <a:ext uri="{FF2B5EF4-FFF2-40B4-BE49-F238E27FC236}">
                <a16:creationId xmlns:a16="http://schemas.microsoft.com/office/drawing/2014/main" id="{BF587EE2-977F-D849-F97E-0D605E4A255F}"/>
              </a:ext>
            </a:extLst>
          </p:cNvPr>
          <p:cNvSpPr txBox="1"/>
          <p:nvPr/>
        </p:nvSpPr>
        <p:spPr>
          <a:xfrm>
            <a:off x="9735210" y="4305482"/>
            <a:ext cx="2270885"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solidFill>
              </a:rPr>
              <a:t>H6BA TDR Lattice</a:t>
            </a:r>
          </a:p>
          <a:p>
            <a:pPr marL="285750" indent="-285750">
              <a:buFont typeface="Arial" panose="020B0604020202020204" pitchFamily="34" charset="0"/>
              <a:buChar char="•"/>
            </a:pPr>
            <a:r>
              <a:rPr lang="en-US" dirty="0">
                <a:solidFill>
                  <a:schemeClr val="accent1"/>
                </a:solidFill>
              </a:rPr>
              <a:t>200 mA</a:t>
            </a:r>
          </a:p>
          <a:p>
            <a:pPr marL="285750" indent="-285750">
              <a:buFont typeface="Arial" panose="020B0604020202020204" pitchFamily="34" charset="0"/>
              <a:buChar char="•"/>
            </a:pPr>
            <a:r>
              <a:rPr lang="en-US" dirty="0">
                <a:solidFill>
                  <a:schemeClr val="accent1"/>
                </a:solidFill>
              </a:rPr>
              <a:t>1920 bunches</a:t>
            </a:r>
            <a:endParaRPr lang="en-US" dirty="0"/>
          </a:p>
        </p:txBody>
      </p:sp>
      <p:sp>
        <p:nvSpPr>
          <p:cNvPr id="2" name="Footer Placeholder 1">
            <a:extLst>
              <a:ext uri="{FF2B5EF4-FFF2-40B4-BE49-F238E27FC236}">
                <a16:creationId xmlns:a16="http://schemas.microsoft.com/office/drawing/2014/main" id="{9B22E5D0-6878-0EC2-D982-D008318FB85F}"/>
              </a:ext>
            </a:extLst>
          </p:cNvPr>
          <p:cNvSpPr>
            <a:spLocks noGrp="1"/>
          </p:cNvSpPr>
          <p:nvPr>
            <p:ph type="ftr" sz="quarter" idx="11"/>
          </p:nvPr>
        </p:nvSpPr>
        <p:spPr>
          <a:xfrm>
            <a:off x="3514267" y="6492874"/>
            <a:ext cx="6043990"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402386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DD9984-4573-4DD8-8C88-ABB0AEC3303B}"/>
              </a:ext>
            </a:extLst>
          </p:cNvPr>
          <p:cNvSpPr>
            <a:spLocks noGrp="1"/>
          </p:cNvSpPr>
          <p:nvPr>
            <p:ph type="title"/>
          </p:nvPr>
        </p:nvSpPr>
        <p:spPr>
          <a:xfrm>
            <a:off x="587375" y="261000"/>
            <a:ext cx="8353425" cy="451098"/>
          </a:xfrm>
        </p:spPr>
        <p:txBody>
          <a:bodyPr>
            <a:noAutofit/>
          </a:bodyPr>
          <a:lstStyle/>
          <a:p>
            <a:r>
              <a:rPr lang="en-US" sz="4000" dirty="0">
                <a:solidFill>
                  <a:schemeClr val="accent1"/>
                </a:solidFill>
              </a:rPr>
              <a:t>Fill Pattern – Ion Effects (PETRA IV) </a:t>
            </a:r>
            <a:endParaRPr lang="de-DE" sz="4000" dirty="0">
              <a:solidFill>
                <a:schemeClr val="accent1"/>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622EDCC-2C67-4186-9546-4220F8254C3A}"/>
                  </a:ext>
                </a:extLst>
              </p:cNvPr>
              <p:cNvGraphicFramePr>
                <a:graphicFrameLocks noGrp="1"/>
              </p:cNvGraphicFramePr>
              <p:nvPr/>
            </p:nvGraphicFramePr>
            <p:xfrm>
              <a:off x="3919598" y="5705009"/>
              <a:ext cx="4677695" cy="894153"/>
            </p:xfrm>
            <a:graphic>
              <a:graphicData uri="http://schemas.openxmlformats.org/drawingml/2006/table">
                <a:tbl>
                  <a:tblPr firstRow="1" firstCol="1" bandRow="1">
                    <a:tableStyleId>{5C22544A-7EE6-4342-B048-85BDC9FD1C3A}</a:tableStyleId>
                  </a:tblPr>
                  <a:tblGrid>
                    <a:gridCol w="935539">
                      <a:extLst>
                        <a:ext uri="{9D8B030D-6E8A-4147-A177-3AD203B41FA5}">
                          <a16:colId xmlns:a16="http://schemas.microsoft.com/office/drawing/2014/main" val="1607924134"/>
                        </a:ext>
                      </a:extLst>
                    </a:gridCol>
                    <a:gridCol w="935539">
                      <a:extLst>
                        <a:ext uri="{9D8B030D-6E8A-4147-A177-3AD203B41FA5}">
                          <a16:colId xmlns:a16="http://schemas.microsoft.com/office/drawing/2014/main" val="1698425836"/>
                        </a:ext>
                      </a:extLst>
                    </a:gridCol>
                    <a:gridCol w="935539">
                      <a:extLst>
                        <a:ext uri="{9D8B030D-6E8A-4147-A177-3AD203B41FA5}">
                          <a16:colId xmlns:a16="http://schemas.microsoft.com/office/drawing/2014/main" val="315268866"/>
                        </a:ext>
                      </a:extLst>
                    </a:gridCol>
                    <a:gridCol w="935539">
                      <a:extLst>
                        <a:ext uri="{9D8B030D-6E8A-4147-A177-3AD203B41FA5}">
                          <a16:colId xmlns:a16="http://schemas.microsoft.com/office/drawing/2014/main" val="800596806"/>
                        </a:ext>
                      </a:extLst>
                    </a:gridCol>
                    <a:gridCol w="935539">
                      <a:extLst>
                        <a:ext uri="{9D8B030D-6E8A-4147-A177-3AD203B41FA5}">
                          <a16:colId xmlns:a16="http://schemas.microsoft.com/office/drawing/2014/main" val="138456008"/>
                        </a:ext>
                      </a:extLst>
                    </a:gridCol>
                  </a:tblGrid>
                  <a:tr h="460578">
                    <a:tc>
                      <a:txBody>
                        <a:bodyPr/>
                        <a:lstStyle/>
                        <a:p>
                          <a:pPr marL="0" marR="0" algn="just">
                            <a:lnSpc>
                              <a:spcPct val="115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smtClean="0">
                                        <a:solidFill>
                                          <a:schemeClr val="bg1"/>
                                        </a:solidFill>
                                        <a:effectLst/>
                                        <a:latin typeface="Cambria Math" panose="02040503050406030204" pitchFamily="18" charset="0"/>
                                      </a:rPr>
                                    </m:ctrlPr>
                                  </m:sSubPr>
                                  <m:e>
                                    <m:r>
                                      <m:rPr>
                                        <m:sty m:val="p"/>
                                      </m:rPr>
                                      <a:rPr lang="en-US" sz="1800">
                                        <a:solidFill>
                                          <a:schemeClr val="bg1"/>
                                        </a:solidFill>
                                        <a:effectLst/>
                                        <a:latin typeface="Cambria Math" panose="02040503050406030204" pitchFamily="18" charset="0"/>
                                      </a:rPr>
                                      <m:t>H</m:t>
                                    </m:r>
                                  </m:e>
                                  <m:sub>
                                    <m:r>
                                      <a:rPr lang="en-US" sz="1800">
                                        <a:solidFill>
                                          <a:schemeClr val="bg1"/>
                                        </a:solidFill>
                                        <a:effectLst/>
                                        <a:latin typeface="Cambria Math" panose="02040503050406030204" pitchFamily="18" charset="0"/>
                                      </a:rPr>
                                      <m:t>2</m:t>
                                    </m:r>
                                  </m:sub>
                                </m:sSub>
                              </m:oMath>
                            </m:oMathPara>
                          </a14:m>
                          <a:endPar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smtClean="0">
                                    <a:solidFill>
                                      <a:schemeClr val="bg1"/>
                                    </a:solidFill>
                                    <a:effectLst/>
                                    <a:latin typeface="Cambria Math" panose="02040503050406030204" pitchFamily="18" charset="0"/>
                                  </a:rPr>
                                  <m:t>C</m:t>
                                </m:r>
                                <m:sSub>
                                  <m:sSubPr>
                                    <m:ctrlPr>
                                      <a:rPr lang="en-US" sz="1800" i="1">
                                        <a:solidFill>
                                          <a:schemeClr val="bg1"/>
                                        </a:solidFill>
                                        <a:effectLst/>
                                        <a:latin typeface="Cambria Math" panose="02040503050406030204" pitchFamily="18" charset="0"/>
                                      </a:rPr>
                                    </m:ctrlPr>
                                  </m:sSubPr>
                                  <m:e>
                                    <m:r>
                                      <m:rPr>
                                        <m:sty m:val="p"/>
                                      </m:rPr>
                                      <a:rPr lang="en-US" sz="1800">
                                        <a:solidFill>
                                          <a:schemeClr val="bg1"/>
                                        </a:solidFill>
                                        <a:effectLst/>
                                        <a:latin typeface="Cambria Math" panose="02040503050406030204" pitchFamily="18" charset="0"/>
                                      </a:rPr>
                                      <m:t>H</m:t>
                                    </m:r>
                                  </m:e>
                                  <m:sub>
                                    <m:r>
                                      <a:rPr lang="en-US" sz="1800">
                                        <a:solidFill>
                                          <a:schemeClr val="bg1"/>
                                        </a:solidFill>
                                        <a:effectLst/>
                                        <a:latin typeface="Cambria Math" panose="02040503050406030204" pitchFamily="18" charset="0"/>
                                      </a:rPr>
                                      <m:t>4</m:t>
                                    </m:r>
                                  </m:sub>
                                </m:sSub>
                              </m:oMath>
                            </m:oMathPara>
                          </a14:m>
                          <a:endPar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smtClean="0">
                                    <a:solidFill>
                                      <a:schemeClr val="bg1"/>
                                    </a:solidFill>
                                    <a:effectLst/>
                                    <a:latin typeface="Cambria Math" panose="02040503050406030204" pitchFamily="18" charset="0"/>
                                  </a:rPr>
                                  <m:t>CO</m:t>
                                </m:r>
                              </m:oMath>
                            </m:oMathPara>
                          </a14:m>
                          <a:endPar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smtClean="0">
                                    <a:solidFill>
                                      <a:schemeClr val="bg1"/>
                                    </a:solidFill>
                                    <a:effectLst/>
                                    <a:latin typeface="Cambria Math" panose="02040503050406030204" pitchFamily="18" charset="0"/>
                                  </a:rPr>
                                  <m:t>C</m:t>
                                </m:r>
                                <m:sSub>
                                  <m:sSubPr>
                                    <m:ctrlPr>
                                      <a:rPr lang="en-US" sz="1800" i="1">
                                        <a:solidFill>
                                          <a:schemeClr val="bg1"/>
                                        </a:solidFill>
                                        <a:effectLst/>
                                        <a:latin typeface="Cambria Math" panose="02040503050406030204" pitchFamily="18" charset="0"/>
                                      </a:rPr>
                                    </m:ctrlPr>
                                  </m:sSubPr>
                                  <m:e>
                                    <m:r>
                                      <m:rPr>
                                        <m:sty m:val="p"/>
                                      </m:rPr>
                                      <a:rPr lang="en-US" sz="1800">
                                        <a:solidFill>
                                          <a:schemeClr val="bg1"/>
                                        </a:solidFill>
                                        <a:effectLst/>
                                        <a:latin typeface="Cambria Math" panose="02040503050406030204" pitchFamily="18" charset="0"/>
                                      </a:rPr>
                                      <m:t>O</m:t>
                                    </m:r>
                                  </m:e>
                                  <m:sub>
                                    <m:r>
                                      <a:rPr lang="en-US" sz="1800">
                                        <a:solidFill>
                                          <a:schemeClr val="bg1"/>
                                        </a:solidFill>
                                        <a:effectLst/>
                                        <a:latin typeface="Cambria Math" panose="02040503050406030204" pitchFamily="18" charset="0"/>
                                      </a:rPr>
                                      <m:t>2</m:t>
                                    </m:r>
                                  </m:sub>
                                </m:sSub>
                              </m:oMath>
                            </m:oMathPara>
                          </a14:m>
                          <a:endPar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47282072"/>
                      </a:ext>
                    </a:extLst>
                  </a:tr>
                  <a:tr h="433575">
                    <a:tc>
                      <a:txBody>
                        <a:bodyPr/>
                        <a:lstStyle/>
                        <a:p>
                          <a:pPr marL="0" marR="0" algn="ctr">
                            <a:lnSpc>
                              <a:spcPct val="115000"/>
                            </a:lnSpc>
                            <a:spcBef>
                              <a:spcPts val="0"/>
                            </a:spcBef>
                            <a:spcAft>
                              <a:spcPts val="0"/>
                            </a:spcAft>
                          </a:pP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Initial</a:t>
                          </a: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0.43</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0.08</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0.36</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0.13</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38342184"/>
                      </a:ext>
                    </a:extLst>
                  </a:tr>
                </a:tbl>
              </a:graphicData>
            </a:graphic>
          </p:graphicFrame>
        </mc:Choice>
        <mc:Fallback xmlns="">
          <p:graphicFrame>
            <p:nvGraphicFramePr>
              <p:cNvPr id="7" name="Table 6">
                <a:extLst>
                  <a:ext uri="{FF2B5EF4-FFF2-40B4-BE49-F238E27FC236}">
                    <a16:creationId xmlns:a16="http://schemas.microsoft.com/office/drawing/2014/main" id="{8622EDCC-2C67-4186-9546-4220F8254C3A}"/>
                  </a:ext>
                </a:extLst>
              </p:cNvPr>
              <p:cNvGraphicFramePr>
                <a:graphicFrameLocks noGrp="1"/>
              </p:cNvGraphicFramePr>
              <p:nvPr>
                <p:extLst>
                  <p:ext uri="{D42A27DB-BD31-4B8C-83A1-F6EECF244321}">
                    <p14:modId xmlns:p14="http://schemas.microsoft.com/office/powerpoint/2010/main" val="353997875"/>
                  </p:ext>
                </p:extLst>
              </p:nvPr>
            </p:nvGraphicFramePr>
            <p:xfrm>
              <a:off x="3919598" y="5705009"/>
              <a:ext cx="4677695" cy="894153"/>
            </p:xfrm>
            <a:graphic>
              <a:graphicData uri="http://schemas.openxmlformats.org/drawingml/2006/table">
                <a:tbl>
                  <a:tblPr firstRow="1" firstCol="1" bandRow="1">
                    <a:tableStyleId>{5C22544A-7EE6-4342-B048-85BDC9FD1C3A}</a:tableStyleId>
                  </a:tblPr>
                  <a:tblGrid>
                    <a:gridCol w="935539">
                      <a:extLst>
                        <a:ext uri="{9D8B030D-6E8A-4147-A177-3AD203B41FA5}">
                          <a16:colId xmlns:a16="http://schemas.microsoft.com/office/drawing/2014/main" val="1607924134"/>
                        </a:ext>
                      </a:extLst>
                    </a:gridCol>
                    <a:gridCol w="935539">
                      <a:extLst>
                        <a:ext uri="{9D8B030D-6E8A-4147-A177-3AD203B41FA5}">
                          <a16:colId xmlns:a16="http://schemas.microsoft.com/office/drawing/2014/main" val="1698425836"/>
                        </a:ext>
                      </a:extLst>
                    </a:gridCol>
                    <a:gridCol w="935539">
                      <a:extLst>
                        <a:ext uri="{9D8B030D-6E8A-4147-A177-3AD203B41FA5}">
                          <a16:colId xmlns:a16="http://schemas.microsoft.com/office/drawing/2014/main" val="315268866"/>
                        </a:ext>
                      </a:extLst>
                    </a:gridCol>
                    <a:gridCol w="935539">
                      <a:extLst>
                        <a:ext uri="{9D8B030D-6E8A-4147-A177-3AD203B41FA5}">
                          <a16:colId xmlns:a16="http://schemas.microsoft.com/office/drawing/2014/main" val="800596806"/>
                        </a:ext>
                      </a:extLst>
                    </a:gridCol>
                    <a:gridCol w="935539">
                      <a:extLst>
                        <a:ext uri="{9D8B030D-6E8A-4147-A177-3AD203B41FA5}">
                          <a16:colId xmlns:a16="http://schemas.microsoft.com/office/drawing/2014/main" val="138456008"/>
                        </a:ext>
                      </a:extLst>
                    </a:gridCol>
                  </a:tblGrid>
                  <a:tr h="460578">
                    <a:tc>
                      <a:txBody>
                        <a:bodyPr/>
                        <a:lstStyle/>
                        <a:p>
                          <a:pPr marL="0" marR="0" algn="just">
                            <a:lnSpc>
                              <a:spcPct val="115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00649" t="-1316" r="-301948" b="-97368"/>
                          </a:stretch>
                        </a:blipFill>
                      </a:tcPr>
                    </a:tc>
                    <a:tc>
                      <a:txBody>
                        <a:bodyPr/>
                        <a:lstStyle/>
                        <a:p>
                          <a:endParaRPr lang="en-US"/>
                        </a:p>
                      </a:txBody>
                      <a:tcPr marL="68580" marR="68580" marT="0" marB="0">
                        <a:blipFill>
                          <a:blip r:embed="rId2"/>
                          <a:stretch>
                            <a:fillRect l="-201961" t="-1316" r="-203922" b="-97368"/>
                          </a:stretch>
                        </a:blipFill>
                      </a:tcPr>
                    </a:tc>
                    <a:tc>
                      <a:txBody>
                        <a:bodyPr/>
                        <a:lstStyle/>
                        <a:p>
                          <a:endParaRPr lang="en-US"/>
                        </a:p>
                      </a:txBody>
                      <a:tcPr marL="68580" marR="68580" marT="0" marB="0">
                        <a:blipFill>
                          <a:blip r:embed="rId2"/>
                          <a:stretch>
                            <a:fillRect l="-300000" t="-1316" r="-102597" b="-97368"/>
                          </a:stretch>
                        </a:blipFill>
                      </a:tcPr>
                    </a:tc>
                    <a:tc>
                      <a:txBody>
                        <a:bodyPr/>
                        <a:lstStyle/>
                        <a:p>
                          <a:endParaRPr lang="en-US"/>
                        </a:p>
                      </a:txBody>
                      <a:tcPr marL="68580" marR="68580" marT="0" marB="0">
                        <a:blipFill>
                          <a:blip r:embed="rId2"/>
                          <a:stretch>
                            <a:fillRect l="-400000" t="-1316" r="-2597" b="-97368"/>
                          </a:stretch>
                        </a:blipFill>
                      </a:tcPr>
                    </a:tc>
                    <a:extLst>
                      <a:ext uri="{0D108BD9-81ED-4DB2-BD59-A6C34878D82A}">
                        <a16:rowId xmlns:a16="http://schemas.microsoft.com/office/drawing/2014/main" val="3847282072"/>
                      </a:ext>
                    </a:extLst>
                  </a:tr>
                  <a:tr h="433575">
                    <a:tc>
                      <a:txBody>
                        <a:bodyPr/>
                        <a:lstStyle/>
                        <a:p>
                          <a:pPr marL="0" marR="0" algn="ctr">
                            <a:lnSpc>
                              <a:spcPct val="115000"/>
                            </a:lnSpc>
                            <a:spcBef>
                              <a:spcPts val="0"/>
                            </a:spcBef>
                            <a:spcAft>
                              <a:spcPts val="0"/>
                            </a:spcAft>
                          </a:pP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Initial</a:t>
                          </a: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0.43</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0.08</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0.36</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rPr>
                            <a:t>0.13</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38342184"/>
                      </a:ext>
                    </a:extLst>
                  </a:tr>
                </a:tbl>
              </a:graphicData>
            </a:graphic>
          </p:graphicFrame>
        </mc:Fallback>
      </mc:AlternateContent>
      <p:sp>
        <p:nvSpPr>
          <p:cNvPr id="19" name="TextBox 18">
            <a:extLst>
              <a:ext uri="{FF2B5EF4-FFF2-40B4-BE49-F238E27FC236}">
                <a16:creationId xmlns:a16="http://schemas.microsoft.com/office/drawing/2014/main" id="{CF07DC6C-B6FF-4936-BD03-037AB1786A2D}"/>
              </a:ext>
            </a:extLst>
          </p:cNvPr>
          <p:cNvSpPr txBox="1"/>
          <p:nvPr/>
        </p:nvSpPr>
        <p:spPr>
          <a:xfrm>
            <a:off x="544285" y="1007635"/>
            <a:ext cx="798471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1600 bunches in brightness mode </a:t>
            </a:r>
            <a:r>
              <a:rPr lang="en-US" sz="2000" dirty="0">
                <a:solidFill>
                  <a:schemeClr val="accent1"/>
                </a:solidFill>
              </a:rPr>
              <a:t>80</a:t>
            </a:r>
            <a:r>
              <a:rPr lang="en-US" sz="2000" dirty="0"/>
              <a:t>x(</a:t>
            </a:r>
            <a:r>
              <a:rPr lang="en-US" sz="2000" dirty="0">
                <a:solidFill>
                  <a:schemeClr val="accent1"/>
                </a:solidFill>
              </a:rPr>
              <a:t>20</a:t>
            </a:r>
            <a:r>
              <a:rPr lang="en-US" sz="2000" dirty="0"/>
              <a:t>+4).</a:t>
            </a:r>
          </a:p>
          <a:p>
            <a:pPr marL="285750" indent="-285750">
              <a:buFont typeface="Arial" panose="020B0604020202020204" pitchFamily="34" charset="0"/>
              <a:buChar char="•"/>
            </a:pPr>
            <a:r>
              <a:rPr lang="en-US" sz="2000" dirty="0"/>
              <a:t>We observed the highest ion accumulation around the 30 mA and the lighter ions are hardly trapped there.</a:t>
            </a:r>
          </a:p>
          <a:p>
            <a:pPr marL="285750" indent="-285750">
              <a:buFont typeface="Arial" panose="020B0604020202020204" pitchFamily="34" charset="0"/>
              <a:buChar char="•"/>
            </a:pPr>
            <a:r>
              <a:rPr lang="en-US" sz="2000" dirty="0"/>
              <a:t>Growth rate is obtained by fitting the amplitude in the range of (0.1,1) rms beam size.</a:t>
            </a:r>
          </a:p>
          <a:p>
            <a:pPr marL="285750" indent="-285750">
              <a:buFont typeface="Arial" panose="020B0604020202020204" pitchFamily="34" charset="0"/>
              <a:buChar char="•"/>
            </a:pPr>
            <a:r>
              <a:rPr lang="en-US" sz="2000" dirty="0"/>
              <a:t>The largest growth rate is roughly 300/s around 20mA.</a:t>
            </a:r>
          </a:p>
        </p:txBody>
      </p:sp>
      <p:pic>
        <p:nvPicPr>
          <p:cNvPr id="20" name="Picture 19">
            <a:extLst>
              <a:ext uri="{FF2B5EF4-FFF2-40B4-BE49-F238E27FC236}">
                <a16:creationId xmlns:a16="http://schemas.microsoft.com/office/drawing/2014/main" id="{A59A1FD8-18A0-4250-941D-CA5209AA9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45" y="3098229"/>
            <a:ext cx="3388318" cy="2541240"/>
          </a:xfrm>
          <a:prstGeom prst="rect">
            <a:avLst/>
          </a:prstGeom>
        </p:spPr>
      </p:pic>
      <p:pic>
        <p:nvPicPr>
          <p:cNvPr id="22" name="Picture 21">
            <a:extLst>
              <a:ext uri="{FF2B5EF4-FFF2-40B4-BE49-F238E27FC236}">
                <a16:creationId xmlns:a16="http://schemas.microsoft.com/office/drawing/2014/main" id="{24ECFBC2-E080-45B3-9012-4733240D9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208" y="3055198"/>
            <a:ext cx="3388318" cy="2541240"/>
          </a:xfrm>
          <a:prstGeom prst="rect">
            <a:avLst/>
          </a:prstGeom>
        </p:spPr>
      </p:pic>
      <p:pic>
        <p:nvPicPr>
          <p:cNvPr id="9" name="Picture 8">
            <a:extLst>
              <a:ext uri="{FF2B5EF4-FFF2-40B4-BE49-F238E27FC236}">
                <a16:creationId xmlns:a16="http://schemas.microsoft.com/office/drawing/2014/main" id="{2954FDA2-ACA1-46D9-9A9E-EC36F9AAB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0800" y="417862"/>
            <a:ext cx="2391406" cy="2391406"/>
          </a:xfrm>
          <a:prstGeom prst="rect">
            <a:avLst/>
          </a:prstGeom>
        </p:spPr>
      </p:pic>
      <p:pic>
        <p:nvPicPr>
          <p:cNvPr id="6" name="Picture 5">
            <a:extLst>
              <a:ext uri="{FF2B5EF4-FFF2-40B4-BE49-F238E27FC236}">
                <a16:creationId xmlns:a16="http://schemas.microsoft.com/office/drawing/2014/main" id="{8A3C7B40-DD72-4E09-87A2-A2467218DF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1140" y="2809268"/>
            <a:ext cx="3820886" cy="2865665"/>
          </a:xfrm>
          <a:prstGeom prst="rect">
            <a:avLst/>
          </a:prstGeom>
        </p:spPr>
      </p:pic>
      <p:sp>
        <p:nvSpPr>
          <p:cNvPr id="10" name="Textplatzhalter 3">
            <a:extLst>
              <a:ext uri="{FF2B5EF4-FFF2-40B4-BE49-F238E27FC236}">
                <a16:creationId xmlns:a16="http://schemas.microsoft.com/office/drawing/2014/main" id="{139F4093-3D17-5309-BE41-687F9F42AD8D}"/>
              </a:ext>
            </a:extLst>
          </p:cNvPr>
          <p:cNvSpPr txBox="1">
            <a:spLocks/>
          </p:cNvSpPr>
          <p:nvPr/>
        </p:nvSpPr>
        <p:spPr>
          <a:xfrm>
            <a:off x="544285" y="727318"/>
            <a:ext cx="5839054" cy="3600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chemeClr val="accent2"/>
                </a:solidFill>
              </a:rPr>
              <a:t>CETA Code Simulation (C. Li)</a:t>
            </a:r>
            <a:endParaRPr lang="de-DE" sz="2000" dirty="0"/>
          </a:p>
        </p:txBody>
      </p:sp>
      <p:sp>
        <p:nvSpPr>
          <p:cNvPr id="2" name="Footer Placeholder 1">
            <a:extLst>
              <a:ext uri="{FF2B5EF4-FFF2-40B4-BE49-F238E27FC236}">
                <a16:creationId xmlns:a16="http://schemas.microsoft.com/office/drawing/2014/main" id="{429EECDB-77B4-D787-6DF8-C3261690FA0A}"/>
              </a:ext>
            </a:extLst>
          </p:cNvPr>
          <p:cNvSpPr>
            <a:spLocks noGrp="1"/>
          </p:cNvSpPr>
          <p:nvPr>
            <p:ph type="ftr" sz="quarter" idx="11"/>
          </p:nvPr>
        </p:nvSpPr>
        <p:spPr>
          <a:xfrm>
            <a:off x="197152" y="5969522"/>
            <a:ext cx="3257248" cy="682859"/>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4903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291089"/>
            <a:ext cx="9620552" cy="487362"/>
          </a:xfrm>
        </p:spPr>
        <p:txBody>
          <a:bodyPr>
            <a:normAutofit fontScale="90000"/>
          </a:bodyPr>
          <a:lstStyle/>
          <a:p>
            <a:r>
              <a:rPr lang="en-US" dirty="0">
                <a:solidFill>
                  <a:schemeClr val="accent1"/>
                </a:solidFill>
              </a:rPr>
              <a:t>Fill Pattern – Ion Effects (PETRA IV)</a:t>
            </a:r>
          </a:p>
        </p:txBody>
      </p:sp>
      <p:sp>
        <p:nvSpPr>
          <p:cNvPr id="17" name="Textplatzhalter 3">
            <a:extLst>
              <a:ext uri="{FF2B5EF4-FFF2-40B4-BE49-F238E27FC236}">
                <a16:creationId xmlns:a16="http://schemas.microsoft.com/office/drawing/2014/main" id="{AC192124-9666-09F3-B8FD-70D69C52CA76}"/>
              </a:ext>
            </a:extLst>
          </p:cNvPr>
          <p:cNvSpPr txBox="1">
            <a:spLocks/>
          </p:cNvSpPr>
          <p:nvPr/>
        </p:nvSpPr>
        <p:spPr>
          <a:xfrm>
            <a:off x="544286" y="874440"/>
            <a:ext cx="5839054" cy="3600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chemeClr val="accent2"/>
                </a:solidFill>
              </a:rPr>
              <a:t>CETA Code Simulation (C. Li)</a:t>
            </a:r>
            <a:endParaRPr lang="de-DE" sz="2000" dirty="0"/>
          </a:p>
        </p:txBody>
      </p:sp>
      <p:pic>
        <p:nvPicPr>
          <p:cNvPr id="12" name="Picture 11">
            <a:extLst>
              <a:ext uri="{FF2B5EF4-FFF2-40B4-BE49-F238E27FC236}">
                <a16:creationId xmlns:a16="http://schemas.microsoft.com/office/drawing/2014/main" id="{EC40152A-9A38-E993-0679-8600B469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082" y="1234480"/>
            <a:ext cx="2146866" cy="2146866"/>
          </a:xfrm>
          <a:prstGeom prst="rect">
            <a:avLst/>
          </a:prstGeom>
        </p:spPr>
      </p:pic>
      <p:pic>
        <p:nvPicPr>
          <p:cNvPr id="14" name="Picture 13">
            <a:extLst>
              <a:ext uri="{FF2B5EF4-FFF2-40B4-BE49-F238E27FC236}">
                <a16:creationId xmlns:a16="http://schemas.microsoft.com/office/drawing/2014/main" id="{7E34264F-A510-0D56-52D8-ED67D0E65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534" y="1338125"/>
            <a:ext cx="2010627" cy="2010627"/>
          </a:xfrm>
          <a:prstGeom prst="rect">
            <a:avLst/>
          </a:prstGeom>
        </p:spPr>
      </p:pic>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67BD87C4-F626-CC17-251D-D6B5575C7C9D}"/>
                  </a:ext>
                </a:extLst>
              </p:cNvPr>
              <p:cNvGraphicFramePr>
                <a:graphicFrameLocks noGrp="1"/>
              </p:cNvGraphicFramePr>
              <p:nvPr/>
            </p:nvGraphicFramePr>
            <p:xfrm>
              <a:off x="6323804" y="865596"/>
              <a:ext cx="5050560" cy="1797754"/>
            </p:xfrm>
            <a:graphic>
              <a:graphicData uri="http://schemas.openxmlformats.org/drawingml/2006/table">
                <a:tbl>
                  <a:tblPr firstRow="1" firstCol="1" bandRow="1">
                    <a:tableStyleId>{5C22544A-7EE6-4342-B048-85BDC9FD1C3A}</a:tableStyleId>
                  </a:tblPr>
                  <a:tblGrid>
                    <a:gridCol w="841760">
                      <a:extLst>
                        <a:ext uri="{9D8B030D-6E8A-4147-A177-3AD203B41FA5}">
                          <a16:colId xmlns:a16="http://schemas.microsoft.com/office/drawing/2014/main" val="1607924134"/>
                        </a:ext>
                      </a:extLst>
                    </a:gridCol>
                    <a:gridCol w="841760">
                      <a:extLst>
                        <a:ext uri="{9D8B030D-6E8A-4147-A177-3AD203B41FA5}">
                          <a16:colId xmlns:a16="http://schemas.microsoft.com/office/drawing/2014/main" val="1698425836"/>
                        </a:ext>
                      </a:extLst>
                    </a:gridCol>
                    <a:gridCol w="841760">
                      <a:extLst>
                        <a:ext uri="{9D8B030D-6E8A-4147-A177-3AD203B41FA5}">
                          <a16:colId xmlns:a16="http://schemas.microsoft.com/office/drawing/2014/main" val="315268866"/>
                        </a:ext>
                      </a:extLst>
                    </a:gridCol>
                    <a:gridCol w="841760">
                      <a:extLst>
                        <a:ext uri="{9D8B030D-6E8A-4147-A177-3AD203B41FA5}">
                          <a16:colId xmlns:a16="http://schemas.microsoft.com/office/drawing/2014/main" val="1579883729"/>
                        </a:ext>
                      </a:extLst>
                    </a:gridCol>
                    <a:gridCol w="841760">
                      <a:extLst>
                        <a:ext uri="{9D8B030D-6E8A-4147-A177-3AD203B41FA5}">
                          <a16:colId xmlns:a16="http://schemas.microsoft.com/office/drawing/2014/main" val="800596806"/>
                        </a:ext>
                      </a:extLst>
                    </a:gridCol>
                    <a:gridCol w="841760">
                      <a:extLst>
                        <a:ext uri="{9D8B030D-6E8A-4147-A177-3AD203B41FA5}">
                          <a16:colId xmlns:a16="http://schemas.microsoft.com/office/drawing/2014/main" val="138456008"/>
                        </a:ext>
                      </a:extLst>
                    </a:gridCol>
                  </a:tblGrid>
                  <a:tr h="470122">
                    <a:tc>
                      <a:txBody>
                        <a:bodyPr/>
                        <a:lstStyle/>
                        <a:p>
                          <a:pPr marL="0" marR="0" algn="just">
                            <a:lnSpc>
                              <a:spcPct val="115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effectLst/>
                                        <a:latin typeface="Cambria Math" panose="02040503050406030204" pitchFamily="18" charset="0"/>
                                      </a:rPr>
                                    </m:ctrlPr>
                                  </m:sSubPr>
                                  <m:e>
                                    <m:r>
                                      <a:rPr lang="en-US" sz="1800" b="1" i="1">
                                        <a:solidFill>
                                          <a:schemeClr val="bg1"/>
                                        </a:solidFill>
                                        <a:effectLst/>
                                        <a:latin typeface="Cambria Math" panose="02040503050406030204" pitchFamily="18" charset="0"/>
                                      </a:rPr>
                                      <m:t>𝑯</m:t>
                                    </m:r>
                                  </m:e>
                                  <m:sub>
                                    <m:r>
                                      <a:rPr lang="en-US" sz="1800" b="1" i="1">
                                        <a:solidFill>
                                          <a:schemeClr val="bg1"/>
                                        </a:solidFill>
                                        <a:effectLst/>
                                        <a:latin typeface="Cambria Math" panose="02040503050406030204" pitchFamily="18" charset="0"/>
                                      </a:rPr>
                                      <m:t>𝟐</m:t>
                                    </m:r>
                                  </m:sub>
                                </m:sSub>
                              </m:oMath>
                            </m:oMathPara>
                          </a14:m>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smtClean="0">
                                    <a:solidFill>
                                      <a:schemeClr val="bg1"/>
                                    </a:solidFill>
                                    <a:effectLst/>
                                    <a:latin typeface="Cambria Math" panose="02040503050406030204" pitchFamily="18" charset="0"/>
                                  </a:rPr>
                                  <m:t>𝑪</m:t>
                                </m:r>
                                <m:sSub>
                                  <m:sSubPr>
                                    <m:ctrlPr>
                                      <a:rPr lang="en-US" sz="1800" b="1" i="1">
                                        <a:solidFill>
                                          <a:schemeClr val="bg1"/>
                                        </a:solidFill>
                                        <a:effectLst/>
                                        <a:latin typeface="Cambria Math" panose="02040503050406030204" pitchFamily="18" charset="0"/>
                                      </a:rPr>
                                    </m:ctrlPr>
                                  </m:sSubPr>
                                  <m:e>
                                    <m:r>
                                      <a:rPr lang="en-US" sz="1800" b="1" i="1">
                                        <a:solidFill>
                                          <a:schemeClr val="bg1"/>
                                        </a:solidFill>
                                        <a:effectLst/>
                                        <a:latin typeface="Cambria Math" panose="02040503050406030204" pitchFamily="18" charset="0"/>
                                      </a:rPr>
                                      <m:t>𝑯</m:t>
                                    </m:r>
                                  </m:e>
                                  <m:sub>
                                    <m:r>
                                      <a:rPr lang="en-US" sz="1800" b="1" i="1">
                                        <a:solidFill>
                                          <a:schemeClr val="bg1"/>
                                        </a:solidFill>
                                        <a:effectLst/>
                                        <a:latin typeface="Cambria Math" panose="02040503050406030204" pitchFamily="18" charset="0"/>
                                      </a:rPr>
                                      <m:t>𝟒</m:t>
                                    </m:r>
                                  </m:sub>
                                </m:sSub>
                              </m:oMath>
                            </m:oMathPara>
                          </a14:m>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effectLst/>
                                        <a:latin typeface="Cambria Math" panose="02040503050406030204" pitchFamily="18" charset="0"/>
                                      </a:rPr>
                                    </m:ctrlPr>
                                  </m:sSubPr>
                                  <m:e>
                                    <m:r>
                                      <a:rPr lang="en-US" sz="1800" b="1" i="1">
                                        <a:solidFill>
                                          <a:schemeClr val="bg1"/>
                                        </a:solidFill>
                                        <a:effectLst/>
                                        <a:latin typeface="Cambria Math" panose="02040503050406030204" pitchFamily="18" charset="0"/>
                                      </a:rPr>
                                      <m:t>𝑯</m:t>
                                    </m:r>
                                  </m:e>
                                  <m:sub>
                                    <m:r>
                                      <a:rPr lang="en-US" sz="1800" b="1" i="1">
                                        <a:solidFill>
                                          <a:schemeClr val="bg1"/>
                                        </a:solidFill>
                                        <a:effectLst/>
                                        <a:latin typeface="Cambria Math" panose="02040503050406030204" pitchFamily="18" charset="0"/>
                                      </a:rPr>
                                      <m:t>𝟐</m:t>
                                    </m:r>
                                  </m:sub>
                                </m:sSub>
                                <m:r>
                                  <a:rPr lang="en-US" sz="1800" b="1" i="1" smtClean="0">
                                    <a:solidFill>
                                      <a:schemeClr val="bg1"/>
                                    </a:solidFill>
                                    <a:effectLst/>
                                    <a:latin typeface="Cambria Math" panose="02040503050406030204" pitchFamily="18" charset="0"/>
                                  </a:rPr>
                                  <m:t>𝑶</m:t>
                                </m:r>
                              </m:oMath>
                            </m:oMathPara>
                          </a14:m>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smtClean="0">
                                    <a:solidFill>
                                      <a:schemeClr val="bg1"/>
                                    </a:solidFill>
                                    <a:effectLst/>
                                    <a:latin typeface="Cambria Math" panose="02040503050406030204" pitchFamily="18" charset="0"/>
                                  </a:rPr>
                                  <m:t>𝑪𝑶</m:t>
                                </m:r>
                              </m:oMath>
                            </m:oMathPara>
                          </a14:m>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smtClean="0">
                                    <a:solidFill>
                                      <a:schemeClr val="bg1"/>
                                    </a:solidFill>
                                    <a:effectLst/>
                                    <a:latin typeface="Cambria Math" panose="02040503050406030204" pitchFamily="18" charset="0"/>
                                  </a:rPr>
                                  <m:t>𝑪</m:t>
                                </m:r>
                                <m:sSub>
                                  <m:sSubPr>
                                    <m:ctrlPr>
                                      <a:rPr lang="en-US" sz="1800" b="1" i="1">
                                        <a:solidFill>
                                          <a:schemeClr val="bg1"/>
                                        </a:solidFill>
                                        <a:effectLst/>
                                        <a:latin typeface="Cambria Math" panose="02040503050406030204" pitchFamily="18" charset="0"/>
                                      </a:rPr>
                                    </m:ctrlPr>
                                  </m:sSubPr>
                                  <m:e>
                                    <m:r>
                                      <a:rPr lang="en-US" sz="1800" b="1" i="1">
                                        <a:solidFill>
                                          <a:schemeClr val="bg1"/>
                                        </a:solidFill>
                                        <a:effectLst/>
                                        <a:latin typeface="Cambria Math" panose="02040503050406030204" pitchFamily="18" charset="0"/>
                                      </a:rPr>
                                      <m:t>𝑶</m:t>
                                    </m:r>
                                  </m:e>
                                  <m:sub>
                                    <m:r>
                                      <a:rPr lang="en-US" sz="1800" b="1" i="1">
                                        <a:solidFill>
                                          <a:schemeClr val="bg1"/>
                                        </a:solidFill>
                                        <a:effectLst/>
                                        <a:latin typeface="Cambria Math" panose="02040503050406030204" pitchFamily="18" charset="0"/>
                                      </a:rPr>
                                      <m:t>𝟐</m:t>
                                    </m:r>
                                  </m:sub>
                                </m:sSub>
                              </m:oMath>
                            </m:oMathPara>
                          </a14:m>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47282072"/>
                      </a:ext>
                    </a:extLst>
                  </a:tr>
                  <a:tr h="442544">
                    <a:tc>
                      <a:txBody>
                        <a:bodyPr/>
                        <a:lstStyle/>
                        <a:p>
                          <a:pPr marL="0" marR="0" algn="ctr" defTabSz="914400" rtl="0" eaLnBrk="1" latinLnBrk="0" hangingPunct="1">
                            <a:lnSpc>
                              <a:spcPct val="115000"/>
                            </a:lnSpc>
                            <a:spcBef>
                              <a:spcPts val="0"/>
                            </a:spcBef>
                            <a:spcAft>
                              <a:spcPts val="0"/>
                            </a:spcAft>
                          </a:pPr>
                          <a:r>
                            <a:rPr lang="en-US" sz="1800" b="1" kern="12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APS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0.43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0.08</a:t>
                          </a: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0.36</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0.13</a:t>
                          </a:r>
                        </a:p>
                      </a:txBody>
                      <a:tcPr marL="68580" marR="68580" marT="0" marB="0"/>
                    </a:tc>
                    <a:extLst>
                      <a:ext uri="{0D108BD9-81ED-4DB2-BD59-A6C34878D82A}">
                        <a16:rowId xmlns:a16="http://schemas.microsoft.com/office/drawing/2014/main" val="1638342184"/>
                      </a:ext>
                    </a:extLst>
                  </a:tr>
                  <a:tr h="442544">
                    <a:tc>
                      <a:txBody>
                        <a:bodyPr/>
                        <a:lstStyle/>
                        <a:p>
                          <a:pPr marL="0" marR="0" algn="ctr" defTabSz="914400" rtl="0" eaLnBrk="1" latinLnBrk="0" hangingPunct="1">
                            <a:lnSpc>
                              <a:spcPct val="115000"/>
                            </a:lnSpc>
                            <a:spcBef>
                              <a:spcPts val="0"/>
                            </a:spcBef>
                            <a:spcAft>
                              <a:spcPts val="0"/>
                            </a:spcAft>
                          </a:pPr>
                          <a:r>
                            <a:rPr lang="en-US" sz="1800" b="1" kern="12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Max IV</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0.96</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0.01</a:t>
                          </a: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0.01</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0.02</a:t>
                          </a:r>
                        </a:p>
                      </a:txBody>
                      <a:tcPr marL="68580" marR="68580" marT="0" marB="0"/>
                    </a:tc>
                    <a:extLst>
                      <a:ext uri="{0D108BD9-81ED-4DB2-BD59-A6C34878D82A}">
                        <a16:rowId xmlns:a16="http://schemas.microsoft.com/office/drawing/2014/main" val="2008824983"/>
                      </a:ext>
                    </a:extLst>
                  </a:tr>
                  <a:tr h="442544">
                    <a:tc>
                      <a:txBody>
                        <a:bodyPr/>
                        <a:lstStyle/>
                        <a:p>
                          <a:pPr marL="0" marR="0" algn="ctr" defTabSz="914400" rtl="0" eaLnBrk="1" latinLnBrk="0" hangingPunct="1">
                            <a:lnSpc>
                              <a:spcPct val="115000"/>
                            </a:lnSpc>
                            <a:spcBef>
                              <a:spcPts val="0"/>
                            </a:spcBef>
                            <a:spcAft>
                              <a:spcPts val="0"/>
                            </a:spcAft>
                          </a:pPr>
                          <a:r>
                            <a:rPr lang="en-US" sz="1800" b="1" kern="12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Petra3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0.83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0.005</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0.13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0.092</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0.006</a:t>
                          </a:r>
                        </a:p>
                      </a:txBody>
                      <a:tcPr marL="68580" marR="68580" marT="0" marB="0"/>
                    </a:tc>
                    <a:extLst>
                      <a:ext uri="{0D108BD9-81ED-4DB2-BD59-A6C34878D82A}">
                        <a16:rowId xmlns:a16="http://schemas.microsoft.com/office/drawing/2014/main" val="4068346799"/>
                      </a:ext>
                    </a:extLst>
                  </a:tr>
                </a:tbl>
              </a:graphicData>
            </a:graphic>
          </p:graphicFrame>
        </mc:Choice>
        <mc:Fallback xmlns="">
          <p:graphicFrame>
            <p:nvGraphicFramePr>
              <p:cNvPr id="15" name="Table 14">
                <a:extLst>
                  <a:ext uri="{FF2B5EF4-FFF2-40B4-BE49-F238E27FC236}">
                    <a16:creationId xmlns:a16="http://schemas.microsoft.com/office/drawing/2014/main" id="{67BD87C4-F626-CC17-251D-D6B5575C7C9D}"/>
                  </a:ext>
                </a:extLst>
              </p:cNvPr>
              <p:cNvGraphicFramePr>
                <a:graphicFrameLocks noGrp="1"/>
              </p:cNvGraphicFramePr>
              <p:nvPr>
                <p:extLst>
                  <p:ext uri="{D42A27DB-BD31-4B8C-83A1-F6EECF244321}">
                    <p14:modId xmlns:p14="http://schemas.microsoft.com/office/powerpoint/2010/main" val="2676974980"/>
                  </p:ext>
                </p:extLst>
              </p:nvPr>
            </p:nvGraphicFramePr>
            <p:xfrm>
              <a:off x="6323804" y="865596"/>
              <a:ext cx="5050560" cy="1797754"/>
            </p:xfrm>
            <a:graphic>
              <a:graphicData uri="http://schemas.openxmlformats.org/drawingml/2006/table">
                <a:tbl>
                  <a:tblPr firstRow="1" firstCol="1" bandRow="1">
                    <a:tableStyleId>{5C22544A-7EE6-4342-B048-85BDC9FD1C3A}</a:tableStyleId>
                  </a:tblPr>
                  <a:tblGrid>
                    <a:gridCol w="841760">
                      <a:extLst>
                        <a:ext uri="{9D8B030D-6E8A-4147-A177-3AD203B41FA5}">
                          <a16:colId xmlns:a16="http://schemas.microsoft.com/office/drawing/2014/main" val="1607924134"/>
                        </a:ext>
                      </a:extLst>
                    </a:gridCol>
                    <a:gridCol w="841760">
                      <a:extLst>
                        <a:ext uri="{9D8B030D-6E8A-4147-A177-3AD203B41FA5}">
                          <a16:colId xmlns:a16="http://schemas.microsoft.com/office/drawing/2014/main" val="1698425836"/>
                        </a:ext>
                      </a:extLst>
                    </a:gridCol>
                    <a:gridCol w="841760">
                      <a:extLst>
                        <a:ext uri="{9D8B030D-6E8A-4147-A177-3AD203B41FA5}">
                          <a16:colId xmlns:a16="http://schemas.microsoft.com/office/drawing/2014/main" val="315268866"/>
                        </a:ext>
                      </a:extLst>
                    </a:gridCol>
                    <a:gridCol w="841760">
                      <a:extLst>
                        <a:ext uri="{9D8B030D-6E8A-4147-A177-3AD203B41FA5}">
                          <a16:colId xmlns:a16="http://schemas.microsoft.com/office/drawing/2014/main" val="1579883729"/>
                        </a:ext>
                      </a:extLst>
                    </a:gridCol>
                    <a:gridCol w="841760">
                      <a:extLst>
                        <a:ext uri="{9D8B030D-6E8A-4147-A177-3AD203B41FA5}">
                          <a16:colId xmlns:a16="http://schemas.microsoft.com/office/drawing/2014/main" val="800596806"/>
                        </a:ext>
                      </a:extLst>
                    </a:gridCol>
                    <a:gridCol w="841760">
                      <a:extLst>
                        <a:ext uri="{9D8B030D-6E8A-4147-A177-3AD203B41FA5}">
                          <a16:colId xmlns:a16="http://schemas.microsoft.com/office/drawing/2014/main" val="138456008"/>
                        </a:ext>
                      </a:extLst>
                    </a:gridCol>
                  </a:tblGrid>
                  <a:tr h="470122">
                    <a:tc>
                      <a:txBody>
                        <a:bodyPr/>
                        <a:lstStyle/>
                        <a:p>
                          <a:pPr marL="0" marR="0" algn="just">
                            <a:lnSpc>
                              <a:spcPct val="115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00725" t="-1299" r="-404348" b="-287013"/>
                          </a:stretch>
                        </a:blipFill>
                      </a:tcPr>
                    </a:tc>
                    <a:tc>
                      <a:txBody>
                        <a:bodyPr/>
                        <a:lstStyle/>
                        <a:p>
                          <a:endParaRPr lang="en-US"/>
                        </a:p>
                      </a:txBody>
                      <a:tcPr marL="68580" marR="68580" marT="0" marB="0">
                        <a:blipFill>
                          <a:blip r:embed="rId4"/>
                          <a:stretch>
                            <a:fillRect l="-199281" t="-1299" r="-301439" b="-287013"/>
                          </a:stretch>
                        </a:blipFill>
                      </a:tcPr>
                    </a:tc>
                    <a:tc>
                      <a:txBody>
                        <a:bodyPr/>
                        <a:lstStyle/>
                        <a:p>
                          <a:endParaRPr lang="en-US"/>
                        </a:p>
                      </a:txBody>
                      <a:tcPr marL="68580" marR="68580" marT="0" marB="0">
                        <a:blipFill>
                          <a:blip r:embed="rId4"/>
                          <a:stretch>
                            <a:fillRect l="-301449" t="-1299" r="-203623" b="-287013"/>
                          </a:stretch>
                        </a:blipFill>
                      </a:tcPr>
                    </a:tc>
                    <a:tc>
                      <a:txBody>
                        <a:bodyPr/>
                        <a:lstStyle/>
                        <a:p>
                          <a:endParaRPr lang="en-US"/>
                        </a:p>
                      </a:txBody>
                      <a:tcPr marL="68580" marR="68580" marT="0" marB="0">
                        <a:blipFill>
                          <a:blip r:embed="rId4"/>
                          <a:stretch>
                            <a:fillRect l="-401449" t="-1299" r="-103623" b="-287013"/>
                          </a:stretch>
                        </a:blipFill>
                      </a:tcPr>
                    </a:tc>
                    <a:tc>
                      <a:txBody>
                        <a:bodyPr/>
                        <a:lstStyle/>
                        <a:p>
                          <a:endParaRPr lang="en-US"/>
                        </a:p>
                      </a:txBody>
                      <a:tcPr marL="68580" marR="68580" marT="0" marB="0">
                        <a:blipFill>
                          <a:blip r:embed="rId4"/>
                          <a:stretch>
                            <a:fillRect l="-501449" t="-1299" r="-3623" b="-287013"/>
                          </a:stretch>
                        </a:blipFill>
                      </a:tcPr>
                    </a:tc>
                    <a:extLst>
                      <a:ext uri="{0D108BD9-81ED-4DB2-BD59-A6C34878D82A}">
                        <a16:rowId xmlns:a16="http://schemas.microsoft.com/office/drawing/2014/main" val="3847282072"/>
                      </a:ext>
                    </a:extLst>
                  </a:tr>
                  <a:tr h="442544">
                    <a:tc>
                      <a:txBody>
                        <a:bodyPr/>
                        <a:lstStyle/>
                        <a:p>
                          <a:pPr marL="0" marR="0" algn="ctr" defTabSz="914400" rtl="0" eaLnBrk="1" latinLnBrk="0" hangingPunct="1">
                            <a:lnSpc>
                              <a:spcPct val="115000"/>
                            </a:lnSpc>
                            <a:spcBef>
                              <a:spcPts val="0"/>
                            </a:spcBef>
                            <a:spcAft>
                              <a:spcPts val="0"/>
                            </a:spcAft>
                          </a:pPr>
                          <a:r>
                            <a:rPr lang="en-US" sz="1800" b="1" kern="12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APS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0.43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0.08</a:t>
                          </a: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0.36</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0.13</a:t>
                          </a:r>
                        </a:p>
                      </a:txBody>
                      <a:tcPr marL="68580" marR="68580" marT="0" marB="0"/>
                    </a:tc>
                    <a:extLst>
                      <a:ext uri="{0D108BD9-81ED-4DB2-BD59-A6C34878D82A}">
                        <a16:rowId xmlns:a16="http://schemas.microsoft.com/office/drawing/2014/main" val="1638342184"/>
                      </a:ext>
                    </a:extLst>
                  </a:tr>
                  <a:tr h="442544">
                    <a:tc>
                      <a:txBody>
                        <a:bodyPr/>
                        <a:lstStyle/>
                        <a:p>
                          <a:pPr marL="0" marR="0" algn="ctr" defTabSz="914400" rtl="0" eaLnBrk="1" latinLnBrk="0" hangingPunct="1">
                            <a:lnSpc>
                              <a:spcPct val="115000"/>
                            </a:lnSpc>
                            <a:spcBef>
                              <a:spcPts val="0"/>
                            </a:spcBef>
                            <a:spcAft>
                              <a:spcPts val="0"/>
                            </a:spcAft>
                          </a:pPr>
                          <a:r>
                            <a:rPr lang="en-US" sz="1800" b="1" kern="12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Max IV</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0.96</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0.01</a:t>
                          </a: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0.01</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0.02</a:t>
                          </a:r>
                        </a:p>
                      </a:txBody>
                      <a:tcPr marL="68580" marR="68580" marT="0" marB="0"/>
                    </a:tc>
                    <a:extLst>
                      <a:ext uri="{0D108BD9-81ED-4DB2-BD59-A6C34878D82A}">
                        <a16:rowId xmlns:a16="http://schemas.microsoft.com/office/drawing/2014/main" val="2008824983"/>
                      </a:ext>
                    </a:extLst>
                  </a:tr>
                  <a:tr h="442544">
                    <a:tc>
                      <a:txBody>
                        <a:bodyPr/>
                        <a:lstStyle/>
                        <a:p>
                          <a:pPr marL="0" marR="0" algn="ctr" defTabSz="914400" rtl="0" eaLnBrk="1" latinLnBrk="0" hangingPunct="1">
                            <a:lnSpc>
                              <a:spcPct val="115000"/>
                            </a:lnSpc>
                            <a:spcBef>
                              <a:spcPts val="0"/>
                            </a:spcBef>
                            <a:spcAft>
                              <a:spcPts val="0"/>
                            </a:spcAft>
                          </a:pPr>
                          <a:r>
                            <a:rPr lang="en-US" sz="1800" b="1" kern="12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Petra3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0.83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0.005</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0.13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0.092</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0.006</a:t>
                          </a:r>
                        </a:p>
                      </a:txBody>
                      <a:tcPr marL="68580" marR="68580" marT="0" marB="0"/>
                    </a:tc>
                    <a:extLst>
                      <a:ext uri="{0D108BD9-81ED-4DB2-BD59-A6C34878D82A}">
                        <a16:rowId xmlns:a16="http://schemas.microsoft.com/office/drawing/2014/main" val="4068346799"/>
                      </a:ext>
                    </a:extLst>
                  </a:tr>
                </a:tbl>
              </a:graphicData>
            </a:graphic>
          </p:graphicFrame>
        </mc:Fallback>
      </mc:AlternateContent>
      <p:pic>
        <p:nvPicPr>
          <p:cNvPr id="16" name="Picture 15">
            <a:extLst>
              <a:ext uri="{FF2B5EF4-FFF2-40B4-BE49-F238E27FC236}">
                <a16:creationId xmlns:a16="http://schemas.microsoft.com/office/drawing/2014/main" id="{63463EE5-C655-DBF8-DDC9-26887F244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082" y="3476655"/>
            <a:ext cx="3916251" cy="3016911"/>
          </a:xfrm>
          <a:prstGeom prst="rect">
            <a:avLst/>
          </a:prstGeom>
        </p:spPr>
      </p:pic>
      <p:pic>
        <p:nvPicPr>
          <p:cNvPr id="18" name="Picture 17">
            <a:extLst>
              <a:ext uri="{FF2B5EF4-FFF2-40B4-BE49-F238E27FC236}">
                <a16:creationId xmlns:a16="http://schemas.microsoft.com/office/drawing/2014/main" id="{A0C4FC4B-C1F9-907D-3881-9E1E347D5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513" y="3497979"/>
            <a:ext cx="3722479" cy="2867637"/>
          </a:xfrm>
          <a:prstGeom prst="rect">
            <a:avLst/>
          </a:prstGeom>
        </p:spPr>
      </p:pic>
      <p:grpSp>
        <p:nvGrpSpPr>
          <p:cNvPr id="28" name="Group 27">
            <a:extLst>
              <a:ext uri="{FF2B5EF4-FFF2-40B4-BE49-F238E27FC236}">
                <a16:creationId xmlns:a16="http://schemas.microsoft.com/office/drawing/2014/main" id="{7916B105-EAD4-5DDB-79FE-CC426DF0B6A6}"/>
              </a:ext>
            </a:extLst>
          </p:cNvPr>
          <p:cNvGrpSpPr/>
          <p:nvPr/>
        </p:nvGrpSpPr>
        <p:grpSpPr>
          <a:xfrm>
            <a:off x="2185789" y="4037429"/>
            <a:ext cx="1550747" cy="652360"/>
            <a:chOff x="2033389" y="3885029"/>
            <a:chExt cx="1550747" cy="652360"/>
          </a:xfrm>
        </p:grpSpPr>
        <p:cxnSp>
          <p:nvCxnSpPr>
            <p:cNvPr id="29" name="Straight Connector 28">
              <a:extLst>
                <a:ext uri="{FF2B5EF4-FFF2-40B4-BE49-F238E27FC236}">
                  <a16:creationId xmlns:a16="http://schemas.microsoft.com/office/drawing/2014/main" id="{B59B73BA-3DD8-EED0-600C-5E69415A7323}"/>
                </a:ext>
              </a:extLst>
            </p:cNvPr>
            <p:cNvCxnSpPr/>
            <p:nvPr/>
          </p:nvCxnSpPr>
          <p:spPr>
            <a:xfrm>
              <a:off x="2033389" y="4069695"/>
              <a:ext cx="643466"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AA9660E-C48D-D25C-51B4-340E89FB703F}"/>
                </a:ext>
              </a:extLst>
            </p:cNvPr>
            <p:cNvCxnSpPr/>
            <p:nvPr/>
          </p:nvCxnSpPr>
          <p:spPr>
            <a:xfrm>
              <a:off x="2033389" y="4352723"/>
              <a:ext cx="6434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BFC035-EA72-7717-2304-07C6979E3C0C}"/>
                </a:ext>
              </a:extLst>
            </p:cNvPr>
            <p:cNvSpPr txBox="1"/>
            <p:nvPr/>
          </p:nvSpPr>
          <p:spPr>
            <a:xfrm>
              <a:off x="2739033" y="3885029"/>
              <a:ext cx="518091" cy="369332"/>
            </a:xfrm>
            <a:prstGeom prst="rect">
              <a:avLst/>
            </a:prstGeom>
            <a:noFill/>
          </p:spPr>
          <p:txBody>
            <a:bodyPr wrap="none" rtlCol="0">
              <a:spAutoFit/>
            </a:bodyPr>
            <a:lstStyle/>
            <a:p>
              <a:r>
                <a:rPr lang="en-US" dirty="0">
                  <a:solidFill>
                    <a:schemeClr val="accent1"/>
                  </a:solidFill>
                </a:rPr>
                <a:t>Full</a:t>
              </a:r>
            </a:p>
          </p:txBody>
        </p:sp>
        <p:sp>
          <p:nvSpPr>
            <p:cNvPr id="32" name="TextBox 31">
              <a:extLst>
                <a:ext uri="{FF2B5EF4-FFF2-40B4-BE49-F238E27FC236}">
                  <a16:creationId xmlns:a16="http://schemas.microsoft.com/office/drawing/2014/main" id="{14659803-C0D8-CAA5-DA78-5CC019149613}"/>
                </a:ext>
              </a:extLst>
            </p:cNvPr>
            <p:cNvSpPr txBox="1"/>
            <p:nvPr/>
          </p:nvSpPr>
          <p:spPr>
            <a:xfrm>
              <a:off x="2739033" y="4168057"/>
              <a:ext cx="845103" cy="369332"/>
            </a:xfrm>
            <a:prstGeom prst="rect">
              <a:avLst/>
            </a:prstGeom>
            <a:noFill/>
          </p:spPr>
          <p:txBody>
            <a:bodyPr wrap="none" rtlCol="0">
              <a:spAutoFit/>
            </a:bodyPr>
            <a:lstStyle/>
            <a:p>
              <a:r>
                <a:rPr lang="en-US" dirty="0">
                  <a:solidFill>
                    <a:srgbClr val="FF0000"/>
                  </a:solidFill>
                </a:rPr>
                <a:t>Half fill</a:t>
              </a:r>
            </a:p>
          </p:txBody>
        </p:sp>
      </p:grpSp>
      <p:sp>
        <p:nvSpPr>
          <p:cNvPr id="33" name="TextBox 32">
            <a:extLst>
              <a:ext uri="{FF2B5EF4-FFF2-40B4-BE49-F238E27FC236}">
                <a16:creationId xmlns:a16="http://schemas.microsoft.com/office/drawing/2014/main" id="{CF158840-29E2-1C1E-06BC-92F7B998E910}"/>
              </a:ext>
            </a:extLst>
          </p:cNvPr>
          <p:cNvSpPr txBox="1"/>
          <p:nvPr/>
        </p:nvSpPr>
        <p:spPr>
          <a:xfrm>
            <a:off x="8297992" y="2873592"/>
            <a:ext cx="3619999" cy="3693319"/>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dirty="0"/>
              <a:t>We verified that the long gap can clean ions.</a:t>
            </a:r>
          </a:p>
          <a:p>
            <a:pPr marL="285750" indent="-285750">
              <a:buFont typeface="Arial" panose="020B0604020202020204" pitchFamily="34" charset="0"/>
              <a:buChar char="•"/>
            </a:pPr>
            <a:r>
              <a:rPr lang="en-US" dirty="0"/>
              <a:t>However, the amplitude grows until it saturates due to the trapped ions in the train.</a:t>
            </a:r>
          </a:p>
          <a:p>
            <a:pPr marL="285750" indent="-285750">
              <a:buFont typeface="Arial" panose="020B0604020202020204" pitchFamily="34" charset="0"/>
              <a:buChar char="•"/>
            </a:pPr>
            <a:r>
              <a:rPr lang="en-US" dirty="0"/>
              <a:t>As a result, the instability growth rate is the same as the uniform fill.</a:t>
            </a:r>
          </a:p>
          <a:p>
            <a:pPr marL="285750" indent="-285750">
              <a:buFont typeface="Arial" panose="020B0604020202020204" pitchFamily="34" charset="0"/>
              <a:buChar char="•"/>
            </a:pPr>
            <a:r>
              <a:rPr lang="en-US" dirty="0"/>
              <a:t>So we don’t need the long gap to mitigate the ion effects.</a:t>
            </a:r>
          </a:p>
          <a:p>
            <a:pPr marL="285750" indent="-285750">
              <a:buFont typeface="Arial" panose="020B0604020202020204" pitchFamily="34" charset="0"/>
              <a:buChar char="•"/>
            </a:pPr>
            <a:r>
              <a:rPr lang="en-US" dirty="0"/>
              <a:t>If this is the case, we prefer the small gaps to reduce the transient beam loading.</a:t>
            </a:r>
          </a:p>
        </p:txBody>
      </p:sp>
      <p:grpSp>
        <p:nvGrpSpPr>
          <p:cNvPr id="34" name="Group 33">
            <a:extLst>
              <a:ext uri="{FF2B5EF4-FFF2-40B4-BE49-F238E27FC236}">
                <a16:creationId xmlns:a16="http://schemas.microsoft.com/office/drawing/2014/main" id="{A2636710-4577-8BD1-5FBC-8EF4EF694C71}"/>
              </a:ext>
            </a:extLst>
          </p:cNvPr>
          <p:cNvGrpSpPr/>
          <p:nvPr/>
        </p:nvGrpSpPr>
        <p:grpSpPr>
          <a:xfrm>
            <a:off x="5867142" y="4320457"/>
            <a:ext cx="1550747" cy="652360"/>
            <a:chOff x="2033389" y="3885029"/>
            <a:chExt cx="1550747" cy="652360"/>
          </a:xfrm>
        </p:grpSpPr>
        <p:cxnSp>
          <p:nvCxnSpPr>
            <p:cNvPr id="35" name="Straight Connector 34">
              <a:extLst>
                <a:ext uri="{FF2B5EF4-FFF2-40B4-BE49-F238E27FC236}">
                  <a16:creationId xmlns:a16="http://schemas.microsoft.com/office/drawing/2014/main" id="{53E66229-30E7-4D62-C92C-084835C5843E}"/>
                </a:ext>
              </a:extLst>
            </p:cNvPr>
            <p:cNvCxnSpPr/>
            <p:nvPr/>
          </p:nvCxnSpPr>
          <p:spPr>
            <a:xfrm>
              <a:off x="2033389" y="4069695"/>
              <a:ext cx="643466"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F8C21E88-6C52-2301-5E01-92B5B3084F49}"/>
                </a:ext>
              </a:extLst>
            </p:cNvPr>
            <p:cNvCxnSpPr/>
            <p:nvPr/>
          </p:nvCxnSpPr>
          <p:spPr>
            <a:xfrm>
              <a:off x="2033389" y="4352723"/>
              <a:ext cx="6434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5B0896-856D-E0CC-0EB1-B5931E1036A1}"/>
                </a:ext>
              </a:extLst>
            </p:cNvPr>
            <p:cNvSpPr txBox="1"/>
            <p:nvPr/>
          </p:nvSpPr>
          <p:spPr>
            <a:xfrm>
              <a:off x="2739033" y="3885029"/>
              <a:ext cx="518091" cy="369332"/>
            </a:xfrm>
            <a:prstGeom prst="rect">
              <a:avLst/>
            </a:prstGeom>
            <a:noFill/>
          </p:spPr>
          <p:txBody>
            <a:bodyPr wrap="none" rtlCol="0">
              <a:spAutoFit/>
            </a:bodyPr>
            <a:lstStyle/>
            <a:p>
              <a:r>
                <a:rPr lang="en-US" dirty="0">
                  <a:solidFill>
                    <a:schemeClr val="accent1"/>
                  </a:solidFill>
                </a:rPr>
                <a:t>Full</a:t>
              </a:r>
            </a:p>
          </p:txBody>
        </p:sp>
        <p:sp>
          <p:nvSpPr>
            <p:cNvPr id="38" name="TextBox 37">
              <a:extLst>
                <a:ext uri="{FF2B5EF4-FFF2-40B4-BE49-F238E27FC236}">
                  <a16:creationId xmlns:a16="http://schemas.microsoft.com/office/drawing/2014/main" id="{8106C7E3-F7C3-62AC-9CC3-5F371C4D0E20}"/>
                </a:ext>
              </a:extLst>
            </p:cNvPr>
            <p:cNvSpPr txBox="1"/>
            <p:nvPr/>
          </p:nvSpPr>
          <p:spPr>
            <a:xfrm>
              <a:off x="2739033" y="4168057"/>
              <a:ext cx="845103" cy="369332"/>
            </a:xfrm>
            <a:prstGeom prst="rect">
              <a:avLst/>
            </a:prstGeom>
            <a:noFill/>
          </p:spPr>
          <p:txBody>
            <a:bodyPr wrap="none" rtlCol="0">
              <a:spAutoFit/>
            </a:bodyPr>
            <a:lstStyle/>
            <a:p>
              <a:r>
                <a:rPr lang="en-US" dirty="0">
                  <a:solidFill>
                    <a:srgbClr val="FF0000"/>
                  </a:solidFill>
                </a:rPr>
                <a:t>Half fill</a:t>
              </a:r>
            </a:p>
          </p:txBody>
        </p:sp>
      </p:grpSp>
      <p:sp>
        <p:nvSpPr>
          <p:cNvPr id="3" name="Footer Placeholder 2">
            <a:extLst>
              <a:ext uri="{FF2B5EF4-FFF2-40B4-BE49-F238E27FC236}">
                <a16:creationId xmlns:a16="http://schemas.microsoft.com/office/drawing/2014/main" id="{B549AAB3-EAE3-A998-6030-F143AB8DB360}"/>
              </a:ext>
            </a:extLst>
          </p:cNvPr>
          <p:cNvSpPr>
            <a:spLocks noGrp="1"/>
          </p:cNvSpPr>
          <p:nvPr>
            <p:ph type="ftr" sz="quarter" idx="11"/>
          </p:nvPr>
        </p:nvSpPr>
        <p:spPr/>
        <p:txBody>
          <a:bodyPr/>
          <a:lstStyle/>
          <a:p>
            <a:r>
              <a:rPr lang="en-US"/>
              <a:t>Yong-Chul Chae (DESY) | LEL 2022, ALBA, Barcelona, June 26 - June 29, 2022 </a:t>
            </a:r>
            <a:endParaRPr lang="en-US" dirty="0"/>
          </a:p>
        </p:txBody>
      </p:sp>
      <p:sp>
        <p:nvSpPr>
          <p:cNvPr id="4" name="Slide Number Placeholder 3">
            <a:extLst>
              <a:ext uri="{FF2B5EF4-FFF2-40B4-BE49-F238E27FC236}">
                <a16:creationId xmlns:a16="http://schemas.microsoft.com/office/drawing/2014/main" id="{671EDA69-D82B-9223-76ED-0C2622B326AE}"/>
              </a:ext>
            </a:extLst>
          </p:cNvPr>
          <p:cNvSpPr>
            <a:spLocks noGrp="1"/>
          </p:cNvSpPr>
          <p:nvPr>
            <p:ph type="sldNum" sz="quarter" idx="10"/>
          </p:nvPr>
        </p:nvSpPr>
        <p:spPr/>
        <p:txBody>
          <a:bodyPr/>
          <a:lstStyle/>
          <a:p>
            <a:pPr>
              <a:defRPr/>
            </a:pPr>
            <a:fld id="{F6D9C4B1-F38D-8C4F-BA53-5E146BA26C03}" type="slidenum">
              <a:rPr lang="en-US" smtClean="0"/>
              <a:pPr>
                <a:defRPr/>
              </a:pPr>
              <a:t>15</a:t>
            </a:fld>
            <a:endParaRPr lang="en-US" dirty="0"/>
          </a:p>
        </p:txBody>
      </p:sp>
    </p:spTree>
    <p:extLst>
      <p:ext uri="{BB962C8B-B14F-4D97-AF65-F5344CB8AC3E}">
        <p14:creationId xmlns:p14="http://schemas.microsoft.com/office/powerpoint/2010/main" val="196717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5328" y="237622"/>
            <a:ext cx="6942520" cy="619232"/>
          </a:xfrm>
        </p:spPr>
        <p:txBody>
          <a:bodyPr>
            <a:normAutofit fontScale="90000"/>
          </a:bodyPr>
          <a:lstStyle/>
          <a:p>
            <a:r>
              <a:rPr lang="de-DE" sz="4000" dirty="0">
                <a:solidFill>
                  <a:schemeClr val="accent1"/>
                </a:solidFill>
              </a:rPr>
              <a:t>Resistive Wall Impedance - NEG</a:t>
            </a:r>
          </a:p>
        </p:txBody>
      </p:sp>
      <p:sp>
        <p:nvSpPr>
          <p:cNvPr id="7" name="Content Placeholder 6"/>
          <p:cNvSpPr>
            <a:spLocks noGrp="1"/>
          </p:cNvSpPr>
          <p:nvPr>
            <p:ph idx="1"/>
          </p:nvPr>
        </p:nvSpPr>
        <p:spPr>
          <a:xfrm>
            <a:off x="768418" y="1040281"/>
            <a:ext cx="8229600" cy="288031"/>
          </a:xfrm>
        </p:spPr>
        <p:txBody>
          <a:bodyPr>
            <a:normAutofit fontScale="55000" lnSpcReduction="20000"/>
          </a:bodyPr>
          <a:lstStyle/>
          <a:p>
            <a:pPr marL="0" indent="0">
              <a:buNone/>
            </a:pPr>
            <a:r>
              <a:rPr lang="de-DE" dirty="0">
                <a:solidFill>
                  <a:schemeClr val="accent2"/>
                </a:solidFill>
              </a:rPr>
              <a:t>ImpedanceWake2D (IW2D)</a:t>
            </a:r>
          </a:p>
        </p:txBody>
      </p:sp>
      <p:grpSp>
        <p:nvGrpSpPr>
          <p:cNvPr id="26" name="Group 25"/>
          <p:cNvGrpSpPr/>
          <p:nvPr/>
        </p:nvGrpSpPr>
        <p:grpSpPr>
          <a:xfrm>
            <a:off x="2129609" y="1403484"/>
            <a:ext cx="2174289" cy="2169532"/>
            <a:chOff x="605608" y="1331476"/>
            <a:chExt cx="2174289" cy="2169532"/>
          </a:xfrm>
        </p:grpSpPr>
        <p:grpSp>
          <p:nvGrpSpPr>
            <p:cNvPr id="9" name="Group 8"/>
            <p:cNvGrpSpPr/>
            <p:nvPr/>
          </p:nvGrpSpPr>
          <p:grpSpPr>
            <a:xfrm>
              <a:off x="605608" y="1824069"/>
              <a:ext cx="2174289" cy="1676939"/>
              <a:chOff x="647564" y="1556792"/>
              <a:chExt cx="2736304" cy="2160240"/>
            </a:xfrm>
          </p:grpSpPr>
          <p:sp>
            <p:nvSpPr>
              <p:cNvPr id="13" name="Rectangle 12"/>
              <p:cNvSpPr/>
              <p:nvPr/>
            </p:nvSpPr>
            <p:spPr>
              <a:xfrm>
                <a:off x="647564" y="1556792"/>
                <a:ext cx="273630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p:cNvSpPr/>
              <p:nvPr/>
            </p:nvSpPr>
            <p:spPr>
              <a:xfrm>
                <a:off x="1475656" y="2132856"/>
                <a:ext cx="1080120"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TextBox 9"/>
            <p:cNvSpPr txBox="1"/>
            <p:nvPr/>
          </p:nvSpPr>
          <p:spPr>
            <a:xfrm>
              <a:off x="1031631" y="1331476"/>
              <a:ext cx="1322242" cy="369332"/>
            </a:xfrm>
            <a:prstGeom prst="rect">
              <a:avLst/>
            </a:prstGeom>
            <a:noFill/>
          </p:spPr>
          <p:txBody>
            <a:bodyPr wrap="square" rtlCol="0">
              <a:spAutoFit/>
            </a:bodyPr>
            <a:lstStyle/>
            <a:p>
              <a:r>
                <a:rPr lang="de-DE" dirty="0" err="1"/>
                <a:t>One</a:t>
              </a:r>
              <a:r>
                <a:rPr lang="de-DE" dirty="0"/>
                <a:t> Layer</a:t>
              </a:r>
            </a:p>
          </p:txBody>
        </p:sp>
      </p:grpSp>
      <p:grpSp>
        <p:nvGrpSpPr>
          <p:cNvPr id="23" name="Group 22"/>
          <p:cNvGrpSpPr/>
          <p:nvPr/>
        </p:nvGrpSpPr>
        <p:grpSpPr>
          <a:xfrm>
            <a:off x="5303912" y="1381590"/>
            <a:ext cx="1773762" cy="2213320"/>
            <a:chOff x="3609216" y="1138979"/>
            <a:chExt cx="1773762" cy="2213320"/>
          </a:xfrm>
        </p:grpSpPr>
        <p:grpSp>
          <p:nvGrpSpPr>
            <p:cNvPr id="8" name="Group 7"/>
            <p:cNvGrpSpPr/>
            <p:nvPr/>
          </p:nvGrpSpPr>
          <p:grpSpPr>
            <a:xfrm>
              <a:off x="3609216" y="1619462"/>
              <a:ext cx="1773762" cy="1732837"/>
              <a:chOff x="4139952" y="1556792"/>
              <a:chExt cx="2232248" cy="2232248"/>
            </a:xfrm>
          </p:grpSpPr>
          <p:sp>
            <p:nvSpPr>
              <p:cNvPr id="15" name="Oval 14"/>
              <p:cNvSpPr/>
              <p:nvPr/>
            </p:nvSpPr>
            <p:spPr>
              <a:xfrm>
                <a:off x="4139952" y="1556792"/>
                <a:ext cx="2232248"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p:cNvSpPr/>
              <p:nvPr/>
            </p:nvSpPr>
            <p:spPr>
              <a:xfrm>
                <a:off x="4716016" y="2132856"/>
                <a:ext cx="1080120"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extBox 10"/>
            <p:cNvSpPr txBox="1"/>
            <p:nvPr/>
          </p:nvSpPr>
          <p:spPr>
            <a:xfrm>
              <a:off x="3811942" y="1138979"/>
              <a:ext cx="1368311" cy="369332"/>
            </a:xfrm>
            <a:prstGeom prst="rect">
              <a:avLst/>
            </a:prstGeom>
            <a:noFill/>
          </p:spPr>
          <p:txBody>
            <a:bodyPr wrap="square" rtlCol="0">
              <a:spAutoFit/>
            </a:bodyPr>
            <a:lstStyle/>
            <a:p>
              <a:r>
                <a:rPr lang="de-DE" dirty="0" err="1"/>
                <a:t>Two</a:t>
              </a:r>
              <a:r>
                <a:rPr lang="de-DE" dirty="0"/>
                <a:t> </a:t>
              </a:r>
              <a:r>
                <a:rPr lang="de-DE" dirty="0" err="1"/>
                <a:t>Layers</a:t>
              </a:r>
              <a:endParaRPr lang="de-DE" dirty="0"/>
            </a:p>
          </p:txBody>
        </p:sp>
      </p:grpSp>
      <p:grpSp>
        <p:nvGrpSpPr>
          <p:cNvPr id="22" name="Group 21"/>
          <p:cNvGrpSpPr/>
          <p:nvPr/>
        </p:nvGrpSpPr>
        <p:grpSpPr>
          <a:xfrm>
            <a:off x="8112224" y="1368048"/>
            <a:ext cx="1773762" cy="2240404"/>
            <a:chOff x="5857893" y="1103643"/>
            <a:chExt cx="1773762" cy="2240404"/>
          </a:xfrm>
        </p:grpSpPr>
        <p:grpSp>
          <p:nvGrpSpPr>
            <p:cNvPr id="5" name="Group 4"/>
            <p:cNvGrpSpPr/>
            <p:nvPr/>
          </p:nvGrpSpPr>
          <p:grpSpPr>
            <a:xfrm>
              <a:off x="5857893" y="1611210"/>
              <a:ext cx="1773762" cy="1732837"/>
              <a:chOff x="4774023" y="4473116"/>
              <a:chExt cx="2232248" cy="2232248"/>
            </a:xfrm>
          </p:grpSpPr>
          <p:sp>
            <p:nvSpPr>
              <p:cNvPr id="17" name="Oval 16"/>
              <p:cNvSpPr/>
              <p:nvPr/>
            </p:nvSpPr>
            <p:spPr>
              <a:xfrm>
                <a:off x="4774023" y="4473116"/>
                <a:ext cx="2232248"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p:cNvSpPr/>
              <p:nvPr/>
            </p:nvSpPr>
            <p:spPr>
              <a:xfrm>
                <a:off x="5248519" y="4987954"/>
                <a:ext cx="1283256" cy="12075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p:cNvSpPr/>
              <p:nvPr/>
            </p:nvSpPr>
            <p:spPr>
              <a:xfrm>
                <a:off x="5348719" y="5085184"/>
                <a:ext cx="1080120"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TextBox 11"/>
            <p:cNvSpPr txBox="1"/>
            <p:nvPr/>
          </p:nvSpPr>
          <p:spPr>
            <a:xfrm>
              <a:off x="5953083" y="1103643"/>
              <a:ext cx="1583382" cy="369332"/>
            </a:xfrm>
            <a:prstGeom prst="rect">
              <a:avLst/>
            </a:prstGeom>
            <a:noFill/>
          </p:spPr>
          <p:txBody>
            <a:bodyPr wrap="square" rtlCol="0">
              <a:spAutoFit/>
            </a:bodyPr>
            <a:lstStyle/>
            <a:p>
              <a:r>
                <a:rPr lang="de-DE" dirty="0" err="1"/>
                <a:t>Three</a:t>
              </a:r>
              <a:r>
                <a:rPr lang="de-DE" dirty="0"/>
                <a:t> </a:t>
              </a:r>
              <a:r>
                <a:rPr lang="de-DE" dirty="0" err="1"/>
                <a:t>Layers</a:t>
              </a:r>
              <a:endParaRPr lang="de-DE" dirty="0"/>
            </a:p>
          </p:txBody>
        </p:sp>
      </p:grpSp>
      <p:pic>
        <p:nvPicPr>
          <p:cNvPr id="20"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r="14233"/>
          <a:stretch/>
        </p:blipFill>
        <p:spPr bwMode="auto">
          <a:xfrm>
            <a:off x="1703513" y="3685505"/>
            <a:ext cx="2803247" cy="25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2" r="12652"/>
          <a:stretch/>
        </p:blipFill>
        <p:spPr>
          <a:xfrm>
            <a:off x="7680176" y="3758795"/>
            <a:ext cx="2813748" cy="2415997"/>
          </a:xfrm>
          <a:prstGeom prst="rect">
            <a:avLst/>
          </a:prstGeom>
        </p:spPr>
      </p:pic>
      <p:pic>
        <p:nvPicPr>
          <p:cNvPr id="27"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 r="13424"/>
          <a:stretch/>
        </p:blipFill>
        <p:spPr bwMode="auto">
          <a:xfrm>
            <a:off x="4727848" y="3685506"/>
            <a:ext cx="2880000" cy="256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3032884" y="4005065"/>
            <a:ext cx="597921" cy="276999"/>
          </a:xfrm>
          <a:prstGeom prst="rect">
            <a:avLst/>
          </a:prstGeom>
          <a:noFill/>
        </p:spPr>
        <p:txBody>
          <a:bodyPr wrap="none" rtlCol="0">
            <a:spAutoFit/>
          </a:bodyPr>
          <a:lstStyle/>
          <a:p>
            <a:r>
              <a:rPr lang="de-DE" sz="1200" dirty="0" err="1"/>
              <a:t>Chao‘s</a:t>
            </a:r>
            <a:endParaRPr lang="de-DE" sz="1200" dirty="0"/>
          </a:p>
        </p:txBody>
      </p:sp>
      <p:sp>
        <p:nvSpPr>
          <p:cNvPr id="29" name="TextBox 28"/>
          <p:cNvSpPr txBox="1"/>
          <p:nvPr/>
        </p:nvSpPr>
        <p:spPr>
          <a:xfrm>
            <a:off x="4007769" y="4653137"/>
            <a:ext cx="498855" cy="276999"/>
          </a:xfrm>
          <a:prstGeom prst="rect">
            <a:avLst/>
          </a:prstGeom>
          <a:noFill/>
        </p:spPr>
        <p:txBody>
          <a:bodyPr wrap="none" rtlCol="0">
            <a:spAutoFit/>
          </a:bodyPr>
          <a:lstStyle/>
          <a:p>
            <a:r>
              <a:rPr lang="de-DE" sz="1200" dirty="0"/>
              <a:t>Bane</a:t>
            </a:r>
          </a:p>
        </p:txBody>
      </p:sp>
      <p:sp>
        <p:nvSpPr>
          <p:cNvPr id="30" name="TextBox 29"/>
          <p:cNvSpPr txBox="1"/>
          <p:nvPr/>
        </p:nvSpPr>
        <p:spPr>
          <a:xfrm>
            <a:off x="2279576" y="4221089"/>
            <a:ext cx="426720" cy="276999"/>
          </a:xfrm>
          <a:prstGeom prst="rect">
            <a:avLst/>
          </a:prstGeom>
          <a:noFill/>
        </p:spPr>
        <p:txBody>
          <a:bodyPr wrap="none" rtlCol="0">
            <a:spAutoFit/>
          </a:bodyPr>
          <a:lstStyle/>
          <a:p>
            <a:r>
              <a:rPr lang="de-DE" sz="1200" dirty="0"/>
              <a:t>LHC</a:t>
            </a:r>
          </a:p>
        </p:txBody>
      </p:sp>
      <p:sp>
        <p:nvSpPr>
          <p:cNvPr id="31" name="TextBox 30"/>
          <p:cNvSpPr txBox="1"/>
          <p:nvPr/>
        </p:nvSpPr>
        <p:spPr>
          <a:xfrm>
            <a:off x="5303912" y="4304130"/>
            <a:ext cx="587020" cy="276999"/>
          </a:xfrm>
          <a:prstGeom prst="rect">
            <a:avLst/>
          </a:prstGeom>
          <a:noFill/>
        </p:spPr>
        <p:txBody>
          <a:bodyPr wrap="none" rtlCol="0">
            <a:spAutoFit/>
          </a:bodyPr>
          <a:lstStyle/>
          <a:p>
            <a:r>
              <a:rPr lang="de-DE" sz="1200" dirty="0" err="1"/>
              <a:t>Zotter</a:t>
            </a:r>
            <a:endParaRPr lang="de-DE" sz="1200" dirty="0"/>
          </a:p>
        </p:txBody>
      </p:sp>
      <p:sp>
        <p:nvSpPr>
          <p:cNvPr id="2" name="Footer Placeholder 1">
            <a:extLst>
              <a:ext uri="{FF2B5EF4-FFF2-40B4-BE49-F238E27FC236}">
                <a16:creationId xmlns:a16="http://schemas.microsoft.com/office/drawing/2014/main" id="{BDC1C39A-296A-34AE-8C38-DDB526C9C03E}"/>
              </a:ext>
            </a:extLst>
          </p:cNvPr>
          <p:cNvSpPr>
            <a:spLocks noGrp="1"/>
          </p:cNvSpPr>
          <p:nvPr>
            <p:ph type="ftr" sz="quarter" idx="11"/>
          </p:nvPr>
        </p:nvSpPr>
        <p:spPr>
          <a:xfrm>
            <a:off x="2862248" y="6353256"/>
            <a:ext cx="5470347" cy="365125"/>
          </a:xfrm>
        </p:spPr>
        <p:txBody>
          <a:bodyPr/>
          <a:lstStyle/>
          <a:p>
            <a:r>
              <a:rPr lang="en-US" dirty="0"/>
              <a:t>Yong-</a:t>
            </a:r>
            <a:r>
              <a:rPr lang="en-US" dirty="0" err="1"/>
              <a:t>Chul</a:t>
            </a:r>
            <a:r>
              <a:rPr lang="en-US" dirty="0"/>
              <a:t> Chae (DESY) | LEL 2022, ALBA, Barcelona, June 26 - June 29, 2022 </a:t>
            </a:r>
          </a:p>
        </p:txBody>
      </p:sp>
      <p:sp>
        <p:nvSpPr>
          <p:cNvPr id="3" name="Slide Number Placeholder 2">
            <a:extLst>
              <a:ext uri="{FF2B5EF4-FFF2-40B4-BE49-F238E27FC236}">
                <a16:creationId xmlns:a16="http://schemas.microsoft.com/office/drawing/2014/main" id="{8A008FE6-BE97-369C-8773-14CE67B37144}"/>
              </a:ext>
            </a:extLst>
          </p:cNvPr>
          <p:cNvSpPr>
            <a:spLocks noGrp="1"/>
          </p:cNvSpPr>
          <p:nvPr>
            <p:ph type="sldNum" sz="quarter" idx="12"/>
          </p:nvPr>
        </p:nvSpPr>
        <p:spPr/>
        <p:txBody>
          <a:bodyPr/>
          <a:lstStyle/>
          <a:p>
            <a:fld id="{0F1A73E7-54DD-4188-BEBD-968B26AB37A5}" type="slidenum">
              <a:rPr lang="en-US" smtClean="0"/>
              <a:t>16</a:t>
            </a:fld>
            <a:endParaRPr lang="en-US"/>
          </a:p>
        </p:txBody>
      </p:sp>
    </p:spTree>
    <p:extLst>
      <p:ext uri="{BB962C8B-B14F-4D97-AF65-F5344CB8AC3E}">
        <p14:creationId xmlns:p14="http://schemas.microsoft.com/office/powerpoint/2010/main" val="16922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5328" y="237622"/>
            <a:ext cx="7254634" cy="619232"/>
          </a:xfrm>
        </p:spPr>
        <p:txBody>
          <a:bodyPr>
            <a:normAutofit fontScale="90000"/>
          </a:bodyPr>
          <a:lstStyle/>
          <a:p>
            <a:r>
              <a:rPr lang="de-DE" sz="4000" dirty="0">
                <a:solidFill>
                  <a:schemeClr val="accent1"/>
                </a:solidFill>
              </a:rPr>
              <a:t>Resistive Wall Impedance - NEG</a:t>
            </a:r>
          </a:p>
        </p:txBody>
      </p:sp>
      <p:sp>
        <p:nvSpPr>
          <p:cNvPr id="7" name="Content Placeholder 6"/>
          <p:cNvSpPr>
            <a:spLocks noGrp="1"/>
          </p:cNvSpPr>
          <p:nvPr>
            <p:ph idx="1"/>
          </p:nvPr>
        </p:nvSpPr>
        <p:spPr>
          <a:xfrm>
            <a:off x="768418" y="828263"/>
            <a:ext cx="8229600" cy="288031"/>
          </a:xfrm>
        </p:spPr>
        <p:txBody>
          <a:bodyPr>
            <a:normAutofit fontScale="55000" lnSpcReduction="20000"/>
          </a:bodyPr>
          <a:lstStyle/>
          <a:p>
            <a:pPr marL="0" indent="0">
              <a:buNone/>
            </a:pPr>
            <a:r>
              <a:rPr lang="de-DE" dirty="0">
                <a:solidFill>
                  <a:schemeClr val="accent2"/>
                </a:solidFill>
              </a:rPr>
              <a:t>ImpedanceWake2D (IW2D)</a:t>
            </a:r>
          </a:p>
        </p:txBody>
      </p:sp>
      <p:sp>
        <p:nvSpPr>
          <p:cNvPr id="32" name="Content Placeholder 2">
            <a:extLst>
              <a:ext uri="{FF2B5EF4-FFF2-40B4-BE49-F238E27FC236}">
                <a16:creationId xmlns:a16="http://schemas.microsoft.com/office/drawing/2014/main" id="{2E22F637-1AD9-4380-9D25-E985AED5936B}"/>
              </a:ext>
            </a:extLst>
          </p:cNvPr>
          <p:cNvSpPr txBox="1">
            <a:spLocks/>
          </p:cNvSpPr>
          <p:nvPr/>
        </p:nvSpPr>
        <p:spPr>
          <a:xfrm>
            <a:off x="768418" y="1138683"/>
            <a:ext cx="10795760" cy="792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NEG (Non Evaporative Getter) compound (Zr, Ti, V) with resistivity: (41.0, 55.6, 26.1) × 10</a:t>
            </a:r>
            <a:r>
              <a:rPr lang="de-DE" sz="2000" baseline="30000" dirty="0"/>
              <a:t>-8</a:t>
            </a:r>
            <a:r>
              <a:rPr lang="de-DE" sz="2000" dirty="0"/>
              <a:t> </a:t>
            </a:r>
            <a:r>
              <a:rPr lang="el-GR" sz="2000" dirty="0"/>
              <a:t>Ω</a:t>
            </a:r>
            <a:r>
              <a:rPr lang="de-DE" sz="2000" dirty="0"/>
              <a:t>m </a:t>
            </a:r>
            <a:r>
              <a:rPr lang="de-DE" sz="2000" dirty="0">
                <a:sym typeface="Wingdings" panose="05000000000000000000" pitchFamily="2" charset="2"/>
              </a:rPr>
              <a:t> </a:t>
            </a:r>
            <a:r>
              <a:rPr lang="de-DE" sz="2000" b="1" dirty="0">
                <a:latin typeface="Symbol" panose="05050102010706020507" pitchFamily="18" charset="2"/>
              </a:rPr>
              <a:t>r</a:t>
            </a:r>
            <a:r>
              <a:rPr lang="de-DE" sz="2000" baseline="-30000" dirty="0"/>
              <a:t>NEG</a:t>
            </a:r>
            <a:r>
              <a:rPr lang="de-DE" sz="2000" baseline="-25000" dirty="0"/>
              <a:t> </a:t>
            </a:r>
            <a:r>
              <a:rPr lang="de-DE" sz="2000" dirty="0"/>
              <a:t>= 40 × 10</a:t>
            </a:r>
            <a:r>
              <a:rPr lang="de-DE" sz="2000" baseline="30000" dirty="0"/>
              <a:t>-8</a:t>
            </a:r>
            <a:r>
              <a:rPr lang="de-DE" sz="2000" dirty="0"/>
              <a:t> </a:t>
            </a:r>
            <a:r>
              <a:rPr lang="el-GR" sz="2000" dirty="0"/>
              <a:t>Ω</a:t>
            </a:r>
            <a:r>
              <a:rPr lang="de-DE" sz="2000" dirty="0"/>
              <a:t>m (theoretical value)</a:t>
            </a:r>
          </a:p>
          <a:p>
            <a:pPr marL="266700" lvl="1" indent="0">
              <a:buFont typeface="Arial" panose="020B0604020202020204" pitchFamily="34" charset="0"/>
              <a:buNone/>
            </a:pPr>
            <a:endParaRPr lang="de-DE" baseline="-30000" dirty="0"/>
          </a:p>
          <a:p>
            <a:endParaRPr lang="de-DE" baseline="-25000" dirty="0"/>
          </a:p>
          <a:p>
            <a:pPr lvl="1"/>
            <a:endParaRPr lang="de-DE" baseline="-25000" dirty="0"/>
          </a:p>
        </p:txBody>
      </p:sp>
      <p:sp>
        <p:nvSpPr>
          <p:cNvPr id="34" name="TextBox 33">
            <a:extLst>
              <a:ext uri="{FF2B5EF4-FFF2-40B4-BE49-F238E27FC236}">
                <a16:creationId xmlns:a16="http://schemas.microsoft.com/office/drawing/2014/main" id="{D63D70EE-B63B-C5E9-2C8D-C22E59ABC4EA}"/>
              </a:ext>
            </a:extLst>
          </p:cNvPr>
          <p:cNvSpPr txBox="1"/>
          <p:nvPr/>
        </p:nvSpPr>
        <p:spPr>
          <a:xfrm>
            <a:off x="1325639" y="1891969"/>
            <a:ext cx="4279438" cy="3477875"/>
          </a:xfrm>
          <a:prstGeom prst="rect">
            <a:avLst/>
          </a:prstGeom>
          <a:noFill/>
          <a:ln>
            <a:solidFill>
              <a:schemeClr val="tx1"/>
            </a:solidFill>
          </a:ln>
        </p:spPr>
        <p:txBody>
          <a:bodyPr wrap="square" rtlCol="0">
            <a:spAutoFit/>
          </a:bodyPr>
          <a:lstStyle/>
          <a:p>
            <a:r>
              <a:rPr lang="de-DE" dirty="0" err="1"/>
              <a:t>Recent</a:t>
            </a:r>
            <a:r>
              <a:rPr lang="de-DE" dirty="0"/>
              <a:t> </a:t>
            </a:r>
            <a:r>
              <a:rPr lang="de-DE" dirty="0" err="1"/>
              <a:t>measurement</a:t>
            </a:r>
            <a:r>
              <a:rPr lang="de-DE" dirty="0"/>
              <a:t> on </a:t>
            </a:r>
            <a:r>
              <a:rPr lang="de-DE" b="1" dirty="0" err="1">
                <a:latin typeface="Symbol" panose="05050102010706020507" pitchFamily="18" charset="2"/>
              </a:rPr>
              <a:t>r</a:t>
            </a:r>
            <a:r>
              <a:rPr lang="de-DE" baseline="-30000" dirty="0" err="1"/>
              <a:t>NE</a:t>
            </a:r>
            <a:endParaRPr lang="de-DE" baseline="-30000" dirty="0"/>
          </a:p>
          <a:p>
            <a:pPr marL="342900" indent="-342900">
              <a:buFont typeface="Arial" panose="020B0604020202020204" pitchFamily="34" charset="0"/>
              <a:buChar char="•"/>
            </a:pPr>
            <a:r>
              <a:rPr lang="de-DE" sz="2000" b="1" dirty="0" err="1">
                <a:latin typeface="Symbol" panose="05050102010706020507" pitchFamily="18" charset="2"/>
              </a:rPr>
              <a:t>r</a:t>
            </a:r>
            <a:r>
              <a:rPr lang="de-DE" baseline="-30000" dirty="0" err="1"/>
              <a:t>NEG</a:t>
            </a:r>
            <a:r>
              <a:rPr lang="de-DE" baseline="-30000" dirty="0"/>
              <a:t> </a:t>
            </a:r>
            <a:r>
              <a:rPr lang="de-DE" dirty="0"/>
              <a:t> = 100 × 10</a:t>
            </a:r>
            <a:r>
              <a:rPr lang="de-DE" baseline="30000" dirty="0"/>
              <a:t>-8</a:t>
            </a:r>
            <a:r>
              <a:rPr lang="de-DE" dirty="0"/>
              <a:t> </a:t>
            </a:r>
            <a:r>
              <a:rPr lang="el-GR" dirty="0"/>
              <a:t>Ω</a:t>
            </a:r>
            <a:r>
              <a:rPr lang="de-DE" dirty="0"/>
              <a:t>m </a:t>
            </a:r>
            <a:br>
              <a:rPr lang="de-DE" dirty="0"/>
            </a:br>
            <a:r>
              <a:rPr lang="de-DE" dirty="0"/>
              <a:t>at 10-GHz with 6 </a:t>
            </a:r>
            <a:r>
              <a:rPr lang="de-DE" dirty="0">
                <a:latin typeface="Symbol" panose="05050102010706020507" pitchFamily="18" charset="2"/>
              </a:rPr>
              <a:t>m</a:t>
            </a:r>
            <a:r>
              <a:rPr lang="de-DE" dirty="0"/>
              <a:t>m coating thickness (DIAMOND)</a:t>
            </a:r>
            <a:br>
              <a:rPr lang="de-DE" dirty="0"/>
            </a:br>
            <a:r>
              <a:rPr lang="de-DE" dirty="0"/>
              <a:t>*E. Klukvini-Platia, IPAC 2014, p. 2384.</a:t>
            </a:r>
          </a:p>
          <a:p>
            <a:pPr marL="342900" indent="-342900">
              <a:buFont typeface="Arial" panose="020B0604020202020204" pitchFamily="34" charset="0"/>
              <a:buChar char="•"/>
            </a:pPr>
            <a:r>
              <a:rPr lang="de-DE" sz="2000" b="1" dirty="0">
                <a:latin typeface="Symbol" panose="05050102010706020507" pitchFamily="18" charset="2"/>
              </a:rPr>
              <a:t>r</a:t>
            </a:r>
            <a:r>
              <a:rPr lang="de-DE" baseline="-30000" dirty="0"/>
              <a:t>NEG     </a:t>
            </a:r>
            <a:r>
              <a:rPr lang="de-DE" dirty="0"/>
              <a:t>= </a:t>
            </a:r>
            <a:r>
              <a:rPr lang="de-DE" b="1" dirty="0">
                <a:latin typeface="Symbol" panose="05050102010706020507" pitchFamily="18" charset="2"/>
              </a:rPr>
              <a:t>r</a:t>
            </a:r>
            <a:r>
              <a:rPr lang="de-DE" baseline="-25000" dirty="0"/>
              <a:t>Al</a:t>
            </a:r>
            <a:r>
              <a:rPr lang="de-DE" dirty="0"/>
              <a:t> at 10 GHz </a:t>
            </a:r>
            <a:br>
              <a:rPr lang="de-DE" dirty="0"/>
            </a:br>
            <a:r>
              <a:rPr lang="de-DE" dirty="0"/>
              <a:t>with 1 </a:t>
            </a:r>
            <a:r>
              <a:rPr lang="de-DE" dirty="0">
                <a:latin typeface="Symbol" panose="05050102010706020507" pitchFamily="18" charset="2"/>
              </a:rPr>
              <a:t>m</a:t>
            </a:r>
            <a:r>
              <a:rPr lang="de-DE" dirty="0"/>
              <a:t>m coating thickness (APS)</a:t>
            </a:r>
            <a:br>
              <a:rPr lang="de-DE" dirty="0"/>
            </a:br>
            <a:r>
              <a:rPr lang="de-DE" dirty="0"/>
              <a:t>* APS-U CDR</a:t>
            </a:r>
            <a:br>
              <a:rPr lang="de-DE" dirty="0"/>
            </a:br>
            <a:endParaRPr lang="de-DE" dirty="0"/>
          </a:p>
          <a:p>
            <a:r>
              <a:rPr lang="de-DE" dirty="0" err="1"/>
              <a:t>We</a:t>
            </a:r>
            <a:r>
              <a:rPr lang="de-DE" dirty="0"/>
              <a:t> </a:t>
            </a:r>
            <a:r>
              <a:rPr lang="de-DE" dirty="0" err="1"/>
              <a:t>had</a:t>
            </a:r>
            <a:r>
              <a:rPr lang="de-DE" dirty="0"/>
              <a:t> </a:t>
            </a:r>
            <a:r>
              <a:rPr lang="de-DE" dirty="0" err="1"/>
              <a:t>used</a:t>
            </a:r>
            <a:r>
              <a:rPr lang="de-DE" dirty="0"/>
              <a:t> </a:t>
            </a:r>
            <a:r>
              <a:rPr lang="de-DE" dirty="0" err="1"/>
              <a:t>the</a:t>
            </a:r>
            <a:r>
              <a:rPr lang="de-DE" dirty="0"/>
              <a:t> </a:t>
            </a:r>
            <a:r>
              <a:rPr lang="de-DE" dirty="0" err="1"/>
              <a:t>conservative</a:t>
            </a:r>
            <a:r>
              <a:rPr lang="de-DE" dirty="0"/>
              <a:t> </a:t>
            </a:r>
            <a:r>
              <a:rPr lang="de-DE" dirty="0" err="1"/>
              <a:t>value</a:t>
            </a:r>
            <a:r>
              <a:rPr lang="de-DE" dirty="0"/>
              <a:t> on</a:t>
            </a:r>
            <a:br>
              <a:rPr lang="de-DE" dirty="0"/>
            </a:br>
            <a:r>
              <a:rPr lang="de-DE" b="1" dirty="0" err="1">
                <a:latin typeface="Symbol" panose="05050102010706020507" pitchFamily="18" charset="2"/>
              </a:rPr>
              <a:t>r</a:t>
            </a:r>
            <a:r>
              <a:rPr lang="de-DE" baseline="-30000" dirty="0" err="1"/>
              <a:t>NEG</a:t>
            </a:r>
            <a:r>
              <a:rPr lang="de-DE" baseline="-30000" dirty="0"/>
              <a:t> </a:t>
            </a:r>
            <a:r>
              <a:rPr lang="de-DE" dirty="0"/>
              <a:t> = 100 × 10</a:t>
            </a:r>
            <a:r>
              <a:rPr lang="de-DE" baseline="30000" dirty="0"/>
              <a:t>-8</a:t>
            </a:r>
            <a:r>
              <a:rPr lang="de-DE" dirty="0"/>
              <a:t> </a:t>
            </a:r>
            <a:r>
              <a:rPr lang="el-GR" dirty="0"/>
              <a:t>Ω</a:t>
            </a:r>
            <a:r>
              <a:rPr lang="de-DE" dirty="0"/>
              <a:t>m  </a:t>
            </a:r>
            <a:br>
              <a:rPr lang="de-DE" dirty="0"/>
            </a:br>
            <a:r>
              <a:rPr lang="de-DE" dirty="0" err="1"/>
              <a:t>with</a:t>
            </a:r>
            <a:r>
              <a:rPr lang="de-DE" dirty="0"/>
              <a:t> 1 </a:t>
            </a:r>
            <a:r>
              <a:rPr lang="de-DE" dirty="0">
                <a:latin typeface="Symbol" panose="05050102010706020507" pitchFamily="18" charset="2"/>
              </a:rPr>
              <a:t>m</a:t>
            </a:r>
            <a:r>
              <a:rPr lang="de-DE" dirty="0"/>
              <a:t>m </a:t>
            </a:r>
            <a:r>
              <a:rPr lang="de-DE" dirty="0" err="1"/>
              <a:t>coating</a:t>
            </a:r>
            <a:r>
              <a:rPr lang="de-DE" dirty="0"/>
              <a:t> </a:t>
            </a:r>
            <a:r>
              <a:rPr lang="de-DE" dirty="0" err="1"/>
              <a:t>thickness</a:t>
            </a:r>
            <a:endParaRPr lang="de-DE" dirty="0"/>
          </a:p>
        </p:txBody>
      </p:sp>
      <p:grpSp>
        <p:nvGrpSpPr>
          <p:cNvPr id="35" name="Group 34">
            <a:extLst>
              <a:ext uri="{FF2B5EF4-FFF2-40B4-BE49-F238E27FC236}">
                <a16:creationId xmlns:a16="http://schemas.microsoft.com/office/drawing/2014/main" id="{6012741C-F5D2-2D86-B258-951BC12AB5DD}"/>
              </a:ext>
            </a:extLst>
          </p:cNvPr>
          <p:cNvGrpSpPr/>
          <p:nvPr/>
        </p:nvGrpSpPr>
        <p:grpSpPr>
          <a:xfrm>
            <a:off x="6197048" y="1891970"/>
            <a:ext cx="4535264" cy="3440374"/>
            <a:chOff x="3697271" y="1878226"/>
            <a:chExt cx="5220000" cy="3996000"/>
          </a:xfrm>
        </p:grpSpPr>
        <p:pic>
          <p:nvPicPr>
            <p:cNvPr id="36" name="Picture 35">
              <a:extLst>
                <a:ext uri="{FF2B5EF4-FFF2-40B4-BE49-F238E27FC236}">
                  <a16:creationId xmlns:a16="http://schemas.microsoft.com/office/drawing/2014/main" id="{6862C808-2633-09B2-7E4D-011D00BBDB57}"/>
                </a:ext>
              </a:extLst>
            </p:cNvPr>
            <p:cNvPicPr>
              <a:picLocks noChangeAspect="1"/>
            </p:cNvPicPr>
            <p:nvPr/>
          </p:nvPicPr>
          <p:blipFill rotWithShape="1">
            <a:blip r:embed="rId2">
              <a:extLst>
                <a:ext uri="{28A0092B-C50C-407E-A947-70E740481C1C}">
                  <a14:useLocalDpi xmlns:a14="http://schemas.microsoft.com/office/drawing/2010/main" val="0"/>
                </a:ext>
              </a:extLst>
            </a:blip>
            <a:srcRect l="2" t="6299" r="14372" b="6299"/>
            <a:stretch/>
          </p:blipFill>
          <p:spPr>
            <a:xfrm>
              <a:off x="3697271" y="1878226"/>
              <a:ext cx="5220000" cy="3996000"/>
            </a:xfrm>
            <a:prstGeom prst="rect">
              <a:avLst/>
            </a:prstGeom>
          </p:spPr>
        </p:pic>
        <p:sp>
          <p:nvSpPr>
            <p:cNvPr id="37" name="Oval 36">
              <a:extLst>
                <a:ext uri="{FF2B5EF4-FFF2-40B4-BE49-F238E27FC236}">
                  <a16:creationId xmlns:a16="http://schemas.microsoft.com/office/drawing/2014/main" id="{1FEC81A0-A067-DB98-C264-8545AEB0FB21}"/>
                </a:ext>
              </a:extLst>
            </p:cNvPr>
            <p:cNvSpPr/>
            <p:nvPr/>
          </p:nvSpPr>
          <p:spPr>
            <a:xfrm>
              <a:off x="7092280" y="3231819"/>
              <a:ext cx="144016" cy="144016"/>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sp>
          <p:nvSpPr>
            <p:cNvPr id="38" name="Oval 37">
              <a:extLst>
                <a:ext uri="{FF2B5EF4-FFF2-40B4-BE49-F238E27FC236}">
                  <a16:creationId xmlns:a16="http://schemas.microsoft.com/office/drawing/2014/main" id="{A027D6E7-8F49-BA50-D027-4E87E7DDBBD7}"/>
                </a:ext>
              </a:extLst>
            </p:cNvPr>
            <p:cNvSpPr/>
            <p:nvPr/>
          </p:nvSpPr>
          <p:spPr>
            <a:xfrm>
              <a:off x="7095818" y="4066439"/>
              <a:ext cx="144016" cy="144016"/>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sp>
          <p:nvSpPr>
            <p:cNvPr id="39" name="Oval 38">
              <a:extLst>
                <a:ext uri="{FF2B5EF4-FFF2-40B4-BE49-F238E27FC236}">
                  <a16:creationId xmlns:a16="http://schemas.microsoft.com/office/drawing/2014/main" id="{1AB3A7E0-A711-9D3D-0242-0FE1C8F84372}"/>
                </a:ext>
              </a:extLst>
            </p:cNvPr>
            <p:cNvSpPr/>
            <p:nvPr/>
          </p:nvSpPr>
          <p:spPr>
            <a:xfrm>
              <a:off x="7812360" y="4218839"/>
              <a:ext cx="144016" cy="14401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grpSp>
      <p:sp>
        <p:nvSpPr>
          <p:cNvPr id="21" name="TextBox 20">
            <a:extLst>
              <a:ext uri="{FF2B5EF4-FFF2-40B4-BE49-F238E27FC236}">
                <a16:creationId xmlns:a16="http://schemas.microsoft.com/office/drawing/2014/main" id="{8415A10C-3ACE-CEBD-F7F0-14DB079E518E}"/>
              </a:ext>
            </a:extLst>
          </p:cNvPr>
          <p:cNvSpPr txBox="1"/>
          <p:nvPr/>
        </p:nvSpPr>
        <p:spPr>
          <a:xfrm>
            <a:off x="665328" y="5419091"/>
            <a:ext cx="1049797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M. </a:t>
            </a:r>
            <a:r>
              <a:rPr lang="en-US" sz="2000" dirty="0" err="1"/>
              <a:t>Miglioriti</a:t>
            </a:r>
            <a:r>
              <a:rPr lang="en-US" sz="2000" dirty="0"/>
              <a:t> recently showed that, if the coating thickness is below 200 nm for </a:t>
            </a:r>
            <a:r>
              <a:rPr lang="en-US" sz="2000" dirty="0" err="1"/>
              <a:t>FCCee</a:t>
            </a:r>
            <a:r>
              <a:rPr lang="en-US" sz="2000" dirty="0"/>
              <a:t>, the real part of impedance is independent of </a:t>
            </a:r>
            <a:r>
              <a:rPr lang="en-US" sz="2000" b="1" dirty="0">
                <a:solidFill>
                  <a:schemeClr val="accent1"/>
                </a:solidFill>
              </a:rPr>
              <a:t>its thickness and its conductivity </a:t>
            </a:r>
            <a:r>
              <a:rPr lang="en-US" sz="2000" dirty="0"/>
              <a:t>(presentation at USSR Task 4.3 Meeting, June 5, 2021). </a:t>
            </a:r>
          </a:p>
          <a:p>
            <a:pPr marL="285750" indent="-285750">
              <a:buFont typeface="Arial" panose="020B0604020202020204" pitchFamily="34" charset="0"/>
              <a:buChar char="•"/>
            </a:pPr>
            <a:r>
              <a:rPr lang="en-US" sz="2000" dirty="0"/>
              <a:t>We also learned that </a:t>
            </a:r>
            <a:r>
              <a:rPr lang="en-US" sz="2000" dirty="0" err="1"/>
              <a:t>FCCee</a:t>
            </a:r>
            <a:r>
              <a:rPr lang="en-US" sz="2000" dirty="0"/>
              <a:t> is considering </a:t>
            </a:r>
            <a:r>
              <a:rPr lang="en-US" sz="2000" b="1" dirty="0">
                <a:solidFill>
                  <a:schemeClr val="accent1"/>
                </a:solidFill>
              </a:rPr>
              <a:t>100 – 200 nm NEG coating</a:t>
            </a:r>
            <a:r>
              <a:rPr lang="en-US" sz="2000" dirty="0"/>
              <a:t>.</a:t>
            </a:r>
          </a:p>
        </p:txBody>
      </p:sp>
      <p:sp>
        <p:nvSpPr>
          <p:cNvPr id="2" name="Footer Placeholder 1">
            <a:extLst>
              <a:ext uri="{FF2B5EF4-FFF2-40B4-BE49-F238E27FC236}">
                <a16:creationId xmlns:a16="http://schemas.microsoft.com/office/drawing/2014/main" id="{A6C8E51B-C312-E676-D390-4F9AF4DBC02E}"/>
              </a:ext>
            </a:extLst>
          </p:cNvPr>
          <p:cNvSpPr>
            <a:spLocks noGrp="1"/>
          </p:cNvSpPr>
          <p:nvPr>
            <p:ph type="ftr" sz="quarter" idx="11"/>
          </p:nvPr>
        </p:nvSpPr>
        <p:spPr>
          <a:xfrm>
            <a:off x="8248953" y="6143047"/>
            <a:ext cx="2719010" cy="648730"/>
          </a:xfrm>
        </p:spPr>
        <p:txBody>
          <a:bodyPr/>
          <a:lstStyle/>
          <a:p>
            <a:r>
              <a:rPr lang="en-US" dirty="0"/>
              <a:t>Yong-</a:t>
            </a:r>
            <a:r>
              <a:rPr lang="en-US" dirty="0" err="1"/>
              <a:t>Chul</a:t>
            </a:r>
            <a:r>
              <a:rPr lang="en-US" dirty="0"/>
              <a:t> Chae (DESY) | LEL 2022, ALBA, Barcelona, June 26 - June 29, 2022 </a:t>
            </a:r>
          </a:p>
        </p:txBody>
      </p:sp>
      <p:sp>
        <p:nvSpPr>
          <p:cNvPr id="3" name="Slide Number Placeholder 2">
            <a:extLst>
              <a:ext uri="{FF2B5EF4-FFF2-40B4-BE49-F238E27FC236}">
                <a16:creationId xmlns:a16="http://schemas.microsoft.com/office/drawing/2014/main" id="{0714E02A-E141-E20A-E602-430C1CE63609}"/>
              </a:ext>
            </a:extLst>
          </p:cNvPr>
          <p:cNvSpPr>
            <a:spLocks noGrp="1"/>
          </p:cNvSpPr>
          <p:nvPr>
            <p:ph type="sldNum" sz="quarter" idx="12"/>
          </p:nvPr>
        </p:nvSpPr>
        <p:spPr/>
        <p:txBody>
          <a:bodyPr/>
          <a:lstStyle/>
          <a:p>
            <a:fld id="{0F1A73E7-54DD-4188-BEBD-968B26AB37A5}" type="slidenum">
              <a:rPr lang="en-US" smtClean="0"/>
              <a:t>17</a:t>
            </a:fld>
            <a:endParaRPr lang="en-US"/>
          </a:p>
        </p:txBody>
      </p:sp>
    </p:spTree>
    <p:extLst>
      <p:ext uri="{BB962C8B-B14F-4D97-AF65-F5344CB8AC3E}">
        <p14:creationId xmlns:p14="http://schemas.microsoft.com/office/powerpoint/2010/main" val="128137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5328" y="237622"/>
            <a:ext cx="7254634" cy="619232"/>
          </a:xfrm>
        </p:spPr>
        <p:txBody>
          <a:bodyPr>
            <a:normAutofit fontScale="90000"/>
          </a:bodyPr>
          <a:lstStyle/>
          <a:p>
            <a:r>
              <a:rPr lang="de-DE" sz="4000" dirty="0">
                <a:solidFill>
                  <a:schemeClr val="accent1"/>
                </a:solidFill>
              </a:rPr>
              <a:t>Resistive Wall Impedance - NEG</a:t>
            </a:r>
          </a:p>
        </p:txBody>
      </p:sp>
      <p:sp>
        <p:nvSpPr>
          <p:cNvPr id="7" name="Content Placeholder 6"/>
          <p:cNvSpPr>
            <a:spLocks noGrp="1"/>
          </p:cNvSpPr>
          <p:nvPr>
            <p:ph idx="1"/>
          </p:nvPr>
        </p:nvSpPr>
        <p:spPr>
          <a:xfrm>
            <a:off x="733062" y="756487"/>
            <a:ext cx="8229600" cy="288031"/>
          </a:xfrm>
        </p:spPr>
        <p:txBody>
          <a:bodyPr>
            <a:noAutofit/>
          </a:bodyPr>
          <a:lstStyle/>
          <a:p>
            <a:pPr marL="0" indent="0">
              <a:buNone/>
            </a:pPr>
            <a:r>
              <a:rPr lang="de-DE" sz="2000" dirty="0">
                <a:solidFill>
                  <a:schemeClr val="accent2"/>
                </a:solidFill>
              </a:rPr>
              <a:t>FCCee study by M. Migliorati (INFN)</a:t>
            </a:r>
          </a:p>
        </p:txBody>
      </p:sp>
      <p:sp>
        <p:nvSpPr>
          <p:cNvPr id="21" name="TextBox 20">
            <a:extLst>
              <a:ext uri="{FF2B5EF4-FFF2-40B4-BE49-F238E27FC236}">
                <a16:creationId xmlns:a16="http://schemas.microsoft.com/office/drawing/2014/main" id="{8415A10C-3ACE-CEBD-F7F0-14DB079E518E}"/>
              </a:ext>
            </a:extLst>
          </p:cNvPr>
          <p:cNvSpPr txBox="1"/>
          <p:nvPr/>
        </p:nvSpPr>
        <p:spPr>
          <a:xfrm>
            <a:off x="665328" y="1158477"/>
            <a:ext cx="1049797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M. </a:t>
            </a:r>
            <a:r>
              <a:rPr lang="en-US" sz="2000" dirty="0" err="1"/>
              <a:t>Miglioriti</a:t>
            </a:r>
            <a:r>
              <a:rPr lang="en-US" sz="2000" dirty="0"/>
              <a:t> recently showed that, if the coating thickness is below 200 nm for </a:t>
            </a:r>
            <a:r>
              <a:rPr lang="en-US" sz="2000" dirty="0" err="1"/>
              <a:t>FCCee</a:t>
            </a:r>
            <a:r>
              <a:rPr lang="en-US" sz="2000" dirty="0"/>
              <a:t>, the real part of impedance is independent of </a:t>
            </a:r>
            <a:r>
              <a:rPr lang="en-US" sz="2000" b="1" dirty="0">
                <a:solidFill>
                  <a:schemeClr val="accent1"/>
                </a:solidFill>
              </a:rPr>
              <a:t>its thickness and its conductivity </a:t>
            </a:r>
            <a:r>
              <a:rPr lang="en-US" sz="2000" dirty="0"/>
              <a:t>(presentation at USSR Task 4.3 Meeting, June 5, 2021). </a:t>
            </a:r>
          </a:p>
          <a:p>
            <a:pPr marL="285750" indent="-285750">
              <a:buFont typeface="Arial" panose="020B0604020202020204" pitchFamily="34" charset="0"/>
              <a:buChar char="•"/>
            </a:pPr>
            <a:r>
              <a:rPr lang="en-US" sz="2000" dirty="0"/>
              <a:t>We also learned that </a:t>
            </a:r>
            <a:r>
              <a:rPr lang="en-US" sz="2000" dirty="0" err="1"/>
              <a:t>FCCee</a:t>
            </a:r>
            <a:r>
              <a:rPr lang="en-US" sz="2000" dirty="0"/>
              <a:t> is considering </a:t>
            </a:r>
            <a:r>
              <a:rPr lang="en-US" sz="2000" b="1" dirty="0">
                <a:solidFill>
                  <a:schemeClr val="accent1"/>
                </a:solidFill>
              </a:rPr>
              <a:t>100 – 200 nm NEG coating</a:t>
            </a:r>
            <a:r>
              <a:rPr lang="en-US" sz="2000" dirty="0"/>
              <a:t>.</a:t>
            </a:r>
          </a:p>
          <a:p>
            <a:pPr marL="285750" indent="-285750">
              <a:buFont typeface="Arial" panose="020B0604020202020204" pitchFamily="34" charset="0"/>
              <a:buChar char="•"/>
            </a:pPr>
            <a:r>
              <a:rPr lang="en-US" sz="2000" dirty="0"/>
              <a:t>If PETRA IV can adopt the same NEG coating, its effect on the impedance will be greatly reduced including </a:t>
            </a:r>
            <a:r>
              <a:rPr lang="en-US" sz="2000" b="1" dirty="0">
                <a:solidFill>
                  <a:schemeClr val="accent1"/>
                </a:solidFill>
              </a:rPr>
              <a:t>the uncertainty on the NEG resistivity as well as on the roughness effect</a:t>
            </a:r>
            <a:r>
              <a:rPr lang="en-US" sz="2000" dirty="0"/>
              <a:t>.</a:t>
            </a:r>
          </a:p>
        </p:txBody>
      </p:sp>
      <p:pic>
        <p:nvPicPr>
          <p:cNvPr id="2" name="Picture 1">
            <a:extLst>
              <a:ext uri="{FF2B5EF4-FFF2-40B4-BE49-F238E27FC236}">
                <a16:creationId xmlns:a16="http://schemas.microsoft.com/office/drawing/2014/main" id="{D6580986-4AA4-12ED-32DF-82B09E6D5E67}"/>
              </a:ext>
            </a:extLst>
          </p:cNvPr>
          <p:cNvPicPr>
            <a:picLocks noChangeAspect="1"/>
          </p:cNvPicPr>
          <p:nvPr/>
        </p:nvPicPr>
        <p:blipFill>
          <a:blip r:embed="rId2"/>
          <a:stretch>
            <a:fillRect/>
          </a:stretch>
        </p:blipFill>
        <p:spPr>
          <a:xfrm>
            <a:off x="665328" y="3144104"/>
            <a:ext cx="3224213" cy="3419475"/>
          </a:xfrm>
          <a:prstGeom prst="rect">
            <a:avLst/>
          </a:prstGeom>
        </p:spPr>
      </p:pic>
      <p:pic>
        <p:nvPicPr>
          <p:cNvPr id="3" name="Picture 2">
            <a:extLst>
              <a:ext uri="{FF2B5EF4-FFF2-40B4-BE49-F238E27FC236}">
                <a16:creationId xmlns:a16="http://schemas.microsoft.com/office/drawing/2014/main" id="{06FA3E39-6A44-6176-60A4-A53EF7D78950}"/>
              </a:ext>
            </a:extLst>
          </p:cNvPr>
          <p:cNvPicPr>
            <a:picLocks noChangeAspect="1"/>
          </p:cNvPicPr>
          <p:nvPr/>
        </p:nvPicPr>
        <p:blipFill>
          <a:blip r:embed="rId3"/>
          <a:stretch>
            <a:fillRect/>
          </a:stretch>
        </p:blipFill>
        <p:spPr>
          <a:xfrm>
            <a:off x="4085333" y="3399092"/>
            <a:ext cx="7669257" cy="2850848"/>
          </a:xfrm>
          <a:prstGeom prst="rect">
            <a:avLst/>
          </a:prstGeom>
        </p:spPr>
      </p:pic>
      <p:sp>
        <p:nvSpPr>
          <p:cNvPr id="4" name="Footer Placeholder 3">
            <a:extLst>
              <a:ext uri="{FF2B5EF4-FFF2-40B4-BE49-F238E27FC236}">
                <a16:creationId xmlns:a16="http://schemas.microsoft.com/office/drawing/2014/main" id="{DC1D9514-7A68-6DEC-45F0-F13023D083D0}"/>
              </a:ext>
            </a:extLst>
          </p:cNvPr>
          <p:cNvSpPr>
            <a:spLocks noGrp="1"/>
          </p:cNvSpPr>
          <p:nvPr>
            <p:ph type="ftr" sz="quarter" idx="11"/>
          </p:nvPr>
        </p:nvSpPr>
        <p:spPr>
          <a:xfrm>
            <a:off x="3932161" y="6381016"/>
            <a:ext cx="5860143" cy="365125"/>
          </a:xfrm>
        </p:spPr>
        <p:txBody>
          <a:bodyPr/>
          <a:lstStyle/>
          <a:p>
            <a:r>
              <a:rPr lang="en-US" dirty="0"/>
              <a:t>Yong-</a:t>
            </a:r>
            <a:r>
              <a:rPr lang="en-US" dirty="0" err="1"/>
              <a:t>Chul</a:t>
            </a:r>
            <a:r>
              <a:rPr lang="en-US" dirty="0"/>
              <a:t> Chae (DESY) | LEL 2022, ALBA, Barcelona, June 26 - June 29, 2022 </a:t>
            </a:r>
          </a:p>
        </p:txBody>
      </p:sp>
      <p:sp>
        <p:nvSpPr>
          <p:cNvPr id="5" name="Slide Number Placeholder 4">
            <a:extLst>
              <a:ext uri="{FF2B5EF4-FFF2-40B4-BE49-F238E27FC236}">
                <a16:creationId xmlns:a16="http://schemas.microsoft.com/office/drawing/2014/main" id="{C763EFA5-BF29-FB5B-F407-9EFAC416843C}"/>
              </a:ext>
            </a:extLst>
          </p:cNvPr>
          <p:cNvSpPr>
            <a:spLocks noGrp="1"/>
          </p:cNvSpPr>
          <p:nvPr>
            <p:ph type="sldNum" sz="quarter" idx="12"/>
          </p:nvPr>
        </p:nvSpPr>
        <p:spPr/>
        <p:txBody>
          <a:bodyPr/>
          <a:lstStyle/>
          <a:p>
            <a:fld id="{0F1A73E7-54DD-4188-BEBD-968B26AB37A5}" type="slidenum">
              <a:rPr lang="en-US" smtClean="0"/>
              <a:t>18</a:t>
            </a:fld>
            <a:endParaRPr lang="en-US"/>
          </a:p>
        </p:txBody>
      </p:sp>
    </p:spTree>
    <p:extLst>
      <p:ext uri="{BB962C8B-B14F-4D97-AF65-F5344CB8AC3E}">
        <p14:creationId xmlns:p14="http://schemas.microsoft.com/office/powerpoint/2010/main" val="415034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5327" y="237622"/>
            <a:ext cx="9876883" cy="619232"/>
          </a:xfrm>
        </p:spPr>
        <p:txBody>
          <a:bodyPr>
            <a:normAutofit fontScale="90000"/>
          </a:bodyPr>
          <a:lstStyle/>
          <a:p>
            <a:r>
              <a:rPr lang="de-DE" sz="4000" dirty="0">
                <a:solidFill>
                  <a:schemeClr val="accent1"/>
                </a:solidFill>
              </a:rPr>
              <a:t>Resistive Wall Impedance – Real Chamber Geometry</a:t>
            </a:r>
          </a:p>
        </p:txBody>
      </p:sp>
      <p:sp>
        <p:nvSpPr>
          <p:cNvPr id="7" name="Content Placeholder 6"/>
          <p:cNvSpPr>
            <a:spLocks noGrp="1"/>
          </p:cNvSpPr>
          <p:nvPr>
            <p:ph idx="1"/>
          </p:nvPr>
        </p:nvSpPr>
        <p:spPr>
          <a:xfrm>
            <a:off x="733062" y="756487"/>
            <a:ext cx="8229600" cy="288031"/>
          </a:xfrm>
        </p:spPr>
        <p:txBody>
          <a:bodyPr>
            <a:noAutofit/>
          </a:bodyPr>
          <a:lstStyle/>
          <a:p>
            <a:pPr marL="0" indent="0">
              <a:buNone/>
            </a:pPr>
            <a:r>
              <a:rPr lang="de-DE" sz="2000" dirty="0">
                <a:solidFill>
                  <a:schemeClr val="accent2"/>
                </a:solidFill>
              </a:rPr>
              <a:t>USSR Study by </a:t>
            </a:r>
            <a:r>
              <a:rPr lang="en-US" sz="1800" dirty="0">
                <a:solidFill>
                  <a:schemeClr val="accent2"/>
                </a:solidFill>
                <a:effectLst/>
                <a:latin typeface="Calibri" panose="020F0502020204030204" pitchFamily="34" charset="0"/>
                <a:ea typeface="TimesNewRoman"/>
                <a:cs typeface="Times New Roman" panose="02020603050405020304" pitchFamily="18" charset="0"/>
              </a:rPr>
              <a:t>S. </a:t>
            </a:r>
            <a:r>
              <a:rPr lang="en-US" sz="1800" dirty="0" err="1">
                <a:solidFill>
                  <a:schemeClr val="accent2"/>
                </a:solidFill>
                <a:effectLst/>
                <a:latin typeface="Calibri" panose="020F0502020204030204" pitchFamily="34" charset="0"/>
                <a:ea typeface="TimesNewRoman"/>
                <a:cs typeface="Times New Roman" panose="02020603050405020304" pitchFamily="18" charset="0"/>
              </a:rPr>
              <a:t>Matsievskiy</a:t>
            </a:r>
            <a:r>
              <a:rPr lang="en-US" sz="1800" dirty="0">
                <a:solidFill>
                  <a:schemeClr val="accent2"/>
                </a:solidFill>
                <a:effectLst/>
                <a:latin typeface="Calibri" panose="020F0502020204030204" pitchFamily="34" charset="0"/>
                <a:ea typeface="TimesNewRoman"/>
                <a:cs typeface="Times New Roman" panose="02020603050405020304" pitchFamily="18" charset="0"/>
              </a:rPr>
              <a:t> (NRC Kurchatov Institute)</a:t>
            </a:r>
            <a:endParaRPr lang="de-DE" sz="2000" dirty="0">
              <a:solidFill>
                <a:schemeClr val="accent2"/>
              </a:solidFill>
            </a:endParaRPr>
          </a:p>
        </p:txBody>
      </p:sp>
      <p:sp>
        <p:nvSpPr>
          <p:cNvPr id="21" name="TextBox 20">
            <a:extLst>
              <a:ext uri="{FF2B5EF4-FFF2-40B4-BE49-F238E27FC236}">
                <a16:creationId xmlns:a16="http://schemas.microsoft.com/office/drawing/2014/main" id="{8415A10C-3ACE-CEBD-F7F0-14DB079E518E}"/>
              </a:ext>
            </a:extLst>
          </p:cNvPr>
          <p:cNvSpPr txBox="1"/>
          <p:nvPr/>
        </p:nvSpPr>
        <p:spPr>
          <a:xfrm>
            <a:off x="665328" y="1158477"/>
            <a:ext cx="10497970" cy="1815882"/>
          </a:xfrm>
          <a:prstGeom prst="rect">
            <a:avLst/>
          </a:prstGeom>
          <a:noFill/>
        </p:spPr>
        <p:txBody>
          <a:bodyPr wrap="square" rtlCol="0">
            <a:spAutoFit/>
          </a:bodyPr>
          <a:lstStyle/>
          <a:p>
            <a:pPr marL="285750" indent="-285750">
              <a:buFont typeface="Arial" panose="020B0604020202020204" pitchFamily="34" charset="0"/>
              <a:buChar char="•"/>
            </a:pPr>
            <a:r>
              <a:rPr lang="en-US" sz="2000" dirty="0"/>
              <a:t>M. </a:t>
            </a:r>
            <a:r>
              <a:rPr lang="en-US" sz="2000" dirty="0" err="1"/>
              <a:t>Matsievskiy</a:t>
            </a:r>
            <a:r>
              <a:rPr lang="en-US" sz="2000" dirty="0"/>
              <a:t> recently computed the RW impedance of the vacuum chamber with the realistic cross section. He had used BeamImpedance2D</a:t>
            </a:r>
            <a:r>
              <a:rPr lang="en-US" sz="2000" baseline="30000" dirty="0"/>
              <a:t>[1] </a:t>
            </a:r>
            <a:r>
              <a:rPr lang="en-US" sz="2000" dirty="0"/>
              <a:t>for the task and found that </a:t>
            </a:r>
            <a:r>
              <a:rPr lang="en-US" sz="2000" dirty="0">
                <a:solidFill>
                  <a:schemeClr val="accent1"/>
                </a:solidFill>
              </a:rPr>
              <a:t>the ellipse is a good approximation to the real chamber.</a:t>
            </a:r>
          </a:p>
          <a:p>
            <a:r>
              <a:rPr lang="de-DE" sz="2000" baseline="30000" dirty="0">
                <a:solidFill>
                  <a:schemeClr val="tx1"/>
                </a:solidFill>
                <a:effectLst/>
              </a:rPr>
              <a:t>[1] </a:t>
            </a:r>
            <a:r>
              <a:rPr lang="de-DE" sz="1600" dirty="0">
                <a:solidFill>
                  <a:schemeClr val="tx1"/>
                </a:solidFill>
                <a:effectLst/>
              </a:rPr>
              <a:t>Niedermayer, Uwe, "Space charge and resistive wall impedance computation in the," Phys. Rev. ST Accel. Beams, vol. 10, no. 18, p. 032001, 2015. </a:t>
            </a:r>
            <a:endParaRPr lang="en-US" sz="1600" dirty="0"/>
          </a:p>
          <a:p>
            <a:pPr marL="285750" indent="-285750">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6F742813-6436-0612-CF7D-7DE07406CC11}"/>
              </a:ext>
            </a:extLst>
          </p:cNvPr>
          <p:cNvPicPr>
            <a:picLocks noChangeAspect="1"/>
          </p:cNvPicPr>
          <p:nvPr/>
        </p:nvPicPr>
        <p:blipFill>
          <a:blip r:embed="rId2"/>
          <a:stretch>
            <a:fillRect/>
          </a:stretch>
        </p:blipFill>
        <p:spPr>
          <a:xfrm>
            <a:off x="273442" y="2833096"/>
            <a:ext cx="5760720" cy="1528445"/>
          </a:xfrm>
          <a:prstGeom prst="rect">
            <a:avLst/>
          </a:prstGeom>
        </p:spPr>
      </p:pic>
      <p:sp>
        <p:nvSpPr>
          <p:cNvPr id="9" name="Rectangle 2">
            <a:extLst>
              <a:ext uri="{FF2B5EF4-FFF2-40B4-BE49-F238E27FC236}">
                <a16:creationId xmlns:a16="http://schemas.microsoft.com/office/drawing/2014/main" id="{7F3F71B7-971C-90F0-E8BE-77A8C43F13A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3">
            <a:extLst>
              <a:ext uri="{FF2B5EF4-FFF2-40B4-BE49-F238E27FC236}">
                <a16:creationId xmlns:a16="http://schemas.microsoft.com/office/drawing/2014/main" id="{99C431B4-2FCB-002B-9CA6-F762AB00D347}"/>
              </a:ext>
            </a:extLst>
          </p:cNvPr>
          <p:cNvSpPr>
            <a:spLocks noChangeArrowheads="1"/>
          </p:cNvSpPr>
          <p:nvPr/>
        </p:nvSpPr>
        <p:spPr bwMode="auto">
          <a:xfrm>
            <a:off x="0" y="2046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7990A031-840B-F08C-7BE7-BB2321BE3FA4}"/>
              </a:ext>
            </a:extLst>
          </p:cNvPr>
          <p:cNvSpPr>
            <a:spLocks noChangeArrowheads="1"/>
          </p:cNvSpPr>
          <p:nvPr/>
        </p:nvSpPr>
        <p:spPr bwMode="auto">
          <a:xfrm>
            <a:off x="447523" y="2345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1197469605">
            <a:extLst>
              <a:ext uri="{FF2B5EF4-FFF2-40B4-BE49-F238E27FC236}">
                <a16:creationId xmlns:a16="http://schemas.microsoft.com/office/drawing/2014/main" id="{45EF6A09-256D-2F42-940E-F8285748E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44" y="4563447"/>
            <a:ext cx="5764213" cy="15890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id="{F1A44B72-6C84-AF22-B22F-23C65333F772}"/>
              </a:ext>
            </a:extLst>
          </p:cNvPr>
          <p:cNvSpPr>
            <a:spLocks noChangeArrowheads="1"/>
          </p:cNvSpPr>
          <p:nvPr/>
        </p:nvSpPr>
        <p:spPr bwMode="auto">
          <a:xfrm>
            <a:off x="447523" y="43918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73D15A53-C1C6-79A7-7AEA-14ABEB75A1EE}"/>
              </a:ext>
            </a:extLst>
          </p:cNvPr>
          <p:cNvPicPr>
            <a:picLocks noChangeAspect="1"/>
          </p:cNvPicPr>
          <p:nvPr/>
        </p:nvPicPr>
        <p:blipFill>
          <a:blip r:embed="rId4"/>
          <a:stretch>
            <a:fillRect/>
          </a:stretch>
        </p:blipFill>
        <p:spPr>
          <a:xfrm>
            <a:off x="6273974" y="2519663"/>
            <a:ext cx="2538168" cy="1915599"/>
          </a:xfrm>
          <a:prstGeom prst="rect">
            <a:avLst/>
          </a:prstGeom>
        </p:spPr>
      </p:pic>
      <p:pic>
        <p:nvPicPr>
          <p:cNvPr id="20" name="Picture 19">
            <a:extLst>
              <a:ext uri="{FF2B5EF4-FFF2-40B4-BE49-F238E27FC236}">
                <a16:creationId xmlns:a16="http://schemas.microsoft.com/office/drawing/2014/main" id="{A5E42355-A823-3913-E296-7B9BA7FC9030}"/>
              </a:ext>
            </a:extLst>
          </p:cNvPr>
          <p:cNvPicPr>
            <a:picLocks noChangeAspect="1"/>
          </p:cNvPicPr>
          <p:nvPr/>
        </p:nvPicPr>
        <p:blipFill>
          <a:blip r:embed="rId5"/>
          <a:stretch>
            <a:fillRect/>
          </a:stretch>
        </p:blipFill>
        <p:spPr>
          <a:xfrm>
            <a:off x="9278125" y="2497964"/>
            <a:ext cx="2393256" cy="1967621"/>
          </a:xfrm>
          <a:prstGeom prst="rect">
            <a:avLst/>
          </a:prstGeom>
        </p:spPr>
      </p:pic>
      <p:pic>
        <p:nvPicPr>
          <p:cNvPr id="22" name="Picture 21">
            <a:extLst>
              <a:ext uri="{FF2B5EF4-FFF2-40B4-BE49-F238E27FC236}">
                <a16:creationId xmlns:a16="http://schemas.microsoft.com/office/drawing/2014/main" id="{35649621-0375-A703-E08C-48EBD16EA721}"/>
              </a:ext>
            </a:extLst>
          </p:cNvPr>
          <p:cNvPicPr>
            <a:picLocks noChangeAspect="1"/>
          </p:cNvPicPr>
          <p:nvPr/>
        </p:nvPicPr>
        <p:blipFill>
          <a:blip r:embed="rId6"/>
          <a:stretch>
            <a:fillRect/>
          </a:stretch>
        </p:blipFill>
        <p:spPr>
          <a:xfrm>
            <a:off x="6271331" y="4518968"/>
            <a:ext cx="2543454" cy="1956503"/>
          </a:xfrm>
          <a:prstGeom prst="rect">
            <a:avLst/>
          </a:prstGeom>
        </p:spPr>
      </p:pic>
      <p:pic>
        <p:nvPicPr>
          <p:cNvPr id="23" name="Picture 22">
            <a:extLst>
              <a:ext uri="{FF2B5EF4-FFF2-40B4-BE49-F238E27FC236}">
                <a16:creationId xmlns:a16="http://schemas.microsoft.com/office/drawing/2014/main" id="{AEFFCF23-81C2-2BEF-8478-0B716DAB196E}"/>
              </a:ext>
            </a:extLst>
          </p:cNvPr>
          <p:cNvPicPr>
            <a:picLocks noChangeAspect="1"/>
          </p:cNvPicPr>
          <p:nvPr/>
        </p:nvPicPr>
        <p:blipFill>
          <a:blip r:embed="rId5"/>
          <a:stretch>
            <a:fillRect/>
          </a:stretch>
        </p:blipFill>
        <p:spPr>
          <a:xfrm>
            <a:off x="9252422" y="4465585"/>
            <a:ext cx="2444663" cy="2009886"/>
          </a:xfrm>
          <a:prstGeom prst="rect">
            <a:avLst/>
          </a:prstGeom>
        </p:spPr>
      </p:pic>
      <p:sp>
        <p:nvSpPr>
          <p:cNvPr id="16" name="TextBox 15">
            <a:extLst>
              <a:ext uri="{FF2B5EF4-FFF2-40B4-BE49-F238E27FC236}">
                <a16:creationId xmlns:a16="http://schemas.microsoft.com/office/drawing/2014/main" id="{C88416C4-E242-26D6-4C0E-53D4B4B9FE86}"/>
              </a:ext>
            </a:extLst>
          </p:cNvPr>
          <p:cNvSpPr txBox="1"/>
          <p:nvPr/>
        </p:nvSpPr>
        <p:spPr>
          <a:xfrm>
            <a:off x="8808239" y="2433443"/>
            <a:ext cx="601447" cy="369332"/>
          </a:xfrm>
          <a:prstGeom prst="rect">
            <a:avLst/>
          </a:prstGeom>
          <a:noFill/>
          <a:ln>
            <a:solidFill>
              <a:schemeClr val="tx1"/>
            </a:solidFill>
          </a:ln>
        </p:spPr>
        <p:txBody>
          <a:bodyPr wrap="none" rtlCol="0">
            <a:spAutoFit/>
          </a:bodyPr>
          <a:lstStyle/>
          <a:p>
            <a:r>
              <a:rPr lang="en-US" b="1" dirty="0"/>
              <a:t>m=0</a:t>
            </a:r>
          </a:p>
        </p:txBody>
      </p:sp>
      <p:sp>
        <p:nvSpPr>
          <p:cNvPr id="24" name="TextBox 23">
            <a:extLst>
              <a:ext uri="{FF2B5EF4-FFF2-40B4-BE49-F238E27FC236}">
                <a16:creationId xmlns:a16="http://schemas.microsoft.com/office/drawing/2014/main" id="{9BA7A6E2-3DA6-8B0A-C741-FC0EAF6E0068}"/>
              </a:ext>
            </a:extLst>
          </p:cNvPr>
          <p:cNvSpPr txBox="1"/>
          <p:nvPr/>
        </p:nvSpPr>
        <p:spPr>
          <a:xfrm>
            <a:off x="8891971" y="4428198"/>
            <a:ext cx="604653" cy="369332"/>
          </a:xfrm>
          <a:prstGeom prst="rect">
            <a:avLst/>
          </a:prstGeom>
          <a:noFill/>
          <a:ln>
            <a:solidFill>
              <a:schemeClr val="tx1"/>
            </a:solidFill>
          </a:ln>
        </p:spPr>
        <p:txBody>
          <a:bodyPr wrap="none" rtlCol="0">
            <a:spAutoFit/>
          </a:bodyPr>
          <a:lstStyle/>
          <a:p>
            <a:r>
              <a:rPr lang="en-US" b="1" dirty="0"/>
              <a:t>m=1</a:t>
            </a:r>
          </a:p>
        </p:txBody>
      </p:sp>
      <p:sp>
        <p:nvSpPr>
          <p:cNvPr id="25" name="TextBox 24">
            <a:extLst>
              <a:ext uri="{FF2B5EF4-FFF2-40B4-BE49-F238E27FC236}">
                <a16:creationId xmlns:a16="http://schemas.microsoft.com/office/drawing/2014/main" id="{AA6A20F8-C236-FA52-4341-233919832251}"/>
              </a:ext>
            </a:extLst>
          </p:cNvPr>
          <p:cNvSpPr txBox="1"/>
          <p:nvPr/>
        </p:nvSpPr>
        <p:spPr>
          <a:xfrm>
            <a:off x="7244836" y="2442060"/>
            <a:ext cx="596445" cy="369332"/>
          </a:xfrm>
          <a:prstGeom prst="rect">
            <a:avLst/>
          </a:prstGeom>
          <a:noFill/>
          <a:ln>
            <a:noFill/>
          </a:ln>
        </p:spPr>
        <p:txBody>
          <a:bodyPr wrap="none" rtlCol="0">
            <a:spAutoFit/>
          </a:bodyPr>
          <a:lstStyle/>
          <a:p>
            <a:r>
              <a:rPr lang="en-US" b="1" dirty="0"/>
              <a:t>Real</a:t>
            </a:r>
          </a:p>
        </p:txBody>
      </p:sp>
      <p:sp>
        <p:nvSpPr>
          <p:cNvPr id="26" name="TextBox 25">
            <a:extLst>
              <a:ext uri="{FF2B5EF4-FFF2-40B4-BE49-F238E27FC236}">
                <a16:creationId xmlns:a16="http://schemas.microsoft.com/office/drawing/2014/main" id="{823C8879-4712-A846-A9BC-CB79AAB09B96}"/>
              </a:ext>
            </a:extLst>
          </p:cNvPr>
          <p:cNvSpPr txBox="1"/>
          <p:nvPr/>
        </p:nvSpPr>
        <p:spPr>
          <a:xfrm>
            <a:off x="10146779" y="2428330"/>
            <a:ext cx="655949" cy="369332"/>
          </a:xfrm>
          <a:prstGeom prst="rect">
            <a:avLst/>
          </a:prstGeom>
          <a:noFill/>
          <a:ln>
            <a:noFill/>
          </a:ln>
        </p:spPr>
        <p:txBody>
          <a:bodyPr wrap="none" rtlCol="0">
            <a:spAutoFit/>
          </a:bodyPr>
          <a:lstStyle/>
          <a:p>
            <a:r>
              <a:rPr lang="en-US" b="1" dirty="0" err="1"/>
              <a:t>Imag</a:t>
            </a:r>
            <a:endParaRPr lang="en-US" b="1" dirty="0"/>
          </a:p>
        </p:txBody>
      </p:sp>
      <p:sp>
        <p:nvSpPr>
          <p:cNvPr id="2" name="Footer Placeholder 1">
            <a:extLst>
              <a:ext uri="{FF2B5EF4-FFF2-40B4-BE49-F238E27FC236}">
                <a16:creationId xmlns:a16="http://schemas.microsoft.com/office/drawing/2014/main" id="{4A3A2F6B-A9EA-6AA6-C94D-9EBC35960B13}"/>
              </a:ext>
            </a:extLst>
          </p:cNvPr>
          <p:cNvSpPr>
            <a:spLocks noGrp="1"/>
          </p:cNvSpPr>
          <p:nvPr>
            <p:ph type="ftr" sz="quarter" idx="11"/>
          </p:nvPr>
        </p:nvSpPr>
        <p:spPr>
          <a:xfrm>
            <a:off x="3534881" y="6424957"/>
            <a:ext cx="5961743" cy="365125"/>
          </a:xfrm>
        </p:spPr>
        <p:txBody>
          <a:bodyPr/>
          <a:lstStyle/>
          <a:p>
            <a:r>
              <a:rPr lang="en-US" dirty="0"/>
              <a:t>Yong-</a:t>
            </a:r>
            <a:r>
              <a:rPr lang="en-US" dirty="0" err="1"/>
              <a:t>Chul</a:t>
            </a:r>
            <a:r>
              <a:rPr lang="en-US" dirty="0"/>
              <a:t> Chae (DESY) | LEL 2022, ALBA, Barcelona, June 26 - June 29, 2022 </a:t>
            </a:r>
          </a:p>
        </p:txBody>
      </p:sp>
      <p:sp>
        <p:nvSpPr>
          <p:cNvPr id="3" name="Slide Number Placeholder 2">
            <a:extLst>
              <a:ext uri="{FF2B5EF4-FFF2-40B4-BE49-F238E27FC236}">
                <a16:creationId xmlns:a16="http://schemas.microsoft.com/office/drawing/2014/main" id="{FA51EE28-3478-BD39-B2C8-9E62E0E8BB55}"/>
              </a:ext>
            </a:extLst>
          </p:cNvPr>
          <p:cNvSpPr>
            <a:spLocks noGrp="1"/>
          </p:cNvSpPr>
          <p:nvPr>
            <p:ph type="sldNum" sz="quarter" idx="12"/>
          </p:nvPr>
        </p:nvSpPr>
        <p:spPr/>
        <p:txBody>
          <a:bodyPr/>
          <a:lstStyle/>
          <a:p>
            <a:fld id="{0F1A73E7-54DD-4188-BEBD-968B26AB37A5}" type="slidenum">
              <a:rPr lang="en-US" smtClean="0"/>
              <a:t>19</a:t>
            </a:fld>
            <a:endParaRPr lang="en-US"/>
          </a:p>
        </p:txBody>
      </p:sp>
    </p:spTree>
    <p:extLst>
      <p:ext uri="{BB962C8B-B14F-4D97-AF65-F5344CB8AC3E}">
        <p14:creationId xmlns:p14="http://schemas.microsoft.com/office/powerpoint/2010/main" val="226164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265" y="265197"/>
            <a:ext cx="8353425" cy="451098"/>
          </a:xfrm>
        </p:spPr>
        <p:txBody>
          <a:bodyPr>
            <a:normAutofit fontScale="90000"/>
          </a:bodyPr>
          <a:lstStyle/>
          <a:p>
            <a:r>
              <a:rPr lang="de-DE" dirty="0" err="1">
                <a:solidFill>
                  <a:schemeClr val="accent1"/>
                </a:solidFill>
              </a:rPr>
              <a:t>Overview</a:t>
            </a:r>
            <a:endParaRPr lang="de-DE" dirty="0">
              <a:solidFill>
                <a:schemeClr val="accent1"/>
              </a:solidFill>
            </a:endParaRPr>
          </a:p>
        </p:txBody>
      </p:sp>
      <p:sp>
        <p:nvSpPr>
          <p:cNvPr id="3" name="Content Placeholder 2"/>
          <p:cNvSpPr>
            <a:spLocks noGrp="1"/>
          </p:cNvSpPr>
          <p:nvPr>
            <p:ph idx="1"/>
          </p:nvPr>
        </p:nvSpPr>
        <p:spPr>
          <a:xfrm>
            <a:off x="1142395" y="850280"/>
            <a:ext cx="10499145" cy="5688632"/>
          </a:xfrm>
        </p:spPr>
        <p:txBody>
          <a:bodyPr>
            <a:normAutofit/>
          </a:bodyPr>
          <a:lstStyle/>
          <a:p>
            <a:r>
              <a:rPr lang="de-DE" sz="2400" dirty="0"/>
              <a:t>Caivty HOMs and Coupled bunch instability</a:t>
            </a:r>
          </a:p>
          <a:p>
            <a:r>
              <a:rPr lang="de-DE" sz="2400" dirty="0"/>
              <a:t>Resistive wall coupled bunch instability: uniform vs trains with gaps</a:t>
            </a:r>
          </a:p>
          <a:p>
            <a:r>
              <a:rPr lang="de-DE" sz="2400" dirty="0"/>
              <a:t>Fill pattern dependent transient effect</a:t>
            </a:r>
          </a:p>
          <a:p>
            <a:pPr lvl="1">
              <a:buFont typeface="Courier New" panose="02070309020205020404" pitchFamily="49" charset="0"/>
              <a:buChar char="o"/>
            </a:pPr>
            <a:r>
              <a:rPr lang="de-DE" sz="2000" dirty="0"/>
              <a:t>Beam loading</a:t>
            </a:r>
          </a:p>
          <a:p>
            <a:pPr lvl="1">
              <a:buFont typeface="Courier New" panose="02070309020205020404" pitchFamily="49" charset="0"/>
              <a:buChar char="o"/>
            </a:pPr>
            <a:r>
              <a:rPr lang="de-DE" sz="2000" dirty="0"/>
              <a:t>Ion effects</a:t>
            </a:r>
          </a:p>
          <a:p>
            <a:r>
              <a:rPr lang="de-DE" dirty="0"/>
              <a:t>Impedance</a:t>
            </a:r>
          </a:p>
          <a:p>
            <a:pPr lvl="1">
              <a:buFont typeface="Courier New" panose="02070309020205020404" pitchFamily="49" charset="0"/>
              <a:buChar char="o"/>
            </a:pPr>
            <a:r>
              <a:rPr lang="de-DE" sz="2000" dirty="0"/>
              <a:t>NEG coating and roughness effect</a:t>
            </a:r>
          </a:p>
          <a:p>
            <a:pPr lvl="1">
              <a:buFont typeface="Courier New" panose="02070309020205020404" pitchFamily="49" charset="0"/>
              <a:buChar char="o"/>
            </a:pPr>
            <a:r>
              <a:rPr lang="de-DE" sz="2000" dirty="0"/>
              <a:t>Realistic chamber aperture vs. Ellipse approximation</a:t>
            </a:r>
          </a:p>
          <a:p>
            <a:r>
              <a:rPr lang="de-DE" sz="2400" dirty="0"/>
              <a:t>USSR (40 cell EBS) Collective Effect</a:t>
            </a:r>
          </a:p>
          <a:p>
            <a:pPr lvl="1">
              <a:buFont typeface="Courier New" panose="02070309020205020404" pitchFamily="49" charset="0"/>
              <a:buChar char="o"/>
            </a:pPr>
            <a:r>
              <a:rPr lang="de-DE" sz="2000" dirty="0"/>
              <a:t>20-mm (y) Elliptic Chamber (ESRF-EBS chamber)</a:t>
            </a:r>
          </a:p>
          <a:p>
            <a:pPr lvl="1">
              <a:buFont typeface="Courier New" panose="02070309020205020404" pitchFamily="49" charset="0"/>
              <a:buChar char="o"/>
            </a:pPr>
            <a:r>
              <a:rPr lang="de-DE" sz="2000" dirty="0"/>
              <a:t>10-mm Round Chamber</a:t>
            </a:r>
          </a:p>
          <a:p>
            <a:r>
              <a:rPr lang="de-DE" sz="2400" dirty="0"/>
              <a:t>Round vs. Elliptic chamber</a:t>
            </a:r>
          </a:p>
          <a:p>
            <a:pPr lvl="1">
              <a:buFont typeface="Courier New" panose="02070309020205020404" pitchFamily="49" charset="0"/>
              <a:buChar char="o"/>
            </a:pPr>
            <a:r>
              <a:rPr lang="de-DE" sz="2000" dirty="0"/>
              <a:t>De-tuning wake</a:t>
            </a:r>
          </a:p>
          <a:p>
            <a:r>
              <a:rPr lang="de-DE" sz="2400" dirty="0"/>
              <a:t>High-Order Momentum Compaction</a:t>
            </a:r>
          </a:p>
          <a:p>
            <a:endParaRPr lang="de-DE" dirty="0"/>
          </a:p>
          <a:p>
            <a:endParaRPr lang="de-DE" dirty="0"/>
          </a:p>
        </p:txBody>
      </p:sp>
      <p:sp>
        <p:nvSpPr>
          <p:cNvPr id="6" name="Footer Placeholder 5"/>
          <p:cNvSpPr>
            <a:spLocks noGrp="1"/>
          </p:cNvSpPr>
          <p:nvPr>
            <p:ph type="ftr" sz="quarter" idx="11"/>
          </p:nvPr>
        </p:nvSpPr>
        <p:spPr>
          <a:xfrm>
            <a:off x="3317723" y="6410240"/>
            <a:ext cx="6305248" cy="365125"/>
          </a:xfrm>
        </p:spPr>
        <p:txBody>
          <a:bodyPr/>
          <a:lstStyle/>
          <a:p>
            <a:r>
              <a:rPr lang="en-US" dirty="0"/>
              <a:t>Yong-</a:t>
            </a:r>
            <a:r>
              <a:rPr lang="en-US" dirty="0" err="1"/>
              <a:t>Chul</a:t>
            </a:r>
            <a:r>
              <a:rPr lang="en-US" dirty="0"/>
              <a:t> Chae (DESY) | LEL 2022, ALBA, Barcelona, June 26 - June 29, 2022 </a:t>
            </a:r>
            <a:endParaRPr lang="de-DE" dirty="0"/>
          </a:p>
        </p:txBody>
      </p:sp>
      <p:sp>
        <p:nvSpPr>
          <p:cNvPr id="4" name="Slide Number Placeholder 3">
            <a:extLst>
              <a:ext uri="{FF2B5EF4-FFF2-40B4-BE49-F238E27FC236}">
                <a16:creationId xmlns:a16="http://schemas.microsoft.com/office/drawing/2014/main" id="{CD414844-103B-66EE-DB4B-1D46FD8C1FB2}"/>
              </a:ext>
            </a:extLst>
          </p:cNvPr>
          <p:cNvSpPr>
            <a:spLocks noGrp="1"/>
          </p:cNvSpPr>
          <p:nvPr>
            <p:ph type="sldNum" sz="quarter" idx="12"/>
          </p:nvPr>
        </p:nvSpPr>
        <p:spPr/>
        <p:txBody>
          <a:bodyPr/>
          <a:lstStyle/>
          <a:p>
            <a:fld id="{0F1A73E7-54DD-4188-BEBD-968B26AB37A5}" type="slidenum">
              <a:rPr lang="en-US" smtClean="0"/>
              <a:t>2</a:t>
            </a:fld>
            <a:endParaRPr lang="en-US"/>
          </a:p>
        </p:txBody>
      </p:sp>
    </p:spTree>
    <p:extLst>
      <p:ext uri="{BB962C8B-B14F-4D97-AF65-F5344CB8AC3E}">
        <p14:creationId xmlns:p14="http://schemas.microsoft.com/office/powerpoint/2010/main" val="357416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39470"/>
            <a:ext cx="8229600" cy="487362"/>
          </a:xfrm>
        </p:spPr>
        <p:txBody>
          <a:bodyPr>
            <a:normAutofit fontScale="90000"/>
          </a:bodyPr>
          <a:lstStyle/>
          <a:p>
            <a:r>
              <a:rPr lang="en-US" dirty="0">
                <a:solidFill>
                  <a:schemeClr val="accent1"/>
                </a:solidFill>
              </a:rPr>
              <a:t>ID Chamber Wake Comparison</a:t>
            </a:r>
          </a:p>
        </p:txBody>
      </p:sp>
      <p:sp>
        <p:nvSpPr>
          <p:cNvPr id="6" name="Rectangle 5"/>
          <p:cNvSpPr/>
          <p:nvPr/>
        </p:nvSpPr>
        <p:spPr>
          <a:xfrm>
            <a:off x="395515" y="974956"/>
            <a:ext cx="6929361" cy="1034129"/>
          </a:xfrm>
          <a:prstGeom prst="rect">
            <a:avLst/>
          </a:prstGeom>
        </p:spPr>
        <p:txBody>
          <a:bodyPr wrap="square">
            <a:spAutoFit/>
          </a:bodyPr>
          <a:lstStyle/>
          <a:p>
            <a:pPr marL="342900" indent="-342900">
              <a:spcBef>
                <a:spcPct val="10000"/>
              </a:spcBef>
              <a:spcAft>
                <a:spcPct val="10000"/>
              </a:spcAft>
              <a:buClr>
                <a:srgbClr val="0071BC"/>
              </a:buClr>
              <a:buFont typeface="Wingdings" charset="2"/>
              <a:buChar char="§"/>
            </a:pPr>
            <a:r>
              <a:rPr lang="en-US" b="1" kern="0" dirty="0">
                <a:solidFill>
                  <a:schemeClr val="tx1">
                    <a:lumMod val="95000"/>
                    <a:lumOff val="5000"/>
                  </a:schemeClr>
                </a:solidFill>
                <a:latin typeface="Arial" pitchFamily="34" charset="0"/>
                <a:ea typeface="ＭＳ Ｐゴシック" pitchFamily="-108" charset="-128"/>
                <a:cs typeface="Arial" pitchFamily="34" charset="0"/>
              </a:rPr>
              <a:t>Main difference is the ring chamber aperture (APS vs. P4)</a:t>
            </a:r>
          </a:p>
          <a:p>
            <a:pPr marL="800100" lvl="1" indent="-342900">
              <a:spcBef>
                <a:spcPct val="10000"/>
              </a:spcBef>
              <a:spcAft>
                <a:spcPct val="10000"/>
              </a:spcAft>
              <a:buClr>
                <a:srgbClr val="0071BC"/>
              </a:buClr>
              <a:buFont typeface="Wingdings" charset="2"/>
              <a:buChar char="§"/>
            </a:pPr>
            <a:r>
              <a:rPr lang="en-US" b="1" kern="0" dirty="0">
                <a:solidFill>
                  <a:schemeClr val="tx1">
                    <a:lumMod val="95000"/>
                    <a:lumOff val="5000"/>
                  </a:schemeClr>
                </a:solidFill>
                <a:latin typeface="Arial" pitchFamily="34" charset="0"/>
                <a:ea typeface="ＭＳ Ｐゴシック" pitchFamily="-108" charset="-128"/>
                <a:cs typeface="Arial" pitchFamily="34" charset="0"/>
              </a:rPr>
              <a:t>Ring: (</a:t>
            </a:r>
            <a:r>
              <a:rPr lang="en-US" b="1" kern="0" dirty="0" err="1">
                <a:solidFill>
                  <a:schemeClr val="tx1">
                    <a:lumMod val="95000"/>
                    <a:lumOff val="5000"/>
                  </a:schemeClr>
                </a:solidFill>
                <a:latin typeface="Arial" pitchFamily="34" charset="0"/>
                <a:ea typeface="ＭＳ Ｐゴシック" pitchFamily="-108" charset="-128"/>
                <a:cs typeface="Arial" pitchFamily="34" charset="0"/>
              </a:rPr>
              <a:t>a,b</a:t>
            </a:r>
            <a:r>
              <a:rPr lang="en-US" b="1" kern="0" dirty="0">
                <a:solidFill>
                  <a:schemeClr val="tx1">
                    <a:lumMod val="95000"/>
                    <a:lumOff val="5000"/>
                  </a:schemeClr>
                </a:solidFill>
                <a:latin typeface="Arial" pitchFamily="34" charset="0"/>
                <a:ea typeface="ＭＳ Ｐゴシック" pitchFamily="-108" charset="-128"/>
                <a:cs typeface="Arial" pitchFamily="34" charset="0"/>
              </a:rPr>
              <a:t>) = (42 mm, 21 mm)  vs. (10 mm, 10 mm)</a:t>
            </a:r>
          </a:p>
          <a:p>
            <a:pPr marL="800100" lvl="1" indent="-342900">
              <a:spcBef>
                <a:spcPct val="10000"/>
              </a:spcBef>
              <a:spcAft>
                <a:spcPct val="10000"/>
              </a:spcAft>
              <a:buClr>
                <a:srgbClr val="0071BC"/>
              </a:buClr>
              <a:buFont typeface="Wingdings" charset="2"/>
              <a:buChar char="§"/>
            </a:pPr>
            <a:r>
              <a:rPr lang="en-US" b="1" kern="0" dirty="0">
                <a:solidFill>
                  <a:schemeClr val="tx1">
                    <a:lumMod val="95000"/>
                    <a:lumOff val="5000"/>
                  </a:schemeClr>
                </a:solidFill>
                <a:latin typeface="Arial" pitchFamily="34" charset="0"/>
                <a:ea typeface="ＭＳ Ｐゴシック" pitchFamily="-108" charset="-128"/>
                <a:cs typeface="Arial" pitchFamily="34" charset="0"/>
              </a:rPr>
              <a:t>ID:      (</a:t>
            </a:r>
            <a:r>
              <a:rPr lang="en-US" b="1" kern="0" dirty="0" err="1">
                <a:solidFill>
                  <a:schemeClr val="tx1">
                    <a:lumMod val="95000"/>
                    <a:lumOff val="5000"/>
                  </a:schemeClr>
                </a:solidFill>
                <a:latin typeface="Arial" pitchFamily="34" charset="0"/>
                <a:ea typeface="ＭＳ Ｐゴシック" pitchFamily="-108" charset="-128"/>
                <a:cs typeface="Arial" pitchFamily="34" charset="0"/>
              </a:rPr>
              <a:t>a,b</a:t>
            </a:r>
            <a:r>
              <a:rPr lang="en-US" b="1" kern="0" dirty="0">
                <a:solidFill>
                  <a:schemeClr val="tx1">
                    <a:lumMod val="95000"/>
                    <a:lumOff val="5000"/>
                  </a:schemeClr>
                </a:solidFill>
                <a:latin typeface="Arial" pitchFamily="34" charset="0"/>
                <a:ea typeface="ＭＳ Ｐゴシック" pitchFamily="-108" charset="-128"/>
                <a:cs typeface="Arial" pitchFamily="34" charset="0"/>
              </a:rPr>
              <a:t>) = (18 mm, 2.5 mm) vs. (10 mm, 3.0 mm)</a:t>
            </a:r>
          </a:p>
        </p:txBody>
      </p:sp>
      <p:pic>
        <p:nvPicPr>
          <p:cNvPr id="10" name="Picture 9">
            <a:extLst>
              <a:ext uri="{FF2B5EF4-FFF2-40B4-BE49-F238E27FC236}">
                <a16:creationId xmlns:a16="http://schemas.microsoft.com/office/drawing/2014/main" id="{27294E18-BA82-4DEA-B4BF-6D00152A7F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033"/>
          <a:stretch/>
        </p:blipFill>
        <p:spPr>
          <a:xfrm>
            <a:off x="3802746" y="2364794"/>
            <a:ext cx="3919133" cy="3432211"/>
          </a:xfrm>
          <a:prstGeom prst="rect">
            <a:avLst/>
          </a:prstGeom>
          <a:ln>
            <a:noFill/>
          </a:ln>
        </p:spPr>
      </p:pic>
      <p:pic>
        <p:nvPicPr>
          <p:cNvPr id="7" name="Content Placeholder 7">
            <a:extLst>
              <a:ext uri="{FF2B5EF4-FFF2-40B4-BE49-F238E27FC236}">
                <a16:creationId xmlns:a16="http://schemas.microsoft.com/office/drawing/2014/main" id="{FD699AC9-23BE-4657-BA30-B35EC90AECC9}"/>
              </a:ext>
            </a:extLst>
          </p:cNvPr>
          <p:cNvPicPr>
            <a:picLocks noChangeAspect="1"/>
          </p:cNvPicPr>
          <p:nvPr/>
        </p:nvPicPr>
        <p:blipFill rotWithShape="1">
          <a:blip r:embed="rId3">
            <a:extLst>
              <a:ext uri="{28A0092B-C50C-407E-A947-70E740481C1C}">
                <a14:useLocalDpi xmlns:a14="http://schemas.microsoft.com/office/drawing/2010/main" val="0"/>
              </a:ext>
            </a:extLst>
          </a:blip>
          <a:srcRect l="18888" t="18721" r="53334" b="48457"/>
          <a:stretch/>
        </p:blipFill>
        <p:spPr bwMode="auto">
          <a:xfrm>
            <a:off x="471400" y="2157209"/>
            <a:ext cx="3089559" cy="1848454"/>
          </a:xfrm>
          <a:prstGeom prst="rect">
            <a:avLst/>
          </a:prstGeom>
          <a:noFill/>
          <a:ln w="9525">
            <a:noFill/>
            <a:miter lim="800000"/>
            <a:headEnd/>
            <a:tailEnd/>
          </a:ln>
        </p:spPr>
      </p:pic>
      <p:pic>
        <p:nvPicPr>
          <p:cNvPr id="8" name="Picture 7">
            <a:extLst>
              <a:ext uri="{FF2B5EF4-FFF2-40B4-BE49-F238E27FC236}">
                <a16:creationId xmlns:a16="http://schemas.microsoft.com/office/drawing/2014/main" id="{8272ED41-79F9-49B0-8EDD-FE961A4D2A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886" y="4178225"/>
            <a:ext cx="3176566" cy="247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3">
            <a:extLst>
              <a:ext uri="{FF2B5EF4-FFF2-40B4-BE49-F238E27FC236}">
                <a16:creationId xmlns:a16="http://schemas.microsoft.com/office/drawing/2014/main" id="{6C074D8C-3550-F303-C6AD-1CCE03161BE4}"/>
              </a:ext>
            </a:extLst>
          </p:cNvPr>
          <p:cNvGraphicFramePr>
            <a:graphicFrameLocks noGrp="1"/>
          </p:cNvGraphicFramePr>
          <p:nvPr>
            <p:extLst>
              <p:ext uri="{D42A27DB-BD31-4B8C-83A1-F6EECF244321}">
                <p14:modId xmlns:p14="http://schemas.microsoft.com/office/powerpoint/2010/main" val="3671820890"/>
              </p:ext>
            </p:extLst>
          </p:nvPr>
        </p:nvGraphicFramePr>
        <p:xfrm>
          <a:off x="7915399" y="1832416"/>
          <a:ext cx="3971726" cy="4208356"/>
        </p:xfrm>
        <a:graphic>
          <a:graphicData uri="http://schemas.openxmlformats.org/drawingml/2006/table">
            <a:tbl>
              <a:tblPr firstRow="1" bandRow="1">
                <a:tableStyleId>{5C22544A-7EE6-4342-B048-85BDC9FD1C3A}</a:tableStyleId>
              </a:tblPr>
              <a:tblGrid>
                <a:gridCol w="1624797">
                  <a:extLst>
                    <a:ext uri="{9D8B030D-6E8A-4147-A177-3AD203B41FA5}">
                      <a16:colId xmlns:a16="http://schemas.microsoft.com/office/drawing/2014/main" val="28333847"/>
                    </a:ext>
                  </a:extLst>
                </a:gridCol>
                <a:gridCol w="1083198">
                  <a:extLst>
                    <a:ext uri="{9D8B030D-6E8A-4147-A177-3AD203B41FA5}">
                      <a16:colId xmlns:a16="http://schemas.microsoft.com/office/drawing/2014/main" val="1885533740"/>
                    </a:ext>
                  </a:extLst>
                </a:gridCol>
                <a:gridCol w="1263731">
                  <a:extLst>
                    <a:ext uri="{9D8B030D-6E8A-4147-A177-3AD203B41FA5}">
                      <a16:colId xmlns:a16="http://schemas.microsoft.com/office/drawing/2014/main" val="609199194"/>
                    </a:ext>
                  </a:extLst>
                </a:gridCol>
              </a:tblGrid>
              <a:tr h="838419">
                <a:tc>
                  <a:txBody>
                    <a:bodyPr/>
                    <a:lstStyle/>
                    <a:p>
                      <a:pPr algn="ctr"/>
                      <a:endParaRPr lang="en-US" sz="2000" dirty="0"/>
                    </a:p>
                  </a:txBody>
                  <a:tcPr/>
                </a:tc>
                <a:tc>
                  <a:txBody>
                    <a:bodyPr/>
                    <a:lstStyle/>
                    <a:p>
                      <a:pPr algn="ctr"/>
                      <a:r>
                        <a:rPr lang="en-US" sz="2000" dirty="0"/>
                        <a:t>APS (%)</a:t>
                      </a:r>
                    </a:p>
                  </a:txBody>
                  <a:tcPr/>
                </a:tc>
                <a:tc>
                  <a:txBody>
                    <a:bodyPr/>
                    <a:lstStyle/>
                    <a:p>
                      <a:pPr algn="ctr"/>
                      <a:r>
                        <a:rPr lang="en-US" sz="2000" dirty="0"/>
                        <a:t>PETRA-4 (%)</a:t>
                      </a:r>
                    </a:p>
                  </a:txBody>
                  <a:tcPr/>
                </a:tc>
                <a:extLst>
                  <a:ext uri="{0D108BD9-81ED-4DB2-BD59-A6C34878D82A}">
                    <a16:rowId xmlns:a16="http://schemas.microsoft.com/office/drawing/2014/main" val="77739675"/>
                  </a:ext>
                </a:extLst>
              </a:tr>
              <a:tr h="838419">
                <a:tc>
                  <a:txBody>
                    <a:bodyPr/>
                    <a:lstStyle/>
                    <a:p>
                      <a:pPr algn="ctr"/>
                      <a:r>
                        <a:rPr lang="en-US" sz="2000" dirty="0"/>
                        <a:t>Resistive Wall (ID)</a:t>
                      </a:r>
                    </a:p>
                  </a:txBody>
                  <a:tcPr/>
                </a:tc>
                <a:tc>
                  <a:txBody>
                    <a:bodyPr/>
                    <a:lstStyle/>
                    <a:p>
                      <a:pPr algn="ctr"/>
                      <a:r>
                        <a:rPr lang="en-US" sz="2000" dirty="0"/>
                        <a:t>34</a:t>
                      </a:r>
                    </a:p>
                  </a:txBody>
                  <a:tcPr/>
                </a:tc>
                <a:tc>
                  <a:txBody>
                    <a:bodyPr/>
                    <a:lstStyle/>
                    <a:p>
                      <a:pPr algn="ctr"/>
                      <a:r>
                        <a:rPr lang="en-US" sz="2000" b="1" dirty="0"/>
                        <a:t>50</a:t>
                      </a:r>
                    </a:p>
                  </a:txBody>
                  <a:tcPr/>
                </a:tc>
                <a:extLst>
                  <a:ext uri="{0D108BD9-81ED-4DB2-BD59-A6C34878D82A}">
                    <a16:rowId xmlns:a16="http://schemas.microsoft.com/office/drawing/2014/main" val="3970981707"/>
                  </a:ext>
                </a:extLst>
              </a:tr>
              <a:tr h="691435">
                <a:tc>
                  <a:txBody>
                    <a:bodyPr/>
                    <a:lstStyle/>
                    <a:p>
                      <a:pPr algn="ctr"/>
                      <a:r>
                        <a:rPr lang="en-US" sz="2000" dirty="0"/>
                        <a:t>Geometric (ID)</a:t>
                      </a:r>
                    </a:p>
                  </a:txBody>
                  <a:tcPr/>
                </a:tc>
                <a:tc>
                  <a:txBody>
                    <a:bodyPr/>
                    <a:lstStyle/>
                    <a:p>
                      <a:pPr algn="ctr"/>
                      <a:r>
                        <a:rPr lang="en-US" sz="2000" dirty="0"/>
                        <a:t>34</a:t>
                      </a:r>
                    </a:p>
                  </a:txBody>
                  <a:tcPr/>
                </a:tc>
                <a:tc>
                  <a:txBody>
                    <a:bodyPr/>
                    <a:lstStyle/>
                    <a:p>
                      <a:pPr algn="ctr"/>
                      <a:r>
                        <a:rPr lang="en-US" sz="2000" dirty="0"/>
                        <a:t>8</a:t>
                      </a:r>
                    </a:p>
                  </a:txBody>
                  <a:tcPr/>
                </a:tc>
                <a:extLst>
                  <a:ext uri="{0D108BD9-81ED-4DB2-BD59-A6C34878D82A}">
                    <a16:rowId xmlns:a16="http://schemas.microsoft.com/office/drawing/2014/main" val="74126844"/>
                  </a:ext>
                </a:extLst>
              </a:tr>
              <a:tr h="992059">
                <a:tc>
                  <a:txBody>
                    <a:bodyPr/>
                    <a:lstStyle/>
                    <a:p>
                      <a:pPr algn="ctr"/>
                      <a:r>
                        <a:rPr lang="en-US" sz="2000" dirty="0"/>
                        <a:t>Resistive Wall </a:t>
                      </a:r>
                    </a:p>
                    <a:p>
                      <a:pPr algn="ctr"/>
                      <a:r>
                        <a:rPr lang="en-US" sz="2000" dirty="0"/>
                        <a:t>(Ring)</a:t>
                      </a:r>
                    </a:p>
                  </a:txBody>
                  <a:tcPr/>
                </a:tc>
                <a:tc rowSpan="2">
                  <a:txBody>
                    <a:bodyPr/>
                    <a:lstStyle/>
                    <a:p>
                      <a:pPr algn="ctr"/>
                      <a:endParaRPr lang="en-US" sz="2000" dirty="0"/>
                    </a:p>
                    <a:p>
                      <a:pPr algn="ctr"/>
                      <a:r>
                        <a:rPr lang="en-US" sz="2000" dirty="0"/>
                        <a:t>32</a:t>
                      </a:r>
                    </a:p>
                  </a:txBody>
                  <a:tcPr/>
                </a:tc>
                <a:tc>
                  <a:txBody>
                    <a:bodyPr/>
                    <a:lstStyle/>
                    <a:p>
                      <a:pPr algn="ctr"/>
                      <a:r>
                        <a:rPr lang="en-US" sz="2000" b="1" dirty="0"/>
                        <a:t>20</a:t>
                      </a:r>
                    </a:p>
                  </a:txBody>
                  <a:tcPr/>
                </a:tc>
                <a:extLst>
                  <a:ext uri="{0D108BD9-81ED-4DB2-BD59-A6C34878D82A}">
                    <a16:rowId xmlns:a16="http://schemas.microsoft.com/office/drawing/2014/main" val="1491557281"/>
                  </a:ext>
                </a:extLst>
              </a:tr>
              <a:tr h="838419">
                <a:tc>
                  <a:txBody>
                    <a:bodyPr/>
                    <a:lstStyle/>
                    <a:p>
                      <a:pPr algn="ctr"/>
                      <a:r>
                        <a:rPr lang="en-US" sz="2000" dirty="0"/>
                        <a:t>Geometric (Ring)</a:t>
                      </a:r>
                    </a:p>
                  </a:txBody>
                  <a:tcPr/>
                </a:tc>
                <a:tc vMerge="1">
                  <a:txBody>
                    <a:bodyPr/>
                    <a:lstStyle/>
                    <a:p>
                      <a:endParaRPr lang="en-US" dirty="0"/>
                    </a:p>
                  </a:txBody>
                  <a:tcPr/>
                </a:tc>
                <a:tc>
                  <a:txBody>
                    <a:bodyPr/>
                    <a:lstStyle/>
                    <a:p>
                      <a:pPr algn="ctr"/>
                      <a:r>
                        <a:rPr lang="en-US" sz="2000" dirty="0"/>
                        <a:t>22</a:t>
                      </a:r>
                    </a:p>
                  </a:txBody>
                  <a:tcPr/>
                </a:tc>
                <a:extLst>
                  <a:ext uri="{0D108BD9-81ED-4DB2-BD59-A6C34878D82A}">
                    <a16:rowId xmlns:a16="http://schemas.microsoft.com/office/drawing/2014/main" val="1443441117"/>
                  </a:ext>
                </a:extLst>
              </a:tr>
            </a:tbl>
          </a:graphicData>
        </a:graphic>
      </p:graphicFrame>
      <p:sp>
        <p:nvSpPr>
          <p:cNvPr id="13" name="TextBox 12">
            <a:extLst>
              <a:ext uri="{FF2B5EF4-FFF2-40B4-BE49-F238E27FC236}">
                <a16:creationId xmlns:a16="http://schemas.microsoft.com/office/drawing/2014/main" id="{B7BAC51C-A037-7125-67C7-DE741E1A100D}"/>
              </a:ext>
            </a:extLst>
          </p:cNvPr>
          <p:cNvSpPr txBox="1"/>
          <p:nvPr/>
        </p:nvSpPr>
        <p:spPr>
          <a:xfrm>
            <a:off x="7666201" y="1381561"/>
            <a:ext cx="4470121" cy="369332"/>
          </a:xfrm>
          <a:prstGeom prst="rect">
            <a:avLst/>
          </a:prstGeom>
          <a:noFill/>
        </p:spPr>
        <p:txBody>
          <a:bodyPr wrap="square" rtlCol="0">
            <a:spAutoFit/>
          </a:bodyPr>
          <a:lstStyle/>
          <a:p>
            <a:r>
              <a:rPr lang="en-US" b="1" u="sng" dirty="0"/>
              <a:t>Estimate of Vertical Kick Factor Composition</a:t>
            </a:r>
          </a:p>
        </p:txBody>
      </p:sp>
      <p:sp>
        <p:nvSpPr>
          <p:cNvPr id="3" name="Footer Placeholder 2">
            <a:extLst>
              <a:ext uri="{FF2B5EF4-FFF2-40B4-BE49-F238E27FC236}">
                <a16:creationId xmlns:a16="http://schemas.microsoft.com/office/drawing/2014/main" id="{881A022A-E078-C085-5C97-F812A31FC49B}"/>
              </a:ext>
            </a:extLst>
          </p:cNvPr>
          <p:cNvSpPr>
            <a:spLocks noGrp="1"/>
          </p:cNvSpPr>
          <p:nvPr>
            <p:ph type="ftr" sz="quarter" idx="11"/>
          </p:nvPr>
        </p:nvSpPr>
        <p:spPr>
          <a:xfrm>
            <a:off x="4020758" y="6443663"/>
            <a:ext cx="3919133" cy="300642"/>
          </a:xfrm>
        </p:spPr>
        <p:txBody>
          <a:bodyPr/>
          <a:lstStyle/>
          <a:p>
            <a:r>
              <a:rPr lang="en-US" dirty="0"/>
              <a:t>Yong-</a:t>
            </a:r>
            <a:r>
              <a:rPr lang="en-US" dirty="0" err="1"/>
              <a:t>Chul</a:t>
            </a:r>
            <a:r>
              <a:rPr lang="en-US" dirty="0"/>
              <a:t> Chae (DESY) | LEL 2022, ALBA, Barcelona, June 26 - June 29, 2022 </a:t>
            </a:r>
          </a:p>
        </p:txBody>
      </p:sp>
      <p:sp>
        <p:nvSpPr>
          <p:cNvPr id="4" name="Slide Number Placeholder 3">
            <a:extLst>
              <a:ext uri="{FF2B5EF4-FFF2-40B4-BE49-F238E27FC236}">
                <a16:creationId xmlns:a16="http://schemas.microsoft.com/office/drawing/2014/main" id="{D6027CC5-6A50-04EC-2A72-4A36D10755ED}"/>
              </a:ext>
            </a:extLst>
          </p:cNvPr>
          <p:cNvSpPr>
            <a:spLocks noGrp="1"/>
          </p:cNvSpPr>
          <p:nvPr>
            <p:ph type="sldNum" sz="quarter" idx="10"/>
          </p:nvPr>
        </p:nvSpPr>
        <p:spPr/>
        <p:txBody>
          <a:bodyPr/>
          <a:lstStyle/>
          <a:p>
            <a:pPr>
              <a:defRPr/>
            </a:pPr>
            <a:fld id="{F6D9C4B1-F38D-8C4F-BA53-5E146BA26C03}" type="slidenum">
              <a:rPr lang="en-US" smtClean="0"/>
              <a:pPr>
                <a:defRPr/>
              </a:pPr>
              <a:t>20</a:t>
            </a:fld>
            <a:endParaRPr lang="en-US" dirty="0"/>
          </a:p>
        </p:txBody>
      </p:sp>
    </p:spTree>
    <p:extLst>
      <p:ext uri="{BB962C8B-B14F-4D97-AF65-F5344CB8AC3E}">
        <p14:creationId xmlns:p14="http://schemas.microsoft.com/office/powerpoint/2010/main" val="69562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 y="339470"/>
            <a:ext cx="11212286" cy="487362"/>
          </a:xfrm>
        </p:spPr>
        <p:txBody>
          <a:bodyPr>
            <a:normAutofit fontScale="90000"/>
          </a:bodyPr>
          <a:lstStyle/>
          <a:p>
            <a:r>
              <a:rPr lang="en-US" dirty="0">
                <a:solidFill>
                  <a:schemeClr val="accent1"/>
                </a:solidFill>
              </a:rPr>
              <a:t>USSR 40 EBS Cells: Aperture Study (20 mm, 10 mm)</a:t>
            </a:r>
          </a:p>
        </p:txBody>
      </p:sp>
      <p:graphicFrame>
        <p:nvGraphicFramePr>
          <p:cNvPr id="16" name="Table 15">
            <a:extLst>
              <a:ext uri="{FF2B5EF4-FFF2-40B4-BE49-F238E27FC236}">
                <a16:creationId xmlns:a16="http://schemas.microsoft.com/office/drawing/2014/main" id="{F8D55638-5071-7DA4-F833-B905D8A460F8}"/>
              </a:ext>
            </a:extLst>
          </p:cNvPr>
          <p:cNvGraphicFramePr>
            <a:graphicFrameLocks noGrp="1"/>
          </p:cNvGraphicFramePr>
          <p:nvPr>
            <p:extLst>
              <p:ext uri="{D42A27DB-BD31-4B8C-83A1-F6EECF244321}">
                <p14:modId xmlns:p14="http://schemas.microsoft.com/office/powerpoint/2010/main" val="1668962246"/>
              </p:ext>
            </p:extLst>
          </p:nvPr>
        </p:nvGraphicFramePr>
        <p:xfrm>
          <a:off x="1365166" y="1192696"/>
          <a:ext cx="8973186" cy="4750816"/>
        </p:xfrm>
        <a:graphic>
          <a:graphicData uri="http://schemas.openxmlformats.org/drawingml/2006/table">
            <a:tbl>
              <a:tblPr firstRow="1" firstCol="1" bandRow="1">
                <a:tableStyleId>{5C22544A-7EE6-4342-B048-85BDC9FD1C3A}</a:tableStyleId>
              </a:tblPr>
              <a:tblGrid>
                <a:gridCol w="2242802">
                  <a:extLst>
                    <a:ext uri="{9D8B030D-6E8A-4147-A177-3AD203B41FA5}">
                      <a16:colId xmlns:a16="http://schemas.microsoft.com/office/drawing/2014/main" val="939580164"/>
                    </a:ext>
                  </a:extLst>
                </a:gridCol>
                <a:gridCol w="2242802">
                  <a:extLst>
                    <a:ext uri="{9D8B030D-6E8A-4147-A177-3AD203B41FA5}">
                      <a16:colId xmlns:a16="http://schemas.microsoft.com/office/drawing/2014/main" val="1793823886"/>
                    </a:ext>
                  </a:extLst>
                </a:gridCol>
                <a:gridCol w="2243791">
                  <a:extLst>
                    <a:ext uri="{9D8B030D-6E8A-4147-A177-3AD203B41FA5}">
                      <a16:colId xmlns:a16="http://schemas.microsoft.com/office/drawing/2014/main" val="1937835485"/>
                    </a:ext>
                  </a:extLst>
                </a:gridCol>
                <a:gridCol w="2243791">
                  <a:extLst>
                    <a:ext uri="{9D8B030D-6E8A-4147-A177-3AD203B41FA5}">
                      <a16:colId xmlns:a16="http://schemas.microsoft.com/office/drawing/2014/main" val="3573488535"/>
                    </a:ext>
                  </a:extLst>
                </a:gridCol>
              </a:tblGrid>
              <a:tr h="273239">
                <a:tc>
                  <a:txBody>
                    <a:bodyPr/>
                    <a:lstStyle/>
                    <a:p>
                      <a:pPr algn="ctr">
                        <a:lnSpc>
                          <a:spcPct val="115000"/>
                        </a:lnSpc>
                        <a:spcAft>
                          <a:spcPts val="1000"/>
                        </a:spcAft>
                      </a:pPr>
                      <a:r>
                        <a:rPr lang="de-DE" sz="1800">
                          <a:effectLst/>
                        </a:rPr>
                        <a:t>6 GeV SR Parameters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dirty="0">
                          <a:effectLst/>
                        </a:rPr>
                        <a:t>EBS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USSR 40 EBS cells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USSR 40 EBS cells + SB</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73170480"/>
                  </a:ext>
                </a:extLst>
              </a:tr>
              <a:tr h="273239">
                <a:tc>
                  <a:txBody>
                    <a:bodyPr/>
                    <a:lstStyle/>
                    <a:p>
                      <a:pPr algn="ctr">
                        <a:lnSpc>
                          <a:spcPct val="115000"/>
                        </a:lnSpc>
                        <a:spcAft>
                          <a:spcPts val="1000"/>
                        </a:spcAft>
                      </a:pPr>
                      <a:r>
                        <a:rPr lang="de-DE" sz="1800">
                          <a:effectLst/>
                        </a:rPr>
                        <a:t>Circumference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dirty="0">
                          <a:effectLst/>
                        </a:rPr>
                        <a:t>844 m</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1055 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1100 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36671512"/>
                  </a:ext>
                </a:extLst>
              </a:tr>
              <a:tr h="273239">
                <a:tc>
                  <a:txBody>
                    <a:bodyPr/>
                    <a:lstStyle/>
                    <a:p>
                      <a:pPr algn="ctr">
                        <a:lnSpc>
                          <a:spcPct val="115000"/>
                        </a:lnSpc>
                        <a:spcAft>
                          <a:spcPts val="1000"/>
                        </a:spcAft>
                      </a:pPr>
                      <a:r>
                        <a:rPr lang="de-DE" sz="1800">
                          <a:effectLst/>
                        </a:rPr>
                        <a:t>No. of cells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32</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40</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40</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09913302"/>
                  </a:ext>
                </a:extLst>
              </a:tr>
              <a:tr h="273239">
                <a:tc>
                  <a:txBody>
                    <a:bodyPr/>
                    <a:lstStyle/>
                    <a:p>
                      <a:pPr algn="ctr">
                        <a:lnSpc>
                          <a:spcPct val="115000"/>
                        </a:lnSpc>
                        <a:spcAft>
                          <a:spcPts val="1000"/>
                        </a:spcAft>
                      </a:pPr>
                      <a:r>
                        <a:rPr lang="de-DE" sz="1800">
                          <a:effectLst/>
                        </a:rPr>
                        <a:t>No. of beamlines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27 ID + 17 BM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34 ID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34 ID + 40 BM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21604521"/>
                  </a:ext>
                </a:extLst>
              </a:tr>
              <a:tr h="273239">
                <a:tc>
                  <a:txBody>
                    <a:bodyPr/>
                    <a:lstStyle/>
                    <a:p>
                      <a:pPr algn="ctr">
                        <a:lnSpc>
                          <a:spcPct val="115000"/>
                        </a:lnSpc>
                        <a:spcAft>
                          <a:spcPts val="1000"/>
                        </a:spcAft>
                      </a:pPr>
                      <a:r>
                        <a:rPr lang="de-DE" sz="1800">
                          <a:effectLst/>
                        </a:rPr>
                        <a:t>Nat. hor. Emittance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140 pm. rad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68 pm.rad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70 pm.rad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47029673"/>
                  </a:ext>
                </a:extLst>
              </a:tr>
              <a:tr h="273239">
                <a:tc>
                  <a:txBody>
                    <a:bodyPr/>
                    <a:lstStyle/>
                    <a:p>
                      <a:pPr algn="ctr">
                        <a:lnSpc>
                          <a:spcPct val="115000"/>
                        </a:lnSpc>
                        <a:spcAft>
                          <a:spcPts val="1000"/>
                        </a:spcAft>
                      </a:pPr>
                      <a:r>
                        <a:rPr lang="de-DE" sz="1800">
                          <a:effectLst/>
                        </a:rPr>
                        <a:t>Vertical emittance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5 pm.rad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5 pm.rad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5 pm.rad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22955137"/>
                  </a:ext>
                </a:extLst>
              </a:tr>
              <a:tr h="273239">
                <a:tc>
                  <a:txBody>
                    <a:bodyPr/>
                    <a:lstStyle/>
                    <a:p>
                      <a:pPr algn="ctr">
                        <a:lnSpc>
                          <a:spcPct val="115000"/>
                        </a:lnSpc>
                        <a:spcAft>
                          <a:spcPts val="1000"/>
                        </a:spcAft>
                      </a:pPr>
                      <a:r>
                        <a:rPr lang="de-DE" sz="1800">
                          <a:effectLst/>
                        </a:rPr>
                        <a:t>Energy spread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0.95 10</a:t>
                      </a:r>
                      <a:r>
                        <a:rPr lang="de-DE" sz="1800" baseline="30000">
                          <a:effectLst/>
                        </a:rPr>
                        <a:t>-3</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0.85 10</a:t>
                      </a:r>
                      <a:r>
                        <a:rPr lang="de-DE" sz="1800" baseline="30000">
                          <a:effectLst/>
                        </a:rPr>
                        <a:t>-3</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0.86 10</a:t>
                      </a:r>
                      <a:r>
                        <a:rPr lang="de-DE" sz="1800" baseline="30000">
                          <a:effectLst/>
                        </a:rPr>
                        <a:t>-3</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43430138"/>
                  </a:ext>
                </a:extLst>
              </a:tr>
              <a:tr h="273239">
                <a:tc>
                  <a:txBody>
                    <a:bodyPr/>
                    <a:lstStyle/>
                    <a:p>
                      <a:pPr algn="ctr">
                        <a:lnSpc>
                          <a:spcPct val="115000"/>
                        </a:lnSpc>
                        <a:spcAft>
                          <a:spcPts val="1000"/>
                        </a:spcAft>
                      </a:pPr>
                      <a:r>
                        <a:rPr lang="de-DE" sz="1800">
                          <a:effectLst/>
                        </a:rPr>
                        <a:t>Mom. comp. factor</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8 10</a:t>
                      </a:r>
                      <a:r>
                        <a:rPr lang="de-DE" sz="1800" baseline="30000">
                          <a:effectLst/>
                        </a:rPr>
                        <a:t>-5</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5 10</a:t>
                      </a:r>
                      <a:r>
                        <a:rPr lang="de-DE" sz="1800" baseline="30000">
                          <a:effectLst/>
                        </a:rPr>
                        <a:t>-5</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6 10</a:t>
                      </a:r>
                      <a:r>
                        <a:rPr lang="de-DE" sz="1800" baseline="30000">
                          <a:effectLst/>
                        </a:rPr>
                        <a:t>-5</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89403688"/>
                  </a:ext>
                </a:extLst>
              </a:tr>
              <a:tr h="273239">
                <a:tc>
                  <a:txBody>
                    <a:bodyPr/>
                    <a:lstStyle/>
                    <a:p>
                      <a:pPr algn="ctr">
                        <a:lnSpc>
                          <a:spcPct val="115000"/>
                        </a:lnSpc>
                        <a:spcAft>
                          <a:spcPts val="1000"/>
                        </a:spcAft>
                      </a:pPr>
                      <a:r>
                        <a:rPr lang="de-DE" sz="1800">
                          <a:effectLst/>
                        </a:rPr>
                        <a:t>Natural bunch length</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2.9 mm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2.7 mm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2.89 mm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87697"/>
                  </a:ext>
                </a:extLst>
              </a:tr>
              <a:tr h="273239">
                <a:tc>
                  <a:txBody>
                    <a:bodyPr/>
                    <a:lstStyle/>
                    <a:p>
                      <a:pPr algn="ctr">
                        <a:lnSpc>
                          <a:spcPct val="115000"/>
                        </a:lnSpc>
                        <a:spcAft>
                          <a:spcPts val="1000"/>
                        </a:spcAft>
                      </a:pPr>
                      <a:r>
                        <a:rPr lang="de-DE" sz="1800">
                          <a:effectLst/>
                        </a:rPr>
                        <a:t>Betatron tunes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76.21, 27.34</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95.21, 33.34</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95.21, 33.34</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2776960"/>
                  </a:ext>
                </a:extLst>
              </a:tr>
              <a:tr h="273239">
                <a:tc>
                  <a:txBody>
                    <a:bodyPr/>
                    <a:lstStyle/>
                    <a:p>
                      <a:pPr algn="ctr">
                        <a:lnSpc>
                          <a:spcPct val="115000"/>
                        </a:lnSpc>
                        <a:spcAft>
                          <a:spcPts val="1000"/>
                        </a:spcAft>
                      </a:pPr>
                      <a:r>
                        <a:rPr lang="de-DE" sz="1800">
                          <a:effectLst/>
                        </a:rPr>
                        <a:t>Chromaticity</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6,4</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12, 7.5</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7, 6</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32400657"/>
                  </a:ext>
                </a:extLst>
              </a:tr>
              <a:tr h="273239">
                <a:tc>
                  <a:txBody>
                    <a:bodyPr/>
                    <a:lstStyle/>
                    <a:p>
                      <a:pPr algn="ctr">
                        <a:lnSpc>
                          <a:spcPct val="115000"/>
                        </a:lnSpc>
                        <a:spcAft>
                          <a:spcPts val="1000"/>
                        </a:spcAft>
                      </a:pPr>
                      <a:r>
                        <a:rPr lang="de-DE" sz="1800">
                          <a:effectLst/>
                        </a:rPr>
                        <a:t>Energy loss / turn</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2.6 MeV</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2.1 MeV</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2.0 MeV</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93799625"/>
                  </a:ext>
                </a:extLst>
              </a:tr>
              <a:tr h="273239">
                <a:tc>
                  <a:txBody>
                    <a:bodyPr/>
                    <a:lstStyle/>
                    <a:p>
                      <a:pPr algn="ctr">
                        <a:lnSpc>
                          <a:spcPct val="115000"/>
                        </a:lnSpc>
                        <a:spcAft>
                          <a:spcPts val="1000"/>
                        </a:spcAft>
                      </a:pPr>
                      <a:r>
                        <a:rPr lang="de-DE" sz="1800">
                          <a:effectLst/>
                        </a:rPr>
                        <a:t>RF voltage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6.5 MV</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5.0 MV</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5.0 MV</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29843047"/>
                  </a:ext>
                </a:extLst>
              </a:tr>
              <a:tr h="273239">
                <a:tc>
                  <a:txBody>
                    <a:bodyPr/>
                    <a:lstStyle/>
                    <a:p>
                      <a:pPr algn="ctr">
                        <a:lnSpc>
                          <a:spcPct val="115000"/>
                        </a:lnSpc>
                        <a:spcAft>
                          <a:spcPts val="1000"/>
                        </a:spcAft>
                      </a:pPr>
                      <a:r>
                        <a:rPr lang="de-DE" sz="1800">
                          <a:effectLst/>
                        </a:rPr>
                        <a:t>RF frequency</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352 MHz</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352 MHz</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352 MHz</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358725"/>
                  </a:ext>
                </a:extLst>
              </a:tr>
              <a:tr h="273239">
                <a:tc>
                  <a:txBody>
                    <a:bodyPr/>
                    <a:lstStyle/>
                    <a:p>
                      <a:pPr algn="ctr">
                        <a:lnSpc>
                          <a:spcPct val="115000"/>
                        </a:lnSpc>
                        <a:spcAft>
                          <a:spcPts val="1000"/>
                        </a:spcAft>
                      </a:pPr>
                      <a:r>
                        <a:rPr lang="de-DE" sz="1800">
                          <a:effectLst/>
                        </a:rPr>
                        <a:t>Harmonic number</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992</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1240</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a:effectLst/>
                        </a:rPr>
                        <a:t>1294</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46894307"/>
                  </a:ext>
                </a:extLst>
              </a:tr>
              <a:tr h="273239">
                <a:tc>
                  <a:txBody>
                    <a:bodyPr/>
                    <a:lstStyle/>
                    <a:p>
                      <a:pPr algn="ctr">
                        <a:lnSpc>
                          <a:spcPct val="115000"/>
                        </a:lnSpc>
                        <a:spcAft>
                          <a:spcPts val="1000"/>
                        </a:spcAft>
                      </a:pPr>
                      <a:r>
                        <a:rPr lang="de-DE" sz="1800" dirty="0">
                          <a:effectLst/>
                        </a:rPr>
                        <a:t>Max total current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dirty="0">
                          <a:effectLst/>
                        </a:rPr>
                        <a:t>200 mA</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dirty="0">
                          <a:effectLst/>
                        </a:rPr>
                        <a:t>200 mA</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1000"/>
                        </a:spcAft>
                      </a:pPr>
                      <a:r>
                        <a:rPr lang="de-DE" sz="1800" dirty="0">
                          <a:effectLst/>
                        </a:rPr>
                        <a:t>200 mA</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91042131"/>
                  </a:ext>
                </a:extLst>
              </a:tr>
            </a:tbl>
          </a:graphicData>
        </a:graphic>
      </p:graphicFrame>
      <p:sp>
        <p:nvSpPr>
          <p:cNvPr id="3" name="Footer Placeholder 2">
            <a:extLst>
              <a:ext uri="{FF2B5EF4-FFF2-40B4-BE49-F238E27FC236}">
                <a16:creationId xmlns:a16="http://schemas.microsoft.com/office/drawing/2014/main" id="{47DAF581-0FBB-B3B3-685A-56BAB3972DA1}"/>
              </a:ext>
            </a:extLst>
          </p:cNvPr>
          <p:cNvSpPr>
            <a:spLocks noGrp="1"/>
          </p:cNvSpPr>
          <p:nvPr>
            <p:ph type="ftr" sz="quarter" idx="11"/>
          </p:nvPr>
        </p:nvSpPr>
        <p:spPr/>
        <p:txBody>
          <a:bodyPr/>
          <a:lstStyle/>
          <a:p>
            <a:r>
              <a:rPr lang="en-US"/>
              <a:t>Yong-Chul Chae (DESY) | LEL 2022, ALBA, Barcelona, June 26 - June 29, 2022 </a:t>
            </a:r>
            <a:endParaRPr lang="en-US" dirty="0"/>
          </a:p>
        </p:txBody>
      </p:sp>
      <p:sp>
        <p:nvSpPr>
          <p:cNvPr id="4" name="Slide Number Placeholder 3">
            <a:extLst>
              <a:ext uri="{FF2B5EF4-FFF2-40B4-BE49-F238E27FC236}">
                <a16:creationId xmlns:a16="http://schemas.microsoft.com/office/drawing/2014/main" id="{13B3E41C-BF56-17AD-42A7-3C83954184EC}"/>
              </a:ext>
            </a:extLst>
          </p:cNvPr>
          <p:cNvSpPr>
            <a:spLocks noGrp="1"/>
          </p:cNvSpPr>
          <p:nvPr>
            <p:ph type="sldNum" sz="quarter" idx="10"/>
          </p:nvPr>
        </p:nvSpPr>
        <p:spPr/>
        <p:txBody>
          <a:bodyPr/>
          <a:lstStyle/>
          <a:p>
            <a:pPr>
              <a:defRPr/>
            </a:pPr>
            <a:fld id="{F6D9C4B1-F38D-8C4F-BA53-5E146BA26C03}" type="slidenum">
              <a:rPr lang="en-US" smtClean="0"/>
              <a:pPr>
                <a:defRPr/>
              </a:pPr>
              <a:t>21</a:t>
            </a:fld>
            <a:endParaRPr lang="en-US" dirty="0"/>
          </a:p>
        </p:txBody>
      </p:sp>
    </p:spTree>
    <p:extLst>
      <p:ext uri="{BB962C8B-B14F-4D97-AF65-F5344CB8AC3E}">
        <p14:creationId xmlns:p14="http://schemas.microsoft.com/office/powerpoint/2010/main" val="142405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39470"/>
            <a:ext cx="9620552" cy="487362"/>
          </a:xfrm>
        </p:spPr>
        <p:txBody>
          <a:bodyPr>
            <a:normAutofit fontScale="90000"/>
          </a:bodyPr>
          <a:lstStyle/>
          <a:p>
            <a:r>
              <a:rPr lang="en-US" dirty="0">
                <a:solidFill>
                  <a:schemeClr val="accent1"/>
                </a:solidFill>
              </a:rPr>
              <a:t>USSR – EBS40 with 20 mm Aperture (y)</a:t>
            </a:r>
          </a:p>
        </p:txBody>
      </p:sp>
      <p:pic>
        <p:nvPicPr>
          <p:cNvPr id="5" name="Picture 4">
            <a:extLst>
              <a:ext uri="{FF2B5EF4-FFF2-40B4-BE49-F238E27FC236}">
                <a16:creationId xmlns:a16="http://schemas.microsoft.com/office/drawing/2014/main" id="{28D55D4C-3EE9-873F-3087-4C790A961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981" y="1803832"/>
            <a:ext cx="8558529" cy="2096155"/>
          </a:xfrm>
          <a:prstGeom prst="rect">
            <a:avLst/>
          </a:prstGeom>
        </p:spPr>
      </p:pic>
      <p:pic>
        <p:nvPicPr>
          <p:cNvPr id="6" name="Picture 5">
            <a:extLst>
              <a:ext uri="{FF2B5EF4-FFF2-40B4-BE49-F238E27FC236}">
                <a16:creationId xmlns:a16="http://schemas.microsoft.com/office/drawing/2014/main" id="{0F5E3CF3-164F-6715-A832-E9B48FC55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389" y="3751787"/>
            <a:ext cx="3548819" cy="2658523"/>
          </a:xfrm>
          <a:prstGeom prst="rect">
            <a:avLst/>
          </a:prstGeom>
        </p:spPr>
      </p:pic>
      <p:pic>
        <p:nvPicPr>
          <p:cNvPr id="7" name="Picture 6">
            <a:extLst>
              <a:ext uri="{FF2B5EF4-FFF2-40B4-BE49-F238E27FC236}">
                <a16:creationId xmlns:a16="http://schemas.microsoft.com/office/drawing/2014/main" id="{1FAF6F40-8B9E-2E8A-0F5B-FE929BA4A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434" y="3643568"/>
            <a:ext cx="3892323" cy="2915851"/>
          </a:xfrm>
          <a:prstGeom prst="rect">
            <a:avLst/>
          </a:prstGeom>
        </p:spPr>
      </p:pic>
      <p:sp>
        <p:nvSpPr>
          <p:cNvPr id="4" name="TextBox 3">
            <a:extLst>
              <a:ext uri="{FF2B5EF4-FFF2-40B4-BE49-F238E27FC236}">
                <a16:creationId xmlns:a16="http://schemas.microsoft.com/office/drawing/2014/main" id="{9E8170DC-7C73-C1E9-8A93-5375B32A8103}"/>
              </a:ext>
            </a:extLst>
          </p:cNvPr>
          <p:cNvSpPr txBox="1"/>
          <p:nvPr/>
        </p:nvSpPr>
        <p:spPr>
          <a:xfrm>
            <a:off x="544286" y="946000"/>
            <a:ext cx="8142870" cy="646331"/>
          </a:xfrm>
          <a:prstGeom prst="rect">
            <a:avLst/>
          </a:prstGeom>
          <a:noFill/>
        </p:spPr>
        <p:txBody>
          <a:bodyPr wrap="none" rtlCol="0">
            <a:spAutoFit/>
          </a:bodyPr>
          <a:lstStyle/>
          <a:p>
            <a:pPr marL="285750" indent="-285750">
              <a:buFont typeface="Arial" panose="020B0604020202020204" pitchFamily="34" charset="0"/>
              <a:buChar char="•"/>
            </a:pPr>
            <a:r>
              <a:rPr lang="en-US" dirty="0"/>
              <a:t>Aperture and wake data were provided by L. Cavers, S. White, S. Liuzzo (ESRF-EBS)</a:t>
            </a:r>
          </a:p>
          <a:p>
            <a:pPr marL="285750" indent="-285750">
              <a:buFont typeface="Arial" panose="020B0604020202020204" pitchFamily="34" charset="0"/>
              <a:buChar char="•"/>
            </a:pPr>
            <a:r>
              <a:rPr lang="en-US" dirty="0"/>
              <a:t>To design USSR we scale the wake by 40/32 of EBS32 to EBS40.</a:t>
            </a:r>
          </a:p>
        </p:txBody>
      </p:sp>
      <p:sp>
        <p:nvSpPr>
          <p:cNvPr id="3" name="Footer Placeholder 2">
            <a:extLst>
              <a:ext uri="{FF2B5EF4-FFF2-40B4-BE49-F238E27FC236}">
                <a16:creationId xmlns:a16="http://schemas.microsoft.com/office/drawing/2014/main" id="{0E5315AA-4AD6-46CF-8B9C-694A4D3BE668}"/>
              </a:ext>
            </a:extLst>
          </p:cNvPr>
          <p:cNvSpPr>
            <a:spLocks noGrp="1"/>
          </p:cNvSpPr>
          <p:nvPr>
            <p:ph type="ftr" sz="quarter" idx="11"/>
          </p:nvPr>
        </p:nvSpPr>
        <p:spPr/>
        <p:txBody>
          <a:bodyPr/>
          <a:lstStyle/>
          <a:p>
            <a:r>
              <a:rPr lang="en-US"/>
              <a:t>Yong-Chul Chae (DESY) | LEL 2022, ALBA, Barcelona, June 26 - June 29, 2022 </a:t>
            </a:r>
            <a:endParaRPr lang="en-US" dirty="0"/>
          </a:p>
        </p:txBody>
      </p:sp>
      <p:sp>
        <p:nvSpPr>
          <p:cNvPr id="8" name="Slide Number Placeholder 7">
            <a:extLst>
              <a:ext uri="{FF2B5EF4-FFF2-40B4-BE49-F238E27FC236}">
                <a16:creationId xmlns:a16="http://schemas.microsoft.com/office/drawing/2014/main" id="{38D85B65-8B49-E37B-A36B-3A357E84EA0A}"/>
              </a:ext>
            </a:extLst>
          </p:cNvPr>
          <p:cNvSpPr>
            <a:spLocks noGrp="1"/>
          </p:cNvSpPr>
          <p:nvPr>
            <p:ph type="sldNum" sz="quarter" idx="10"/>
          </p:nvPr>
        </p:nvSpPr>
        <p:spPr/>
        <p:txBody>
          <a:bodyPr/>
          <a:lstStyle/>
          <a:p>
            <a:pPr>
              <a:defRPr/>
            </a:pPr>
            <a:fld id="{F6D9C4B1-F38D-8C4F-BA53-5E146BA26C03}" type="slidenum">
              <a:rPr lang="en-US" smtClean="0"/>
              <a:pPr>
                <a:defRPr/>
              </a:pPr>
              <a:t>22</a:t>
            </a:fld>
            <a:endParaRPr lang="en-US" dirty="0"/>
          </a:p>
        </p:txBody>
      </p:sp>
    </p:spTree>
    <p:extLst>
      <p:ext uri="{BB962C8B-B14F-4D97-AF65-F5344CB8AC3E}">
        <p14:creationId xmlns:p14="http://schemas.microsoft.com/office/powerpoint/2010/main" val="425026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39470"/>
            <a:ext cx="9620552" cy="487362"/>
          </a:xfrm>
        </p:spPr>
        <p:txBody>
          <a:bodyPr>
            <a:normAutofit fontScale="90000"/>
          </a:bodyPr>
          <a:lstStyle/>
          <a:p>
            <a:r>
              <a:rPr lang="en-US" dirty="0">
                <a:solidFill>
                  <a:schemeClr val="accent1"/>
                </a:solidFill>
              </a:rPr>
              <a:t>USSR – EBS40 with 20 mm Aperture (y)</a:t>
            </a:r>
          </a:p>
        </p:txBody>
      </p:sp>
      <p:pic>
        <p:nvPicPr>
          <p:cNvPr id="8" name="Picture 7">
            <a:extLst>
              <a:ext uri="{FF2B5EF4-FFF2-40B4-BE49-F238E27FC236}">
                <a16:creationId xmlns:a16="http://schemas.microsoft.com/office/drawing/2014/main" id="{7D9E12A1-008B-3FF9-AD6A-7C4E3B693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816" y="1140927"/>
            <a:ext cx="2778036" cy="2633029"/>
          </a:xfrm>
          <a:prstGeom prst="rect">
            <a:avLst/>
          </a:prstGeom>
        </p:spPr>
      </p:pic>
      <p:pic>
        <p:nvPicPr>
          <p:cNvPr id="9" name="Picture 8">
            <a:extLst>
              <a:ext uri="{FF2B5EF4-FFF2-40B4-BE49-F238E27FC236}">
                <a16:creationId xmlns:a16="http://schemas.microsoft.com/office/drawing/2014/main" id="{6C45632D-0C84-A43C-50FC-C748602B9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319" y="1242416"/>
            <a:ext cx="2642569" cy="2568934"/>
          </a:xfrm>
          <a:prstGeom prst="rect">
            <a:avLst/>
          </a:prstGeom>
        </p:spPr>
      </p:pic>
      <p:pic>
        <p:nvPicPr>
          <p:cNvPr id="10" name="Picture 9">
            <a:extLst>
              <a:ext uri="{FF2B5EF4-FFF2-40B4-BE49-F238E27FC236}">
                <a16:creationId xmlns:a16="http://schemas.microsoft.com/office/drawing/2014/main" id="{AC55467A-2FE4-E1B4-69E2-BCE3FF863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663" y="4321293"/>
            <a:ext cx="3156900" cy="2431037"/>
          </a:xfrm>
          <a:prstGeom prst="rect">
            <a:avLst/>
          </a:prstGeom>
        </p:spPr>
      </p:pic>
      <p:pic>
        <p:nvPicPr>
          <p:cNvPr id="11" name="Picture 10">
            <a:extLst>
              <a:ext uri="{FF2B5EF4-FFF2-40B4-BE49-F238E27FC236}">
                <a16:creationId xmlns:a16="http://schemas.microsoft.com/office/drawing/2014/main" id="{440B3A8D-6B33-4C95-BDDF-35FD4A0F10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641"/>
          <a:stretch/>
        </p:blipFill>
        <p:spPr>
          <a:xfrm>
            <a:off x="6603391" y="4321009"/>
            <a:ext cx="2884114" cy="2431321"/>
          </a:xfrm>
          <a:prstGeom prst="rect">
            <a:avLst/>
          </a:prstGeom>
        </p:spPr>
      </p:pic>
      <p:pic>
        <p:nvPicPr>
          <p:cNvPr id="12" name="Picture 11">
            <a:extLst>
              <a:ext uri="{FF2B5EF4-FFF2-40B4-BE49-F238E27FC236}">
                <a16:creationId xmlns:a16="http://schemas.microsoft.com/office/drawing/2014/main" id="{07668EBA-AE55-42EC-F079-FD9CE5DD6C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8944" y="4552954"/>
            <a:ext cx="2343150" cy="1804035"/>
          </a:xfrm>
          <a:prstGeom prst="rect">
            <a:avLst/>
          </a:prstGeom>
        </p:spPr>
      </p:pic>
      <p:pic>
        <p:nvPicPr>
          <p:cNvPr id="13" name="Picture 12">
            <a:extLst>
              <a:ext uri="{FF2B5EF4-FFF2-40B4-BE49-F238E27FC236}">
                <a16:creationId xmlns:a16="http://schemas.microsoft.com/office/drawing/2014/main" id="{B5DCC5FC-5C78-B40E-67E9-29CEA2D61D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746" y="4300252"/>
            <a:ext cx="3003884" cy="2309438"/>
          </a:xfrm>
          <a:prstGeom prst="rect">
            <a:avLst/>
          </a:prstGeom>
        </p:spPr>
      </p:pic>
      <p:pic>
        <p:nvPicPr>
          <p:cNvPr id="14" name="Picture 13">
            <a:extLst>
              <a:ext uri="{FF2B5EF4-FFF2-40B4-BE49-F238E27FC236}">
                <a16:creationId xmlns:a16="http://schemas.microsoft.com/office/drawing/2014/main" id="{D063BC3A-DB82-DB21-A686-3A4057E487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2451"/>
          <a:stretch/>
        </p:blipFill>
        <p:spPr>
          <a:xfrm>
            <a:off x="8728943" y="1242416"/>
            <a:ext cx="3308238" cy="2910376"/>
          </a:xfrm>
          <a:prstGeom prst="rect">
            <a:avLst/>
          </a:prstGeom>
        </p:spPr>
      </p:pic>
      <p:sp>
        <p:nvSpPr>
          <p:cNvPr id="3" name="TextBox 2">
            <a:extLst>
              <a:ext uri="{FF2B5EF4-FFF2-40B4-BE49-F238E27FC236}">
                <a16:creationId xmlns:a16="http://schemas.microsoft.com/office/drawing/2014/main" id="{F2C42850-A79E-D421-0F00-F732BC0206D1}"/>
              </a:ext>
            </a:extLst>
          </p:cNvPr>
          <p:cNvSpPr txBox="1"/>
          <p:nvPr/>
        </p:nvSpPr>
        <p:spPr>
          <a:xfrm>
            <a:off x="519155" y="1045273"/>
            <a:ext cx="239821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AT2.0 (ESRF), SBSC (INFN), ELEGANT (APS) showed the good agreement each other.</a:t>
            </a:r>
          </a:p>
          <a:p>
            <a:pPr marL="285750" indent="-285750">
              <a:buFont typeface="Arial" panose="020B0604020202020204" pitchFamily="34" charset="0"/>
              <a:buChar char="•"/>
            </a:pPr>
            <a:r>
              <a:rPr lang="en-US" dirty="0"/>
              <a:t>AT2.0 and SBSC used the 1-mm wake.</a:t>
            </a:r>
          </a:p>
          <a:p>
            <a:pPr marL="285750" indent="-285750">
              <a:buFont typeface="Arial" panose="020B0604020202020204" pitchFamily="34" charset="0"/>
              <a:buChar char="•"/>
            </a:pPr>
            <a:r>
              <a:rPr lang="en-US" dirty="0"/>
              <a:t>ELEGANT used the impedance.</a:t>
            </a:r>
          </a:p>
        </p:txBody>
      </p:sp>
      <p:sp>
        <p:nvSpPr>
          <p:cNvPr id="15" name="TextBox 14">
            <a:extLst>
              <a:ext uri="{FF2B5EF4-FFF2-40B4-BE49-F238E27FC236}">
                <a16:creationId xmlns:a16="http://schemas.microsoft.com/office/drawing/2014/main" id="{22C8F44F-93C0-CD92-5984-1D1527119664}"/>
              </a:ext>
            </a:extLst>
          </p:cNvPr>
          <p:cNvSpPr txBox="1"/>
          <p:nvPr/>
        </p:nvSpPr>
        <p:spPr>
          <a:xfrm>
            <a:off x="5673488" y="849958"/>
            <a:ext cx="644728" cy="369332"/>
          </a:xfrm>
          <a:prstGeom prst="rect">
            <a:avLst/>
          </a:prstGeom>
          <a:noFill/>
        </p:spPr>
        <p:txBody>
          <a:bodyPr wrap="none" rtlCol="0">
            <a:spAutoFit/>
          </a:bodyPr>
          <a:lstStyle/>
          <a:p>
            <a:r>
              <a:rPr lang="en-US" dirty="0"/>
              <a:t>SBSC</a:t>
            </a:r>
          </a:p>
        </p:txBody>
      </p:sp>
      <p:sp>
        <p:nvSpPr>
          <p:cNvPr id="18" name="TextBox 17">
            <a:extLst>
              <a:ext uri="{FF2B5EF4-FFF2-40B4-BE49-F238E27FC236}">
                <a16:creationId xmlns:a16="http://schemas.microsoft.com/office/drawing/2014/main" id="{4D3F279A-282D-AB1E-3CC8-A93A9D479DAE}"/>
              </a:ext>
            </a:extLst>
          </p:cNvPr>
          <p:cNvSpPr txBox="1"/>
          <p:nvPr/>
        </p:nvSpPr>
        <p:spPr>
          <a:xfrm>
            <a:off x="10195319" y="857662"/>
            <a:ext cx="1044388" cy="369332"/>
          </a:xfrm>
          <a:prstGeom prst="rect">
            <a:avLst/>
          </a:prstGeom>
          <a:noFill/>
        </p:spPr>
        <p:txBody>
          <a:bodyPr wrap="none" rtlCol="0">
            <a:spAutoFit/>
          </a:bodyPr>
          <a:lstStyle/>
          <a:p>
            <a:r>
              <a:rPr lang="en-US" dirty="0"/>
              <a:t>ELEGANT</a:t>
            </a:r>
          </a:p>
        </p:txBody>
      </p:sp>
      <p:sp>
        <p:nvSpPr>
          <p:cNvPr id="19" name="TextBox 18">
            <a:extLst>
              <a:ext uri="{FF2B5EF4-FFF2-40B4-BE49-F238E27FC236}">
                <a16:creationId xmlns:a16="http://schemas.microsoft.com/office/drawing/2014/main" id="{C88D13CF-1387-A48C-D4F9-2EFBCEBB97BC}"/>
              </a:ext>
            </a:extLst>
          </p:cNvPr>
          <p:cNvSpPr txBox="1"/>
          <p:nvPr/>
        </p:nvSpPr>
        <p:spPr>
          <a:xfrm>
            <a:off x="1262743" y="4014588"/>
            <a:ext cx="1468992" cy="369332"/>
          </a:xfrm>
          <a:prstGeom prst="rect">
            <a:avLst/>
          </a:prstGeom>
          <a:noFill/>
        </p:spPr>
        <p:txBody>
          <a:bodyPr wrap="none" rtlCol="0">
            <a:spAutoFit/>
          </a:bodyPr>
          <a:lstStyle/>
          <a:p>
            <a:r>
              <a:rPr lang="en-US" dirty="0">
                <a:solidFill>
                  <a:schemeClr val="accent1"/>
                </a:solidFill>
              </a:rPr>
              <a:t>IBS Emittance</a:t>
            </a:r>
          </a:p>
        </p:txBody>
      </p:sp>
      <p:sp>
        <p:nvSpPr>
          <p:cNvPr id="20" name="TextBox 19">
            <a:extLst>
              <a:ext uri="{FF2B5EF4-FFF2-40B4-BE49-F238E27FC236}">
                <a16:creationId xmlns:a16="http://schemas.microsoft.com/office/drawing/2014/main" id="{67A5D6DE-05CF-08E2-3568-B289180D0981}"/>
              </a:ext>
            </a:extLst>
          </p:cNvPr>
          <p:cNvSpPr txBox="1"/>
          <p:nvPr/>
        </p:nvSpPr>
        <p:spPr>
          <a:xfrm>
            <a:off x="4786425" y="4014588"/>
            <a:ext cx="943913" cy="369332"/>
          </a:xfrm>
          <a:prstGeom prst="rect">
            <a:avLst/>
          </a:prstGeom>
          <a:noFill/>
        </p:spPr>
        <p:txBody>
          <a:bodyPr wrap="none" rtlCol="0">
            <a:spAutoFit/>
          </a:bodyPr>
          <a:lstStyle/>
          <a:p>
            <a:r>
              <a:rPr lang="en-US" dirty="0">
                <a:solidFill>
                  <a:schemeClr val="accent1"/>
                </a:solidFill>
              </a:rPr>
              <a:t>Lifetime</a:t>
            </a:r>
          </a:p>
        </p:txBody>
      </p:sp>
      <p:sp>
        <p:nvSpPr>
          <p:cNvPr id="21" name="TextBox 20">
            <a:extLst>
              <a:ext uri="{FF2B5EF4-FFF2-40B4-BE49-F238E27FC236}">
                <a16:creationId xmlns:a16="http://schemas.microsoft.com/office/drawing/2014/main" id="{E90A9B1C-F12F-49AC-92BA-A3A5FB5D6CF6}"/>
              </a:ext>
            </a:extLst>
          </p:cNvPr>
          <p:cNvSpPr txBox="1"/>
          <p:nvPr/>
        </p:nvSpPr>
        <p:spPr>
          <a:xfrm>
            <a:off x="7234587" y="4014588"/>
            <a:ext cx="1865704" cy="369332"/>
          </a:xfrm>
          <a:prstGeom prst="rect">
            <a:avLst/>
          </a:prstGeom>
          <a:noFill/>
        </p:spPr>
        <p:txBody>
          <a:bodyPr wrap="none" rtlCol="0">
            <a:spAutoFit/>
          </a:bodyPr>
          <a:lstStyle/>
          <a:p>
            <a:r>
              <a:rPr lang="en-US" dirty="0">
                <a:solidFill>
                  <a:schemeClr val="accent1"/>
                </a:solidFill>
              </a:rPr>
              <a:t>Imax (V3=0.0 MV)</a:t>
            </a:r>
          </a:p>
        </p:txBody>
      </p:sp>
      <p:sp>
        <p:nvSpPr>
          <p:cNvPr id="22" name="TextBox 21">
            <a:extLst>
              <a:ext uri="{FF2B5EF4-FFF2-40B4-BE49-F238E27FC236}">
                <a16:creationId xmlns:a16="http://schemas.microsoft.com/office/drawing/2014/main" id="{F4A8A1AB-E6DD-3069-4AFD-A0F874572785}"/>
              </a:ext>
            </a:extLst>
          </p:cNvPr>
          <p:cNvSpPr txBox="1"/>
          <p:nvPr/>
        </p:nvSpPr>
        <p:spPr>
          <a:xfrm>
            <a:off x="9265332" y="4014588"/>
            <a:ext cx="2771849" cy="369332"/>
          </a:xfrm>
          <a:prstGeom prst="rect">
            <a:avLst/>
          </a:prstGeom>
          <a:noFill/>
        </p:spPr>
        <p:txBody>
          <a:bodyPr wrap="none" rtlCol="0">
            <a:spAutoFit/>
          </a:bodyPr>
          <a:lstStyle/>
          <a:p>
            <a:r>
              <a:rPr lang="en-US" dirty="0">
                <a:solidFill>
                  <a:schemeClr val="accent1"/>
                </a:solidFill>
              </a:rPr>
              <a:t>|Y (Pass)| vs. </a:t>
            </a:r>
            <a:r>
              <a:rPr lang="en-US" dirty="0" err="1">
                <a:solidFill>
                  <a:schemeClr val="accent1"/>
                </a:solidFill>
              </a:rPr>
              <a:t>Chrom</a:t>
            </a:r>
            <a:r>
              <a:rPr lang="en-US" dirty="0">
                <a:solidFill>
                  <a:schemeClr val="accent1"/>
                </a:solidFill>
              </a:rPr>
              <a:t> (5 mA)</a:t>
            </a:r>
          </a:p>
        </p:txBody>
      </p:sp>
      <p:sp>
        <p:nvSpPr>
          <p:cNvPr id="4" name="Footer Placeholder 3">
            <a:extLst>
              <a:ext uri="{FF2B5EF4-FFF2-40B4-BE49-F238E27FC236}">
                <a16:creationId xmlns:a16="http://schemas.microsoft.com/office/drawing/2014/main" id="{3C702958-AB59-F176-5F6A-B02FA2A4BFDD}"/>
              </a:ext>
            </a:extLst>
          </p:cNvPr>
          <p:cNvSpPr>
            <a:spLocks noGrp="1"/>
          </p:cNvSpPr>
          <p:nvPr>
            <p:ph type="ftr" sz="quarter" idx="11"/>
          </p:nvPr>
        </p:nvSpPr>
        <p:spPr>
          <a:xfrm>
            <a:off x="825147" y="6583522"/>
            <a:ext cx="7922684" cy="228600"/>
          </a:xfrm>
        </p:spPr>
        <p:txBody>
          <a:bodyPr/>
          <a:lstStyle/>
          <a:p>
            <a:r>
              <a:rPr lang="en-US" dirty="0"/>
              <a:t>Yong-</a:t>
            </a:r>
            <a:r>
              <a:rPr lang="en-US" dirty="0" err="1"/>
              <a:t>Chul</a:t>
            </a:r>
            <a:r>
              <a:rPr lang="en-US" dirty="0"/>
              <a:t> Chae (DESY) | LEL 2022, ALBA, Barcelona, June 26 - June 29, 2022 </a:t>
            </a:r>
          </a:p>
        </p:txBody>
      </p:sp>
      <p:sp>
        <p:nvSpPr>
          <p:cNvPr id="5" name="Slide Number Placeholder 4">
            <a:extLst>
              <a:ext uri="{FF2B5EF4-FFF2-40B4-BE49-F238E27FC236}">
                <a16:creationId xmlns:a16="http://schemas.microsoft.com/office/drawing/2014/main" id="{98883BBD-3248-67C2-2B7C-85C1B0B150A1}"/>
              </a:ext>
            </a:extLst>
          </p:cNvPr>
          <p:cNvSpPr>
            <a:spLocks noGrp="1"/>
          </p:cNvSpPr>
          <p:nvPr>
            <p:ph type="sldNum" sz="quarter" idx="10"/>
          </p:nvPr>
        </p:nvSpPr>
        <p:spPr/>
        <p:txBody>
          <a:bodyPr/>
          <a:lstStyle/>
          <a:p>
            <a:pPr>
              <a:defRPr/>
            </a:pPr>
            <a:fld id="{F6D9C4B1-F38D-8C4F-BA53-5E146BA26C03}" type="slidenum">
              <a:rPr lang="en-US" smtClean="0"/>
              <a:pPr>
                <a:defRPr/>
              </a:pPr>
              <a:t>23</a:t>
            </a:fld>
            <a:endParaRPr lang="en-US" dirty="0"/>
          </a:p>
        </p:txBody>
      </p:sp>
    </p:spTree>
    <p:extLst>
      <p:ext uri="{BB962C8B-B14F-4D97-AF65-F5344CB8AC3E}">
        <p14:creationId xmlns:p14="http://schemas.microsoft.com/office/powerpoint/2010/main" val="68088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71301597"/>
              </p:ext>
            </p:extLst>
          </p:nvPr>
        </p:nvGraphicFramePr>
        <p:xfrm>
          <a:off x="3799864" y="1042868"/>
          <a:ext cx="8122720" cy="5085080"/>
        </p:xfrm>
        <a:graphic>
          <a:graphicData uri="http://schemas.openxmlformats.org/drawingml/2006/table">
            <a:tbl>
              <a:tblPr firstRow="1" bandRow="1">
                <a:tableStyleId>{5C22544A-7EE6-4342-B048-85BDC9FD1C3A}</a:tableStyleId>
              </a:tblPr>
              <a:tblGrid>
                <a:gridCol w="2599006">
                  <a:extLst>
                    <a:ext uri="{9D8B030D-6E8A-4147-A177-3AD203B41FA5}">
                      <a16:colId xmlns:a16="http://schemas.microsoft.com/office/drawing/2014/main" val="20000"/>
                    </a:ext>
                  </a:extLst>
                </a:gridCol>
                <a:gridCol w="1349109">
                  <a:extLst>
                    <a:ext uri="{9D8B030D-6E8A-4147-A177-3AD203B41FA5}">
                      <a16:colId xmlns:a16="http://schemas.microsoft.com/office/drawing/2014/main" val="20001"/>
                    </a:ext>
                  </a:extLst>
                </a:gridCol>
                <a:gridCol w="1272746">
                  <a:extLst>
                    <a:ext uri="{9D8B030D-6E8A-4147-A177-3AD203B41FA5}">
                      <a16:colId xmlns:a16="http://schemas.microsoft.com/office/drawing/2014/main" val="20002"/>
                    </a:ext>
                  </a:extLst>
                </a:gridCol>
                <a:gridCol w="1425474">
                  <a:extLst>
                    <a:ext uri="{9D8B030D-6E8A-4147-A177-3AD203B41FA5}">
                      <a16:colId xmlns:a16="http://schemas.microsoft.com/office/drawing/2014/main" val="20003"/>
                    </a:ext>
                  </a:extLst>
                </a:gridCol>
                <a:gridCol w="1476385">
                  <a:extLst>
                    <a:ext uri="{9D8B030D-6E8A-4147-A177-3AD203B41FA5}">
                      <a16:colId xmlns:a16="http://schemas.microsoft.com/office/drawing/2014/main" val="20004"/>
                    </a:ext>
                  </a:extLst>
                </a:gridCol>
              </a:tblGrid>
              <a:tr h="0">
                <a:tc>
                  <a:txBody>
                    <a:bodyPr/>
                    <a:lstStyle/>
                    <a:p>
                      <a:r>
                        <a:rPr lang="en-US" sz="1600" dirty="0"/>
                        <a:t>Parameter</a:t>
                      </a:r>
                    </a:p>
                  </a:txBody>
                  <a:tcPr/>
                </a:tc>
                <a:tc>
                  <a:txBody>
                    <a:bodyPr/>
                    <a:lstStyle/>
                    <a:p>
                      <a:r>
                        <a:rPr lang="en-US" sz="1600" dirty="0"/>
                        <a:t>PETRA 3 (DW)</a:t>
                      </a:r>
                    </a:p>
                  </a:txBody>
                  <a:tcPr/>
                </a:tc>
                <a:tc>
                  <a:txBody>
                    <a:bodyPr/>
                    <a:lstStyle/>
                    <a:p>
                      <a:r>
                        <a:rPr lang="en-US" sz="1600" b="1" dirty="0"/>
                        <a:t>H7BA</a:t>
                      </a:r>
                    </a:p>
                    <a:p>
                      <a:r>
                        <a:rPr lang="en-US" sz="1600" b="1" dirty="0"/>
                        <a:t>23 m</a:t>
                      </a:r>
                    </a:p>
                  </a:txBody>
                  <a:tcPr/>
                </a:tc>
                <a:tc>
                  <a:txBody>
                    <a:bodyPr/>
                    <a:lstStyle/>
                    <a:p>
                      <a:r>
                        <a:rPr lang="en-US" sz="1600" b="1" dirty="0"/>
                        <a:t>H6BA</a:t>
                      </a:r>
                    </a:p>
                    <a:p>
                      <a:r>
                        <a:rPr lang="en-US" sz="1600" b="1" dirty="0"/>
                        <a:t>23 m (DW)</a:t>
                      </a:r>
                    </a:p>
                  </a:txBody>
                  <a:tcPr/>
                </a:tc>
                <a:tc>
                  <a:txBody>
                    <a:bodyPr/>
                    <a:lstStyle/>
                    <a:p>
                      <a:r>
                        <a:rPr lang="en-US" sz="1600" b="1" dirty="0"/>
                        <a:t>H7BA</a:t>
                      </a:r>
                    </a:p>
                    <a:p>
                      <a:r>
                        <a:rPr lang="en-US" sz="1600" b="1" dirty="0"/>
                        <a:t>25.2</a:t>
                      </a:r>
                      <a:r>
                        <a:rPr lang="en-US" sz="1600" b="1" baseline="0" dirty="0"/>
                        <a:t> m (DW)</a:t>
                      </a:r>
                      <a:endParaRPr lang="en-US" sz="1600" b="1" dirty="0"/>
                    </a:p>
                  </a:txBody>
                  <a:tcPr/>
                </a:tc>
                <a:extLst>
                  <a:ext uri="{0D108BD9-81ED-4DB2-BD59-A6C34878D82A}">
                    <a16:rowId xmlns:a16="http://schemas.microsoft.com/office/drawing/2014/main" val="10000"/>
                  </a:ext>
                </a:extLst>
              </a:tr>
              <a:tr h="370840">
                <a:tc>
                  <a:txBody>
                    <a:bodyPr/>
                    <a:lstStyle/>
                    <a:p>
                      <a:r>
                        <a:rPr lang="en-US" sz="1600" b="1" dirty="0"/>
                        <a:t>Nat. emittance </a:t>
                      </a:r>
                      <a:r>
                        <a:rPr lang="en-US" sz="1600" b="1" dirty="0">
                          <a:sym typeface="Symbol"/>
                        </a:rPr>
                        <a:t></a:t>
                      </a:r>
                      <a:r>
                        <a:rPr lang="en-US" sz="1600" b="1" baseline="-25000" dirty="0">
                          <a:sym typeface="Symbol"/>
                        </a:rPr>
                        <a:t>0</a:t>
                      </a:r>
                    </a:p>
                    <a:p>
                      <a:r>
                        <a:rPr lang="en-US" sz="1600" b="1" dirty="0">
                          <a:sym typeface="Symbol"/>
                        </a:rPr>
                        <a:t>(with</a:t>
                      </a:r>
                      <a:r>
                        <a:rPr lang="en-US" sz="1600" b="1" baseline="0" dirty="0">
                          <a:sym typeface="Symbol"/>
                        </a:rPr>
                        <a:t> DW)</a:t>
                      </a:r>
                      <a:endParaRPr lang="en-US" sz="1600" b="1" dirty="0"/>
                    </a:p>
                  </a:txBody>
                  <a:tcPr/>
                </a:tc>
                <a:tc>
                  <a:txBody>
                    <a:bodyPr/>
                    <a:lstStyle/>
                    <a:p>
                      <a:pPr algn="ctr"/>
                      <a:r>
                        <a:rPr lang="en-US" sz="1600" b="0" dirty="0"/>
                        <a:t>5100 pm</a:t>
                      </a:r>
                    </a:p>
                    <a:p>
                      <a:pPr algn="ctr"/>
                      <a:r>
                        <a:rPr lang="en-US" sz="1600" b="0" dirty="0"/>
                        <a:t>(1280 pm)</a:t>
                      </a:r>
                    </a:p>
                  </a:txBody>
                  <a:tcPr/>
                </a:tc>
                <a:tc>
                  <a:txBody>
                    <a:bodyPr/>
                    <a:lstStyle/>
                    <a:p>
                      <a:pPr algn="ctr"/>
                      <a:r>
                        <a:rPr lang="en-US" sz="1600" dirty="0"/>
                        <a:t>10.3 pm</a:t>
                      </a:r>
                    </a:p>
                  </a:txBody>
                  <a:tcPr/>
                </a:tc>
                <a:tc>
                  <a:txBody>
                    <a:bodyPr/>
                    <a:lstStyle/>
                    <a:p>
                      <a:pPr algn="ctr"/>
                      <a:r>
                        <a:rPr lang="en-US" sz="1600" dirty="0"/>
                        <a:t>25 pm</a:t>
                      </a:r>
                    </a:p>
                    <a:p>
                      <a:pPr algn="ctr"/>
                      <a:r>
                        <a:rPr lang="en-US" sz="1600" dirty="0">
                          <a:solidFill>
                            <a:srgbClr val="FF0000"/>
                          </a:solidFill>
                        </a:rPr>
                        <a:t>(11 pm)</a:t>
                      </a:r>
                    </a:p>
                  </a:txBody>
                  <a:tcPr/>
                </a:tc>
                <a:tc>
                  <a:txBody>
                    <a:bodyPr/>
                    <a:lstStyle/>
                    <a:p>
                      <a:pPr algn="ctr"/>
                      <a:r>
                        <a:rPr lang="en-US" sz="1600" b="0" dirty="0"/>
                        <a:t>15 pm</a:t>
                      </a:r>
                    </a:p>
                    <a:p>
                      <a:pPr algn="ctr"/>
                      <a:r>
                        <a:rPr lang="en-US" sz="1600" b="0" dirty="0"/>
                        <a:t>(9.3 pm)</a:t>
                      </a:r>
                    </a:p>
                  </a:txBody>
                  <a:tcPr/>
                </a:tc>
                <a:extLst>
                  <a:ext uri="{0D108BD9-81ED-4DB2-BD59-A6C34878D82A}">
                    <a16:rowId xmlns:a16="http://schemas.microsoft.com/office/drawing/2014/main" val="10001"/>
                  </a:ext>
                </a:extLst>
              </a:tr>
              <a:tr h="370840">
                <a:tc>
                  <a:txBody>
                    <a:bodyPr/>
                    <a:lstStyle/>
                    <a:p>
                      <a:r>
                        <a:rPr lang="en-US" sz="1600" b="1" dirty="0"/>
                        <a:t>Energy spread </a:t>
                      </a:r>
                      <a:r>
                        <a:rPr lang="en-US" sz="1600" b="1" dirty="0">
                          <a:sym typeface="Symbol"/>
                        </a:rPr>
                        <a:t></a:t>
                      </a:r>
                      <a:r>
                        <a:rPr lang="en-US" sz="1600" b="1" baseline="-25000" dirty="0">
                          <a:sym typeface="Symbol"/>
                        </a:rPr>
                        <a:t>p</a:t>
                      </a:r>
                    </a:p>
                    <a:p>
                      <a:r>
                        <a:rPr lang="en-US" sz="1600" b="1" baseline="0" dirty="0">
                          <a:sym typeface="Symbol"/>
                        </a:rPr>
                        <a:t>(with DW)</a:t>
                      </a:r>
                      <a:endParaRPr lang="en-US" sz="1600" b="1" baseline="0" dirty="0"/>
                    </a:p>
                  </a:txBody>
                  <a:tcPr/>
                </a:tc>
                <a:tc>
                  <a:txBody>
                    <a:bodyPr/>
                    <a:lstStyle/>
                    <a:p>
                      <a:pPr algn="ctr"/>
                      <a:r>
                        <a:rPr lang="en-US" sz="1600" b="0" dirty="0"/>
                        <a:t>0.82·10</a:t>
                      </a:r>
                      <a:r>
                        <a:rPr lang="en-US" sz="1600" b="0" baseline="30000" dirty="0"/>
                        <a:t>-3</a:t>
                      </a:r>
                    </a:p>
                    <a:p>
                      <a:pPr algn="ctr"/>
                      <a:r>
                        <a:rPr lang="en-US" sz="1600" b="0" baseline="0" dirty="0"/>
                        <a:t>(1.23·</a:t>
                      </a:r>
                      <a:r>
                        <a:rPr lang="en-US" sz="1600" b="0" dirty="0"/>
                        <a:t>10</a:t>
                      </a:r>
                      <a:r>
                        <a:rPr lang="en-US" sz="1600" b="0" baseline="30000" dirty="0"/>
                        <a:t>-3</a:t>
                      </a:r>
                      <a:r>
                        <a:rPr lang="en-US" sz="1600" b="0" baseline="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0.92·10</a:t>
                      </a:r>
                      <a:r>
                        <a:rPr lang="en-US" sz="1600" baseline="30000" dirty="0"/>
                        <a:t>-3</a:t>
                      </a: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0.79·10</a:t>
                      </a:r>
                      <a:r>
                        <a:rPr lang="en-US" sz="1600" baseline="30000" dirty="0"/>
                        <a:t>-3</a:t>
                      </a:r>
                      <a:endParaRPr lang="en-US"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(1.47</a:t>
                      </a:r>
                      <a:r>
                        <a:rPr lang="en-US" sz="1600" baseline="0" dirty="0"/>
                        <a:t>·</a:t>
                      </a:r>
                      <a:r>
                        <a:rPr lang="en-US" sz="1600" dirty="0"/>
                        <a:t>10</a:t>
                      </a:r>
                      <a:r>
                        <a:rPr lang="en-US" sz="1600" baseline="30000" dirty="0"/>
                        <a:t>-3</a:t>
                      </a:r>
                      <a:r>
                        <a:rPr lang="en-US" sz="1600" baseline="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0.73·10</a:t>
                      </a:r>
                      <a:r>
                        <a:rPr lang="en-US" sz="1600" b="0" baseline="30000" dirty="0"/>
                        <a:t>-3</a:t>
                      </a:r>
                      <a:endParaRPr lang="en-US" sz="1600" b="0" dirty="0"/>
                    </a:p>
                    <a:p>
                      <a:pPr algn="ctr"/>
                      <a:r>
                        <a:rPr lang="en-US" sz="1600" b="0" dirty="0"/>
                        <a:t>(1.44</a:t>
                      </a:r>
                      <a:r>
                        <a:rPr lang="en-US" sz="1600" b="0" baseline="0" dirty="0"/>
                        <a:t>·</a:t>
                      </a:r>
                      <a:r>
                        <a:rPr lang="en-US" sz="1600" b="0" dirty="0"/>
                        <a:t>10</a:t>
                      </a:r>
                      <a:r>
                        <a:rPr lang="en-US" sz="1600" b="0" baseline="30000" dirty="0"/>
                        <a:t>-3</a:t>
                      </a:r>
                      <a:r>
                        <a:rPr lang="en-US" sz="1600" b="0" baseline="0" dirty="0"/>
                        <a:t>)</a:t>
                      </a:r>
                    </a:p>
                  </a:txBody>
                  <a:tcPr/>
                </a:tc>
                <a:extLst>
                  <a:ext uri="{0D108BD9-81ED-4DB2-BD59-A6C34878D82A}">
                    <a16:rowId xmlns:a16="http://schemas.microsoft.com/office/drawing/2014/main" val="10002"/>
                  </a:ext>
                </a:extLst>
              </a:tr>
              <a:tr h="370840">
                <a:tc>
                  <a:txBody>
                    <a:bodyPr/>
                    <a:lstStyle/>
                    <a:p>
                      <a:r>
                        <a:rPr lang="en-US" sz="1600" b="1" dirty="0"/>
                        <a:t>Energy loss/turn U</a:t>
                      </a:r>
                      <a:r>
                        <a:rPr lang="en-US" sz="1600" b="1" baseline="-25000" dirty="0"/>
                        <a:t>0</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sym typeface="Symbol"/>
                        </a:rPr>
                        <a:t>(with DW)</a:t>
                      </a:r>
                      <a:endParaRPr lang="en-US" sz="1600" b="1" baseline="0" dirty="0"/>
                    </a:p>
                  </a:txBody>
                  <a:tcPr/>
                </a:tc>
                <a:tc>
                  <a:txBody>
                    <a:bodyPr/>
                    <a:lstStyle/>
                    <a:p>
                      <a:pPr algn="ctr"/>
                      <a:r>
                        <a:rPr lang="en-US" sz="1600" b="0" dirty="0"/>
                        <a:t>1.3 MeV</a:t>
                      </a:r>
                    </a:p>
                    <a:p>
                      <a:pPr algn="ctr"/>
                      <a:r>
                        <a:rPr lang="en-US" sz="1600" b="0" dirty="0"/>
                        <a:t>(5.1 MeV)</a:t>
                      </a:r>
                    </a:p>
                  </a:txBody>
                  <a:tcPr/>
                </a:tc>
                <a:tc>
                  <a:txBody>
                    <a:bodyPr/>
                    <a:lstStyle/>
                    <a:p>
                      <a:pPr algn="ctr"/>
                      <a:r>
                        <a:rPr lang="en-US" sz="1600" dirty="0">
                          <a:solidFill>
                            <a:schemeClr val="tx1"/>
                          </a:solidFill>
                        </a:rPr>
                        <a:t>1.33 MeV</a:t>
                      </a:r>
                    </a:p>
                  </a:txBody>
                  <a:tcPr/>
                </a:tc>
                <a:tc>
                  <a:txBody>
                    <a:bodyPr/>
                    <a:lstStyle/>
                    <a:p>
                      <a:pPr algn="ctr"/>
                      <a:r>
                        <a:rPr lang="en-US" sz="1600" dirty="0">
                          <a:solidFill>
                            <a:schemeClr val="tx1"/>
                          </a:solidFill>
                        </a:rPr>
                        <a:t>1.96 MeV</a:t>
                      </a:r>
                    </a:p>
                    <a:p>
                      <a:pPr algn="ctr"/>
                      <a:r>
                        <a:rPr lang="en-US" sz="1600" dirty="0">
                          <a:solidFill>
                            <a:srgbClr val="FF0000"/>
                          </a:solidFill>
                        </a:rPr>
                        <a:t>(8.5 MeV)</a:t>
                      </a:r>
                    </a:p>
                  </a:txBody>
                  <a:tcPr/>
                </a:tc>
                <a:tc>
                  <a:txBody>
                    <a:bodyPr/>
                    <a:lstStyle/>
                    <a:p>
                      <a:pPr algn="ctr"/>
                      <a:r>
                        <a:rPr lang="en-US" sz="1600" b="0" dirty="0">
                          <a:solidFill>
                            <a:schemeClr val="tx1"/>
                          </a:solidFill>
                        </a:rPr>
                        <a:t>1.37 MeV</a:t>
                      </a:r>
                    </a:p>
                    <a:p>
                      <a:pPr algn="ctr"/>
                      <a:r>
                        <a:rPr lang="en-US" sz="1600" b="0" dirty="0">
                          <a:solidFill>
                            <a:schemeClr val="tx1"/>
                          </a:solidFill>
                        </a:rPr>
                        <a:t>(4.6 MeV)</a:t>
                      </a:r>
                    </a:p>
                  </a:txBody>
                  <a:tcPr/>
                </a:tc>
                <a:extLst>
                  <a:ext uri="{0D108BD9-81ED-4DB2-BD59-A6C34878D82A}">
                    <a16:rowId xmlns:a16="http://schemas.microsoft.com/office/drawing/2014/main" val="10003"/>
                  </a:ext>
                </a:extLst>
              </a:tr>
              <a:tr h="370840">
                <a:tc>
                  <a:txBody>
                    <a:bodyPr/>
                    <a:lstStyle/>
                    <a:p>
                      <a:r>
                        <a:rPr lang="en-US" sz="1600" b="1" dirty="0"/>
                        <a:t>Momentum</a:t>
                      </a:r>
                      <a:r>
                        <a:rPr lang="en-US" sz="1600" b="1" baseline="0" dirty="0"/>
                        <a:t> </a:t>
                      </a:r>
                      <a:r>
                        <a:rPr lang="en-US" sz="1600" b="1" dirty="0"/>
                        <a:t>compaction</a:t>
                      </a:r>
                      <a:r>
                        <a:rPr lang="en-US" sz="1600" b="1" baseline="0" dirty="0"/>
                        <a:t> factor </a:t>
                      </a:r>
                      <a:r>
                        <a:rPr lang="el-GR" sz="1600" b="1" baseline="0" dirty="0"/>
                        <a:t>α</a:t>
                      </a:r>
                      <a:r>
                        <a:rPr lang="en-US" sz="1600" b="1" baseline="-25000" dirty="0"/>
                        <a:t>c</a:t>
                      </a:r>
                      <a:r>
                        <a:rPr lang="en-US" sz="1600" b="1" baseline="0" dirty="0"/>
                        <a:t> (with DW)</a:t>
                      </a:r>
                      <a:endParaRPr lang="en-US" sz="1600" b="1" baseline="-25000" dirty="0"/>
                    </a:p>
                  </a:txBody>
                  <a:tcPr/>
                </a:tc>
                <a:tc>
                  <a:txBody>
                    <a:bodyPr/>
                    <a:lstStyle/>
                    <a:p>
                      <a:pPr algn="ctr"/>
                      <a:r>
                        <a:rPr lang="en-US" sz="1600" b="0" dirty="0"/>
                        <a:t>1.13·10</a:t>
                      </a:r>
                      <a:r>
                        <a:rPr lang="en-US" sz="1600" b="0" baseline="30000" dirty="0"/>
                        <a:t>-3</a:t>
                      </a:r>
                    </a:p>
                    <a:p>
                      <a:pPr algn="ctr"/>
                      <a:r>
                        <a:rPr lang="en-US" sz="1600" b="0" baseline="0" dirty="0"/>
                        <a:t>(1.13</a:t>
                      </a:r>
                      <a:r>
                        <a:rPr lang="en-US" sz="1600" b="0" dirty="0"/>
                        <a:t>·10</a:t>
                      </a:r>
                      <a:r>
                        <a:rPr lang="en-US" sz="1600" b="0" baseline="30000" dirty="0"/>
                        <a:t>-3</a:t>
                      </a:r>
                      <a:r>
                        <a:rPr lang="en-US" sz="1600" b="0" baseline="0" dirty="0"/>
                        <a:t>)</a:t>
                      </a:r>
                    </a:p>
                  </a:txBody>
                  <a:tcPr/>
                </a:tc>
                <a:tc>
                  <a:txBody>
                    <a:bodyPr/>
                    <a:lstStyle/>
                    <a:p>
                      <a:pPr algn="ctr"/>
                      <a:r>
                        <a:rPr lang="en-US" sz="1600" dirty="0"/>
                        <a:t>1.22·10</a:t>
                      </a:r>
                      <a:r>
                        <a:rPr lang="en-US" sz="1600" baseline="30000" dirty="0"/>
                        <a:t>-5</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0.98·10</a:t>
                      </a:r>
                      <a:r>
                        <a:rPr lang="en-US" sz="1600" baseline="30000" dirty="0"/>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(0.98·10</a:t>
                      </a:r>
                      <a:r>
                        <a:rPr lang="en-US" sz="1600" baseline="30000" dirty="0"/>
                        <a:t>-5</a:t>
                      </a:r>
                      <a:r>
                        <a:rPr lang="en-US" sz="1600" baseline="0" dirty="0"/>
                        <a:t>)</a:t>
                      </a:r>
                    </a:p>
                  </a:txBody>
                  <a:tcPr/>
                </a:tc>
                <a:tc>
                  <a:txBody>
                    <a:bodyPr/>
                    <a:lstStyle/>
                    <a:p>
                      <a:pPr algn="ctr"/>
                      <a:r>
                        <a:rPr lang="en-US" sz="1600" b="0" dirty="0"/>
                        <a:t>1.46·10</a:t>
                      </a:r>
                      <a:r>
                        <a:rPr lang="en-US" sz="1600" b="0" baseline="30000" dirty="0"/>
                        <a:t>-5</a:t>
                      </a:r>
                      <a:endParaRPr lang="en-US" sz="1600" b="0" dirty="0"/>
                    </a:p>
                    <a:p>
                      <a:pPr algn="ctr"/>
                      <a:r>
                        <a:rPr lang="en-US" sz="1600" b="0" dirty="0"/>
                        <a:t>(1.46·10</a:t>
                      </a:r>
                      <a:r>
                        <a:rPr lang="en-US" sz="1600" b="0" baseline="30000" dirty="0"/>
                        <a:t>-5</a:t>
                      </a:r>
                      <a:r>
                        <a:rPr lang="en-US" sz="1600" b="0" baseline="0" dirty="0"/>
                        <a:t>)</a:t>
                      </a:r>
                    </a:p>
                  </a:txBody>
                  <a:tcPr/>
                </a:tc>
                <a:extLst>
                  <a:ext uri="{0D108BD9-81ED-4DB2-BD59-A6C34878D82A}">
                    <a16:rowId xmlns:a16="http://schemas.microsoft.com/office/drawing/2014/main" val="10004"/>
                  </a:ext>
                </a:extLst>
              </a:tr>
              <a:tr h="309381">
                <a:tc>
                  <a:txBody>
                    <a:bodyPr/>
                    <a:lstStyle/>
                    <a:p>
                      <a:r>
                        <a:rPr lang="en-US" sz="1600" b="1" dirty="0"/>
                        <a:t>Max. gradient g</a:t>
                      </a:r>
                    </a:p>
                  </a:txBody>
                  <a:tcPr/>
                </a:tc>
                <a:tc>
                  <a:txBody>
                    <a:bodyPr/>
                    <a:lstStyle/>
                    <a:p>
                      <a:pPr algn="ctr"/>
                      <a:r>
                        <a:rPr lang="en-US" sz="1600" b="0" dirty="0"/>
                        <a:t>17 T/m</a:t>
                      </a:r>
                    </a:p>
                  </a:txBody>
                  <a:tcPr/>
                </a:tc>
                <a:tc>
                  <a:txBody>
                    <a:bodyPr/>
                    <a:lstStyle/>
                    <a:p>
                      <a:pPr algn="ctr"/>
                      <a:r>
                        <a:rPr lang="en-US" sz="1600" dirty="0">
                          <a:solidFill>
                            <a:srgbClr val="FF0000"/>
                          </a:solidFill>
                        </a:rPr>
                        <a:t>120 T/m</a:t>
                      </a:r>
                    </a:p>
                  </a:txBody>
                  <a:tcPr/>
                </a:tc>
                <a:tc>
                  <a:txBody>
                    <a:bodyPr/>
                    <a:lstStyle/>
                    <a:p>
                      <a:pPr algn="ctr"/>
                      <a:r>
                        <a:rPr lang="en-US" sz="1600" dirty="0">
                          <a:solidFill>
                            <a:srgbClr val="FF0000"/>
                          </a:solidFill>
                        </a:rPr>
                        <a:t>120 T/m</a:t>
                      </a:r>
                    </a:p>
                  </a:txBody>
                  <a:tcPr/>
                </a:tc>
                <a:tc>
                  <a:txBody>
                    <a:bodyPr/>
                    <a:lstStyle/>
                    <a:p>
                      <a:pPr algn="ctr"/>
                      <a:r>
                        <a:rPr lang="en-US" sz="1600" b="0" dirty="0">
                          <a:solidFill>
                            <a:schemeClr val="tx1"/>
                          </a:solidFill>
                        </a:rPr>
                        <a:t>100 T/m</a:t>
                      </a:r>
                    </a:p>
                  </a:txBody>
                  <a:tcPr/>
                </a:tc>
                <a:extLst>
                  <a:ext uri="{0D108BD9-81ED-4DB2-BD59-A6C34878D82A}">
                    <a16:rowId xmlns:a16="http://schemas.microsoft.com/office/drawing/2014/main" val="10005"/>
                  </a:ext>
                </a:extLst>
              </a:tr>
              <a:tr h="370840">
                <a:tc>
                  <a:txBody>
                    <a:bodyPr/>
                    <a:lstStyle/>
                    <a:p>
                      <a:r>
                        <a:rPr lang="en-US" sz="1600" b="1" baseline="0" dirty="0"/>
                        <a:t>Dispersion </a:t>
                      </a:r>
                      <a:r>
                        <a:rPr lang="en-US" sz="1600" b="1" baseline="0" dirty="0" err="1"/>
                        <a:t>D</a:t>
                      </a:r>
                      <a:r>
                        <a:rPr lang="en-US" sz="1600" b="1" baseline="-25000" dirty="0" err="1"/>
                        <a:t>x</a:t>
                      </a:r>
                      <a:r>
                        <a:rPr lang="en-US" sz="1600" b="1" baseline="-25000" dirty="0"/>
                        <a:t>  </a:t>
                      </a:r>
                      <a:r>
                        <a:rPr lang="en-US" sz="1600" b="1" baseline="0" dirty="0"/>
                        <a:t>at SF</a:t>
                      </a:r>
                    </a:p>
                  </a:txBody>
                  <a:tcPr/>
                </a:tc>
                <a:tc>
                  <a:txBody>
                    <a:bodyPr/>
                    <a:lstStyle/>
                    <a:p>
                      <a:pPr algn="ctr"/>
                      <a:r>
                        <a:rPr lang="en-US" sz="1600" b="0" dirty="0"/>
                        <a:t>750 cm</a:t>
                      </a:r>
                    </a:p>
                  </a:txBody>
                  <a:tcPr/>
                </a:tc>
                <a:tc>
                  <a:txBody>
                    <a:bodyPr/>
                    <a:lstStyle/>
                    <a:p>
                      <a:pPr algn="ctr"/>
                      <a:r>
                        <a:rPr lang="en-US" sz="1600" dirty="0"/>
                        <a:t>3.5 cm</a:t>
                      </a:r>
                    </a:p>
                  </a:txBody>
                  <a:tcPr/>
                </a:tc>
                <a:tc>
                  <a:txBody>
                    <a:bodyPr/>
                    <a:lstStyle/>
                    <a:p>
                      <a:pPr algn="ctr"/>
                      <a:r>
                        <a:rPr lang="en-US" sz="1600" dirty="0"/>
                        <a:t>4.2 cm</a:t>
                      </a:r>
                    </a:p>
                  </a:txBody>
                  <a:tcPr/>
                </a:tc>
                <a:tc>
                  <a:txBody>
                    <a:bodyPr/>
                    <a:lstStyle/>
                    <a:p>
                      <a:pPr algn="ctr"/>
                      <a:r>
                        <a:rPr lang="en-US" sz="1600" b="0" dirty="0"/>
                        <a:t>4.2 cm</a:t>
                      </a:r>
                    </a:p>
                  </a:txBody>
                  <a:tcPr/>
                </a:tc>
                <a:extLst>
                  <a:ext uri="{0D108BD9-81ED-4DB2-BD59-A6C34878D82A}">
                    <a16:rowId xmlns:a16="http://schemas.microsoft.com/office/drawing/2014/main" val="10006"/>
                  </a:ext>
                </a:extLst>
              </a:tr>
              <a:tr h="370840">
                <a:tc>
                  <a:txBody>
                    <a:bodyPr/>
                    <a:lstStyle/>
                    <a:p>
                      <a:r>
                        <a:rPr lang="en-US" sz="1600" b="1" dirty="0"/>
                        <a:t>NL dynamics</a:t>
                      </a:r>
                    </a:p>
                  </a:txBody>
                  <a:tcPr/>
                </a:tc>
                <a:tc>
                  <a:txBody>
                    <a:bodyPr/>
                    <a:lstStyle/>
                    <a:p>
                      <a:pPr algn="ctr"/>
                      <a:r>
                        <a:rPr lang="en-US" sz="1600" b="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b="1" dirty="0"/>
                        <a:t>-</a:t>
                      </a:r>
                    </a:p>
                  </a:txBody>
                  <a:tcPr/>
                </a:tc>
                <a:extLst>
                  <a:ext uri="{0D108BD9-81ED-4DB2-BD59-A6C34878D82A}">
                    <a16:rowId xmlns:a16="http://schemas.microsoft.com/office/drawing/2014/main" val="10007"/>
                  </a:ext>
                </a:extLst>
              </a:tr>
              <a:tr h="370840">
                <a:tc>
                  <a:txBody>
                    <a:bodyPr/>
                    <a:lstStyle/>
                    <a:p>
                      <a:r>
                        <a:rPr lang="en-US" sz="1600" b="1" dirty="0"/>
                        <a:t>Space in cell</a:t>
                      </a:r>
                    </a:p>
                  </a:txBody>
                  <a:tcPr/>
                </a:tc>
                <a:tc>
                  <a:txBody>
                    <a:bodyPr/>
                    <a:lstStyle/>
                    <a:p>
                      <a:pPr algn="ctr"/>
                      <a:r>
                        <a:rPr lang="en-US" sz="1600" b="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b="1" dirty="0"/>
                        <a:t>o</a:t>
                      </a:r>
                    </a:p>
                  </a:txBody>
                  <a:tcPr/>
                </a:tc>
                <a:extLst>
                  <a:ext uri="{0D108BD9-81ED-4DB2-BD59-A6C34878D82A}">
                    <a16:rowId xmlns:a16="http://schemas.microsoft.com/office/drawing/2014/main" val="10008"/>
                  </a:ext>
                </a:extLst>
              </a:tr>
              <a:tr h="370840">
                <a:tc>
                  <a:txBody>
                    <a:bodyPr/>
                    <a:lstStyle/>
                    <a:p>
                      <a:r>
                        <a:rPr lang="en-US" sz="1600" b="1" dirty="0" err="1"/>
                        <a:t>Dyn</a:t>
                      </a:r>
                      <a:r>
                        <a:rPr lang="en-US" sz="1600" b="1" dirty="0"/>
                        <a:t>. Acceptance A</a:t>
                      </a:r>
                      <a:r>
                        <a:rPr lang="en-US" sz="1600" b="1" baseline="-25000" dirty="0"/>
                        <a:t>x</a:t>
                      </a:r>
                    </a:p>
                  </a:txBody>
                  <a:tcPr/>
                </a:tc>
                <a:tc>
                  <a:txBody>
                    <a:bodyPr/>
                    <a:lstStyle/>
                    <a:p>
                      <a:pPr algn="ctr"/>
                      <a:r>
                        <a:rPr lang="en-US" sz="1600" b="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b="1" dirty="0"/>
                        <a:t>+</a:t>
                      </a:r>
                    </a:p>
                  </a:txBody>
                  <a:tcPr/>
                </a:tc>
                <a:extLst>
                  <a:ext uri="{0D108BD9-81ED-4DB2-BD59-A6C34878D82A}">
                    <a16:rowId xmlns:a16="http://schemas.microsoft.com/office/drawing/2014/main" val="10009"/>
                  </a:ext>
                </a:extLst>
              </a:tr>
              <a:tr h="370840">
                <a:tc>
                  <a:txBody>
                    <a:bodyPr/>
                    <a:lstStyle/>
                    <a:p>
                      <a:r>
                        <a:rPr lang="en-US" sz="1600" b="1" dirty="0"/>
                        <a:t>Position of beamlines</a:t>
                      </a:r>
                    </a:p>
                  </a:txBody>
                  <a:tcPr/>
                </a:tc>
                <a:tc>
                  <a:txBody>
                    <a:bodyPr/>
                    <a:lstStyle/>
                    <a:p>
                      <a:pPr algn="ctr"/>
                      <a:r>
                        <a:rPr lang="en-US" sz="1600" b="0" dirty="0"/>
                        <a:t>o</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b="1" dirty="0"/>
                        <a:t>--</a:t>
                      </a:r>
                    </a:p>
                  </a:txBody>
                  <a:tcPr/>
                </a:tc>
                <a:extLst>
                  <a:ext uri="{0D108BD9-81ED-4DB2-BD59-A6C34878D82A}">
                    <a16:rowId xmlns:a16="http://schemas.microsoft.com/office/drawing/2014/main" val="10010"/>
                  </a:ext>
                </a:extLst>
              </a:tr>
            </a:tbl>
          </a:graphicData>
        </a:graphic>
      </p:graphicFrame>
      <p:sp>
        <p:nvSpPr>
          <p:cNvPr id="3" name="Title 2"/>
          <p:cNvSpPr>
            <a:spLocks noGrp="1"/>
          </p:cNvSpPr>
          <p:nvPr>
            <p:ph type="title"/>
          </p:nvPr>
        </p:nvSpPr>
        <p:spPr>
          <a:xfrm>
            <a:off x="414271" y="349767"/>
            <a:ext cx="9725167" cy="340009"/>
          </a:xfrm>
        </p:spPr>
        <p:txBody>
          <a:bodyPr>
            <a:normAutofit fontScale="90000"/>
          </a:bodyPr>
          <a:lstStyle/>
          <a:p>
            <a:r>
              <a:rPr lang="en-US" dirty="0">
                <a:solidFill>
                  <a:schemeClr val="accent1"/>
                </a:solidFill>
              </a:rPr>
              <a:t>Small Aperture Option (D &lt; 20 mm) Case Study</a:t>
            </a:r>
          </a:p>
        </p:txBody>
      </p:sp>
      <p:sp>
        <p:nvSpPr>
          <p:cNvPr id="2" name="TextBox 1"/>
          <p:cNvSpPr txBox="1"/>
          <p:nvPr/>
        </p:nvSpPr>
        <p:spPr>
          <a:xfrm>
            <a:off x="8468822" y="6294242"/>
            <a:ext cx="3516412" cy="338554"/>
          </a:xfrm>
          <a:prstGeom prst="rect">
            <a:avLst/>
          </a:prstGeom>
          <a:noFill/>
          <a:ln>
            <a:solidFill>
              <a:schemeClr val="tx1"/>
            </a:solidFill>
          </a:ln>
        </p:spPr>
        <p:txBody>
          <a:bodyPr wrap="none" rtlCol="0">
            <a:spAutoFit/>
          </a:bodyPr>
          <a:lstStyle/>
          <a:p>
            <a:r>
              <a:rPr lang="de-DE" sz="1600" dirty="0"/>
              <a:t>J. Keil, Jesteburg Workshop, 07.13.2017 </a:t>
            </a:r>
          </a:p>
        </p:txBody>
      </p:sp>
      <p:sp>
        <p:nvSpPr>
          <p:cNvPr id="4" name="TextBox 3">
            <a:extLst>
              <a:ext uri="{FF2B5EF4-FFF2-40B4-BE49-F238E27FC236}">
                <a16:creationId xmlns:a16="http://schemas.microsoft.com/office/drawing/2014/main" id="{092D919D-29DF-B465-6513-F7F97ABA42D8}"/>
              </a:ext>
            </a:extLst>
          </p:cNvPr>
          <p:cNvSpPr txBox="1"/>
          <p:nvPr/>
        </p:nvSpPr>
        <p:spPr>
          <a:xfrm>
            <a:off x="508701" y="831208"/>
            <a:ext cx="3136891" cy="5632311"/>
          </a:xfrm>
          <a:prstGeom prst="rect">
            <a:avLst/>
          </a:prstGeom>
          <a:noFill/>
        </p:spPr>
        <p:txBody>
          <a:bodyPr wrap="square" rtlCol="0">
            <a:spAutoFit/>
          </a:bodyPr>
          <a:lstStyle/>
          <a:p>
            <a:pPr marL="285750" indent="-285750">
              <a:buFont typeface="Arial" panose="020B0604020202020204" pitchFamily="34" charset="0"/>
              <a:buChar char="•"/>
            </a:pPr>
            <a:r>
              <a:rPr lang="en-US" dirty="0"/>
              <a:t>PETRA IV CDR lattice is </a:t>
            </a:r>
          </a:p>
          <a:p>
            <a:pPr marL="742950" lvl="1" indent="-285750">
              <a:buFont typeface="Wingdings" panose="05000000000000000000" pitchFamily="2" charset="2"/>
              <a:buChar char="Ø"/>
            </a:pPr>
            <a:r>
              <a:rPr lang="en-US" dirty="0"/>
              <a:t>H7BA type </a:t>
            </a:r>
          </a:p>
          <a:p>
            <a:pPr marL="742950" lvl="1" indent="-285750">
              <a:buFont typeface="Wingdings" panose="05000000000000000000" pitchFamily="2" charset="2"/>
              <a:buChar char="Ø"/>
            </a:pPr>
            <a:r>
              <a:rPr lang="en-US" dirty="0"/>
              <a:t>26.20 m</a:t>
            </a:r>
          </a:p>
          <a:p>
            <a:pPr marL="285750" indent="-285750">
              <a:buFont typeface="Arial" panose="020B0604020202020204" pitchFamily="34" charset="0"/>
              <a:buChar char="•"/>
            </a:pPr>
            <a:r>
              <a:rPr lang="en-US" dirty="0"/>
              <a:t>PETRA III lattice has the ID cells of 23.0 m. So in the PETRA IV, the beamlines have to move.</a:t>
            </a:r>
          </a:p>
          <a:p>
            <a:pPr marL="285750" indent="-285750">
              <a:buFont typeface="Arial" panose="020B0604020202020204" pitchFamily="34" charset="0"/>
              <a:buChar char="•"/>
            </a:pPr>
            <a:r>
              <a:rPr lang="en-US" dirty="0"/>
              <a:t>Because of this, PETRA IV team studied several lattices with 23-m cells (2017-2019).</a:t>
            </a:r>
          </a:p>
          <a:p>
            <a:pPr marL="285750" indent="-285750">
              <a:buFont typeface="Arial" panose="020B0604020202020204" pitchFamily="34" charset="0"/>
              <a:buChar char="•"/>
            </a:pPr>
            <a:r>
              <a:rPr lang="en-US" dirty="0"/>
              <a:t>We found that 23-m cells has highly nonlinear dynamics property and the required the quad strength is </a:t>
            </a:r>
            <a:r>
              <a:rPr lang="en-US" dirty="0">
                <a:solidFill>
                  <a:schemeClr val="accent1"/>
                </a:solidFill>
              </a:rPr>
              <a:t>120 T/m</a:t>
            </a:r>
            <a:r>
              <a:rPr lang="en-US" dirty="0"/>
              <a:t>. This in turn required the small aperture about </a:t>
            </a:r>
            <a:r>
              <a:rPr lang="en-US" dirty="0">
                <a:solidFill>
                  <a:schemeClr val="accent1"/>
                </a:solidFill>
              </a:rPr>
              <a:t>D=14 mm</a:t>
            </a:r>
            <a:r>
              <a:rPr lang="en-US" dirty="0"/>
              <a:t>.</a:t>
            </a:r>
          </a:p>
          <a:p>
            <a:pPr marL="285750" indent="-285750">
              <a:buFont typeface="Arial" panose="020B0604020202020204" pitchFamily="34" charset="0"/>
              <a:buChar char="•"/>
            </a:pPr>
            <a:r>
              <a:rPr lang="en-US" dirty="0"/>
              <a:t>Question was whether we can still store </a:t>
            </a:r>
            <a:r>
              <a:rPr lang="en-US" dirty="0">
                <a:solidFill>
                  <a:schemeClr val="accent1"/>
                </a:solidFill>
              </a:rPr>
              <a:t>2-mA current in the single bunch</a:t>
            </a:r>
            <a:r>
              <a:rPr lang="en-US" dirty="0"/>
              <a:t>.</a:t>
            </a:r>
          </a:p>
        </p:txBody>
      </p:sp>
      <p:sp>
        <p:nvSpPr>
          <p:cNvPr id="6" name="Footer Placeholder 5">
            <a:extLst>
              <a:ext uri="{FF2B5EF4-FFF2-40B4-BE49-F238E27FC236}">
                <a16:creationId xmlns:a16="http://schemas.microsoft.com/office/drawing/2014/main" id="{585E3D24-8D24-1C35-AA9E-76CFD3086F32}"/>
              </a:ext>
            </a:extLst>
          </p:cNvPr>
          <p:cNvSpPr>
            <a:spLocks noGrp="1"/>
          </p:cNvSpPr>
          <p:nvPr>
            <p:ph type="ftr" sz="quarter" idx="11"/>
          </p:nvPr>
        </p:nvSpPr>
        <p:spPr/>
        <p:txBody>
          <a:bodyPr/>
          <a:lstStyle/>
          <a:p>
            <a:r>
              <a:rPr lang="en-US" dirty="0"/>
              <a:t>Yong-</a:t>
            </a:r>
            <a:r>
              <a:rPr lang="en-US" dirty="0" err="1"/>
              <a:t>Chul</a:t>
            </a:r>
            <a:r>
              <a:rPr lang="en-US" dirty="0"/>
              <a:t> Chae (DESY) | LEL 2022, ALBA, Barcelona, June 26 - June 29, 2022 </a:t>
            </a:r>
          </a:p>
        </p:txBody>
      </p:sp>
      <p:sp>
        <p:nvSpPr>
          <p:cNvPr id="7" name="Slide Number Placeholder 6">
            <a:extLst>
              <a:ext uri="{FF2B5EF4-FFF2-40B4-BE49-F238E27FC236}">
                <a16:creationId xmlns:a16="http://schemas.microsoft.com/office/drawing/2014/main" id="{75650848-7E93-6895-E410-564AFB3E3C6A}"/>
              </a:ext>
            </a:extLst>
          </p:cNvPr>
          <p:cNvSpPr>
            <a:spLocks noGrp="1"/>
          </p:cNvSpPr>
          <p:nvPr>
            <p:ph type="sldNum" sz="quarter" idx="12"/>
          </p:nvPr>
        </p:nvSpPr>
        <p:spPr/>
        <p:txBody>
          <a:bodyPr/>
          <a:lstStyle/>
          <a:p>
            <a:fld id="{0F1A73E7-54DD-4188-BEBD-968B26AB37A5}" type="slidenum">
              <a:rPr lang="en-US" smtClean="0"/>
              <a:t>24</a:t>
            </a:fld>
            <a:endParaRPr lang="en-US"/>
          </a:p>
        </p:txBody>
      </p:sp>
    </p:spTree>
    <p:extLst>
      <p:ext uri="{BB962C8B-B14F-4D97-AF65-F5344CB8AC3E}">
        <p14:creationId xmlns:p14="http://schemas.microsoft.com/office/powerpoint/2010/main" val="338941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60352" cy="781504"/>
          </a:xfrm>
        </p:spPr>
        <p:txBody>
          <a:bodyPr>
            <a:normAutofit/>
          </a:bodyPr>
          <a:lstStyle/>
          <a:p>
            <a:r>
              <a:rPr lang="de-DE" sz="4000" dirty="0" err="1"/>
              <a:t>Overview</a:t>
            </a:r>
            <a:r>
              <a:rPr lang="de-DE" sz="4000" dirty="0"/>
              <a:t> </a:t>
            </a:r>
            <a:r>
              <a:rPr lang="de-DE" sz="4000" dirty="0" err="1"/>
              <a:t>of</a:t>
            </a:r>
            <a:r>
              <a:rPr lang="de-DE" sz="4000" dirty="0"/>
              <a:t> Collective </a:t>
            </a:r>
            <a:r>
              <a:rPr lang="de-DE" sz="4000" dirty="0" err="1"/>
              <a:t>Effects</a:t>
            </a:r>
            <a:r>
              <a:rPr lang="de-DE" sz="4000" dirty="0"/>
              <a:t> (23-m </a:t>
            </a:r>
            <a:r>
              <a:rPr lang="de-DE" sz="4000" dirty="0" err="1"/>
              <a:t>Cell</a:t>
            </a:r>
            <a:r>
              <a:rPr lang="de-DE" sz="4000" dirty="0"/>
              <a:t> </a:t>
            </a:r>
            <a:r>
              <a:rPr lang="de-DE" sz="4000" dirty="0" err="1"/>
              <a:t>Lattice</a:t>
            </a:r>
            <a:r>
              <a:rPr lang="de-DE" sz="4000" dirty="0"/>
              <a:t>)</a:t>
            </a:r>
          </a:p>
        </p:txBody>
      </p:sp>
      <p:sp>
        <p:nvSpPr>
          <p:cNvPr id="3" name="TextBox 2"/>
          <p:cNvSpPr txBox="1"/>
          <p:nvPr/>
        </p:nvSpPr>
        <p:spPr>
          <a:xfrm>
            <a:off x="1066489" y="1146630"/>
            <a:ext cx="8496944" cy="2554545"/>
          </a:xfrm>
          <a:prstGeom prst="rect">
            <a:avLst/>
          </a:prstGeom>
          <a:noFill/>
        </p:spPr>
        <p:txBody>
          <a:bodyPr wrap="square" rtlCol="0">
            <a:spAutoFit/>
          </a:bodyPr>
          <a:lstStyle/>
          <a:p>
            <a:r>
              <a:rPr lang="de-DE" sz="2000" dirty="0">
                <a:solidFill>
                  <a:schemeClr val="accent1"/>
                </a:solidFill>
              </a:rPr>
              <a:t>Total </a:t>
            </a:r>
            <a:r>
              <a:rPr lang="de-DE" sz="2000" dirty="0" err="1">
                <a:solidFill>
                  <a:schemeClr val="accent1"/>
                </a:solidFill>
              </a:rPr>
              <a:t>Current</a:t>
            </a:r>
            <a:endParaRPr lang="de-DE" sz="2000" dirty="0">
              <a:solidFill>
                <a:schemeClr val="accent1"/>
              </a:solidFill>
            </a:endParaRPr>
          </a:p>
          <a:p>
            <a:pPr marL="342900" indent="-342900">
              <a:buFont typeface="Arial" panose="020B0604020202020204" pitchFamily="34" charset="0"/>
              <a:buChar char="•"/>
            </a:pPr>
            <a:r>
              <a:rPr lang="de-DE" sz="2000" b="1" dirty="0" err="1"/>
              <a:t>Requirement</a:t>
            </a:r>
            <a:r>
              <a:rPr lang="de-DE" sz="2000" b="1" dirty="0"/>
              <a:t>: 200 mA </a:t>
            </a:r>
            <a:r>
              <a:rPr lang="de-DE" sz="2000" b="1" dirty="0" err="1"/>
              <a:t>for</a:t>
            </a:r>
            <a:r>
              <a:rPr lang="de-DE" sz="2000" b="1" dirty="0"/>
              <a:t> </a:t>
            </a:r>
            <a:r>
              <a:rPr lang="de-DE" sz="2000" b="1" dirty="0" err="1"/>
              <a:t>brightness</a:t>
            </a:r>
            <a:r>
              <a:rPr lang="de-DE" sz="2000" b="1" dirty="0"/>
              <a:t> </a:t>
            </a:r>
            <a:r>
              <a:rPr lang="de-DE" sz="2000" b="1" dirty="0" err="1"/>
              <a:t>mode</a:t>
            </a:r>
            <a:r>
              <a:rPr lang="de-DE" sz="2000" b="1" dirty="0"/>
              <a:t> </a:t>
            </a:r>
            <a:r>
              <a:rPr lang="de-DE" sz="2000" b="1" dirty="0" err="1"/>
              <a:t>and</a:t>
            </a:r>
            <a:r>
              <a:rPr lang="de-DE" sz="2000" b="1" dirty="0"/>
              <a:t> 80 mA </a:t>
            </a:r>
            <a:r>
              <a:rPr lang="de-DE" sz="2000" b="1" dirty="0" err="1"/>
              <a:t>for</a:t>
            </a:r>
            <a:r>
              <a:rPr lang="de-DE" sz="2000" b="1" dirty="0"/>
              <a:t> </a:t>
            </a:r>
            <a:r>
              <a:rPr lang="de-DE" sz="2000" b="1" dirty="0" err="1"/>
              <a:t>timing</a:t>
            </a:r>
            <a:r>
              <a:rPr lang="de-DE" sz="2000" b="1" dirty="0"/>
              <a:t> </a:t>
            </a:r>
            <a:r>
              <a:rPr lang="de-DE" sz="2000" b="1" dirty="0" err="1"/>
              <a:t>mode</a:t>
            </a:r>
            <a:r>
              <a:rPr lang="de-DE" sz="2000" b="1" dirty="0"/>
              <a:t>.</a:t>
            </a:r>
          </a:p>
          <a:p>
            <a:pPr marL="342900" indent="-342900">
              <a:buFont typeface="Arial" panose="020B0604020202020204" pitchFamily="34" charset="0"/>
              <a:buChar char="•"/>
            </a:pPr>
            <a:r>
              <a:rPr lang="de-DE" sz="2000" dirty="0"/>
              <a:t>Will </a:t>
            </a:r>
            <a:r>
              <a:rPr lang="de-DE" sz="2000" dirty="0" err="1"/>
              <a:t>use</a:t>
            </a:r>
            <a:r>
              <a:rPr lang="de-DE" sz="2000" dirty="0"/>
              <a:t> 24 HOM-</a:t>
            </a:r>
            <a:r>
              <a:rPr lang="de-DE" sz="2000" dirty="0" err="1"/>
              <a:t>damped</a:t>
            </a:r>
            <a:r>
              <a:rPr lang="de-DE" sz="2000" dirty="0"/>
              <a:t> EU-</a:t>
            </a:r>
            <a:r>
              <a:rPr lang="de-DE" sz="2000" dirty="0" err="1"/>
              <a:t>cavities</a:t>
            </a:r>
            <a:r>
              <a:rPr lang="de-DE" sz="2000" dirty="0"/>
              <a:t> </a:t>
            </a:r>
            <a:r>
              <a:rPr lang="de-DE" sz="2000" dirty="0" err="1"/>
              <a:t>for</a:t>
            </a:r>
            <a:r>
              <a:rPr lang="de-DE" sz="2000" dirty="0"/>
              <a:t> 500 MHz </a:t>
            </a:r>
            <a:r>
              <a:rPr lang="de-DE" sz="2000" dirty="0" err="1"/>
              <a:t>rf</a:t>
            </a:r>
            <a:r>
              <a:rPr lang="de-DE" sz="2000" dirty="0"/>
              <a:t> </a:t>
            </a:r>
            <a:r>
              <a:rPr lang="de-DE" sz="2000" dirty="0" err="1"/>
              <a:t>system</a:t>
            </a:r>
            <a:r>
              <a:rPr lang="de-DE" sz="2000" dirty="0"/>
              <a:t>. </a:t>
            </a:r>
            <a:br>
              <a:rPr lang="de-DE" sz="2000" dirty="0"/>
            </a:br>
            <a:r>
              <a:rPr lang="de-DE" sz="2000" dirty="0">
                <a:sym typeface="Wingdings" panose="05000000000000000000" pitchFamily="2" charset="2"/>
              </a:rPr>
              <a:t> </a:t>
            </a:r>
            <a:r>
              <a:rPr lang="de-DE" sz="2000" dirty="0">
                <a:solidFill>
                  <a:srgbClr val="FF0000"/>
                </a:solidFill>
                <a:sym typeface="Wingdings" panose="05000000000000000000" pitchFamily="2" charset="2"/>
              </a:rPr>
              <a:t>will </a:t>
            </a:r>
            <a:r>
              <a:rPr lang="de-DE" sz="2000" dirty="0" err="1">
                <a:solidFill>
                  <a:srgbClr val="FF0000"/>
                </a:solidFill>
                <a:sym typeface="Wingdings" panose="05000000000000000000" pitchFamily="2" charset="2"/>
              </a:rPr>
              <a:t>change</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if</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damping</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wiggler</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is</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used</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to</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reduce</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the</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emittance</a:t>
            </a:r>
            <a:r>
              <a:rPr lang="de-DE" sz="2000" dirty="0">
                <a:solidFill>
                  <a:srgbClr val="FF0000"/>
                </a:solidFill>
                <a:sym typeface="Wingdings" panose="05000000000000000000" pitchFamily="2" charset="2"/>
              </a:rPr>
              <a:t>.</a:t>
            </a:r>
            <a:endParaRPr lang="de-DE" sz="2000" dirty="0">
              <a:solidFill>
                <a:srgbClr val="FF0000"/>
              </a:solidFill>
            </a:endParaRPr>
          </a:p>
          <a:p>
            <a:pPr marL="342900" indent="-342900">
              <a:buFont typeface="Arial" panose="020B0604020202020204" pitchFamily="34" charset="0"/>
              <a:buChar char="•"/>
            </a:pPr>
            <a:r>
              <a:rPr lang="de-DE" sz="2000" dirty="0"/>
              <a:t>Will </a:t>
            </a:r>
            <a:r>
              <a:rPr lang="de-DE" sz="2000" dirty="0" err="1"/>
              <a:t>use</a:t>
            </a:r>
            <a:r>
              <a:rPr lang="de-DE" sz="2000" dirty="0"/>
              <a:t> </a:t>
            </a:r>
            <a:r>
              <a:rPr lang="de-DE" sz="2000" dirty="0" err="1"/>
              <a:t>transverse</a:t>
            </a:r>
            <a:r>
              <a:rPr lang="de-DE" sz="2000" dirty="0"/>
              <a:t> </a:t>
            </a:r>
            <a:r>
              <a:rPr lang="de-DE" sz="2000" dirty="0" err="1"/>
              <a:t>feedback</a:t>
            </a:r>
            <a:r>
              <a:rPr lang="de-DE" sz="2000" dirty="0"/>
              <a:t> </a:t>
            </a:r>
            <a:r>
              <a:rPr lang="de-DE" sz="2000" dirty="0" err="1"/>
              <a:t>system</a:t>
            </a:r>
            <a:r>
              <a:rPr lang="de-DE" sz="2000" dirty="0"/>
              <a:t> </a:t>
            </a:r>
            <a:r>
              <a:rPr lang="de-DE" sz="2000" dirty="0" err="1"/>
              <a:t>with</a:t>
            </a:r>
            <a:r>
              <a:rPr lang="de-DE" sz="2000" dirty="0"/>
              <a:t> </a:t>
            </a:r>
            <a:r>
              <a:rPr lang="de-DE" sz="2000" dirty="0" err="1"/>
              <a:t>sufficient</a:t>
            </a:r>
            <a:r>
              <a:rPr lang="de-DE" sz="2000" dirty="0"/>
              <a:t> </a:t>
            </a:r>
            <a:r>
              <a:rPr lang="de-DE" sz="2000" dirty="0" err="1"/>
              <a:t>damping</a:t>
            </a:r>
            <a:r>
              <a:rPr lang="de-DE" sz="2000" dirty="0"/>
              <a:t> </a:t>
            </a:r>
            <a:r>
              <a:rPr lang="de-DE" sz="2000" dirty="0" err="1"/>
              <a:t>against</a:t>
            </a:r>
            <a:r>
              <a:rPr lang="de-DE" sz="2000" dirty="0"/>
              <a:t> </a:t>
            </a:r>
            <a:r>
              <a:rPr lang="de-DE" sz="2000" dirty="0" err="1"/>
              <a:t>resistive</a:t>
            </a:r>
            <a:r>
              <a:rPr lang="de-DE" sz="2000" dirty="0"/>
              <a:t> wall </a:t>
            </a:r>
            <a:r>
              <a:rPr lang="de-DE" sz="2000" dirty="0" err="1"/>
              <a:t>instability</a:t>
            </a:r>
            <a:r>
              <a:rPr lang="de-DE" sz="2000" dirty="0"/>
              <a:t>.</a:t>
            </a:r>
          </a:p>
          <a:p>
            <a:pPr marL="342900" indent="-342900">
              <a:buFont typeface="Arial" panose="020B0604020202020204" pitchFamily="34" charset="0"/>
              <a:buChar char="•"/>
            </a:pPr>
            <a:r>
              <a:rPr lang="de-DE" sz="2000" dirty="0" err="1"/>
              <a:t>Expect</a:t>
            </a:r>
            <a:r>
              <a:rPr lang="de-DE" sz="2000" dirty="0"/>
              <a:t> </a:t>
            </a:r>
            <a:r>
              <a:rPr lang="de-DE" sz="2000" dirty="0" err="1"/>
              <a:t>that</a:t>
            </a:r>
            <a:r>
              <a:rPr lang="de-DE" sz="2000" dirty="0"/>
              <a:t> </a:t>
            </a:r>
            <a:r>
              <a:rPr lang="de-DE" sz="2000" dirty="0" err="1"/>
              <a:t>ion</a:t>
            </a:r>
            <a:r>
              <a:rPr lang="de-DE" sz="2000" dirty="0"/>
              <a:t> </a:t>
            </a:r>
            <a:r>
              <a:rPr lang="de-DE" sz="2000" dirty="0" err="1"/>
              <a:t>instability</a:t>
            </a:r>
            <a:r>
              <a:rPr lang="de-DE" sz="2000" dirty="0"/>
              <a:t> will </a:t>
            </a:r>
            <a:r>
              <a:rPr lang="de-DE" sz="2000" dirty="0" err="1"/>
              <a:t>be</a:t>
            </a:r>
            <a:r>
              <a:rPr lang="de-DE" sz="2000" dirty="0"/>
              <a:t> </a:t>
            </a:r>
            <a:r>
              <a:rPr lang="de-DE" sz="2000" dirty="0" err="1"/>
              <a:t>unlikely</a:t>
            </a:r>
            <a:r>
              <a:rPr lang="de-DE" sz="2000" dirty="0"/>
              <a:t> </a:t>
            </a:r>
            <a:r>
              <a:rPr lang="de-DE" sz="2000" dirty="0" err="1"/>
              <a:t>because</a:t>
            </a:r>
            <a:r>
              <a:rPr lang="de-DE" sz="2000" dirty="0"/>
              <a:t> CO (&gt;40%) </a:t>
            </a:r>
            <a:r>
              <a:rPr lang="de-DE" sz="2000" dirty="0" err="1"/>
              <a:t>and</a:t>
            </a:r>
            <a:r>
              <a:rPr lang="de-DE" sz="2000" dirty="0"/>
              <a:t> H</a:t>
            </a:r>
            <a:r>
              <a:rPr lang="de-DE" sz="2000" baseline="-25000" dirty="0"/>
              <a:t>2</a:t>
            </a:r>
            <a:r>
              <a:rPr lang="de-DE" sz="2000" dirty="0"/>
              <a:t> (&gt;40%) will not </a:t>
            </a:r>
            <a:r>
              <a:rPr lang="de-DE" sz="2000" dirty="0" err="1"/>
              <a:t>be</a:t>
            </a:r>
            <a:r>
              <a:rPr lang="de-DE" sz="2000" dirty="0"/>
              <a:t> </a:t>
            </a:r>
            <a:r>
              <a:rPr lang="de-DE" sz="2000" dirty="0" err="1"/>
              <a:t>trapped</a:t>
            </a:r>
            <a:r>
              <a:rPr lang="de-DE" sz="2000" dirty="0"/>
              <a:t>.</a:t>
            </a:r>
          </a:p>
        </p:txBody>
      </p:sp>
      <p:sp>
        <p:nvSpPr>
          <p:cNvPr id="6" name="TextBox 5"/>
          <p:cNvSpPr txBox="1"/>
          <p:nvPr/>
        </p:nvSpPr>
        <p:spPr>
          <a:xfrm>
            <a:off x="1013269" y="3719590"/>
            <a:ext cx="8496944" cy="2554545"/>
          </a:xfrm>
          <a:prstGeom prst="rect">
            <a:avLst/>
          </a:prstGeom>
          <a:noFill/>
        </p:spPr>
        <p:txBody>
          <a:bodyPr wrap="square" rtlCol="0">
            <a:spAutoFit/>
          </a:bodyPr>
          <a:lstStyle/>
          <a:p>
            <a:r>
              <a:rPr lang="de-DE" sz="2000" dirty="0">
                <a:solidFill>
                  <a:schemeClr val="accent1"/>
                </a:solidFill>
              </a:rPr>
              <a:t>Single </a:t>
            </a:r>
            <a:r>
              <a:rPr lang="de-DE" sz="2000" dirty="0" err="1">
                <a:solidFill>
                  <a:schemeClr val="accent1"/>
                </a:solidFill>
              </a:rPr>
              <a:t>Bunch</a:t>
            </a:r>
            <a:r>
              <a:rPr lang="de-DE" sz="2000" dirty="0">
                <a:solidFill>
                  <a:schemeClr val="accent1"/>
                </a:solidFill>
              </a:rPr>
              <a:t> </a:t>
            </a:r>
            <a:r>
              <a:rPr lang="de-DE" sz="2000" dirty="0" err="1">
                <a:solidFill>
                  <a:schemeClr val="accent1"/>
                </a:solidFill>
              </a:rPr>
              <a:t>Current</a:t>
            </a:r>
            <a:endParaRPr lang="de-DE" sz="2000" dirty="0">
              <a:solidFill>
                <a:schemeClr val="accent1"/>
              </a:solidFill>
            </a:endParaRPr>
          </a:p>
          <a:p>
            <a:pPr marL="342900" indent="-342900">
              <a:buFont typeface="Arial" panose="020B0604020202020204" pitchFamily="34" charset="0"/>
              <a:buChar char="•"/>
            </a:pPr>
            <a:r>
              <a:rPr lang="de-DE" sz="2000" b="1" dirty="0" err="1"/>
              <a:t>Requirement</a:t>
            </a:r>
            <a:r>
              <a:rPr lang="de-DE" sz="2000" b="1" dirty="0"/>
              <a:t>: 0.125 mA </a:t>
            </a:r>
            <a:r>
              <a:rPr lang="de-DE" sz="2000" b="1" dirty="0" err="1"/>
              <a:t>for</a:t>
            </a:r>
            <a:r>
              <a:rPr lang="de-DE" sz="2000" b="1" dirty="0"/>
              <a:t> </a:t>
            </a:r>
            <a:r>
              <a:rPr lang="de-DE" sz="2000" b="1" dirty="0" err="1"/>
              <a:t>brightness</a:t>
            </a:r>
            <a:r>
              <a:rPr lang="de-DE" sz="2000" b="1" dirty="0"/>
              <a:t> </a:t>
            </a:r>
            <a:r>
              <a:rPr lang="de-DE" sz="2000" b="1" dirty="0" err="1"/>
              <a:t>mode</a:t>
            </a:r>
            <a:r>
              <a:rPr lang="de-DE" sz="2000" b="1" dirty="0"/>
              <a:t> </a:t>
            </a:r>
            <a:r>
              <a:rPr lang="de-DE" sz="2000" b="1" dirty="0" err="1"/>
              <a:t>and</a:t>
            </a:r>
            <a:r>
              <a:rPr lang="de-DE" sz="2000" b="1" dirty="0"/>
              <a:t> 1.0 mA </a:t>
            </a:r>
            <a:r>
              <a:rPr lang="de-DE" sz="2000" b="1" dirty="0" err="1"/>
              <a:t>for</a:t>
            </a:r>
            <a:r>
              <a:rPr lang="de-DE" sz="2000" b="1" dirty="0"/>
              <a:t> </a:t>
            </a:r>
            <a:r>
              <a:rPr lang="de-DE" sz="2000" b="1" dirty="0" err="1"/>
              <a:t>timing</a:t>
            </a:r>
            <a:r>
              <a:rPr lang="de-DE" sz="2000" b="1" dirty="0"/>
              <a:t> </a:t>
            </a:r>
            <a:r>
              <a:rPr lang="de-DE" sz="2000" b="1" dirty="0" err="1"/>
              <a:t>mode</a:t>
            </a:r>
            <a:r>
              <a:rPr lang="de-DE" sz="2000" b="1" dirty="0"/>
              <a:t>.</a:t>
            </a:r>
          </a:p>
          <a:p>
            <a:pPr marL="342900" indent="-342900">
              <a:buFont typeface="Arial" panose="020B0604020202020204" pitchFamily="34" charset="0"/>
              <a:buChar char="•"/>
            </a:pPr>
            <a:r>
              <a:rPr lang="de-DE" sz="2000" dirty="0"/>
              <a:t>Will </a:t>
            </a:r>
            <a:r>
              <a:rPr lang="de-DE" sz="2000" dirty="0" err="1"/>
              <a:t>use</a:t>
            </a:r>
            <a:r>
              <a:rPr lang="de-DE" sz="2000" dirty="0"/>
              <a:t> Landau </a:t>
            </a:r>
            <a:r>
              <a:rPr lang="de-DE" sz="2000" dirty="0" err="1"/>
              <a:t>cavity</a:t>
            </a:r>
            <a:r>
              <a:rPr lang="de-DE" sz="2000" dirty="0"/>
              <a:t> (</a:t>
            </a:r>
            <a:r>
              <a:rPr lang="de-DE" sz="2000" dirty="0" err="1"/>
              <a:t>bunch</a:t>
            </a:r>
            <a:r>
              <a:rPr lang="de-DE" sz="2000" dirty="0"/>
              <a:t> </a:t>
            </a:r>
            <a:r>
              <a:rPr lang="de-DE" sz="2000" dirty="0" err="1"/>
              <a:t>lengthening</a:t>
            </a:r>
            <a:r>
              <a:rPr lang="de-DE" sz="2000" dirty="0"/>
              <a:t> </a:t>
            </a:r>
            <a:r>
              <a:rPr lang="de-DE" sz="2000" dirty="0" err="1"/>
              <a:t>cavity</a:t>
            </a:r>
            <a:r>
              <a:rPr lang="de-DE" sz="2000" dirty="0"/>
              <a:t>) </a:t>
            </a:r>
            <a:r>
              <a:rPr lang="de-DE" sz="2000" dirty="0" err="1"/>
              <a:t>to</a:t>
            </a:r>
            <a:r>
              <a:rPr lang="de-DE" sz="2000" dirty="0"/>
              <a:t> </a:t>
            </a:r>
            <a:r>
              <a:rPr lang="de-DE" sz="2000" dirty="0" err="1"/>
              <a:t>reduce</a:t>
            </a:r>
            <a:r>
              <a:rPr lang="de-DE" sz="2000" dirty="0"/>
              <a:t> </a:t>
            </a:r>
            <a:r>
              <a:rPr lang="de-DE" sz="2000" dirty="0" err="1"/>
              <a:t>the</a:t>
            </a:r>
            <a:r>
              <a:rPr lang="de-DE" sz="2000" dirty="0"/>
              <a:t> </a:t>
            </a:r>
            <a:r>
              <a:rPr lang="de-DE" sz="2000" dirty="0" err="1"/>
              <a:t>peak</a:t>
            </a:r>
            <a:r>
              <a:rPr lang="de-DE" sz="2000" dirty="0"/>
              <a:t> </a:t>
            </a:r>
            <a:r>
              <a:rPr lang="de-DE" sz="2000" dirty="0" err="1"/>
              <a:t>current</a:t>
            </a:r>
            <a:r>
              <a:rPr lang="de-DE" sz="2000" dirty="0"/>
              <a:t> </a:t>
            </a:r>
            <a:r>
              <a:rPr lang="de-DE" sz="2000" dirty="0" err="1"/>
              <a:t>and</a:t>
            </a:r>
            <a:r>
              <a:rPr lang="de-DE" sz="2000" dirty="0"/>
              <a:t> </a:t>
            </a:r>
            <a:r>
              <a:rPr lang="de-DE" sz="2000" dirty="0" err="1"/>
              <a:t>the</a:t>
            </a:r>
            <a:r>
              <a:rPr lang="de-DE" sz="2000" dirty="0"/>
              <a:t> high </a:t>
            </a:r>
            <a:r>
              <a:rPr lang="de-DE" sz="2000" dirty="0" err="1"/>
              <a:t>chromaticity</a:t>
            </a:r>
            <a:r>
              <a:rPr lang="de-DE" sz="2000" dirty="0"/>
              <a:t> </a:t>
            </a:r>
            <a:r>
              <a:rPr lang="de-DE" sz="2000" dirty="0" err="1"/>
              <a:t>to</a:t>
            </a:r>
            <a:r>
              <a:rPr lang="de-DE" sz="2000" dirty="0"/>
              <a:t> </a:t>
            </a:r>
            <a:r>
              <a:rPr lang="de-DE" sz="2000" dirty="0" err="1"/>
              <a:t>reduce</a:t>
            </a:r>
            <a:r>
              <a:rPr lang="de-DE" sz="2000" dirty="0"/>
              <a:t> </a:t>
            </a:r>
            <a:r>
              <a:rPr lang="de-DE" sz="2000" dirty="0" err="1"/>
              <a:t>the</a:t>
            </a:r>
            <a:r>
              <a:rPr lang="de-DE" sz="2000" dirty="0"/>
              <a:t> </a:t>
            </a:r>
            <a:r>
              <a:rPr lang="de-DE" sz="2000" dirty="0" err="1"/>
              <a:t>effective</a:t>
            </a:r>
            <a:r>
              <a:rPr lang="de-DE" sz="2000" dirty="0"/>
              <a:t> </a:t>
            </a:r>
            <a:r>
              <a:rPr lang="de-DE" sz="2000" dirty="0" err="1"/>
              <a:t>impedance</a:t>
            </a:r>
            <a:r>
              <a:rPr lang="de-DE" sz="2000" dirty="0"/>
              <a:t> </a:t>
            </a:r>
            <a:r>
              <a:rPr lang="de-DE" sz="2000" dirty="0" err="1"/>
              <a:t>of</a:t>
            </a:r>
            <a:r>
              <a:rPr lang="de-DE" sz="2000" dirty="0"/>
              <a:t> </a:t>
            </a:r>
            <a:r>
              <a:rPr lang="de-DE" sz="2000" dirty="0" err="1"/>
              <a:t>the</a:t>
            </a:r>
            <a:r>
              <a:rPr lang="de-DE" sz="2000" dirty="0"/>
              <a:t> ring.</a:t>
            </a:r>
          </a:p>
          <a:p>
            <a:pPr marL="342900" indent="-342900">
              <a:buFont typeface="Arial" panose="020B0604020202020204" pitchFamily="34" charset="0"/>
              <a:buChar char="•"/>
            </a:pPr>
            <a:r>
              <a:rPr lang="de-DE" sz="2000" dirty="0" err="1"/>
              <a:t>We</a:t>
            </a:r>
            <a:r>
              <a:rPr lang="de-DE" sz="2000" dirty="0"/>
              <a:t> </a:t>
            </a:r>
            <a:r>
              <a:rPr lang="de-DE" sz="2000" dirty="0" err="1"/>
              <a:t>can</a:t>
            </a:r>
            <a:r>
              <a:rPr lang="de-DE" sz="2000" dirty="0"/>
              <a:t> </a:t>
            </a:r>
            <a:r>
              <a:rPr lang="de-DE" sz="2000" dirty="0" err="1"/>
              <a:t>store</a:t>
            </a:r>
            <a:r>
              <a:rPr lang="de-DE" sz="2000" dirty="0"/>
              <a:t> 4.0 mA per </a:t>
            </a:r>
            <a:r>
              <a:rPr lang="de-DE" sz="2000" dirty="0" err="1"/>
              <a:t>bunch</a:t>
            </a:r>
            <a:r>
              <a:rPr lang="de-DE" sz="2000" dirty="0"/>
              <a:t> (</a:t>
            </a:r>
            <a:r>
              <a:rPr lang="de-DE" sz="2000" dirty="0" err="1"/>
              <a:t>estimate</a:t>
            </a:r>
            <a:r>
              <a:rPr lang="de-DE" sz="2000" dirty="0"/>
              <a:t> </a:t>
            </a:r>
            <a:r>
              <a:rPr lang="de-DE" sz="2000" dirty="0" err="1"/>
              <a:t>based</a:t>
            </a:r>
            <a:r>
              <a:rPr lang="de-DE" sz="2000" dirty="0"/>
              <a:t> on </a:t>
            </a:r>
            <a:r>
              <a:rPr lang="de-DE" sz="2000" dirty="0" err="1"/>
              <a:t>the</a:t>
            </a:r>
            <a:r>
              <a:rPr lang="de-DE" sz="2000" dirty="0"/>
              <a:t> </a:t>
            </a:r>
            <a:r>
              <a:rPr lang="de-DE" sz="2000" dirty="0" err="1"/>
              <a:t>impedance</a:t>
            </a:r>
            <a:r>
              <a:rPr lang="de-DE" sz="2000" dirty="0"/>
              <a:t> </a:t>
            </a:r>
            <a:r>
              <a:rPr lang="de-DE" sz="2000" dirty="0" err="1"/>
              <a:t>model</a:t>
            </a:r>
            <a:r>
              <a:rPr lang="de-DE" sz="2000" dirty="0"/>
              <a:t>).</a:t>
            </a:r>
            <a:br>
              <a:rPr lang="de-DE" sz="2000" dirty="0"/>
            </a:br>
            <a:r>
              <a:rPr lang="de-DE" sz="2000" dirty="0">
                <a:solidFill>
                  <a:srgbClr val="FF0000"/>
                </a:solidFill>
                <a:sym typeface="Wingdings" panose="05000000000000000000" pitchFamily="2" charset="2"/>
              </a:rPr>
              <a:t> will </a:t>
            </a:r>
            <a:r>
              <a:rPr lang="de-DE" sz="2000" dirty="0" err="1">
                <a:solidFill>
                  <a:srgbClr val="FF0000"/>
                </a:solidFill>
                <a:sym typeface="Wingdings" panose="05000000000000000000" pitchFamily="2" charset="2"/>
              </a:rPr>
              <a:t>change</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if</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smaller</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aperture</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is</a:t>
            </a:r>
            <a:r>
              <a:rPr lang="de-DE" sz="2000" dirty="0">
                <a:solidFill>
                  <a:srgbClr val="FF0000"/>
                </a:solidFill>
                <a:sym typeface="Wingdings" panose="05000000000000000000" pitchFamily="2" charset="2"/>
              </a:rPr>
              <a:t> </a:t>
            </a:r>
            <a:r>
              <a:rPr lang="de-DE" sz="2000" dirty="0" err="1">
                <a:solidFill>
                  <a:srgbClr val="FF0000"/>
                </a:solidFill>
                <a:sym typeface="Wingdings" panose="05000000000000000000" pitchFamily="2" charset="2"/>
              </a:rPr>
              <a:t>used</a:t>
            </a:r>
            <a:r>
              <a:rPr lang="de-DE" sz="2000" dirty="0">
                <a:solidFill>
                  <a:srgbClr val="FF0000"/>
                </a:solidFill>
                <a:sym typeface="Wingdings" panose="05000000000000000000" pitchFamily="2" charset="2"/>
              </a:rPr>
              <a:t>.</a:t>
            </a:r>
            <a:endParaRPr lang="de-DE" sz="2000" dirty="0">
              <a:solidFill>
                <a:srgbClr val="FF0000"/>
              </a:solidFill>
            </a:endParaRPr>
          </a:p>
          <a:p>
            <a:pPr marL="342900" indent="-342900">
              <a:buFont typeface="Arial" panose="020B0604020202020204" pitchFamily="34" charset="0"/>
              <a:buChar char="•"/>
            </a:pPr>
            <a:r>
              <a:rPr lang="en-US" sz="2000" dirty="0"/>
              <a:t>Radiation safety limits the lifetime &gt; 0.5 h for 100-mA stored beam.</a:t>
            </a:r>
          </a:p>
          <a:p>
            <a:pPr marL="342900" indent="-342900">
              <a:buFont typeface="Arial" panose="020B0604020202020204" pitchFamily="34" charset="0"/>
              <a:buChar char="•"/>
            </a:pPr>
            <a:r>
              <a:rPr lang="en-US" sz="2000" dirty="0"/>
              <a:t>This sets the limit of single bunch less than 2.0 mA.</a:t>
            </a:r>
          </a:p>
        </p:txBody>
      </p:sp>
      <p:sp>
        <p:nvSpPr>
          <p:cNvPr id="4" name="Footer Placeholder 3"/>
          <p:cNvSpPr>
            <a:spLocks noGrp="1"/>
          </p:cNvSpPr>
          <p:nvPr>
            <p:ph type="ftr" sz="quarter" idx="11"/>
          </p:nvPr>
        </p:nvSpPr>
        <p:spPr/>
        <p:txBody>
          <a:bodyPr/>
          <a:lstStyle/>
          <a:p>
            <a:r>
              <a:rPr lang="en-US"/>
              <a:t>Yong-Chul Chae (DESY) | LEL 2022, ALBA, Barcelona, June 26 - June 29, 2022 </a:t>
            </a:r>
            <a:endParaRPr lang="de-DE" dirty="0"/>
          </a:p>
        </p:txBody>
      </p:sp>
      <p:sp>
        <p:nvSpPr>
          <p:cNvPr id="5" name="Slide Number Placeholder 4">
            <a:extLst>
              <a:ext uri="{FF2B5EF4-FFF2-40B4-BE49-F238E27FC236}">
                <a16:creationId xmlns:a16="http://schemas.microsoft.com/office/drawing/2014/main" id="{D16B37EE-CC31-3FEC-D02B-8ECCFA8D7D2B}"/>
              </a:ext>
            </a:extLst>
          </p:cNvPr>
          <p:cNvSpPr>
            <a:spLocks noGrp="1"/>
          </p:cNvSpPr>
          <p:nvPr>
            <p:ph type="sldNum" sz="quarter" idx="12"/>
          </p:nvPr>
        </p:nvSpPr>
        <p:spPr/>
        <p:txBody>
          <a:bodyPr/>
          <a:lstStyle/>
          <a:p>
            <a:fld id="{0F1A73E7-54DD-4188-BEBD-968B26AB37A5}" type="slidenum">
              <a:rPr lang="en-US" smtClean="0"/>
              <a:t>25</a:t>
            </a:fld>
            <a:endParaRPr lang="en-US"/>
          </a:p>
        </p:txBody>
      </p:sp>
    </p:spTree>
    <p:extLst>
      <p:ext uri="{BB962C8B-B14F-4D97-AF65-F5344CB8AC3E}">
        <p14:creationId xmlns:p14="http://schemas.microsoft.com/office/powerpoint/2010/main" val="3006084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de-DE" dirty="0" err="1"/>
              <a:t>Impedance</a:t>
            </a:r>
            <a:r>
              <a:rPr lang="de-DE" dirty="0"/>
              <a:t> Budget (23-m </a:t>
            </a:r>
            <a:r>
              <a:rPr lang="de-DE" dirty="0" err="1"/>
              <a:t>cell</a:t>
            </a:r>
            <a:r>
              <a:rPr lang="de-DE" dirty="0"/>
              <a:t>)</a:t>
            </a:r>
          </a:p>
        </p:txBody>
      </p:sp>
      <p:sp>
        <p:nvSpPr>
          <p:cNvPr id="3" name="TextBox 2"/>
          <p:cNvSpPr txBox="1"/>
          <p:nvPr/>
        </p:nvSpPr>
        <p:spPr>
          <a:xfrm>
            <a:off x="1387345" y="1319959"/>
            <a:ext cx="8738788" cy="4093428"/>
          </a:xfrm>
          <a:prstGeom prst="rect">
            <a:avLst/>
          </a:prstGeom>
          <a:noFill/>
        </p:spPr>
        <p:txBody>
          <a:bodyPr wrap="square" rtlCol="0">
            <a:spAutoFit/>
          </a:bodyPr>
          <a:lstStyle/>
          <a:p>
            <a:pPr marL="285750" indent="-285750">
              <a:buFont typeface="Arial" panose="020B0604020202020204" pitchFamily="34" charset="0"/>
              <a:buChar char="•"/>
            </a:pPr>
            <a:r>
              <a:rPr lang="de-DE" sz="2000" dirty="0"/>
              <a:t>Strong </a:t>
            </a:r>
            <a:r>
              <a:rPr lang="de-DE" sz="2000" dirty="0" err="1"/>
              <a:t>quadrupols</a:t>
            </a:r>
            <a:r>
              <a:rPr lang="de-DE" sz="2000" dirty="0"/>
              <a:t> </a:t>
            </a:r>
            <a:r>
              <a:rPr lang="de-DE" sz="2000" dirty="0" err="1"/>
              <a:t>of</a:t>
            </a:r>
            <a:r>
              <a:rPr lang="de-DE" sz="2000" dirty="0"/>
              <a:t> 120 T/m </a:t>
            </a:r>
            <a:r>
              <a:rPr lang="de-DE" sz="2000" dirty="0" err="1"/>
              <a:t>are</a:t>
            </a:r>
            <a:r>
              <a:rPr lang="de-DE" sz="2000" dirty="0"/>
              <a:t> </a:t>
            </a:r>
            <a:r>
              <a:rPr lang="de-DE" sz="2000" dirty="0" err="1"/>
              <a:t>forseen</a:t>
            </a:r>
            <a:r>
              <a:rPr lang="de-DE" sz="2000" dirty="0"/>
              <a:t> </a:t>
            </a:r>
            <a:r>
              <a:rPr lang="de-DE" sz="2000" dirty="0" err="1"/>
              <a:t>for</a:t>
            </a:r>
            <a:r>
              <a:rPr lang="de-DE" sz="2000" dirty="0"/>
              <a:t> 23-m </a:t>
            </a:r>
            <a:r>
              <a:rPr lang="de-DE" sz="2000" dirty="0" err="1"/>
              <a:t>cell</a:t>
            </a:r>
            <a:r>
              <a:rPr lang="de-DE" sz="2000" dirty="0"/>
              <a:t> </a:t>
            </a:r>
            <a:r>
              <a:rPr lang="de-DE" sz="2000" dirty="0" err="1"/>
              <a:t>lattice</a:t>
            </a:r>
            <a:r>
              <a:rPr lang="de-DE" sz="2000" dirty="0"/>
              <a:t>.</a:t>
            </a:r>
            <a:br>
              <a:rPr lang="de-DE" sz="2000" dirty="0"/>
            </a:br>
            <a:endParaRPr lang="de-DE" sz="2000" dirty="0"/>
          </a:p>
          <a:p>
            <a:pPr marL="285750" indent="-285750">
              <a:buFont typeface="Arial" panose="020B0604020202020204" pitchFamily="34" charset="0"/>
              <a:buChar char="•"/>
            </a:pPr>
            <a:r>
              <a:rPr lang="de-DE" sz="2000" dirty="0"/>
              <a:t> If we assume the magnet aperture is the vacuum chamber aperture, D,  plus 3-mm (thickness and air gap), then 1 T pole tip field sets </a:t>
            </a:r>
            <a:r>
              <a:rPr lang="de-DE" sz="2000" b="1" dirty="0"/>
              <a:t>D</a:t>
            </a:r>
            <a:r>
              <a:rPr lang="de-DE" sz="2000" dirty="0"/>
              <a:t> &lt; 14 mm which is much smaller than D = 20 mm of baseline.</a:t>
            </a:r>
            <a:br>
              <a:rPr lang="de-DE" sz="2000" dirty="0"/>
            </a:br>
            <a:endParaRPr lang="de-DE" sz="2000" dirty="0"/>
          </a:p>
          <a:p>
            <a:pPr marL="285750" indent="-285750">
              <a:buFont typeface="Arial" panose="020B0604020202020204" pitchFamily="34" charset="0"/>
              <a:buChar char="•"/>
            </a:pPr>
            <a:r>
              <a:rPr lang="de-DE" sz="2000" dirty="0"/>
              <a:t>We like to know whether D &lt; 14 mm is compatible with the timing mode.</a:t>
            </a:r>
            <a:br>
              <a:rPr lang="de-DE" sz="2000" dirty="0"/>
            </a:br>
            <a:endParaRPr lang="de-DE" sz="2000" dirty="0"/>
          </a:p>
          <a:p>
            <a:pPr marL="285750" indent="-285750">
              <a:buFont typeface="Arial" panose="020B0604020202020204" pitchFamily="34" charset="0"/>
              <a:buChar char="•"/>
            </a:pPr>
            <a:r>
              <a:rPr lang="de-DE" sz="2000" dirty="0" err="1"/>
              <a:t>We</a:t>
            </a:r>
            <a:r>
              <a:rPr lang="de-DE" sz="2000" dirty="0"/>
              <a:t> </a:t>
            </a:r>
            <a:r>
              <a:rPr lang="de-DE" sz="2000" dirty="0" err="1"/>
              <a:t>computed</a:t>
            </a:r>
            <a:r>
              <a:rPr lang="de-DE" sz="2000" dirty="0"/>
              <a:t> </a:t>
            </a:r>
            <a:r>
              <a:rPr lang="de-DE" sz="2000" dirty="0" err="1"/>
              <a:t>the</a:t>
            </a:r>
            <a:r>
              <a:rPr lang="de-DE" sz="2000" dirty="0"/>
              <a:t> </a:t>
            </a:r>
            <a:r>
              <a:rPr lang="de-DE" sz="2000" dirty="0" err="1"/>
              <a:t>single</a:t>
            </a:r>
            <a:r>
              <a:rPr lang="de-DE" sz="2000" dirty="0"/>
              <a:t> </a:t>
            </a:r>
            <a:r>
              <a:rPr lang="de-DE" sz="2000" dirty="0" err="1"/>
              <a:t>bunch</a:t>
            </a:r>
            <a:r>
              <a:rPr lang="de-DE" sz="2000" dirty="0"/>
              <a:t> </a:t>
            </a:r>
            <a:r>
              <a:rPr lang="de-DE" sz="2000" dirty="0" err="1"/>
              <a:t>current</a:t>
            </a:r>
            <a:r>
              <a:rPr lang="de-DE" sz="2000" dirty="0"/>
              <a:t> </a:t>
            </a:r>
            <a:r>
              <a:rPr lang="de-DE" sz="2000" dirty="0" err="1"/>
              <a:t>as</a:t>
            </a:r>
            <a:r>
              <a:rPr lang="de-DE" sz="2000" dirty="0"/>
              <a:t> a </a:t>
            </a:r>
            <a:r>
              <a:rPr lang="de-DE" sz="2000" dirty="0" err="1"/>
              <a:t>function</a:t>
            </a:r>
            <a:r>
              <a:rPr lang="de-DE" sz="2000" dirty="0"/>
              <a:t> </a:t>
            </a:r>
            <a:r>
              <a:rPr lang="de-DE" sz="2000" dirty="0" err="1"/>
              <a:t>of</a:t>
            </a:r>
            <a:r>
              <a:rPr lang="de-DE" sz="2000" dirty="0"/>
              <a:t> </a:t>
            </a:r>
            <a:r>
              <a:rPr lang="de-DE" sz="2000" dirty="0" err="1"/>
              <a:t>chamber</a:t>
            </a:r>
            <a:r>
              <a:rPr lang="de-DE" sz="2000" dirty="0"/>
              <a:t> </a:t>
            </a:r>
            <a:r>
              <a:rPr lang="de-DE" sz="2000" dirty="0" err="1"/>
              <a:t>aperture</a:t>
            </a:r>
            <a:r>
              <a:rPr lang="de-DE" sz="2000" dirty="0"/>
              <a:t> </a:t>
            </a:r>
            <a:r>
              <a:rPr lang="de-DE" sz="2000" dirty="0" err="1"/>
              <a:t>with</a:t>
            </a:r>
            <a:r>
              <a:rPr lang="de-DE" sz="2000" dirty="0"/>
              <a:t> </a:t>
            </a:r>
            <a:r>
              <a:rPr lang="de-DE" sz="2000" dirty="0" err="1"/>
              <a:t>following</a:t>
            </a:r>
            <a:r>
              <a:rPr lang="de-DE" sz="2000" dirty="0"/>
              <a:t> </a:t>
            </a:r>
            <a:r>
              <a:rPr lang="de-DE" sz="2000" dirty="0" err="1"/>
              <a:t>assumptions</a:t>
            </a:r>
            <a:r>
              <a:rPr lang="de-DE" sz="2000" dirty="0"/>
              <a:t>:</a:t>
            </a:r>
          </a:p>
          <a:p>
            <a:pPr marL="742950" lvl="1" indent="-285750">
              <a:buFont typeface="Arial" panose="020B0604020202020204" pitchFamily="34" charset="0"/>
              <a:buChar char="•"/>
            </a:pPr>
            <a:r>
              <a:rPr lang="de-DE" sz="2000" dirty="0"/>
              <a:t>Landau </a:t>
            </a:r>
            <a:r>
              <a:rPr lang="de-DE" sz="2000" dirty="0" err="1"/>
              <a:t>cavity</a:t>
            </a:r>
            <a:r>
              <a:rPr lang="de-DE" sz="2000" dirty="0"/>
              <a:t> </a:t>
            </a:r>
            <a:r>
              <a:rPr lang="de-DE" sz="2000" dirty="0" err="1"/>
              <a:t>is</a:t>
            </a:r>
            <a:r>
              <a:rPr lang="de-DE" sz="2000" dirty="0"/>
              <a:t> </a:t>
            </a:r>
            <a:r>
              <a:rPr lang="de-DE" sz="2000" dirty="0" err="1"/>
              <a:t>available</a:t>
            </a:r>
            <a:r>
              <a:rPr lang="de-DE" sz="2000" dirty="0"/>
              <a:t> </a:t>
            </a:r>
            <a:r>
              <a:rPr lang="de-DE" sz="2000" dirty="0" err="1"/>
              <a:t>for</a:t>
            </a:r>
            <a:r>
              <a:rPr lang="de-DE" sz="2000" dirty="0"/>
              <a:t> </a:t>
            </a:r>
            <a:r>
              <a:rPr lang="de-DE" sz="2000" dirty="0" err="1"/>
              <a:t>bunch</a:t>
            </a:r>
            <a:r>
              <a:rPr lang="de-DE" sz="2000" dirty="0"/>
              <a:t> </a:t>
            </a:r>
            <a:r>
              <a:rPr lang="de-DE" sz="2000" dirty="0" err="1"/>
              <a:t>lengthening</a:t>
            </a:r>
            <a:r>
              <a:rPr lang="de-DE" sz="2000" dirty="0"/>
              <a:t>.</a:t>
            </a:r>
          </a:p>
          <a:p>
            <a:pPr marL="742950" lvl="1" indent="-285750">
              <a:buFont typeface="Arial" panose="020B0604020202020204" pitchFamily="34" charset="0"/>
              <a:buChar char="•"/>
            </a:pPr>
            <a:r>
              <a:rPr lang="de-DE" sz="2000" dirty="0" err="1"/>
              <a:t>Chromaticity</a:t>
            </a:r>
            <a:r>
              <a:rPr lang="de-DE" sz="2000" dirty="0"/>
              <a:t> </a:t>
            </a:r>
            <a:r>
              <a:rPr lang="de-DE" sz="2000" dirty="0" err="1"/>
              <a:t>is</a:t>
            </a:r>
            <a:r>
              <a:rPr lang="de-DE" sz="2000" dirty="0"/>
              <a:t> 5.</a:t>
            </a:r>
          </a:p>
          <a:p>
            <a:pPr marL="742950" lvl="1" indent="-285750">
              <a:buFont typeface="Arial" panose="020B0604020202020204" pitchFamily="34" charset="0"/>
              <a:buChar char="•"/>
            </a:pPr>
            <a:r>
              <a:rPr lang="de-DE" sz="2000" dirty="0"/>
              <a:t>Longitudinal </a:t>
            </a:r>
            <a:r>
              <a:rPr lang="de-DE" sz="2000" dirty="0" err="1"/>
              <a:t>dynamics</a:t>
            </a:r>
            <a:r>
              <a:rPr lang="de-DE" sz="2000" dirty="0"/>
              <a:t> </a:t>
            </a:r>
            <a:r>
              <a:rPr lang="de-DE" sz="2000" dirty="0" err="1"/>
              <a:t>is</a:t>
            </a:r>
            <a:r>
              <a:rPr lang="de-DE" sz="2000" dirty="0"/>
              <a:t> </a:t>
            </a:r>
            <a:r>
              <a:rPr lang="de-DE" sz="2000" dirty="0" err="1"/>
              <a:t>basically</a:t>
            </a:r>
            <a:r>
              <a:rPr lang="de-DE" sz="2000" dirty="0"/>
              <a:t> </a:t>
            </a:r>
            <a:r>
              <a:rPr lang="de-DE" sz="2000" dirty="0" err="1"/>
              <a:t>the</a:t>
            </a:r>
            <a:r>
              <a:rPr lang="de-DE" sz="2000" dirty="0"/>
              <a:t> same </a:t>
            </a:r>
            <a:r>
              <a:rPr lang="de-DE" sz="2000" dirty="0" err="1"/>
              <a:t>as</a:t>
            </a:r>
            <a:r>
              <a:rPr lang="de-DE" sz="2000" dirty="0"/>
              <a:t> </a:t>
            </a:r>
            <a:r>
              <a:rPr lang="de-DE" sz="2000" dirty="0" err="1"/>
              <a:t>the</a:t>
            </a:r>
            <a:r>
              <a:rPr lang="de-DE" sz="2000" dirty="0"/>
              <a:t> CDR </a:t>
            </a:r>
            <a:r>
              <a:rPr lang="de-DE" sz="2000" dirty="0" err="1"/>
              <a:t>lattice</a:t>
            </a:r>
            <a:r>
              <a:rPr lang="de-DE" sz="2000" dirty="0"/>
              <a:t>.</a:t>
            </a:r>
          </a:p>
        </p:txBody>
      </p:sp>
      <p:sp>
        <p:nvSpPr>
          <p:cNvPr id="4" name="Footer Placeholder 3"/>
          <p:cNvSpPr>
            <a:spLocks noGrp="1"/>
          </p:cNvSpPr>
          <p:nvPr>
            <p:ph type="ftr" sz="quarter" idx="11"/>
          </p:nvPr>
        </p:nvSpPr>
        <p:spPr/>
        <p:txBody>
          <a:bodyPr/>
          <a:lstStyle/>
          <a:p>
            <a:r>
              <a:rPr lang="en-US"/>
              <a:t>Yong-Chul Chae (DESY) | LEL 2022, ALBA, Barcelona, June 26 - June 29, 2022 </a:t>
            </a:r>
            <a:endParaRPr lang="de-DE"/>
          </a:p>
        </p:txBody>
      </p:sp>
      <p:sp>
        <p:nvSpPr>
          <p:cNvPr id="5" name="Slide Number Placeholder 4">
            <a:extLst>
              <a:ext uri="{FF2B5EF4-FFF2-40B4-BE49-F238E27FC236}">
                <a16:creationId xmlns:a16="http://schemas.microsoft.com/office/drawing/2014/main" id="{BAD1B5EF-7DD0-D00F-536B-4420EF560F68}"/>
              </a:ext>
            </a:extLst>
          </p:cNvPr>
          <p:cNvSpPr>
            <a:spLocks noGrp="1"/>
          </p:cNvSpPr>
          <p:nvPr>
            <p:ph type="sldNum" sz="quarter" idx="12"/>
          </p:nvPr>
        </p:nvSpPr>
        <p:spPr/>
        <p:txBody>
          <a:bodyPr/>
          <a:lstStyle/>
          <a:p>
            <a:fld id="{0F1A73E7-54DD-4188-BEBD-968B26AB37A5}" type="slidenum">
              <a:rPr lang="en-US" smtClean="0"/>
              <a:t>26</a:t>
            </a:fld>
            <a:endParaRPr lang="en-US"/>
          </a:p>
        </p:txBody>
      </p:sp>
    </p:spTree>
    <p:extLst>
      <p:ext uri="{BB962C8B-B14F-4D97-AF65-F5344CB8AC3E}">
        <p14:creationId xmlns:p14="http://schemas.microsoft.com/office/powerpoint/2010/main" val="120090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019" y="274638"/>
            <a:ext cx="10905067" cy="706090"/>
          </a:xfrm>
        </p:spPr>
        <p:txBody>
          <a:bodyPr>
            <a:normAutofit/>
          </a:bodyPr>
          <a:lstStyle/>
          <a:p>
            <a:r>
              <a:rPr lang="de-DE" sz="4000" dirty="0">
                <a:solidFill>
                  <a:schemeClr val="accent1"/>
                </a:solidFill>
              </a:rPr>
              <a:t>Minimum Aperture for Timing Mode (23 m cell)</a:t>
            </a:r>
          </a:p>
        </p:txBody>
      </p:sp>
      <p:sp>
        <p:nvSpPr>
          <p:cNvPr id="3" name="TextBox 2"/>
          <p:cNvSpPr txBox="1"/>
          <p:nvPr/>
        </p:nvSpPr>
        <p:spPr>
          <a:xfrm>
            <a:off x="1436853" y="926505"/>
            <a:ext cx="8784976" cy="1323439"/>
          </a:xfrm>
          <a:prstGeom prst="rect">
            <a:avLst/>
          </a:prstGeom>
          <a:noFill/>
        </p:spPr>
        <p:txBody>
          <a:bodyPr wrap="square" rtlCol="0">
            <a:spAutoFit/>
          </a:bodyPr>
          <a:lstStyle/>
          <a:p>
            <a:pPr marL="285750" indent="-285750">
              <a:buFont typeface="Arial" panose="020B0604020202020204" pitchFamily="34" charset="0"/>
              <a:buChar char="•"/>
            </a:pPr>
            <a:r>
              <a:rPr lang="de-DE" sz="2000" dirty="0"/>
              <a:t>Keep </a:t>
            </a:r>
            <a:r>
              <a:rPr lang="de-DE" sz="2000" dirty="0" err="1"/>
              <a:t>the</a:t>
            </a:r>
            <a:r>
              <a:rPr lang="de-DE" sz="2000" dirty="0"/>
              <a:t> </a:t>
            </a:r>
            <a:r>
              <a:rPr lang="de-DE" sz="2000" dirty="0" err="1"/>
              <a:t>baseline</a:t>
            </a:r>
            <a:r>
              <a:rPr lang="de-DE" sz="2000" dirty="0"/>
              <a:t> </a:t>
            </a:r>
            <a:r>
              <a:rPr lang="de-DE" sz="2000" dirty="0" err="1"/>
              <a:t>impedance</a:t>
            </a:r>
            <a:r>
              <a:rPr lang="de-DE" sz="2000" dirty="0"/>
              <a:t> </a:t>
            </a:r>
            <a:r>
              <a:rPr lang="de-DE" sz="2000" dirty="0" err="1"/>
              <a:t>budget</a:t>
            </a:r>
            <a:r>
              <a:rPr lang="de-DE" sz="2000" dirty="0"/>
              <a:t> </a:t>
            </a:r>
            <a:r>
              <a:rPr lang="de-DE" sz="2000" dirty="0" err="1"/>
              <a:t>scenario</a:t>
            </a:r>
            <a:r>
              <a:rPr lang="de-DE" sz="2000" dirty="0"/>
              <a:t> </a:t>
            </a:r>
            <a:r>
              <a:rPr lang="de-DE" sz="2000" dirty="0" err="1"/>
              <a:t>unchanged</a:t>
            </a:r>
            <a:r>
              <a:rPr lang="de-DE" sz="2000" dirty="0"/>
              <a:t>:</a:t>
            </a:r>
            <a:br>
              <a:rPr lang="de-DE" sz="2000" dirty="0"/>
            </a:br>
            <a:r>
              <a:rPr lang="de-DE" sz="2000" dirty="0"/>
              <a:t>1.3 x RW (ID), 1.4 x </a:t>
            </a:r>
            <a:r>
              <a:rPr lang="de-DE" sz="2000" dirty="0" err="1"/>
              <a:t>Geometric</a:t>
            </a:r>
            <a:r>
              <a:rPr lang="de-DE" sz="2000" dirty="0"/>
              <a:t> </a:t>
            </a:r>
            <a:r>
              <a:rPr lang="de-DE" sz="2000" dirty="0" err="1"/>
              <a:t>Impedance</a:t>
            </a:r>
            <a:r>
              <a:rPr lang="de-DE" sz="2000" dirty="0"/>
              <a:t> (Ring).</a:t>
            </a:r>
          </a:p>
          <a:p>
            <a:pPr marL="285750" indent="-285750">
              <a:buFont typeface="Arial" panose="020B0604020202020204" pitchFamily="34" charset="0"/>
              <a:buChar char="•"/>
            </a:pPr>
            <a:r>
              <a:rPr lang="de-DE" sz="2000" dirty="0" err="1"/>
              <a:t>Vary</a:t>
            </a:r>
            <a:r>
              <a:rPr lang="de-DE" sz="2000" dirty="0"/>
              <a:t> </a:t>
            </a:r>
            <a:r>
              <a:rPr lang="de-DE" sz="2000" dirty="0" err="1"/>
              <a:t>the</a:t>
            </a:r>
            <a:r>
              <a:rPr lang="de-DE" sz="2000" dirty="0"/>
              <a:t> </a:t>
            </a:r>
            <a:r>
              <a:rPr lang="de-DE" sz="2000" dirty="0" err="1"/>
              <a:t>aperture</a:t>
            </a:r>
            <a:r>
              <a:rPr lang="de-DE" sz="2000" dirty="0"/>
              <a:t>.</a:t>
            </a:r>
          </a:p>
          <a:p>
            <a:pPr marL="285750" indent="-285750">
              <a:buFont typeface="Arial" panose="020B0604020202020204" pitchFamily="34" charset="0"/>
              <a:buChar char="•"/>
            </a:pPr>
            <a:r>
              <a:rPr lang="de-DE" sz="2000" dirty="0" err="1"/>
              <a:t>Consider</a:t>
            </a:r>
            <a:r>
              <a:rPr lang="de-DE" sz="2000" dirty="0"/>
              <a:t> Al (NEG 1.0 </a:t>
            </a:r>
            <a:r>
              <a:rPr lang="de-DE" sz="2000" dirty="0">
                <a:latin typeface="Symbol" panose="05050102010706020507" pitchFamily="18" charset="2"/>
              </a:rPr>
              <a:t>m</a:t>
            </a:r>
            <a:r>
              <a:rPr lang="de-DE" sz="2000" dirty="0"/>
              <a:t>m, CDR) </a:t>
            </a:r>
            <a:r>
              <a:rPr lang="de-DE" sz="2000" dirty="0" err="1"/>
              <a:t>and</a:t>
            </a:r>
            <a:r>
              <a:rPr lang="de-DE" sz="2000" dirty="0"/>
              <a:t> </a:t>
            </a:r>
            <a:r>
              <a:rPr lang="de-DE" sz="2000" dirty="0" err="1"/>
              <a:t>Cu</a:t>
            </a:r>
            <a:r>
              <a:rPr lang="de-DE" sz="2000" dirty="0"/>
              <a:t> (NEG &lt; 1.0 </a:t>
            </a:r>
            <a:r>
              <a:rPr lang="de-DE" sz="2000" dirty="0">
                <a:latin typeface="Symbol" panose="05050102010706020507" pitchFamily="18" charset="2"/>
              </a:rPr>
              <a:t>m</a:t>
            </a:r>
            <a:r>
              <a:rPr lang="de-DE" sz="2000" dirty="0"/>
              <a:t>m, 23-m) </a:t>
            </a:r>
            <a:r>
              <a:rPr lang="de-DE" sz="2000" dirty="0" err="1"/>
              <a:t>chamber</a:t>
            </a:r>
            <a:r>
              <a:rPr lang="de-DE" sz="2000" dirty="0"/>
              <a:t>.</a:t>
            </a:r>
          </a:p>
        </p:txBody>
      </p:sp>
      <p:grpSp>
        <p:nvGrpSpPr>
          <p:cNvPr id="17" name="Group 16"/>
          <p:cNvGrpSpPr/>
          <p:nvPr/>
        </p:nvGrpSpPr>
        <p:grpSpPr>
          <a:xfrm>
            <a:off x="1567481" y="2264682"/>
            <a:ext cx="6081024" cy="4091668"/>
            <a:chOff x="1343980" y="2132856"/>
            <a:chExt cx="6465860" cy="4572000"/>
          </a:xfrm>
        </p:grpSpPr>
        <p:grpSp>
          <p:nvGrpSpPr>
            <p:cNvPr id="12" name="Group 11"/>
            <p:cNvGrpSpPr/>
            <p:nvPr/>
          </p:nvGrpSpPr>
          <p:grpSpPr>
            <a:xfrm>
              <a:off x="1343980" y="2132856"/>
              <a:ext cx="6096000" cy="4572000"/>
              <a:chOff x="1343980" y="1772816"/>
              <a:chExt cx="6096000" cy="4572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980" y="1772816"/>
                <a:ext cx="6096000" cy="4572000"/>
              </a:xfrm>
              <a:prstGeom prst="rect">
                <a:avLst/>
              </a:prstGeom>
            </p:spPr>
          </p:pic>
          <p:grpSp>
            <p:nvGrpSpPr>
              <p:cNvPr id="11" name="Group 10"/>
              <p:cNvGrpSpPr/>
              <p:nvPr/>
            </p:nvGrpSpPr>
            <p:grpSpPr>
              <a:xfrm>
                <a:off x="2152339" y="4233816"/>
                <a:ext cx="3324528" cy="774674"/>
                <a:chOff x="2152339" y="4233816"/>
                <a:chExt cx="3324528" cy="774674"/>
              </a:xfrm>
            </p:grpSpPr>
            <p:sp>
              <p:nvSpPr>
                <p:cNvPr id="5" name="Oval 4"/>
                <p:cNvSpPr/>
                <p:nvPr/>
              </p:nvSpPr>
              <p:spPr>
                <a:xfrm>
                  <a:off x="5012448" y="4597030"/>
                  <a:ext cx="72008" cy="144016"/>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rgbClr val="FF0000"/>
                    </a:solidFill>
                  </a:endParaRPr>
                </a:p>
              </p:txBody>
            </p:sp>
            <p:sp>
              <p:nvSpPr>
                <p:cNvPr id="6" name="Oval 5"/>
                <p:cNvSpPr/>
                <p:nvPr/>
              </p:nvSpPr>
              <p:spPr>
                <a:xfrm>
                  <a:off x="3460076" y="4589079"/>
                  <a:ext cx="72008" cy="144016"/>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rgbClr val="FF0000"/>
                    </a:solidFill>
                  </a:endParaRPr>
                </a:p>
              </p:txBody>
            </p:sp>
            <p:sp>
              <p:nvSpPr>
                <p:cNvPr id="7" name="Oval 6"/>
                <p:cNvSpPr/>
                <p:nvPr/>
              </p:nvSpPr>
              <p:spPr>
                <a:xfrm>
                  <a:off x="2347703" y="4589079"/>
                  <a:ext cx="72008" cy="144016"/>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rgbClr val="FF0000"/>
                    </a:solidFill>
                  </a:endParaRPr>
                </a:p>
              </p:txBody>
            </p:sp>
            <p:sp>
              <p:nvSpPr>
                <p:cNvPr id="8" name="TextBox 7"/>
                <p:cNvSpPr txBox="1"/>
                <p:nvPr/>
              </p:nvSpPr>
              <p:spPr>
                <a:xfrm>
                  <a:off x="4710310" y="4669936"/>
                  <a:ext cx="766557" cy="338554"/>
                </a:xfrm>
                <a:prstGeom prst="rect">
                  <a:avLst/>
                </a:prstGeom>
                <a:noFill/>
              </p:spPr>
              <p:txBody>
                <a:bodyPr wrap="none" rtlCol="0">
                  <a:spAutoFit/>
                </a:bodyPr>
                <a:lstStyle/>
                <a:p>
                  <a:r>
                    <a:rPr lang="de-DE" sz="1600" dirty="0"/>
                    <a:t>17 mm</a:t>
                  </a:r>
                </a:p>
              </p:txBody>
            </p:sp>
            <p:sp>
              <p:nvSpPr>
                <p:cNvPr id="9" name="TextBox 8"/>
                <p:cNvSpPr txBox="1"/>
                <p:nvPr/>
              </p:nvSpPr>
              <p:spPr>
                <a:xfrm>
                  <a:off x="3168931" y="4233816"/>
                  <a:ext cx="766557" cy="338554"/>
                </a:xfrm>
                <a:prstGeom prst="rect">
                  <a:avLst/>
                </a:prstGeom>
                <a:noFill/>
              </p:spPr>
              <p:txBody>
                <a:bodyPr wrap="none" rtlCol="0">
                  <a:spAutoFit/>
                </a:bodyPr>
                <a:lstStyle/>
                <a:p>
                  <a:r>
                    <a:rPr lang="de-DE" sz="1600" dirty="0">
                      <a:solidFill>
                        <a:srgbClr val="FF0000"/>
                      </a:solidFill>
                    </a:rPr>
                    <a:t>13 mm</a:t>
                  </a:r>
                </a:p>
              </p:txBody>
            </p:sp>
            <p:sp>
              <p:nvSpPr>
                <p:cNvPr id="10" name="TextBox 9"/>
                <p:cNvSpPr txBox="1"/>
                <p:nvPr/>
              </p:nvSpPr>
              <p:spPr>
                <a:xfrm>
                  <a:off x="2152339" y="4233816"/>
                  <a:ext cx="766557" cy="338554"/>
                </a:xfrm>
                <a:prstGeom prst="rect">
                  <a:avLst/>
                </a:prstGeom>
                <a:noFill/>
              </p:spPr>
              <p:txBody>
                <a:bodyPr wrap="none" rtlCol="0">
                  <a:spAutoFit/>
                </a:bodyPr>
                <a:lstStyle/>
                <a:p>
                  <a:r>
                    <a:rPr lang="de-DE" sz="1600" dirty="0">
                      <a:solidFill>
                        <a:schemeClr val="accent3">
                          <a:lumMod val="60000"/>
                          <a:lumOff val="40000"/>
                        </a:schemeClr>
                      </a:solidFill>
                    </a:rPr>
                    <a:t>10 mm</a:t>
                  </a:r>
                </a:p>
              </p:txBody>
            </p:sp>
          </p:grpSp>
        </p:grpSp>
        <p:grpSp>
          <p:nvGrpSpPr>
            <p:cNvPr id="16" name="Group 15"/>
            <p:cNvGrpSpPr/>
            <p:nvPr/>
          </p:nvGrpSpPr>
          <p:grpSpPr>
            <a:xfrm>
              <a:off x="2267744" y="4870507"/>
              <a:ext cx="5542096" cy="338554"/>
              <a:chOff x="2267744" y="4870507"/>
              <a:chExt cx="5542096" cy="338554"/>
            </a:xfrm>
          </p:grpSpPr>
          <p:cxnSp>
            <p:nvCxnSpPr>
              <p:cNvPr id="14" name="Straight Connector 13"/>
              <p:cNvCxnSpPr/>
              <p:nvPr/>
            </p:nvCxnSpPr>
            <p:spPr>
              <a:xfrm>
                <a:off x="2267744" y="5020678"/>
                <a:ext cx="4248472" cy="884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25514" y="4870507"/>
                <a:ext cx="1284326" cy="338554"/>
              </a:xfrm>
              <a:prstGeom prst="rect">
                <a:avLst/>
              </a:prstGeom>
              <a:noFill/>
            </p:spPr>
            <p:txBody>
              <a:bodyPr wrap="none" rtlCol="0">
                <a:spAutoFit/>
              </a:bodyPr>
              <a:lstStyle/>
              <a:p>
                <a:r>
                  <a:rPr lang="de-DE" sz="1600" dirty="0"/>
                  <a:t>Timing Mode</a:t>
                </a:r>
              </a:p>
            </p:txBody>
          </p:sp>
        </p:grpSp>
      </p:grpSp>
      <p:sp>
        <p:nvSpPr>
          <p:cNvPr id="18" name="Footer Placeholder 17"/>
          <p:cNvSpPr>
            <a:spLocks noGrp="1"/>
          </p:cNvSpPr>
          <p:nvPr>
            <p:ph type="ftr" sz="quarter" idx="11"/>
          </p:nvPr>
        </p:nvSpPr>
        <p:spPr/>
        <p:txBody>
          <a:bodyPr/>
          <a:lstStyle/>
          <a:p>
            <a:r>
              <a:rPr lang="en-US"/>
              <a:t>Yong-Chul Chae (DESY) | LEL 2022, ALBA, Barcelona, June 26 - June 29, 2022 </a:t>
            </a:r>
            <a:endParaRPr lang="de-DE"/>
          </a:p>
        </p:txBody>
      </p:sp>
      <p:sp>
        <p:nvSpPr>
          <p:cNvPr id="13" name="TextBox 12">
            <a:extLst>
              <a:ext uri="{FF2B5EF4-FFF2-40B4-BE49-F238E27FC236}">
                <a16:creationId xmlns:a16="http://schemas.microsoft.com/office/drawing/2014/main" id="{96137F40-29DE-F446-0F77-96AE266E908C}"/>
              </a:ext>
            </a:extLst>
          </p:cNvPr>
          <p:cNvSpPr txBox="1"/>
          <p:nvPr/>
        </p:nvSpPr>
        <p:spPr>
          <a:xfrm>
            <a:off x="7824130" y="2547705"/>
            <a:ext cx="4025461" cy="3139321"/>
          </a:xfrm>
          <a:prstGeom prst="rect">
            <a:avLst/>
          </a:prstGeom>
          <a:noFill/>
          <a:ln w="19050">
            <a:solidFill>
              <a:schemeClr val="tx1"/>
            </a:solidFill>
          </a:ln>
        </p:spPr>
        <p:txBody>
          <a:bodyPr wrap="none" rtlCol="0">
            <a:spAutoFit/>
          </a:bodyPr>
          <a:lstStyle/>
          <a:p>
            <a:r>
              <a:rPr lang="en-US" dirty="0">
                <a:solidFill>
                  <a:schemeClr val="accent1"/>
                </a:solidFill>
              </a:rPr>
              <a:t>RECALL</a:t>
            </a:r>
          </a:p>
          <a:p>
            <a:pPr marL="285750" indent="-285750">
              <a:buFont typeface="Arial" panose="020B0604020202020204" pitchFamily="34" charset="0"/>
              <a:buChar char="•"/>
            </a:pPr>
            <a:r>
              <a:rPr lang="en-US" dirty="0"/>
              <a:t>Momentum compaction factor = 1e-5</a:t>
            </a:r>
          </a:p>
          <a:p>
            <a:pPr marL="285750" indent="-285750">
              <a:buFont typeface="Arial" panose="020B0604020202020204" pitchFamily="34" charset="0"/>
              <a:buChar char="•"/>
            </a:pPr>
            <a:r>
              <a:rPr lang="en-US" dirty="0"/>
              <a:t>Chromaticity = 5 </a:t>
            </a:r>
            <a:br>
              <a:rPr lang="en-US" dirty="0"/>
            </a:br>
            <a:endParaRPr lang="en-US" dirty="0"/>
          </a:p>
          <a:p>
            <a:r>
              <a:rPr lang="en-US" dirty="0">
                <a:solidFill>
                  <a:schemeClr val="accent1"/>
                </a:solidFill>
              </a:rPr>
              <a:t>RESULT for 2 mA in 2304 m PETRA IV ring</a:t>
            </a:r>
          </a:p>
          <a:p>
            <a:pPr marL="285750" indent="-285750">
              <a:buFont typeface="Arial" panose="020B0604020202020204" pitchFamily="34" charset="0"/>
              <a:buChar char="•"/>
            </a:pPr>
            <a:r>
              <a:rPr lang="en-US" dirty="0"/>
              <a:t>Al, Al down to 17 mm</a:t>
            </a:r>
          </a:p>
          <a:p>
            <a:pPr marL="285750" indent="-285750">
              <a:buFont typeface="Arial" panose="020B0604020202020204" pitchFamily="34" charset="0"/>
              <a:buChar char="•"/>
            </a:pPr>
            <a:r>
              <a:rPr lang="en-US" dirty="0"/>
              <a:t>Cu, Al down to 13 mm</a:t>
            </a:r>
          </a:p>
          <a:p>
            <a:pPr marL="285750" indent="-285750">
              <a:buFont typeface="Arial" panose="020B0604020202020204" pitchFamily="34" charset="0"/>
              <a:buChar char="•"/>
            </a:pPr>
            <a:r>
              <a:rPr lang="en-US" dirty="0"/>
              <a:t>Cu, Cu down to 10 mm</a:t>
            </a:r>
          </a:p>
          <a:p>
            <a:endParaRPr lang="en-US" dirty="0"/>
          </a:p>
          <a:p>
            <a:endParaRPr lang="en-US" dirty="0"/>
          </a:p>
          <a:p>
            <a:pPr marL="285750" indent="-285750">
              <a:buFont typeface="Arial" panose="020B0604020202020204" pitchFamily="34" charset="0"/>
              <a:buChar char="•"/>
            </a:pPr>
            <a:endParaRPr lang="en-US" dirty="0"/>
          </a:p>
        </p:txBody>
      </p:sp>
      <p:sp>
        <p:nvSpPr>
          <p:cNvPr id="19" name="Slide Number Placeholder 18">
            <a:extLst>
              <a:ext uri="{FF2B5EF4-FFF2-40B4-BE49-F238E27FC236}">
                <a16:creationId xmlns:a16="http://schemas.microsoft.com/office/drawing/2014/main" id="{085794B4-451B-22A1-16DC-7DAE8F57CCDC}"/>
              </a:ext>
            </a:extLst>
          </p:cNvPr>
          <p:cNvSpPr>
            <a:spLocks noGrp="1"/>
          </p:cNvSpPr>
          <p:nvPr>
            <p:ph type="sldNum" sz="quarter" idx="12"/>
          </p:nvPr>
        </p:nvSpPr>
        <p:spPr/>
        <p:txBody>
          <a:bodyPr/>
          <a:lstStyle/>
          <a:p>
            <a:fld id="{0F1A73E7-54DD-4188-BEBD-968B26AB37A5}" type="slidenum">
              <a:rPr lang="en-US" smtClean="0"/>
              <a:t>27</a:t>
            </a:fld>
            <a:endParaRPr lang="en-US"/>
          </a:p>
        </p:txBody>
      </p:sp>
    </p:spTree>
    <p:extLst>
      <p:ext uri="{BB962C8B-B14F-4D97-AF65-F5344CB8AC3E}">
        <p14:creationId xmlns:p14="http://schemas.microsoft.com/office/powerpoint/2010/main" val="3606040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39470"/>
            <a:ext cx="9620552" cy="487362"/>
          </a:xfrm>
        </p:spPr>
        <p:txBody>
          <a:bodyPr>
            <a:normAutofit fontScale="90000"/>
          </a:bodyPr>
          <a:lstStyle/>
          <a:p>
            <a:r>
              <a:rPr lang="en-US" dirty="0">
                <a:solidFill>
                  <a:schemeClr val="accent1"/>
                </a:solidFill>
              </a:rPr>
              <a:t>EBS40 with D=10 mm Round Aperture</a:t>
            </a:r>
          </a:p>
        </p:txBody>
      </p:sp>
      <p:sp>
        <p:nvSpPr>
          <p:cNvPr id="5" name="Textplatzhalter 3">
            <a:extLst>
              <a:ext uri="{FF2B5EF4-FFF2-40B4-BE49-F238E27FC236}">
                <a16:creationId xmlns:a16="http://schemas.microsoft.com/office/drawing/2014/main" id="{47251E34-19CF-35B7-3C5A-161AB44EE14D}"/>
              </a:ext>
            </a:extLst>
          </p:cNvPr>
          <p:cNvSpPr txBox="1">
            <a:spLocks/>
          </p:cNvSpPr>
          <p:nvPr/>
        </p:nvSpPr>
        <p:spPr>
          <a:xfrm>
            <a:off x="544286" y="877724"/>
            <a:ext cx="7114419" cy="3600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chemeClr val="accent2"/>
                </a:solidFill>
              </a:rPr>
              <a:t>Case Study for Low Emittance Ring with Strong Quadrupoles</a:t>
            </a:r>
          </a:p>
        </p:txBody>
      </p:sp>
      <p:sp>
        <p:nvSpPr>
          <p:cNvPr id="7" name="TextBox 6">
            <a:extLst>
              <a:ext uri="{FF2B5EF4-FFF2-40B4-BE49-F238E27FC236}">
                <a16:creationId xmlns:a16="http://schemas.microsoft.com/office/drawing/2014/main" id="{764DCFF1-86E6-3963-FA74-F67D52F40830}"/>
              </a:ext>
            </a:extLst>
          </p:cNvPr>
          <p:cNvSpPr txBox="1"/>
          <p:nvPr/>
        </p:nvSpPr>
        <p:spPr>
          <a:xfrm>
            <a:off x="544286" y="1325639"/>
            <a:ext cx="972699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lower the emittance, the stronger the quadrupole which requires small aperture.</a:t>
            </a:r>
          </a:p>
          <a:p>
            <a:pPr marL="285750" indent="-285750">
              <a:buFont typeface="Arial" panose="020B0604020202020204" pitchFamily="34" charset="0"/>
              <a:buChar char="•"/>
            </a:pPr>
            <a:r>
              <a:rPr lang="en-US" dirty="0"/>
              <a:t>Working Assumptions</a:t>
            </a:r>
          </a:p>
          <a:p>
            <a:pPr marL="800100" lvl="1" indent="-342900">
              <a:buFont typeface="+mj-lt"/>
              <a:buAutoNum type="arabicPeriod"/>
            </a:pPr>
            <a:r>
              <a:rPr lang="en-US" dirty="0"/>
              <a:t>the smallest aperture required for the injection is 10 mm.</a:t>
            </a:r>
          </a:p>
          <a:p>
            <a:pPr marL="800100" lvl="1" indent="-342900">
              <a:buFont typeface="+mj-lt"/>
              <a:buAutoNum type="arabicPeriod"/>
            </a:pPr>
            <a:r>
              <a:rPr lang="en-US" dirty="0"/>
              <a:t>Geometric impedance is 2 x USSR’s impedance, that is the EBS impedance by 40/32.</a:t>
            </a:r>
          </a:p>
          <a:p>
            <a:pPr marL="800100" lvl="1" indent="-342900">
              <a:buFont typeface="+mj-lt"/>
              <a:buAutoNum type="arabicPeriod"/>
            </a:pPr>
            <a:r>
              <a:rPr lang="en-US" dirty="0"/>
              <a:t>Resistive wall of ID impedance is recalculated: Al, N</a:t>
            </a:r>
            <a:r>
              <a:rPr lang="en-US" baseline="-25000" dirty="0"/>
              <a:t>ID</a:t>
            </a:r>
            <a:r>
              <a:rPr lang="en-US" dirty="0"/>
              <a:t>=34, L</a:t>
            </a:r>
            <a:r>
              <a:rPr lang="en-US" baseline="-25000" dirty="0"/>
              <a:t>ID</a:t>
            </a:r>
            <a:r>
              <a:rPr lang="en-US" dirty="0"/>
              <a:t>=150 m, (</a:t>
            </a:r>
            <a:r>
              <a:rPr lang="en-US" dirty="0" err="1"/>
              <a:t>a,b</a:t>
            </a:r>
            <a:r>
              <a:rPr lang="en-US" dirty="0"/>
              <a:t>)=(5 mm, 3 mm)</a:t>
            </a:r>
          </a:p>
          <a:p>
            <a:pPr marL="800100" lvl="1" indent="-342900">
              <a:buFont typeface="+mj-lt"/>
              <a:buAutoNum type="arabicPeriod"/>
            </a:pPr>
            <a:r>
              <a:rPr lang="en-US" dirty="0"/>
              <a:t>Resistive wall of ring impedance is recalculated: Al, </a:t>
            </a:r>
            <a:r>
              <a:rPr lang="en-US" dirty="0" err="1"/>
              <a:t>L</a:t>
            </a:r>
            <a:r>
              <a:rPr lang="en-US" baseline="-25000" dirty="0" err="1"/>
              <a:t>Arc</a:t>
            </a:r>
            <a:r>
              <a:rPr lang="en-US" dirty="0"/>
              <a:t>=905 m, (</a:t>
            </a:r>
            <a:r>
              <a:rPr lang="en-US" dirty="0" err="1"/>
              <a:t>a,b</a:t>
            </a:r>
            <a:r>
              <a:rPr lang="en-US" dirty="0"/>
              <a:t>)=(5 mm, 5 mm)</a:t>
            </a:r>
          </a:p>
          <a:p>
            <a:pPr marL="800100" lvl="1" indent="-342900">
              <a:buFont typeface="+mj-lt"/>
              <a:buAutoNum type="arabicPeriod"/>
            </a:pPr>
            <a:r>
              <a:rPr lang="en-US" dirty="0"/>
              <a:t>For the first estimate, the chamber is made of Al with 200 nm NEG coating.</a:t>
            </a:r>
          </a:p>
          <a:p>
            <a:pPr marL="285750" indent="-285750">
              <a:buFont typeface="Arial" panose="020B0604020202020204" pitchFamily="34" charset="0"/>
              <a:buChar char="•"/>
            </a:pPr>
            <a:r>
              <a:rPr lang="en-US" dirty="0"/>
              <a:t>Recall</a:t>
            </a:r>
          </a:p>
          <a:p>
            <a:pPr marL="742950" lvl="1" indent="-285750">
              <a:buFont typeface="Arial" panose="020B0604020202020204" pitchFamily="34" charset="0"/>
              <a:buChar char="•"/>
            </a:pPr>
            <a:r>
              <a:rPr lang="en-US" dirty="0" err="1"/>
              <a:t>L</a:t>
            </a:r>
            <a:r>
              <a:rPr lang="en-US" baseline="-25000" dirty="0" err="1"/>
              <a:t>ring</a:t>
            </a:r>
            <a:r>
              <a:rPr lang="en-US" dirty="0"/>
              <a:t>=1054.972 m, f</a:t>
            </a:r>
            <a:r>
              <a:rPr lang="en-US" baseline="-25000" dirty="0"/>
              <a:t>0</a:t>
            </a:r>
            <a:r>
              <a:rPr lang="en-US" dirty="0"/>
              <a:t>=284.2 kHz, Urad=2.094 MeV</a:t>
            </a:r>
          </a:p>
          <a:p>
            <a:pPr marL="742950" lvl="1" indent="-285750">
              <a:buFont typeface="Arial" panose="020B0604020202020204" pitchFamily="34" charset="0"/>
              <a:buChar char="•"/>
            </a:pPr>
            <a:r>
              <a:rPr lang="en-US" dirty="0" err="1"/>
              <a:t>V</a:t>
            </a:r>
            <a:r>
              <a:rPr lang="en-US" baseline="-25000" dirty="0" err="1"/>
              <a:t>rf</a:t>
            </a:r>
            <a:r>
              <a:rPr lang="en-US" dirty="0"/>
              <a:t>=5.0 MV, Bucket=7e-2, f</a:t>
            </a:r>
            <a:r>
              <a:rPr lang="en-US" baseline="-25000" dirty="0"/>
              <a:t>s</a:t>
            </a:r>
            <a:r>
              <a:rPr lang="en-US" dirty="0"/>
              <a:t>=894 Hz, </a:t>
            </a:r>
            <a:r>
              <a:rPr lang="en-US" dirty="0" err="1"/>
              <a:t>h</a:t>
            </a:r>
            <a:r>
              <a:rPr lang="en-US" baseline="-25000" dirty="0" err="1"/>
              <a:t>rf</a:t>
            </a:r>
            <a:r>
              <a:rPr lang="en-US" dirty="0"/>
              <a:t>=1240</a:t>
            </a:r>
          </a:p>
          <a:p>
            <a:pPr marL="742950" lvl="1" indent="-285750">
              <a:buFont typeface="Arial" panose="020B0604020202020204" pitchFamily="34" charset="0"/>
              <a:buChar char="•"/>
            </a:pPr>
            <a:r>
              <a:rPr lang="en-US" dirty="0" err="1">
                <a:latin typeface="Symbol" panose="05050102010706020507" pitchFamily="18" charset="2"/>
              </a:rPr>
              <a:t>w</a:t>
            </a:r>
            <a:r>
              <a:rPr lang="en-US" baseline="-25000" dirty="0" err="1">
                <a:latin typeface="Symbol" panose="05050102010706020507" pitchFamily="18" charset="2"/>
              </a:rPr>
              <a:t>x</a:t>
            </a:r>
            <a:r>
              <a:rPr lang="en-US" dirty="0"/>
              <a:t>/2</a:t>
            </a:r>
            <a:r>
              <a:rPr lang="en-US" dirty="0">
                <a:latin typeface="Symbol" panose="05050102010706020507" pitchFamily="18" charset="2"/>
              </a:rPr>
              <a:t>p</a:t>
            </a:r>
            <a:r>
              <a:rPr lang="en-US" dirty="0"/>
              <a:t>=5.3 GHz per unit chromaticity </a:t>
            </a:r>
          </a:p>
        </p:txBody>
      </p:sp>
      <p:pic>
        <p:nvPicPr>
          <p:cNvPr id="11" name="Picture 10">
            <a:extLst>
              <a:ext uri="{FF2B5EF4-FFF2-40B4-BE49-F238E27FC236}">
                <a16:creationId xmlns:a16="http://schemas.microsoft.com/office/drawing/2014/main" id="{7D98940B-4EA2-58FB-6357-83160D53B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414" y="4419949"/>
            <a:ext cx="3013318" cy="2321330"/>
          </a:xfrm>
          <a:prstGeom prst="rect">
            <a:avLst/>
          </a:prstGeom>
        </p:spPr>
      </p:pic>
      <p:pic>
        <p:nvPicPr>
          <p:cNvPr id="12" name="Picture 11">
            <a:extLst>
              <a:ext uri="{FF2B5EF4-FFF2-40B4-BE49-F238E27FC236}">
                <a16:creationId xmlns:a16="http://schemas.microsoft.com/office/drawing/2014/main" id="{3F24BA11-17D6-F324-F25E-B07DD1675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732" y="4419949"/>
            <a:ext cx="3062515" cy="2359229"/>
          </a:xfrm>
          <a:prstGeom prst="rect">
            <a:avLst/>
          </a:prstGeom>
        </p:spPr>
      </p:pic>
      <p:pic>
        <p:nvPicPr>
          <p:cNvPr id="13" name="Picture 12">
            <a:extLst>
              <a:ext uri="{FF2B5EF4-FFF2-40B4-BE49-F238E27FC236}">
                <a16:creationId xmlns:a16="http://schemas.microsoft.com/office/drawing/2014/main" id="{C4058CB9-B087-C51A-CAB1-8B5098BEBCD7}"/>
              </a:ext>
            </a:extLst>
          </p:cNvPr>
          <p:cNvPicPr>
            <a:picLocks noChangeAspect="1"/>
          </p:cNvPicPr>
          <p:nvPr/>
        </p:nvPicPr>
        <p:blipFill rotWithShape="1">
          <a:blip r:embed="rId4">
            <a:extLst>
              <a:ext uri="{28A0092B-C50C-407E-A947-70E740481C1C}">
                <a14:useLocalDpi xmlns:a14="http://schemas.microsoft.com/office/drawing/2010/main" val="0"/>
              </a:ext>
            </a:extLst>
          </a:blip>
          <a:srcRect r="11412"/>
          <a:stretch/>
        </p:blipFill>
        <p:spPr>
          <a:xfrm>
            <a:off x="7416240" y="3338223"/>
            <a:ext cx="4047626" cy="3519777"/>
          </a:xfrm>
          <a:prstGeom prst="rect">
            <a:avLst/>
          </a:prstGeom>
        </p:spPr>
      </p:pic>
      <p:sp>
        <p:nvSpPr>
          <p:cNvPr id="3" name="Footer Placeholder 2">
            <a:extLst>
              <a:ext uri="{FF2B5EF4-FFF2-40B4-BE49-F238E27FC236}">
                <a16:creationId xmlns:a16="http://schemas.microsoft.com/office/drawing/2014/main" id="{ED12E2B1-1A84-DB94-857B-D992B130C9FF}"/>
              </a:ext>
            </a:extLst>
          </p:cNvPr>
          <p:cNvSpPr>
            <a:spLocks noGrp="1"/>
          </p:cNvSpPr>
          <p:nvPr>
            <p:ph type="ftr" sz="quarter" idx="11"/>
          </p:nvPr>
        </p:nvSpPr>
        <p:spPr>
          <a:xfrm>
            <a:off x="728134" y="6557963"/>
            <a:ext cx="7922684" cy="228600"/>
          </a:xfrm>
        </p:spPr>
        <p:txBody>
          <a:bodyPr/>
          <a:lstStyle/>
          <a:p>
            <a:r>
              <a:rPr lang="en-US" dirty="0"/>
              <a:t>Yong-</a:t>
            </a:r>
            <a:r>
              <a:rPr lang="en-US" dirty="0" err="1"/>
              <a:t>Chul</a:t>
            </a:r>
            <a:r>
              <a:rPr lang="en-US" dirty="0"/>
              <a:t> Chae (DESY) | LEL 2022, ALBA, Barcelona, June 26 - June 29, 2022 </a:t>
            </a:r>
          </a:p>
        </p:txBody>
      </p:sp>
      <p:sp>
        <p:nvSpPr>
          <p:cNvPr id="4" name="Slide Number Placeholder 3">
            <a:extLst>
              <a:ext uri="{FF2B5EF4-FFF2-40B4-BE49-F238E27FC236}">
                <a16:creationId xmlns:a16="http://schemas.microsoft.com/office/drawing/2014/main" id="{9F02462A-71A7-FF2A-F50A-DB8C442CF99F}"/>
              </a:ext>
            </a:extLst>
          </p:cNvPr>
          <p:cNvSpPr>
            <a:spLocks noGrp="1"/>
          </p:cNvSpPr>
          <p:nvPr>
            <p:ph type="sldNum" sz="quarter" idx="10"/>
          </p:nvPr>
        </p:nvSpPr>
        <p:spPr/>
        <p:txBody>
          <a:bodyPr/>
          <a:lstStyle/>
          <a:p>
            <a:pPr>
              <a:defRPr/>
            </a:pPr>
            <a:fld id="{F6D9C4B1-F38D-8C4F-BA53-5E146BA26C03}" type="slidenum">
              <a:rPr lang="en-US" smtClean="0"/>
              <a:pPr>
                <a:defRPr/>
              </a:pPr>
              <a:t>28</a:t>
            </a:fld>
            <a:endParaRPr lang="en-US" dirty="0"/>
          </a:p>
        </p:txBody>
      </p:sp>
    </p:spTree>
    <p:extLst>
      <p:ext uri="{BB962C8B-B14F-4D97-AF65-F5344CB8AC3E}">
        <p14:creationId xmlns:p14="http://schemas.microsoft.com/office/powerpoint/2010/main" val="424305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39470"/>
            <a:ext cx="9620552" cy="487362"/>
          </a:xfrm>
        </p:spPr>
        <p:txBody>
          <a:bodyPr>
            <a:normAutofit fontScale="90000"/>
          </a:bodyPr>
          <a:lstStyle/>
          <a:p>
            <a:r>
              <a:rPr lang="en-US" dirty="0">
                <a:solidFill>
                  <a:schemeClr val="accent1"/>
                </a:solidFill>
              </a:rPr>
              <a:t>Round vs. Elliptic Chamber</a:t>
            </a:r>
          </a:p>
        </p:txBody>
      </p:sp>
      <p:sp>
        <p:nvSpPr>
          <p:cNvPr id="5" name="Textplatzhalter 3">
            <a:extLst>
              <a:ext uri="{FF2B5EF4-FFF2-40B4-BE49-F238E27FC236}">
                <a16:creationId xmlns:a16="http://schemas.microsoft.com/office/drawing/2014/main" id="{47251E34-19CF-35B7-3C5A-161AB44EE14D}"/>
              </a:ext>
            </a:extLst>
          </p:cNvPr>
          <p:cNvSpPr txBox="1">
            <a:spLocks/>
          </p:cNvSpPr>
          <p:nvPr/>
        </p:nvSpPr>
        <p:spPr>
          <a:xfrm>
            <a:off x="544286" y="877724"/>
            <a:ext cx="7114419" cy="3600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000" dirty="0">
              <a:solidFill>
                <a:schemeClr val="accent2"/>
              </a:solidFill>
            </a:endParaRPr>
          </a:p>
        </p:txBody>
      </p:sp>
      <p:sp>
        <p:nvSpPr>
          <p:cNvPr id="7" name="TextBox 6">
            <a:extLst>
              <a:ext uri="{FF2B5EF4-FFF2-40B4-BE49-F238E27FC236}">
                <a16:creationId xmlns:a16="http://schemas.microsoft.com/office/drawing/2014/main" id="{764DCFF1-86E6-3963-FA74-F67D52F40830}"/>
              </a:ext>
            </a:extLst>
          </p:cNvPr>
          <p:cNvSpPr txBox="1"/>
          <p:nvPr/>
        </p:nvSpPr>
        <p:spPr>
          <a:xfrm>
            <a:off x="491067" y="1014201"/>
            <a:ext cx="972699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 </a:t>
            </a:r>
            <a:r>
              <a:rPr lang="en-US" dirty="0" err="1"/>
              <a:t>Rumolo’s</a:t>
            </a:r>
            <a:r>
              <a:rPr lang="en-US" dirty="0"/>
              <a:t> recent work </a:t>
            </a:r>
            <a:r>
              <a:rPr lang="en-US" dirty="0" err="1"/>
              <a:t>showedQuadrupole</a:t>
            </a:r>
            <a:r>
              <a:rPr lang="en-US" dirty="0"/>
              <a:t> wake can increase the TMCI threshold current</a:t>
            </a:r>
            <a:r>
              <a:rPr lang="en-US" baseline="30000" dirty="0"/>
              <a:t>[1]</a:t>
            </a:r>
          </a:p>
          <a:p>
            <a:pPr marL="742950" lvl="1" indent="-285750">
              <a:buFont typeface="Arial" panose="020B0604020202020204" pitchFamily="34" charset="0"/>
              <a:buChar char="•"/>
            </a:pPr>
            <a:r>
              <a:rPr lang="en-US" dirty="0"/>
              <a:t>The required |K</a:t>
            </a:r>
            <a:r>
              <a:rPr lang="en-US" baseline="-25000" dirty="0"/>
              <a:t>Q</a:t>
            </a:r>
            <a:r>
              <a:rPr lang="en-US" dirty="0"/>
              <a:t>/K</a:t>
            </a:r>
            <a:r>
              <a:rPr lang="en-US" baseline="-25000" dirty="0"/>
              <a:t>D</a:t>
            </a:r>
            <a:r>
              <a:rPr lang="en-US" dirty="0"/>
              <a:t>| &gt;  0.5. However, we don’t know how to make |K</a:t>
            </a:r>
            <a:r>
              <a:rPr lang="en-US" baseline="-25000" dirty="0"/>
              <a:t>Q</a:t>
            </a:r>
            <a:r>
              <a:rPr lang="en-US" dirty="0"/>
              <a:t>/K</a:t>
            </a:r>
            <a:r>
              <a:rPr lang="en-US" baseline="-25000" dirty="0"/>
              <a:t>D</a:t>
            </a:r>
            <a:r>
              <a:rPr lang="en-US" dirty="0"/>
              <a:t>| &gt; 0.5.</a:t>
            </a:r>
          </a:p>
          <a:p>
            <a:pPr marL="742950" lvl="1" indent="-285750">
              <a:buFont typeface="Arial" panose="020B0604020202020204" pitchFamily="34" charset="0"/>
              <a:buChar char="•"/>
            </a:pPr>
            <a:r>
              <a:rPr lang="en-US" dirty="0"/>
              <a:t>Also we found that the theory doesn’t hold for non-zero chromaticity.</a:t>
            </a:r>
          </a:p>
          <a:p>
            <a:pPr marL="742950" lvl="1" indent="-285750">
              <a:buFont typeface="Arial" panose="020B0604020202020204" pitchFamily="34" charset="0"/>
              <a:buChar char="•"/>
            </a:pPr>
            <a:r>
              <a:rPr lang="en-US" dirty="0"/>
              <a:t>In practical impedance of the ring, the  quadrupole wake doesn’t have much impact on the TMCI.</a:t>
            </a:r>
          </a:p>
          <a:p>
            <a:pPr marL="742950" lvl="1" indent="-285750">
              <a:buFont typeface="Arial" panose="020B0604020202020204" pitchFamily="34" charset="0"/>
              <a:buChar char="•"/>
            </a:pPr>
            <a:r>
              <a:rPr lang="en-US" dirty="0"/>
              <a:t>Nevertheless, the elliptic chamber has less dipole impedance than the round chamber (80%).</a:t>
            </a:r>
          </a:p>
          <a:p>
            <a:pPr marL="742950" lvl="1" indent="-285750">
              <a:buFont typeface="Arial" panose="020B0604020202020204" pitchFamily="34" charset="0"/>
              <a:buChar char="•"/>
            </a:pPr>
            <a:r>
              <a:rPr lang="en-US" dirty="0"/>
              <a:t>This reduction can be significant in the case small aperture chamber as shown in D=10mm diameter case.</a:t>
            </a:r>
          </a:p>
        </p:txBody>
      </p:sp>
      <p:sp>
        <p:nvSpPr>
          <p:cNvPr id="9" name="TextBox 8">
            <a:extLst>
              <a:ext uri="{FF2B5EF4-FFF2-40B4-BE49-F238E27FC236}">
                <a16:creationId xmlns:a16="http://schemas.microsoft.com/office/drawing/2014/main" id="{7FAE252C-A1C6-DD24-6877-B5BD98316AB0}"/>
              </a:ext>
            </a:extLst>
          </p:cNvPr>
          <p:cNvSpPr txBox="1"/>
          <p:nvPr/>
        </p:nvSpPr>
        <p:spPr>
          <a:xfrm>
            <a:off x="309637" y="3212310"/>
            <a:ext cx="11391295" cy="646331"/>
          </a:xfrm>
          <a:prstGeom prst="rect">
            <a:avLst/>
          </a:prstGeom>
          <a:noFill/>
        </p:spPr>
        <p:txBody>
          <a:bodyPr wrap="square">
            <a:spAutoFit/>
          </a:bodyPr>
          <a:lstStyle/>
          <a:p>
            <a:r>
              <a:rPr lang="en-US" sz="1200" baseline="30000" dirty="0"/>
              <a:t>[1]</a:t>
            </a:r>
            <a:r>
              <a:rPr lang="en-US" sz="1200" dirty="0"/>
              <a:t>G. </a:t>
            </a:r>
            <a:r>
              <a:rPr lang="en-US" sz="1200" dirty="0" err="1"/>
              <a:t>Rumolo</a:t>
            </a:r>
            <a:r>
              <a:rPr lang="en-US" sz="1200" dirty="0"/>
              <a:t>, Two-particle model for TMCI with detuning impedance , the 8th Low Emittance Rings Workshop, 26-30 October 2020</a:t>
            </a:r>
          </a:p>
          <a:p>
            <a:r>
              <a:rPr lang="en-US" sz="1200" baseline="30000" dirty="0"/>
              <a:t>[2]</a:t>
            </a:r>
            <a:r>
              <a:rPr lang="en-US" sz="1200" dirty="0"/>
              <a:t>A. Burov and V. Danilov, “Suppression of Transverse Bunch Instabilities by Asymmetries in the Chamber Geometry”, Phys. Rev. Letters 82, 11, p. 2286, 1999</a:t>
            </a:r>
          </a:p>
          <a:p>
            <a:r>
              <a:rPr lang="en-US" sz="1200" dirty="0"/>
              <a:t> </a:t>
            </a:r>
          </a:p>
        </p:txBody>
      </p:sp>
      <p:pic>
        <p:nvPicPr>
          <p:cNvPr id="4" name="Picture 3">
            <a:extLst>
              <a:ext uri="{FF2B5EF4-FFF2-40B4-BE49-F238E27FC236}">
                <a16:creationId xmlns:a16="http://schemas.microsoft.com/office/drawing/2014/main" id="{9C476224-9155-4A52-F39B-50973E1E6E6F}"/>
              </a:ext>
            </a:extLst>
          </p:cNvPr>
          <p:cNvPicPr>
            <a:picLocks noChangeAspect="1"/>
          </p:cNvPicPr>
          <p:nvPr/>
        </p:nvPicPr>
        <p:blipFill>
          <a:blip r:embed="rId2"/>
          <a:stretch>
            <a:fillRect/>
          </a:stretch>
        </p:blipFill>
        <p:spPr>
          <a:xfrm>
            <a:off x="667656" y="4079557"/>
            <a:ext cx="6328229" cy="2138378"/>
          </a:xfrm>
          <a:prstGeom prst="rect">
            <a:avLst/>
          </a:prstGeom>
        </p:spPr>
      </p:pic>
      <p:pic>
        <p:nvPicPr>
          <p:cNvPr id="8" name="Picture 7">
            <a:extLst>
              <a:ext uri="{FF2B5EF4-FFF2-40B4-BE49-F238E27FC236}">
                <a16:creationId xmlns:a16="http://schemas.microsoft.com/office/drawing/2014/main" id="{44C636BD-E9FF-29A5-E3E9-448E05A5508A}"/>
              </a:ext>
            </a:extLst>
          </p:cNvPr>
          <p:cNvPicPr>
            <a:picLocks noChangeAspect="1"/>
          </p:cNvPicPr>
          <p:nvPr/>
        </p:nvPicPr>
        <p:blipFill rotWithShape="1">
          <a:blip r:embed="rId3">
            <a:extLst>
              <a:ext uri="{28A0092B-C50C-407E-A947-70E740481C1C}">
                <a14:useLocalDpi xmlns:a14="http://schemas.microsoft.com/office/drawing/2010/main" val="0"/>
              </a:ext>
            </a:extLst>
          </a:blip>
          <a:srcRect l="-1868" t="4125" r="10678"/>
          <a:stretch/>
        </p:blipFill>
        <p:spPr>
          <a:xfrm>
            <a:off x="7450667" y="3705982"/>
            <a:ext cx="3822096" cy="3095628"/>
          </a:xfrm>
          <a:prstGeom prst="rect">
            <a:avLst/>
          </a:prstGeom>
          <a:ln w="19050">
            <a:solidFill>
              <a:schemeClr val="accent1"/>
            </a:solidFill>
          </a:ln>
        </p:spPr>
      </p:pic>
      <p:sp>
        <p:nvSpPr>
          <p:cNvPr id="3" name="Footer Placeholder 2">
            <a:extLst>
              <a:ext uri="{FF2B5EF4-FFF2-40B4-BE49-F238E27FC236}">
                <a16:creationId xmlns:a16="http://schemas.microsoft.com/office/drawing/2014/main" id="{586F0EF5-19B9-497B-DC1F-08110845A2B1}"/>
              </a:ext>
            </a:extLst>
          </p:cNvPr>
          <p:cNvSpPr>
            <a:spLocks noGrp="1"/>
          </p:cNvSpPr>
          <p:nvPr>
            <p:ph type="ftr" sz="quarter" idx="11"/>
          </p:nvPr>
        </p:nvSpPr>
        <p:spPr/>
        <p:txBody>
          <a:bodyPr/>
          <a:lstStyle/>
          <a:p>
            <a:r>
              <a:rPr lang="en-US"/>
              <a:t>Yong-Chul Chae (DESY) | LEL 2022, ALBA, Barcelona, June 26 - June 29, 2022 </a:t>
            </a:r>
            <a:endParaRPr lang="en-US" dirty="0"/>
          </a:p>
        </p:txBody>
      </p:sp>
      <p:sp>
        <p:nvSpPr>
          <p:cNvPr id="6" name="Slide Number Placeholder 5">
            <a:extLst>
              <a:ext uri="{FF2B5EF4-FFF2-40B4-BE49-F238E27FC236}">
                <a16:creationId xmlns:a16="http://schemas.microsoft.com/office/drawing/2014/main" id="{FC3E3D9F-ABFE-5F6F-4351-5FFE20840D01}"/>
              </a:ext>
            </a:extLst>
          </p:cNvPr>
          <p:cNvSpPr>
            <a:spLocks noGrp="1"/>
          </p:cNvSpPr>
          <p:nvPr>
            <p:ph type="sldNum" sz="quarter" idx="10"/>
          </p:nvPr>
        </p:nvSpPr>
        <p:spPr/>
        <p:txBody>
          <a:bodyPr/>
          <a:lstStyle/>
          <a:p>
            <a:pPr>
              <a:defRPr/>
            </a:pPr>
            <a:fld id="{F6D9C4B1-F38D-8C4F-BA53-5E146BA26C03}" type="slidenum">
              <a:rPr lang="en-US" smtClean="0"/>
              <a:pPr>
                <a:defRPr/>
              </a:pPr>
              <a:t>29</a:t>
            </a:fld>
            <a:endParaRPr lang="en-US" dirty="0"/>
          </a:p>
        </p:txBody>
      </p:sp>
    </p:spTree>
    <p:extLst>
      <p:ext uri="{BB962C8B-B14F-4D97-AF65-F5344CB8AC3E}">
        <p14:creationId xmlns:p14="http://schemas.microsoft.com/office/powerpoint/2010/main" val="54645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710" y="310829"/>
            <a:ext cx="9015484" cy="576571"/>
          </a:xfrm>
        </p:spPr>
        <p:txBody>
          <a:bodyPr>
            <a:normAutofit fontScale="90000"/>
          </a:bodyPr>
          <a:lstStyle/>
          <a:p>
            <a:r>
              <a:rPr lang="de-DE" dirty="0">
                <a:solidFill>
                  <a:schemeClr val="accent1"/>
                </a:solidFill>
              </a:rPr>
              <a:t>Rf Cavity Systems</a:t>
            </a:r>
          </a:p>
        </p:txBody>
      </p:sp>
      <p:sp>
        <p:nvSpPr>
          <p:cNvPr id="4" name="Textplatzhalter 3"/>
          <p:cNvSpPr>
            <a:spLocks noGrp="1"/>
          </p:cNvSpPr>
          <p:nvPr>
            <p:ph type="body" sz="quarter" idx="13"/>
          </p:nvPr>
        </p:nvSpPr>
        <p:spPr>
          <a:xfrm>
            <a:off x="429818" y="961570"/>
            <a:ext cx="4217797" cy="360040"/>
          </a:xfrm>
        </p:spPr>
        <p:txBody>
          <a:bodyPr>
            <a:normAutofit fontScale="77500" lnSpcReduction="20000"/>
          </a:bodyPr>
          <a:lstStyle/>
          <a:p>
            <a:endParaRPr lang="de-DE" dirty="0"/>
          </a:p>
        </p:txBody>
      </p:sp>
      <p:graphicFrame>
        <p:nvGraphicFramePr>
          <p:cNvPr id="12" name="Table 19">
            <a:extLst>
              <a:ext uri="{FF2B5EF4-FFF2-40B4-BE49-F238E27FC236}">
                <a16:creationId xmlns:a16="http://schemas.microsoft.com/office/drawing/2014/main" id="{C9EE79DE-3BC6-07F7-8C93-7D0624179C5B}"/>
              </a:ext>
            </a:extLst>
          </p:cNvPr>
          <p:cNvGraphicFramePr>
            <a:graphicFrameLocks noGrp="1"/>
          </p:cNvGraphicFramePr>
          <p:nvPr>
            <p:extLst>
              <p:ext uri="{D42A27DB-BD31-4B8C-83A1-F6EECF244321}">
                <p14:modId xmlns:p14="http://schemas.microsoft.com/office/powerpoint/2010/main" val="2982451765"/>
              </p:ext>
            </p:extLst>
          </p:nvPr>
        </p:nvGraphicFramePr>
        <p:xfrm>
          <a:off x="376710" y="1391231"/>
          <a:ext cx="11756149" cy="2691756"/>
        </p:xfrm>
        <a:graphic>
          <a:graphicData uri="http://schemas.openxmlformats.org/drawingml/2006/table">
            <a:tbl>
              <a:tblPr firstRow="1" bandRow="1">
                <a:tableStyleId>{5C22544A-7EE6-4342-B048-85BDC9FD1C3A}</a:tableStyleId>
              </a:tblPr>
              <a:tblGrid>
                <a:gridCol w="1160938">
                  <a:extLst>
                    <a:ext uri="{9D8B030D-6E8A-4147-A177-3AD203B41FA5}">
                      <a16:colId xmlns:a16="http://schemas.microsoft.com/office/drawing/2014/main" val="2252278673"/>
                    </a:ext>
                  </a:extLst>
                </a:gridCol>
                <a:gridCol w="791570">
                  <a:extLst>
                    <a:ext uri="{9D8B030D-6E8A-4147-A177-3AD203B41FA5}">
                      <a16:colId xmlns:a16="http://schemas.microsoft.com/office/drawing/2014/main" val="2441683478"/>
                    </a:ext>
                  </a:extLst>
                </a:gridCol>
                <a:gridCol w="1535097">
                  <a:extLst>
                    <a:ext uri="{9D8B030D-6E8A-4147-A177-3AD203B41FA5}">
                      <a16:colId xmlns:a16="http://schemas.microsoft.com/office/drawing/2014/main" val="3109307073"/>
                    </a:ext>
                  </a:extLst>
                </a:gridCol>
                <a:gridCol w="1443313">
                  <a:extLst>
                    <a:ext uri="{9D8B030D-6E8A-4147-A177-3AD203B41FA5}">
                      <a16:colId xmlns:a16="http://schemas.microsoft.com/office/drawing/2014/main" val="3246491397"/>
                    </a:ext>
                  </a:extLst>
                </a:gridCol>
                <a:gridCol w="1443313">
                  <a:extLst>
                    <a:ext uri="{9D8B030D-6E8A-4147-A177-3AD203B41FA5}">
                      <a16:colId xmlns:a16="http://schemas.microsoft.com/office/drawing/2014/main" val="3592592691"/>
                    </a:ext>
                  </a:extLst>
                </a:gridCol>
                <a:gridCol w="1443313">
                  <a:extLst>
                    <a:ext uri="{9D8B030D-6E8A-4147-A177-3AD203B41FA5}">
                      <a16:colId xmlns:a16="http://schemas.microsoft.com/office/drawing/2014/main" val="4090363998"/>
                    </a:ext>
                  </a:extLst>
                </a:gridCol>
                <a:gridCol w="1443313">
                  <a:extLst>
                    <a:ext uri="{9D8B030D-6E8A-4147-A177-3AD203B41FA5}">
                      <a16:colId xmlns:a16="http://schemas.microsoft.com/office/drawing/2014/main" val="970631762"/>
                    </a:ext>
                  </a:extLst>
                </a:gridCol>
                <a:gridCol w="1247646">
                  <a:extLst>
                    <a:ext uri="{9D8B030D-6E8A-4147-A177-3AD203B41FA5}">
                      <a16:colId xmlns:a16="http://schemas.microsoft.com/office/drawing/2014/main" val="1572680904"/>
                    </a:ext>
                  </a:extLst>
                </a:gridCol>
                <a:gridCol w="1247646">
                  <a:extLst>
                    <a:ext uri="{9D8B030D-6E8A-4147-A177-3AD203B41FA5}">
                      <a16:colId xmlns:a16="http://schemas.microsoft.com/office/drawing/2014/main" val="2272452216"/>
                    </a:ext>
                  </a:extLst>
                </a:gridCol>
              </a:tblGrid>
              <a:tr h="375759">
                <a:tc>
                  <a:txBody>
                    <a:bodyPr/>
                    <a:lstStyle/>
                    <a:p>
                      <a:pPr algn="ctr"/>
                      <a:endParaRPr lang="en-US" dirty="0"/>
                    </a:p>
                  </a:txBody>
                  <a:tcPr/>
                </a:tc>
                <a:tc>
                  <a:txBody>
                    <a:bodyPr/>
                    <a:lstStyle/>
                    <a:p>
                      <a:pPr algn="ctr"/>
                      <a:r>
                        <a:rPr lang="en-US" dirty="0"/>
                        <a:t>Units</a:t>
                      </a:r>
                    </a:p>
                  </a:txBody>
                  <a:tcPr/>
                </a:tc>
                <a:tc>
                  <a:txBody>
                    <a:bodyPr/>
                    <a:lstStyle/>
                    <a:p>
                      <a:pPr algn="ctr"/>
                      <a:r>
                        <a:rPr lang="en-US" dirty="0"/>
                        <a:t>ESRF</a:t>
                      </a:r>
                    </a:p>
                  </a:txBody>
                  <a:tcPr/>
                </a:tc>
                <a:tc>
                  <a:txBody>
                    <a:bodyPr/>
                    <a:lstStyle/>
                    <a:p>
                      <a:pPr algn="ctr"/>
                      <a:r>
                        <a:rPr lang="en-US" dirty="0"/>
                        <a:t>APS</a:t>
                      </a:r>
                    </a:p>
                  </a:txBody>
                  <a:tcPr/>
                </a:tc>
                <a:tc>
                  <a:txBody>
                    <a:bodyPr/>
                    <a:lstStyle/>
                    <a:p>
                      <a:pPr algn="ctr"/>
                      <a:r>
                        <a:rPr lang="en-US" dirty="0"/>
                        <a:t>PETRA III</a:t>
                      </a:r>
                    </a:p>
                  </a:txBody>
                  <a:tcPr/>
                </a:tc>
                <a:tc>
                  <a:txBody>
                    <a:bodyPr/>
                    <a:lstStyle/>
                    <a:p>
                      <a:pPr algn="ctr"/>
                      <a:r>
                        <a:rPr lang="en-US" dirty="0"/>
                        <a:t>EBS</a:t>
                      </a:r>
                      <a:r>
                        <a:rPr lang="en-US" baseline="30000" dirty="0"/>
                        <a:t>1</a:t>
                      </a:r>
                      <a:endParaRPr lang="en-US" dirty="0"/>
                    </a:p>
                  </a:txBody>
                  <a:tcPr/>
                </a:tc>
                <a:tc>
                  <a:txBody>
                    <a:bodyPr/>
                    <a:lstStyle/>
                    <a:p>
                      <a:pPr algn="ctr"/>
                      <a:r>
                        <a:rPr lang="en-US" dirty="0"/>
                        <a:t>APS-U</a:t>
                      </a:r>
                      <a:r>
                        <a:rPr lang="en-US" baseline="30000" dirty="0"/>
                        <a:t>2</a:t>
                      </a:r>
                      <a:endParaRPr lang="en-US" dirty="0"/>
                    </a:p>
                  </a:txBody>
                  <a:tcPr/>
                </a:tc>
                <a:tc>
                  <a:txBody>
                    <a:bodyPr/>
                    <a:lstStyle/>
                    <a:p>
                      <a:pPr algn="ctr"/>
                      <a:r>
                        <a:rPr lang="en-US" dirty="0"/>
                        <a:t>PETRA IV</a:t>
                      </a:r>
                      <a:r>
                        <a:rPr lang="en-US" baseline="30000" dirty="0"/>
                        <a:t>3</a:t>
                      </a:r>
                      <a:endParaRPr lang="en-US" dirty="0"/>
                    </a:p>
                  </a:txBody>
                  <a:tcPr/>
                </a:tc>
                <a:tc>
                  <a:txBody>
                    <a:bodyPr/>
                    <a:lstStyle/>
                    <a:p>
                      <a:pPr algn="ctr"/>
                      <a:r>
                        <a:rPr lang="en-US" dirty="0"/>
                        <a:t>USSR</a:t>
                      </a:r>
                      <a:r>
                        <a:rPr lang="en-US" baseline="30000" dirty="0"/>
                        <a:t>4</a:t>
                      </a:r>
                    </a:p>
                  </a:txBody>
                  <a:tcPr/>
                </a:tc>
                <a:extLst>
                  <a:ext uri="{0D108BD9-81ED-4DB2-BD59-A6C34878D82A}">
                    <a16:rowId xmlns:a16="http://schemas.microsoft.com/office/drawing/2014/main" val="3521434180"/>
                  </a:ext>
                </a:extLst>
              </a:tr>
              <a:tr h="375759">
                <a:tc>
                  <a:txBody>
                    <a:bodyPr/>
                    <a:lstStyle/>
                    <a:p>
                      <a:pPr algn="ctr"/>
                      <a:r>
                        <a:rPr lang="en-US" dirty="0" err="1"/>
                        <a:t>f</a:t>
                      </a:r>
                      <a:r>
                        <a:rPr lang="en-US" baseline="-25000" dirty="0" err="1"/>
                        <a:t>rf</a:t>
                      </a:r>
                      <a:endParaRPr lang="en-US" baseline="-25000" dirty="0"/>
                    </a:p>
                  </a:txBody>
                  <a:tcPr/>
                </a:tc>
                <a:tc>
                  <a:txBody>
                    <a:bodyPr/>
                    <a:lstStyle/>
                    <a:p>
                      <a:pPr algn="ctr"/>
                      <a:r>
                        <a:rPr lang="en-US" dirty="0"/>
                        <a:t>MHz</a:t>
                      </a:r>
                    </a:p>
                  </a:txBody>
                  <a:tcPr/>
                </a:tc>
                <a:tc>
                  <a:txBody>
                    <a:bodyPr/>
                    <a:lstStyle/>
                    <a:p>
                      <a:pPr algn="ctr"/>
                      <a:r>
                        <a:rPr lang="en-US" dirty="0"/>
                        <a:t>352</a:t>
                      </a:r>
                    </a:p>
                  </a:txBody>
                  <a:tcPr/>
                </a:tc>
                <a:tc>
                  <a:txBody>
                    <a:bodyPr/>
                    <a:lstStyle/>
                    <a:p>
                      <a:pPr algn="ctr"/>
                      <a:r>
                        <a:rPr lang="en-US" dirty="0"/>
                        <a:t>352</a:t>
                      </a:r>
                    </a:p>
                  </a:txBody>
                  <a:tcPr/>
                </a:tc>
                <a:tc>
                  <a:txBody>
                    <a:bodyPr/>
                    <a:lstStyle/>
                    <a:p>
                      <a:pPr algn="ctr"/>
                      <a:r>
                        <a:rPr lang="en-US" dirty="0"/>
                        <a:t>500</a:t>
                      </a:r>
                    </a:p>
                  </a:txBody>
                  <a:tcPr/>
                </a:tc>
                <a:tc>
                  <a:txBody>
                    <a:bodyPr/>
                    <a:lstStyle/>
                    <a:p>
                      <a:pPr algn="ctr"/>
                      <a:r>
                        <a:rPr lang="en-US" dirty="0"/>
                        <a:t>352</a:t>
                      </a:r>
                    </a:p>
                  </a:txBody>
                  <a:tcPr/>
                </a:tc>
                <a:tc>
                  <a:txBody>
                    <a:bodyPr/>
                    <a:lstStyle/>
                    <a:p>
                      <a:pPr algn="ctr"/>
                      <a:r>
                        <a:rPr lang="en-US" dirty="0"/>
                        <a:t>352</a:t>
                      </a:r>
                    </a:p>
                  </a:txBody>
                  <a:tcPr/>
                </a:tc>
                <a:tc>
                  <a:txBody>
                    <a:bodyPr/>
                    <a:lstStyle/>
                    <a:p>
                      <a:pPr algn="ctr"/>
                      <a:r>
                        <a:rPr lang="en-US" dirty="0"/>
                        <a:t>500</a:t>
                      </a:r>
                    </a:p>
                  </a:txBody>
                  <a:tcPr/>
                </a:tc>
                <a:tc>
                  <a:txBody>
                    <a:bodyPr/>
                    <a:lstStyle/>
                    <a:p>
                      <a:pPr algn="ctr"/>
                      <a:r>
                        <a:rPr lang="en-US" dirty="0"/>
                        <a:t>357</a:t>
                      </a:r>
                    </a:p>
                  </a:txBody>
                  <a:tcPr/>
                </a:tc>
                <a:extLst>
                  <a:ext uri="{0D108BD9-81ED-4DB2-BD59-A6C34878D82A}">
                    <a16:rowId xmlns:a16="http://schemas.microsoft.com/office/drawing/2014/main" val="3631555161"/>
                  </a:ext>
                </a:extLst>
              </a:tr>
              <a:tr h="375759">
                <a:tc>
                  <a:txBody>
                    <a:bodyPr/>
                    <a:lstStyle/>
                    <a:p>
                      <a:pPr algn="ctr"/>
                      <a:r>
                        <a:rPr lang="en-US" dirty="0" err="1"/>
                        <a:t>V</a:t>
                      </a:r>
                      <a:r>
                        <a:rPr lang="en-US" baseline="-25000" dirty="0" err="1"/>
                        <a:t>rf</a:t>
                      </a:r>
                      <a:endParaRPr lang="en-US" baseline="-25000" dirty="0"/>
                    </a:p>
                  </a:txBody>
                  <a:tcPr/>
                </a:tc>
                <a:tc>
                  <a:txBody>
                    <a:bodyPr/>
                    <a:lstStyle/>
                    <a:p>
                      <a:pPr algn="ctr"/>
                      <a:r>
                        <a:rPr lang="en-US" dirty="0"/>
                        <a:t>MV</a:t>
                      </a:r>
                    </a:p>
                  </a:txBody>
                  <a:tcPr/>
                </a:tc>
                <a:tc>
                  <a:txBody>
                    <a:bodyPr/>
                    <a:lstStyle/>
                    <a:p>
                      <a:pPr algn="ctr"/>
                      <a:r>
                        <a:rPr lang="en-US" dirty="0"/>
                        <a:t>8</a:t>
                      </a:r>
                    </a:p>
                  </a:txBody>
                  <a:tcPr/>
                </a:tc>
                <a:tc>
                  <a:txBody>
                    <a:bodyPr/>
                    <a:lstStyle/>
                    <a:p>
                      <a:pPr algn="ctr"/>
                      <a:r>
                        <a:rPr lang="en-US" dirty="0"/>
                        <a:t>9</a:t>
                      </a:r>
                    </a:p>
                  </a:txBody>
                  <a:tcPr/>
                </a:tc>
                <a:tc>
                  <a:txBody>
                    <a:bodyPr/>
                    <a:lstStyle/>
                    <a:p>
                      <a:pPr algn="ctr"/>
                      <a:r>
                        <a:rPr lang="en-US" dirty="0"/>
                        <a:t>20</a:t>
                      </a:r>
                    </a:p>
                  </a:txBody>
                  <a:tcPr/>
                </a:tc>
                <a:tc>
                  <a:txBody>
                    <a:bodyPr/>
                    <a:lstStyle/>
                    <a:p>
                      <a:pPr algn="ctr"/>
                      <a:r>
                        <a:rPr lang="en-US" dirty="0"/>
                        <a:t>6.5</a:t>
                      </a:r>
                    </a:p>
                  </a:txBody>
                  <a:tcPr/>
                </a:tc>
                <a:tc>
                  <a:txBody>
                    <a:bodyPr/>
                    <a:lstStyle/>
                    <a:p>
                      <a:pPr algn="ctr"/>
                      <a:r>
                        <a:rPr lang="en-US" dirty="0"/>
                        <a:t>6.5</a:t>
                      </a:r>
                    </a:p>
                  </a:txBody>
                  <a:tcPr/>
                </a:tc>
                <a:tc>
                  <a:txBody>
                    <a:bodyPr/>
                    <a:lstStyle/>
                    <a:p>
                      <a:pPr algn="ctr"/>
                      <a:r>
                        <a:rPr lang="en-US" dirty="0"/>
                        <a:t>8</a:t>
                      </a:r>
                    </a:p>
                  </a:txBody>
                  <a:tcPr/>
                </a:tc>
                <a:tc>
                  <a:txBody>
                    <a:bodyPr/>
                    <a:lstStyle/>
                    <a:p>
                      <a:pPr algn="ctr"/>
                      <a:r>
                        <a:rPr lang="en-US" dirty="0"/>
                        <a:t>5</a:t>
                      </a:r>
                    </a:p>
                  </a:txBody>
                  <a:tcPr/>
                </a:tc>
                <a:extLst>
                  <a:ext uri="{0D108BD9-81ED-4DB2-BD59-A6C34878D82A}">
                    <a16:rowId xmlns:a16="http://schemas.microsoft.com/office/drawing/2014/main" val="1723685378"/>
                  </a:ext>
                </a:extLst>
              </a:tr>
              <a:tr h="375759">
                <a:tc>
                  <a:txBody>
                    <a:bodyPr/>
                    <a:lstStyle/>
                    <a:p>
                      <a:pPr algn="ctr"/>
                      <a:r>
                        <a:rPr lang="en-US" dirty="0"/>
                        <a:t>Cavities</a:t>
                      </a:r>
                    </a:p>
                  </a:txBody>
                  <a:tcPr/>
                </a:tc>
                <a:tc>
                  <a:txBody>
                    <a:bodyPr/>
                    <a:lstStyle/>
                    <a:p>
                      <a:pPr algn="ctr"/>
                      <a:endParaRPr lang="en-US"/>
                    </a:p>
                  </a:txBody>
                  <a:tcPr/>
                </a:tc>
                <a:tc>
                  <a:txBody>
                    <a:bodyPr/>
                    <a:lstStyle/>
                    <a:p>
                      <a:pPr algn="ctr"/>
                      <a:r>
                        <a:rPr lang="en-US" dirty="0"/>
                        <a:t>5 x 5-cell</a:t>
                      </a:r>
                    </a:p>
                  </a:txBody>
                  <a:tcPr/>
                </a:tc>
                <a:tc>
                  <a:txBody>
                    <a:bodyPr/>
                    <a:lstStyle/>
                    <a:p>
                      <a:pPr algn="ctr"/>
                      <a:r>
                        <a:rPr lang="en-US" dirty="0"/>
                        <a:t>16 x 1-cell</a:t>
                      </a:r>
                    </a:p>
                  </a:txBody>
                  <a:tcPr/>
                </a:tc>
                <a:tc>
                  <a:txBody>
                    <a:bodyPr/>
                    <a:lstStyle/>
                    <a:p>
                      <a:pPr algn="ctr"/>
                      <a:r>
                        <a:rPr lang="en-US" dirty="0"/>
                        <a:t>12 x 7-cell</a:t>
                      </a:r>
                    </a:p>
                  </a:txBody>
                  <a:tcPr/>
                </a:tc>
                <a:tc>
                  <a:txBody>
                    <a:bodyPr/>
                    <a:lstStyle/>
                    <a:p>
                      <a:pPr algn="ctr"/>
                      <a:r>
                        <a:rPr lang="en-US" dirty="0"/>
                        <a:t>14 x 1-cell</a:t>
                      </a:r>
                    </a:p>
                  </a:txBody>
                  <a:tcPr/>
                </a:tc>
                <a:tc>
                  <a:txBody>
                    <a:bodyPr/>
                    <a:lstStyle/>
                    <a:p>
                      <a:pPr algn="ctr"/>
                      <a:r>
                        <a:rPr lang="en-US" dirty="0"/>
                        <a:t>12 x 1-cell</a:t>
                      </a:r>
                    </a:p>
                  </a:txBody>
                  <a:tcPr/>
                </a:tc>
                <a:tc>
                  <a:txBody>
                    <a:bodyPr/>
                    <a:lstStyle/>
                    <a:p>
                      <a:pPr algn="ctr"/>
                      <a:r>
                        <a:rPr lang="en-US" dirty="0"/>
                        <a:t>24 x 1-cell</a:t>
                      </a:r>
                    </a:p>
                  </a:txBody>
                  <a:tcPr/>
                </a:tc>
                <a:tc>
                  <a:txBody>
                    <a:bodyPr/>
                    <a:lstStyle/>
                    <a:p>
                      <a:pPr algn="ctr"/>
                      <a:endParaRPr lang="en-US" dirty="0"/>
                    </a:p>
                  </a:txBody>
                  <a:tcPr/>
                </a:tc>
                <a:extLst>
                  <a:ext uri="{0D108BD9-81ED-4DB2-BD59-A6C34878D82A}">
                    <a16:rowId xmlns:a16="http://schemas.microsoft.com/office/drawing/2014/main" val="2858023228"/>
                  </a:ext>
                </a:extLst>
              </a:tr>
              <a:tr h="375759">
                <a:tc>
                  <a:txBody>
                    <a:bodyPr/>
                    <a:lstStyle/>
                    <a:p>
                      <a:pPr algn="ctr"/>
                      <a:r>
                        <a:rPr lang="en-US" dirty="0"/>
                        <a:t>Instability Control</a:t>
                      </a:r>
                    </a:p>
                  </a:txBody>
                  <a:tcPr/>
                </a:tc>
                <a:tc>
                  <a:txBody>
                    <a:bodyPr/>
                    <a:lstStyle/>
                    <a:p>
                      <a:pPr algn="ctr"/>
                      <a:endParaRPr lang="en-US"/>
                    </a:p>
                  </a:txBody>
                  <a:tcPr/>
                </a:tc>
                <a:tc>
                  <a:txBody>
                    <a:bodyPr/>
                    <a:lstStyle/>
                    <a:p>
                      <a:pPr algn="l"/>
                      <a:r>
                        <a:rPr lang="en-US" dirty="0"/>
                        <a:t>HOM tuning by temperature control</a:t>
                      </a:r>
                    </a:p>
                  </a:txBody>
                  <a:tcPr/>
                </a:tc>
                <a:tc>
                  <a:txBody>
                    <a:bodyPr/>
                    <a:lstStyle/>
                    <a:p>
                      <a:pPr algn="l"/>
                      <a:r>
                        <a:rPr lang="en-US" dirty="0"/>
                        <a:t>HOM tuning by  temperature control</a:t>
                      </a:r>
                    </a:p>
                  </a:txBody>
                  <a:tcPr/>
                </a:tc>
                <a:tc>
                  <a:txBody>
                    <a:bodyPr/>
                    <a:lstStyle/>
                    <a:p>
                      <a:pPr algn="l"/>
                      <a:r>
                        <a:rPr lang="en-US" dirty="0"/>
                        <a:t>Longitudinal feedback</a:t>
                      </a:r>
                    </a:p>
                  </a:txBody>
                  <a:tcPr/>
                </a:tc>
                <a:tc>
                  <a:txBody>
                    <a:bodyPr/>
                    <a:lstStyle/>
                    <a:p>
                      <a:pPr algn="l"/>
                      <a:r>
                        <a:rPr lang="en-US" dirty="0"/>
                        <a:t>HOM damped cavity</a:t>
                      </a:r>
                    </a:p>
                  </a:txBody>
                  <a:tcPr/>
                </a:tc>
                <a:tc>
                  <a:txBody>
                    <a:bodyPr/>
                    <a:lstStyle/>
                    <a:p>
                      <a:pPr algn="l"/>
                      <a:r>
                        <a:rPr lang="en-US" dirty="0"/>
                        <a:t>Longitudinal feedback</a:t>
                      </a:r>
                    </a:p>
                  </a:txBody>
                  <a:tcPr/>
                </a:tc>
                <a:tc>
                  <a:txBody>
                    <a:bodyPr/>
                    <a:lstStyle/>
                    <a:p>
                      <a:pPr algn="l"/>
                      <a:r>
                        <a:rPr lang="en-US" dirty="0"/>
                        <a:t>HOM damped cavity</a:t>
                      </a:r>
                    </a:p>
                  </a:txBody>
                  <a:tcPr/>
                </a:tc>
                <a:tc>
                  <a:txBody>
                    <a:bodyPr/>
                    <a:lstStyle/>
                    <a:p>
                      <a:pPr algn="l"/>
                      <a:r>
                        <a:rPr lang="en-US" dirty="0"/>
                        <a:t>HOM damped cavity</a:t>
                      </a:r>
                    </a:p>
                  </a:txBody>
                  <a:tcPr/>
                </a:tc>
                <a:extLst>
                  <a:ext uri="{0D108BD9-81ED-4DB2-BD59-A6C34878D82A}">
                    <a16:rowId xmlns:a16="http://schemas.microsoft.com/office/drawing/2014/main" val="1295716781"/>
                  </a:ext>
                </a:extLst>
              </a:tr>
            </a:tbl>
          </a:graphicData>
        </a:graphic>
      </p:graphicFrame>
      <p:sp>
        <p:nvSpPr>
          <p:cNvPr id="20" name="TextBox 19">
            <a:extLst>
              <a:ext uri="{FF2B5EF4-FFF2-40B4-BE49-F238E27FC236}">
                <a16:creationId xmlns:a16="http://schemas.microsoft.com/office/drawing/2014/main" id="{C2234052-3195-58BB-51DC-2CA3653B9CF7}"/>
              </a:ext>
            </a:extLst>
          </p:cNvPr>
          <p:cNvSpPr txBox="1"/>
          <p:nvPr/>
        </p:nvSpPr>
        <p:spPr>
          <a:xfrm>
            <a:off x="429818" y="4735773"/>
            <a:ext cx="8482450" cy="1200329"/>
          </a:xfrm>
          <a:prstGeom prst="rect">
            <a:avLst/>
          </a:prstGeom>
          <a:noFill/>
        </p:spPr>
        <p:txBody>
          <a:bodyPr wrap="none" rtlCol="0">
            <a:spAutoFit/>
          </a:bodyPr>
          <a:lstStyle/>
          <a:p>
            <a:pPr marL="285750" indent="-285750">
              <a:buFont typeface="Arial" panose="020B0604020202020204" pitchFamily="34" charset="0"/>
              <a:buChar char="•"/>
            </a:pPr>
            <a:r>
              <a:rPr lang="en-US" baseline="30000" dirty="0"/>
              <a:t>1</a:t>
            </a:r>
            <a:r>
              <a:rPr lang="en-US" dirty="0"/>
              <a:t>EBS Storage Ring Technical Report, September, 2018</a:t>
            </a:r>
          </a:p>
          <a:p>
            <a:pPr marL="285750" indent="-285750">
              <a:buFont typeface="Arial" panose="020B0604020202020204" pitchFamily="34" charset="0"/>
              <a:buChar char="•"/>
            </a:pPr>
            <a:r>
              <a:rPr lang="en-US" baseline="30000" dirty="0"/>
              <a:t>2</a:t>
            </a:r>
            <a:r>
              <a:rPr lang="en-US" dirty="0"/>
              <a:t>Advanced Photon Source Upgrade Project Final Design Report, May, 2019</a:t>
            </a:r>
          </a:p>
          <a:p>
            <a:pPr marL="285750" indent="-285750">
              <a:buFont typeface="Arial" panose="020B0604020202020204" pitchFamily="34" charset="0"/>
              <a:buChar char="•"/>
            </a:pPr>
            <a:r>
              <a:rPr lang="en-US" baseline="30000" dirty="0"/>
              <a:t>3</a:t>
            </a:r>
            <a:r>
              <a:rPr lang="en-US" dirty="0"/>
              <a:t>PETRA IV Conceptual Design Report, November, 2019</a:t>
            </a:r>
          </a:p>
          <a:p>
            <a:pPr marL="285750" indent="-285750">
              <a:buFont typeface="Arial" panose="020B0604020202020204" pitchFamily="34" charset="0"/>
              <a:buChar char="•"/>
            </a:pPr>
            <a:r>
              <a:rPr lang="en-US" baseline="30000" dirty="0"/>
              <a:t>4</a:t>
            </a:r>
            <a:r>
              <a:rPr lang="en-US" dirty="0"/>
              <a:t>CremlinPlus Work Package 4.3 Deliverable D4.5, February, 2022 (unpublished report)</a:t>
            </a:r>
            <a:endParaRPr lang="en-US" baseline="30000" dirty="0"/>
          </a:p>
        </p:txBody>
      </p:sp>
      <p:sp>
        <p:nvSpPr>
          <p:cNvPr id="3" name="Footer Placeholder 2">
            <a:extLst>
              <a:ext uri="{FF2B5EF4-FFF2-40B4-BE49-F238E27FC236}">
                <a16:creationId xmlns:a16="http://schemas.microsoft.com/office/drawing/2014/main" id="{F71630E4-87AC-C485-55C3-C32B16863DEE}"/>
              </a:ext>
            </a:extLst>
          </p:cNvPr>
          <p:cNvSpPr>
            <a:spLocks noGrp="1"/>
          </p:cNvSpPr>
          <p:nvPr>
            <p:ph type="ftr" sz="quarter" idx="11"/>
          </p:nvPr>
        </p:nvSpPr>
        <p:spPr>
          <a:xfrm>
            <a:off x="3187094" y="6364608"/>
            <a:ext cx="5236029"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4176746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068" y="317651"/>
            <a:ext cx="7592463" cy="707886"/>
          </a:xfrm>
          <a:prstGeom prst="rect">
            <a:avLst/>
          </a:prstGeom>
          <a:noFill/>
        </p:spPr>
        <p:txBody>
          <a:bodyPr wrap="none" rtlCol="0">
            <a:spAutoFit/>
          </a:bodyPr>
          <a:lstStyle/>
          <a:p>
            <a:r>
              <a:rPr lang="de-DE" sz="4000" b="1" dirty="0">
                <a:solidFill>
                  <a:schemeClr val="accent1"/>
                </a:solidFill>
                <a:latin typeface="+mj-lt"/>
              </a:rPr>
              <a:t>High Order Momentum Compaction</a:t>
            </a:r>
          </a:p>
        </p:txBody>
      </p:sp>
      <p:graphicFrame>
        <p:nvGraphicFramePr>
          <p:cNvPr id="14" name="Object 13"/>
          <p:cNvGraphicFramePr>
            <a:graphicFrameLocks noChangeAspect="1"/>
          </p:cNvGraphicFramePr>
          <p:nvPr>
            <p:extLst>
              <p:ext uri="{D42A27DB-BD31-4B8C-83A1-F6EECF244321}">
                <p14:modId xmlns:p14="http://schemas.microsoft.com/office/powerpoint/2010/main" val="1873065715"/>
              </p:ext>
            </p:extLst>
          </p:nvPr>
        </p:nvGraphicFramePr>
        <p:xfrm>
          <a:off x="696829" y="1042058"/>
          <a:ext cx="6683542" cy="838200"/>
        </p:xfrm>
        <a:graphic>
          <a:graphicData uri="http://schemas.openxmlformats.org/presentationml/2006/ole">
            <mc:AlternateContent xmlns:mc="http://schemas.openxmlformats.org/markup-compatibility/2006">
              <mc:Choice xmlns:v="urn:schemas-microsoft-com:vml" Requires="v">
                <p:oleObj name="Equation" r:id="rId3" imgW="3848040" imgH="482400" progId="Equation.DSMT4">
                  <p:embed/>
                </p:oleObj>
              </mc:Choice>
              <mc:Fallback>
                <p:oleObj name="Equation" r:id="rId3" imgW="3848040" imgH="482400" progId="Equation.DSMT4">
                  <p:embed/>
                  <p:pic>
                    <p:nvPicPr>
                      <p:cNvPr id="14" name="Object 13"/>
                      <p:cNvPicPr/>
                      <p:nvPr/>
                    </p:nvPicPr>
                    <p:blipFill>
                      <a:blip r:embed="rId4"/>
                      <a:stretch>
                        <a:fillRect/>
                      </a:stretch>
                    </p:blipFill>
                    <p:spPr>
                      <a:xfrm>
                        <a:off x="696829" y="1042058"/>
                        <a:ext cx="6683542" cy="838200"/>
                      </a:xfrm>
                      <a:prstGeom prst="rect">
                        <a:avLst/>
                      </a:prstGeom>
                    </p:spPr>
                  </p:pic>
                </p:oleObj>
              </mc:Fallback>
            </mc:AlternateContent>
          </a:graphicData>
        </a:graphic>
      </p:graphicFrame>
      <p:grpSp>
        <p:nvGrpSpPr>
          <p:cNvPr id="23" name="Group 22"/>
          <p:cNvGrpSpPr/>
          <p:nvPr/>
        </p:nvGrpSpPr>
        <p:grpSpPr>
          <a:xfrm>
            <a:off x="4396075" y="1975195"/>
            <a:ext cx="8148680" cy="2895600"/>
            <a:chOff x="609600" y="2286000"/>
            <a:chExt cx="8148680" cy="2895600"/>
          </a:xfrm>
        </p:grpSpPr>
        <p:grpSp>
          <p:nvGrpSpPr>
            <p:cNvPr id="21" name="Group 20"/>
            <p:cNvGrpSpPr/>
            <p:nvPr/>
          </p:nvGrpSpPr>
          <p:grpSpPr>
            <a:xfrm>
              <a:off x="769965" y="2438400"/>
              <a:ext cx="7988315" cy="2560320"/>
              <a:chOff x="769965" y="2438400"/>
              <a:chExt cx="7988315" cy="2560320"/>
            </a:xfrm>
          </p:grpSpPr>
          <p:sp>
            <p:nvSpPr>
              <p:cNvPr id="18" name="TextBox 17"/>
              <p:cNvSpPr txBox="1"/>
              <p:nvPr/>
            </p:nvSpPr>
            <p:spPr>
              <a:xfrm>
                <a:off x="5334000" y="2780444"/>
                <a:ext cx="3424280" cy="646331"/>
              </a:xfrm>
              <a:prstGeom prst="rect">
                <a:avLst/>
              </a:prstGeom>
              <a:noFill/>
            </p:spPr>
            <p:txBody>
              <a:bodyPr wrap="square" rtlCol="0">
                <a:spAutoFit/>
              </a:bodyPr>
              <a:lstStyle/>
              <a:p>
                <a:r>
                  <a:rPr lang="en-US" dirty="0"/>
                  <a:t>K.Y. Ng, Physics of Intensity Dependent Beam Instabilities</a:t>
                </a:r>
                <a:endParaRPr lang="de-DE" dirty="0"/>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000" t="11422" r="7001" b="53123"/>
              <a:stretch/>
            </p:blipFill>
            <p:spPr>
              <a:xfrm>
                <a:off x="771629" y="2438400"/>
                <a:ext cx="4400342" cy="2560320"/>
              </a:xfrm>
              <a:prstGeom prst="rect">
                <a:avLst/>
              </a:prstGeom>
            </p:spPr>
          </p:pic>
          <p:sp>
            <p:nvSpPr>
              <p:cNvPr id="20" name="Rectangle 19"/>
              <p:cNvSpPr/>
              <p:nvPr/>
            </p:nvSpPr>
            <p:spPr>
              <a:xfrm>
                <a:off x="769965" y="3548358"/>
                <a:ext cx="2895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Rectangle 21"/>
            <p:cNvSpPr/>
            <p:nvPr/>
          </p:nvSpPr>
          <p:spPr>
            <a:xfrm>
              <a:off x="609600" y="2286000"/>
              <a:ext cx="7696200" cy="2895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aphicFrame>
        <p:nvGraphicFramePr>
          <p:cNvPr id="26" name="Object 25"/>
          <p:cNvGraphicFramePr>
            <a:graphicFrameLocks noChangeAspect="1"/>
          </p:cNvGraphicFramePr>
          <p:nvPr>
            <p:extLst>
              <p:ext uri="{D42A27DB-BD31-4B8C-83A1-F6EECF244321}">
                <p14:modId xmlns:p14="http://schemas.microsoft.com/office/powerpoint/2010/main" val="1370422658"/>
              </p:ext>
            </p:extLst>
          </p:nvPr>
        </p:nvGraphicFramePr>
        <p:xfrm>
          <a:off x="1789810" y="4871830"/>
          <a:ext cx="5638800" cy="1331047"/>
        </p:xfrm>
        <a:graphic>
          <a:graphicData uri="http://schemas.openxmlformats.org/presentationml/2006/ole">
            <mc:AlternateContent xmlns:mc="http://schemas.openxmlformats.org/markup-compatibility/2006">
              <mc:Choice xmlns:v="urn:schemas-microsoft-com:vml" Requires="v">
                <p:oleObj name="Equation" r:id="rId6" imgW="2958840" imgH="698400" progId="Equation.DSMT4">
                  <p:embed/>
                </p:oleObj>
              </mc:Choice>
              <mc:Fallback>
                <p:oleObj name="Equation" r:id="rId6" imgW="2958840" imgH="698400" progId="Equation.DSMT4">
                  <p:embed/>
                  <p:pic>
                    <p:nvPicPr>
                      <p:cNvPr id="26" name="Object 25"/>
                      <p:cNvPicPr/>
                      <p:nvPr/>
                    </p:nvPicPr>
                    <p:blipFill>
                      <a:blip r:embed="rId7"/>
                      <a:stretch>
                        <a:fillRect/>
                      </a:stretch>
                    </p:blipFill>
                    <p:spPr>
                      <a:xfrm>
                        <a:off x="1789810" y="4871830"/>
                        <a:ext cx="5638800" cy="1331047"/>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7563F35F-CE68-FF75-37CB-66B2DB5E7127}"/>
              </a:ext>
            </a:extLst>
          </p:cNvPr>
          <p:cNvGrpSpPr/>
          <p:nvPr/>
        </p:nvGrpSpPr>
        <p:grpSpPr>
          <a:xfrm>
            <a:off x="590412" y="2319658"/>
            <a:ext cx="3643634" cy="2059451"/>
            <a:chOff x="836080" y="2084481"/>
            <a:chExt cx="3643634" cy="2059451"/>
          </a:xfrm>
        </p:grpSpPr>
        <p:sp>
          <p:nvSpPr>
            <p:cNvPr id="13" name="TextBox 12">
              <a:extLst>
                <a:ext uri="{FF2B5EF4-FFF2-40B4-BE49-F238E27FC236}">
                  <a16:creationId xmlns:a16="http://schemas.microsoft.com/office/drawing/2014/main" id="{FB3CD7CB-E147-5EBE-CA92-CB55075E0EF6}"/>
                </a:ext>
              </a:extLst>
            </p:cNvPr>
            <p:cNvSpPr txBox="1"/>
            <p:nvPr/>
          </p:nvSpPr>
          <p:spPr>
            <a:xfrm>
              <a:off x="849008" y="2084481"/>
              <a:ext cx="2039533" cy="369332"/>
            </a:xfrm>
            <a:prstGeom prst="rect">
              <a:avLst/>
            </a:prstGeom>
            <a:noFill/>
          </p:spPr>
          <p:txBody>
            <a:bodyPr wrap="none" rtlCol="0">
              <a:spAutoFit/>
            </a:bodyPr>
            <a:lstStyle/>
            <a:p>
              <a:r>
                <a:rPr lang="en-US" b="1" dirty="0">
                  <a:solidFill>
                    <a:schemeClr val="tx2"/>
                  </a:solidFill>
                </a:rPr>
                <a:t>The Slippage Factor</a:t>
              </a:r>
              <a:endParaRPr lang="de-DE" b="1" dirty="0">
                <a:solidFill>
                  <a:schemeClr val="tx2"/>
                </a:solidFill>
              </a:endParaRPr>
            </a:p>
          </p:txBody>
        </p:sp>
        <p:graphicFrame>
          <p:nvGraphicFramePr>
            <p:cNvPr id="15" name="Object 14">
              <a:extLst>
                <a:ext uri="{FF2B5EF4-FFF2-40B4-BE49-F238E27FC236}">
                  <a16:creationId xmlns:a16="http://schemas.microsoft.com/office/drawing/2014/main" id="{8458306E-6B7C-D0E0-3932-EEA050F29D30}"/>
                </a:ext>
              </a:extLst>
            </p:cNvPr>
            <p:cNvGraphicFramePr>
              <a:graphicFrameLocks noChangeAspect="1"/>
            </p:cNvGraphicFramePr>
            <p:nvPr>
              <p:extLst>
                <p:ext uri="{D42A27DB-BD31-4B8C-83A1-F6EECF244321}">
                  <p14:modId xmlns:p14="http://schemas.microsoft.com/office/powerpoint/2010/main" val="2274461317"/>
                </p:ext>
              </p:extLst>
            </p:nvPr>
          </p:nvGraphicFramePr>
          <p:xfrm>
            <a:off x="849008" y="2484501"/>
            <a:ext cx="3630706" cy="685800"/>
          </p:xfrm>
          <a:graphic>
            <a:graphicData uri="http://schemas.openxmlformats.org/presentationml/2006/ole">
              <mc:AlternateContent xmlns:mc="http://schemas.openxmlformats.org/markup-compatibility/2006">
                <mc:Choice xmlns:v="urn:schemas-microsoft-com:vml" Requires="v">
                  <p:oleObj name="Equation" r:id="rId8" imgW="2286000" imgH="431640" progId="Equation.DSMT4">
                    <p:embed/>
                  </p:oleObj>
                </mc:Choice>
                <mc:Fallback>
                  <p:oleObj name="Equation" r:id="rId8" imgW="2286000" imgH="431640" progId="Equation.DSMT4">
                    <p:embed/>
                    <p:pic>
                      <p:nvPicPr>
                        <p:cNvPr id="15" name="Object 14">
                          <a:extLst>
                            <a:ext uri="{FF2B5EF4-FFF2-40B4-BE49-F238E27FC236}">
                              <a16:creationId xmlns:a16="http://schemas.microsoft.com/office/drawing/2014/main" id="{8458306E-6B7C-D0E0-3932-EEA050F29D30}"/>
                            </a:ext>
                          </a:extLst>
                        </p:cNvPr>
                        <p:cNvPicPr/>
                        <p:nvPr/>
                      </p:nvPicPr>
                      <p:blipFill>
                        <a:blip r:embed="rId9"/>
                        <a:stretch>
                          <a:fillRect/>
                        </a:stretch>
                      </p:blipFill>
                      <p:spPr>
                        <a:xfrm>
                          <a:off x="849008" y="2484501"/>
                          <a:ext cx="3630706" cy="6858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8FBBE4C-3A30-87DC-42BC-A933782BB899}"/>
                </a:ext>
              </a:extLst>
            </p:cNvPr>
            <p:cNvGraphicFramePr>
              <a:graphicFrameLocks noChangeAspect="1"/>
            </p:cNvGraphicFramePr>
            <p:nvPr>
              <p:extLst>
                <p:ext uri="{D42A27DB-BD31-4B8C-83A1-F6EECF244321}">
                  <p14:modId xmlns:p14="http://schemas.microsoft.com/office/powerpoint/2010/main" val="4134599119"/>
                </p:ext>
              </p:extLst>
            </p:nvPr>
          </p:nvGraphicFramePr>
          <p:xfrm>
            <a:off x="836080" y="3153332"/>
            <a:ext cx="3352800" cy="990600"/>
          </p:xfrm>
          <a:graphic>
            <a:graphicData uri="http://schemas.openxmlformats.org/presentationml/2006/ole">
              <mc:AlternateContent xmlns:mc="http://schemas.openxmlformats.org/markup-compatibility/2006">
                <mc:Choice xmlns:v="urn:schemas-microsoft-com:vml" Requires="v">
                  <p:oleObj name="Equation" r:id="rId10" imgW="2234880" imgH="660240" progId="Equation.DSMT4">
                    <p:embed/>
                  </p:oleObj>
                </mc:Choice>
                <mc:Fallback>
                  <p:oleObj name="Equation" r:id="rId10" imgW="2234880" imgH="660240" progId="Equation.DSMT4">
                    <p:embed/>
                    <p:pic>
                      <p:nvPicPr>
                        <p:cNvPr id="17" name="Object 16">
                          <a:extLst>
                            <a:ext uri="{FF2B5EF4-FFF2-40B4-BE49-F238E27FC236}">
                              <a16:creationId xmlns:a16="http://schemas.microsoft.com/office/drawing/2014/main" id="{58FBBE4C-3A30-87DC-42BC-A933782BB899}"/>
                            </a:ext>
                          </a:extLst>
                        </p:cNvPr>
                        <p:cNvPicPr/>
                        <p:nvPr/>
                      </p:nvPicPr>
                      <p:blipFill>
                        <a:blip r:embed="rId11"/>
                        <a:stretch>
                          <a:fillRect/>
                        </a:stretch>
                      </p:blipFill>
                      <p:spPr>
                        <a:xfrm>
                          <a:off x="836080" y="3153332"/>
                          <a:ext cx="3352800" cy="990600"/>
                        </a:xfrm>
                        <a:prstGeom prst="rect">
                          <a:avLst/>
                        </a:prstGeom>
                      </p:spPr>
                    </p:pic>
                  </p:oleObj>
                </mc:Fallback>
              </mc:AlternateContent>
            </a:graphicData>
          </a:graphic>
        </p:graphicFrame>
      </p:grpSp>
      <p:sp>
        <p:nvSpPr>
          <p:cNvPr id="4" name="Rectangle 3">
            <a:extLst>
              <a:ext uri="{FF2B5EF4-FFF2-40B4-BE49-F238E27FC236}">
                <a16:creationId xmlns:a16="http://schemas.microsoft.com/office/drawing/2014/main" id="{2F49D852-65F8-8029-2B96-2E6812D7A0C4}"/>
              </a:ext>
            </a:extLst>
          </p:cNvPr>
          <p:cNvSpPr/>
          <p:nvPr/>
        </p:nvSpPr>
        <p:spPr>
          <a:xfrm>
            <a:off x="4556440" y="3236513"/>
            <a:ext cx="2895600" cy="76304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5071762-18C6-73DC-50B4-CFE8BA6B06A4}"/>
              </a:ext>
            </a:extLst>
          </p:cNvPr>
          <p:cNvSpPr>
            <a:spLocks noGrp="1"/>
          </p:cNvSpPr>
          <p:nvPr>
            <p:ph type="ftr" sz="quarter" idx="11"/>
          </p:nvPr>
        </p:nvSpPr>
        <p:spPr/>
        <p:txBody>
          <a:bodyPr/>
          <a:lstStyle/>
          <a:p>
            <a:r>
              <a:rPr lang="en-US"/>
              <a:t>Yong-Chul Chae (DESY) | LEL 2022, ALBA, Barcelona, June 26 - June 29, 2022 </a:t>
            </a:r>
          </a:p>
        </p:txBody>
      </p:sp>
      <p:sp>
        <p:nvSpPr>
          <p:cNvPr id="6" name="Slide Number Placeholder 5">
            <a:extLst>
              <a:ext uri="{FF2B5EF4-FFF2-40B4-BE49-F238E27FC236}">
                <a16:creationId xmlns:a16="http://schemas.microsoft.com/office/drawing/2014/main" id="{87CCE62A-29DC-41AE-C91D-13885ABD5DC0}"/>
              </a:ext>
            </a:extLst>
          </p:cNvPr>
          <p:cNvSpPr>
            <a:spLocks noGrp="1"/>
          </p:cNvSpPr>
          <p:nvPr>
            <p:ph type="sldNum" sz="quarter" idx="12"/>
          </p:nvPr>
        </p:nvSpPr>
        <p:spPr/>
        <p:txBody>
          <a:bodyPr/>
          <a:lstStyle/>
          <a:p>
            <a:fld id="{0F1A73E7-54DD-4188-BEBD-968B26AB37A5}" type="slidenum">
              <a:rPr lang="en-US" smtClean="0"/>
              <a:t>30</a:t>
            </a:fld>
            <a:endParaRPr lang="en-US"/>
          </a:p>
        </p:txBody>
      </p:sp>
    </p:spTree>
    <p:extLst>
      <p:ext uri="{BB962C8B-B14F-4D97-AF65-F5344CB8AC3E}">
        <p14:creationId xmlns:p14="http://schemas.microsoft.com/office/powerpoint/2010/main" val="135549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95D6D57-C1DE-C34B-530C-C0D1D05B4AB3}"/>
              </a:ext>
            </a:extLst>
          </p:cNvPr>
          <p:cNvGrpSpPr/>
          <p:nvPr/>
        </p:nvGrpSpPr>
        <p:grpSpPr>
          <a:xfrm>
            <a:off x="543877" y="3236444"/>
            <a:ext cx="11164609" cy="2894141"/>
            <a:chOff x="742404" y="3085743"/>
            <a:chExt cx="11164609" cy="289414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04" y="3085744"/>
              <a:ext cx="3819920" cy="28671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409" y="3085743"/>
              <a:ext cx="3703604" cy="28941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324" y="3112734"/>
              <a:ext cx="3641085" cy="2840161"/>
            </a:xfrm>
            <a:prstGeom prst="rect">
              <a:avLst/>
            </a:prstGeom>
          </p:spPr>
        </p:pic>
      </p:grpSp>
      <p:sp>
        <p:nvSpPr>
          <p:cNvPr id="5" name="TextBox 4"/>
          <p:cNvSpPr txBox="1"/>
          <p:nvPr/>
        </p:nvSpPr>
        <p:spPr>
          <a:xfrm>
            <a:off x="610243" y="1012343"/>
            <a:ext cx="3898503" cy="400110"/>
          </a:xfrm>
          <a:prstGeom prst="rect">
            <a:avLst/>
          </a:prstGeom>
          <a:noFill/>
        </p:spPr>
        <p:txBody>
          <a:bodyPr wrap="none" rtlCol="0">
            <a:spAutoFit/>
          </a:bodyPr>
          <a:lstStyle/>
          <a:p>
            <a:r>
              <a:rPr lang="en-US" sz="2000" b="1" dirty="0">
                <a:solidFill>
                  <a:schemeClr val="accent2"/>
                </a:solidFill>
              </a:rPr>
              <a:t>PETRA IV with Harmonic RF system</a:t>
            </a:r>
            <a:endParaRPr lang="de-DE" sz="2000" b="1" dirty="0">
              <a:solidFill>
                <a:schemeClr val="accent2"/>
              </a:solidFill>
            </a:endParaRPr>
          </a:p>
        </p:txBody>
      </p:sp>
      <p:sp>
        <p:nvSpPr>
          <p:cNvPr id="7" name="TextBox 6"/>
          <p:cNvSpPr txBox="1"/>
          <p:nvPr/>
        </p:nvSpPr>
        <p:spPr>
          <a:xfrm>
            <a:off x="693122" y="1564977"/>
            <a:ext cx="5153206"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a:t>V1=8.0 MV, 500 MHz, V2=2.3 MV, 1500 MHz</a:t>
            </a:r>
          </a:p>
          <a:p>
            <a:pPr marL="285750" indent="-285750">
              <a:buFont typeface="Arial" panose="020B0604020202020204" pitchFamily="34" charset="0"/>
              <a:buChar char="•"/>
            </a:pPr>
            <a:r>
              <a:rPr lang="en-US" sz="2000" dirty="0">
                <a:latin typeface="Symbol" panose="05050102010706020507" pitchFamily="18" charset="2"/>
              </a:rPr>
              <a:t>a</a:t>
            </a:r>
            <a:r>
              <a:rPr lang="en-US" sz="2000" baseline="-25000" dirty="0"/>
              <a:t>0</a:t>
            </a:r>
            <a:r>
              <a:rPr lang="en-US" sz="2000" dirty="0"/>
              <a:t> = 1.48e-5, </a:t>
            </a:r>
            <a:r>
              <a:rPr lang="en-US" sz="2000" dirty="0">
                <a:latin typeface="Symbol" panose="05050102010706020507" pitchFamily="18" charset="2"/>
              </a:rPr>
              <a:t>a</a:t>
            </a:r>
            <a:r>
              <a:rPr lang="en-US" sz="2000" baseline="-25000" dirty="0"/>
              <a:t>1</a:t>
            </a:r>
            <a:r>
              <a:rPr lang="en-US" sz="2000" dirty="0"/>
              <a:t>=2.0e-5 </a:t>
            </a:r>
          </a:p>
          <a:p>
            <a:pPr marL="285750" indent="-285750">
              <a:buFont typeface="Arial" panose="020B0604020202020204" pitchFamily="34" charset="0"/>
              <a:buChar char="•"/>
            </a:pPr>
            <a:r>
              <a:rPr lang="en-US" sz="2000" dirty="0">
                <a:latin typeface="Symbol" panose="05050102010706020507" pitchFamily="18" charset="2"/>
              </a:rPr>
              <a:t>a</a:t>
            </a:r>
            <a:r>
              <a:rPr lang="en-US" sz="2000" baseline="-25000" dirty="0"/>
              <a:t>1,crit</a:t>
            </a:r>
            <a:r>
              <a:rPr lang="en-US" sz="2000" dirty="0"/>
              <a:t>=1.2e-4 </a:t>
            </a:r>
            <a:r>
              <a:rPr lang="en-US" sz="2000" dirty="0">
                <a:sym typeface="Wingdings" panose="05000000000000000000" pitchFamily="2" charset="2"/>
              </a:rPr>
              <a:t> </a:t>
            </a:r>
            <a:r>
              <a:rPr lang="en-US" sz="2000" dirty="0">
                <a:solidFill>
                  <a:srgbClr val="FF0000"/>
                </a:solidFill>
                <a:sym typeface="Wingdings" panose="05000000000000000000" pitchFamily="2" charset="2"/>
              </a:rPr>
              <a:t>far from the critical situation</a:t>
            </a:r>
            <a:endParaRPr lang="de-DE" sz="2000" dirty="0">
              <a:solidFill>
                <a:srgbClr val="FF0000"/>
              </a:solidFill>
            </a:endParaRPr>
          </a:p>
        </p:txBody>
      </p:sp>
      <p:sp>
        <p:nvSpPr>
          <p:cNvPr id="8" name="TextBox 7"/>
          <p:cNvSpPr txBox="1"/>
          <p:nvPr/>
        </p:nvSpPr>
        <p:spPr>
          <a:xfrm>
            <a:off x="1849436" y="2857310"/>
            <a:ext cx="922047" cy="369332"/>
          </a:xfrm>
          <a:prstGeom prst="rect">
            <a:avLst/>
          </a:prstGeom>
          <a:noFill/>
        </p:spPr>
        <p:txBody>
          <a:bodyPr wrap="none" rtlCol="0">
            <a:spAutoFit/>
          </a:bodyPr>
          <a:lstStyle/>
          <a:p>
            <a:r>
              <a:rPr lang="en-US" dirty="0">
                <a:latin typeface="Symbol" panose="05050102010706020507" pitchFamily="18" charset="2"/>
              </a:rPr>
              <a:t>a</a:t>
            </a:r>
            <a:r>
              <a:rPr lang="en-US" baseline="-25000" dirty="0"/>
              <a:t>1</a:t>
            </a:r>
            <a:r>
              <a:rPr lang="en-US" dirty="0"/>
              <a:t> = 0.0</a:t>
            </a:r>
            <a:endParaRPr lang="de-DE" dirty="0"/>
          </a:p>
        </p:txBody>
      </p:sp>
      <p:sp>
        <p:nvSpPr>
          <p:cNvPr id="12" name="TextBox 11">
            <a:extLst>
              <a:ext uri="{FF2B5EF4-FFF2-40B4-BE49-F238E27FC236}">
                <a16:creationId xmlns:a16="http://schemas.microsoft.com/office/drawing/2014/main" id="{4EC675B1-6380-C017-C139-F5D0C4AFCE2A}"/>
              </a:ext>
            </a:extLst>
          </p:cNvPr>
          <p:cNvSpPr txBox="1"/>
          <p:nvPr/>
        </p:nvSpPr>
        <p:spPr>
          <a:xfrm>
            <a:off x="543877" y="351987"/>
            <a:ext cx="9706824" cy="707886"/>
          </a:xfrm>
          <a:prstGeom prst="rect">
            <a:avLst/>
          </a:prstGeom>
          <a:noFill/>
        </p:spPr>
        <p:txBody>
          <a:bodyPr wrap="none" rtlCol="0">
            <a:spAutoFit/>
          </a:bodyPr>
          <a:lstStyle/>
          <a:p>
            <a:r>
              <a:rPr lang="en-US" sz="4000" b="1" dirty="0">
                <a:solidFill>
                  <a:schemeClr val="accent1"/>
                </a:solidFill>
                <a:latin typeface="+mj-lt"/>
              </a:rPr>
              <a:t>High Order Momentum Compaction (PETRA IV)</a:t>
            </a:r>
            <a:endParaRPr lang="de-DE" sz="4000" b="1" dirty="0">
              <a:solidFill>
                <a:schemeClr val="accent1"/>
              </a:solidFill>
              <a:latin typeface="+mj-lt"/>
            </a:endParaRPr>
          </a:p>
        </p:txBody>
      </p:sp>
      <p:sp>
        <p:nvSpPr>
          <p:cNvPr id="13" name="TextBox 12">
            <a:extLst>
              <a:ext uri="{FF2B5EF4-FFF2-40B4-BE49-F238E27FC236}">
                <a16:creationId xmlns:a16="http://schemas.microsoft.com/office/drawing/2014/main" id="{95378364-5813-771A-980D-7891C8C93C43}"/>
              </a:ext>
            </a:extLst>
          </p:cNvPr>
          <p:cNvSpPr txBox="1"/>
          <p:nvPr/>
        </p:nvSpPr>
        <p:spPr>
          <a:xfrm>
            <a:off x="5466122" y="2867112"/>
            <a:ext cx="1225015" cy="369332"/>
          </a:xfrm>
          <a:prstGeom prst="rect">
            <a:avLst/>
          </a:prstGeom>
          <a:noFill/>
        </p:spPr>
        <p:txBody>
          <a:bodyPr wrap="none" rtlCol="0">
            <a:spAutoFit/>
          </a:bodyPr>
          <a:lstStyle/>
          <a:p>
            <a:r>
              <a:rPr lang="en-US" dirty="0">
                <a:latin typeface="Symbol" panose="05050102010706020507" pitchFamily="18" charset="2"/>
              </a:rPr>
              <a:t>a</a:t>
            </a:r>
            <a:r>
              <a:rPr lang="en-US" baseline="-25000" dirty="0"/>
              <a:t>1</a:t>
            </a:r>
            <a:r>
              <a:rPr lang="en-US" dirty="0"/>
              <a:t> = 2.0e-5</a:t>
            </a:r>
            <a:endParaRPr lang="de-DE" dirty="0"/>
          </a:p>
        </p:txBody>
      </p:sp>
      <p:sp>
        <p:nvSpPr>
          <p:cNvPr id="14" name="TextBox 13">
            <a:extLst>
              <a:ext uri="{FF2B5EF4-FFF2-40B4-BE49-F238E27FC236}">
                <a16:creationId xmlns:a16="http://schemas.microsoft.com/office/drawing/2014/main" id="{C057AD8F-006E-4506-ACAD-80C9407B6B07}"/>
              </a:ext>
            </a:extLst>
          </p:cNvPr>
          <p:cNvSpPr txBox="1"/>
          <p:nvPr/>
        </p:nvSpPr>
        <p:spPr>
          <a:xfrm>
            <a:off x="9158387" y="2857310"/>
            <a:ext cx="1664238" cy="369332"/>
          </a:xfrm>
          <a:prstGeom prst="rect">
            <a:avLst/>
          </a:prstGeom>
          <a:noFill/>
        </p:spPr>
        <p:txBody>
          <a:bodyPr wrap="none" rtlCol="0">
            <a:spAutoFit/>
          </a:bodyPr>
          <a:lstStyle/>
          <a:p>
            <a:r>
              <a:rPr lang="en-US" dirty="0">
                <a:latin typeface="Symbol" panose="05050102010706020507" pitchFamily="18" charset="2"/>
              </a:rPr>
              <a:t>a</a:t>
            </a:r>
            <a:r>
              <a:rPr lang="en-US" baseline="-25000" dirty="0"/>
              <a:t>1</a:t>
            </a:r>
            <a:r>
              <a:rPr lang="en-US" dirty="0"/>
              <a:t> = 10 x 2.0e-5</a:t>
            </a:r>
            <a:endParaRPr lang="de-DE" dirty="0"/>
          </a:p>
        </p:txBody>
      </p:sp>
      <p:sp>
        <p:nvSpPr>
          <p:cNvPr id="6" name="Footer Placeholder 5">
            <a:extLst>
              <a:ext uri="{FF2B5EF4-FFF2-40B4-BE49-F238E27FC236}">
                <a16:creationId xmlns:a16="http://schemas.microsoft.com/office/drawing/2014/main" id="{CCF38C38-217D-A3E3-51D8-B83E58DC702C}"/>
              </a:ext>
            </a:extLst>
          </p:cNvPr>
          <p:cNvSpPr>
            <a:spLocks noGrp="1"/>
          </p:cNvSpPr>
          <p:nvPr>
            <p:ph type="ftr" sz="quarter" idx="11"/>
          </p:nvPr>
        </p:nvSpPr>
        <p:spPr/>
        <p:txBody>
          <a:bodyPr/>
          <a:lstStyle/>
          <a:p>
            <a:r>
              <a:rPr lang="en-US"/>
              <a:t>Yong-Chul Chae (DESY) | LEL 2022, ALBA, Barcelona, June 26 - June 29, 2022 </a:t>
            </a:r>
          </a:p>
        </p:txBody>
      </p:sp>
      <p:sp>
        <p:nvSpPr>
          <p:cNvPr id="9" name="Slide Number Placeholder 8">
            <a:extLst>
              <a:ext uri="{FF2B5EF4-FFF2-40B4-BE49-F238E27FC236}">
                <a16:creationId xmlns:a16="http://schemas.microsoft.com/office/drawing/2014/main" id="{8213E736-7234-72D3-0759-74AB0D181482}"/>
              </a:ext>
            </a:extLst>
          </p:cNvPr>
          <p:cNvSpPr>
            <a:spLocks noGrp="1"/>
          </p:cNvSpPr>
          <p:nvPr>
            <p:ph type="sldNum" sz="quarter" idx="12"/>
          </p:nvPr>
        </p:nvSpPr>
        <p:spPr/>
        <p:txBody>
          <a:bodyPr/>
          <a:lstStyle/>
          <a:p>
            <a:fld id="{0F1A73E7-54DD-4188-BEBD-968B26AB37A5}" type="slidenum">
              <a:rPr lang="en-US" smtClean="0"/>
              <a:t>31</a:t>
            </a:fld>
            <a:endParaRPr lang="en-US"/>
          </a:p>
        </p:txBody>
      </p:sp>
    </p:spTree>
    <p:extLst>
      <p:ext uri="{BB962C8B-B14F-4D97-AF65-F5344CB8AC3E}">
        <p14:creationId xmlns:p14="http://schemas.microsoft.com/office/powerpoint/2010/main" val="1499885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descr="Karl L F Bane">
            <a:hlinkClick r:id="rId2"/>
            <a:extLst>
              <a:ext uri="{FF2B5EF4-FFF2-40B4-BE49-F238E27FC236}">
                <a16:creationId xmlns:a16="http://schemas.microsoft.com/office/drawing/2014/main" id="{552C5712-3049-C291-83D8-EE59512C20E4}"/>
              </a:ext>
            </a:extLst>
          </p:cNvPr>
          <p:cNvSpPr>
            <a:spLocks noChangeAspect="1" noChangeArrowheads="1"/>
          </p:cNvSpPr>
          <p:nvPr/>
        </p:nvSpPr>
        <p:spPr bwMode="auto">
          <a:xfrm>
            <a:off x="63500"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7" descr="Karl L F Bane">
            <a:hlinkClick r:id="rId2"/>
            <a:extLst>
              <a:ext uri="{FF2B5EF4-FFF2-40B4-BE49-F238E27FC236}">
                <a16:creationId xmlns:a16="http://schemas.microsoft.com/office/drawing/2014/main" id="{539DD52E-64F7-91B8-339D-0E4029B5A0DF}"/>
              </a:ext>
            </a:extLst>
          </p:cNvPr>
          <p:cNvSpPr>
            <a:spLocks noChangeAspect="1" noChangeArrowheads="1"/>
          </p:cNvSpPr>
          <p:nvPr/>
        </p:nvSpPr>
        <p:spPr bwMode="auto">
          <a:xfrm>
            <a:off x="215900" y="68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9159281D-EB75-D33E-C190-DF0FAD2C8EB4}"/>
              </a:ext>
            </a:extLst>
          </p:cNvPr>
          <p:cNvSpPr txBox="1"/>
          <p:nvPr/>
        </p:nvSpPr>
        <p:spPr>
          <a:xfrm>
            <a:off x="595691" y="1272419"/>
            <a:ext cx="11117942" cy="4731552"/>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tabLst>
                <a:tab pos="457200" algn="l"/>
              </a:tabLst>
            </a:pPr>
            <a:r>
              <a:rPr lang="en-US" sz="2000" dirty="0">
                <a:solidFill>
                  <a:srgbClr val="000000"/>
                </a:solidFill>
                <a:effectLst/>
                <a:ea typeface="Times New Roman" panose="02020603050405020304" pitchFamily="18" charset="0"/>
              </a:rPr>
              <a:t>There is an excellent overview of collective effects in diffraction-limited storage ring written by R. Nagaoka and K. Bane ( </a:t>
            </a:r>
            <a:r>
              <a:rPr lang="en-US" sz="2000" u="sng" dirty="0">
                <a:solidFill>
                  <a:srgbClr val="555555"/>
                </a:solidFill>
                <a:effectLst/>
                <a:ea typeface="Times New Roman" panose="02020603050405020304" pitchFamily="18" charset="0"/>
                <a:hlinkClick r:id="rId3"/>
              </a:rPr>
              <a:t>Journal of Synchrotron Radiation</a:t>
            </a:r>
            <a:r>
              <a:rPr lang="en-US" sz="2000" dirty="0">
                <a:solidFill>
                  <a:srgbClr val="555555"/>
                </a:solidFill>
                <a:effectLst/>
                <a:ea typeface="Times New Roman" panose="02020603050405020304" pitchFamily="18" charset="0"/>
              </a:rPr>
              <a:t> 21(Pt 5):937-960, September 2014)</a:t>
            </a:r>
            <a:endParaRPr lang="en-US" sz="2000" dirty="0">
              <a:solidFill>
                <a:srgbClr val="555555"/>
              </a:solidFill>
              <a:ea typeface="Malgun Gothic" panose="020B0503020000020004" pitchFamily="34" charset="-127"/>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US" sz="2000" dirty="0">
                <a:effectLst/>
                <a:ea typeface="Malgun Gothic" panose="020B0503020000020004" pitchFamily="34" charset="-127"/>
                <a:cs typeface="Times New Roman" panose="02020603050405020304" pitchFamily="18" charset="0"/>
              </a:rPr>
              <a:t>The HOM damped EU cavity effectively raises the threshold current above 200 mA. For the large ring, the fundamental mode’s cavity impedance can set another limit, especially with the Landau cavity, which has a broad bandwidth.</a:t>
            </a:r>
          </a:p>
          <a:p>
            <a:pPr marL="342900" indent="-342900">
              <a:lnSpc>
                <a:spcPct val="107000"/>
              </a:lnSpc>
              <a:spcAft>
                <a:spcPts val="800"/>
              </a:spcAft>
              <a:buFont typeface="Arial" panose="020B0604020202020204" pitchFamily="34" charset="0"/>
              <a:buChar char="•"/>
              <a:tabLst>
                <a:tab pos="457200" algn="l"/>
              </a:tabLst>
            </a:pPr>
            <a:r>
              <a:rPr lang="en-US" sz="2000" dirty="0">
                <a:effectLst/>
                <a:ea typeface="Malgun Gothic" panose="020B0503020000020004" pitchFamily="34" charset="-127"/>
                <a:cs typeface="Times New Roman" panose="02020603050405020304" pitchFamily="18" charset="0"/>
              </a:rPr>
              <a:t>Resistive wall impedance is the dominant source of transverse coupled bunch instability. The combination of moderate chromaticity and feedback damper can effectively control the growth rate. The study showed that uniform distribution has the most significant growth rate compared to the fill patterns with gaps.</a:t>
            </a:r>
          </a:p>
          <a:p>
            <a:pPr marL="342900" indent="-342900">
              <a:lnSpc>
                <a:spcPct val="107000"/>
              </a:lnSpc>
              <a:spcAft>
                <a:spcPts val="800"/>
              </a:spcAft>
              <a:buFont typeface="Arial" panose="020B0604020202020204" pitchFamily="34" charset="0"/>
              <a:buChar char="•"/>
              <a:tabLst>
                <a:tab pos="457200" algn="l"/>
              </a:tabLst>
            </a:pPr>
            <a:r>
              <a:rPr lang="en-US" sz="2000" dirty="0">
                <a:effectLst/>
                <a:ea typeface="Malgun Gothic" panose="020B0503020000020004" pitchFamily="34" charset="-127"/>
                <a:cs typeface="Times New Roman" panose="02020603050405020304" pitchFamily="18" charset="0"/>
              </a:rPr>
              <a:t>Transient beam-loading effects can make bunch length variation significant. The uniform or trains with small gaps can reduce the impact small. The ion effect can be minimal regardless of the fill pattern if light ions dominate in the vacuum (often with NEG pumping).</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12C28372-6AB5-F338-AAE0-95CEDC68DFC8}"/>
              </a:ext>
            </a:extLst>
          </p:cNvPr>
          <p:cNvSpPr txBox="1"/>
          <p:nvPr/>
        </p:nvSpPr>
        <p:spPr>
          <a:xfrm>
            <a:off x="634396" y="179457"/>
            <a:ext cx="2216569" cy="707886"/>
          </a:xfrm>
          <a:prstGeom prst="rect">
            <a:avLst/>
          </a:prstGeom>
          <a:noFill/>
        </p:spPr>
        <p:txBody>
          <a:bodyPr wrap="none" rtlCol="0">
            <a:spAutoFit/>
          </a:bodyPr>
          <a:lstStyle/>
          <a:p>
            <a:r>
              <a:rPr lang="en-US" sz="4000" b="1" dirty="0">
                <a:solidFill>
                  <a:schemeClr val="accent1"/>
                </a:solidFill>
                <a:latin typeface="+mj-lt"/>
              </a:rPr>
              <a:t>Summary </a:t>
            </a:r>
            <a:endParaRPr lang="de-DE" sz="4000" b="1" dirty="0">
              <a:solidFill>
                <a:schemeClr val="accent1"/>
              </a:solidFill>
              <a:latin typeface="+mj-lt"/>
            </a:endParaRPr>
          </a:p>
        </p:txBody>
      </p:sp>
      <p:sp>
        <p:nvSpPr>
          <p:cNvPr id="5" name="Footer Placeholder 4">
            <a:extLst>
              <a:ext uri="{FF2B5EF4-FFF2-40B4-BE49-F238E27FC236}">
                <a16:creationId xmlns:a16="http://schemas.microsoft.com/office/drawing/2014/main" id="{732FEC0F-10FA-ECC9-6FB1-61D3F0D5A7FA}"/>
              </a:ext>
            </a:extLst>
          </p:cNvPr>
          <p:cNvSpPr>
            <a:spLocks noGrp="1"/>
          </p:cNvSpPr>
          <p:nvPr>
            <p:ph type="ftr" sz="quarter" idx="11"/>
          </p:nvPr>
        </p:nvSpPr>
        <p:spPr/>
        <p:txBody>
          <a:bodyPr/>
          <a:lstStyle/>
          <a:p>
            <a:r>
              <a:rPr lang="en-US"/>
              <a:t>Yong-Chul Chae (DESY) | LEL 2022, ALBA, Barcelona, June 26 - June 29, 2022 </a:t>
            </a:r>
          </a:p>
        </p:txBody>
      </p:sp>
      <p:sp>
        <p:nvSpPr>
          <p:cNvPr id="7" name="Slide Number Placeholder 6">
            <a:extLst>
              <a:ext uri="{FF2B5EF4-FFF2-40B4-BE49-F238E27FC236}">
                <a16:creationId xmlns:a16="http://schemas.microsoft.com/office/drawing/2014/main" id="{96A3255D-EC13-DA40-63CA-C508C691F985}"/>
              </a:ext>
            </a:extLst>
          </p:cNvPr>
          <p:cNvSpPr>
            <a:spLocks noGrp="1"/>
          </p:cNvSpPr>
          <p:nvPr>
            <p:ph type="sldNum" sz="quarter" idx="12"/>
          </p:nvPr>
        </p:nvSpPr>
        <p:spPr/>
        <p:txBody>
          <a:bodyPr/>
          <a:lstStyle/>
          <a:p>
            <a:fld id="{0F1A73E7-54DD-4188-BEBD-968B26AB37A5}" type="slidenum">
              <a:rPr lang="en-US" smtClean="0"/>
              <a:t>32</a:t>
            </a:fld>
            <a:endParaRPr lang="en-US"/>
          </a:p>
        </p:txBody>
      </p:sp>
    </p:spTree>
    <p:extLst>
      <p:ext uri="{BB962C8B-B14F-4D97-AF65-F5344CB8AC3E}">
        <p14:creationId xmlns:p14="http://schemas.microsoft.com/office/powerpoint/2010/main" val="3011936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descr="Karl L F Bane">
            <a:hlinkClick r:id="rId2"/>
            <a:extLst>
              <a:ext uri="{FF2B5EF4-FFF2-40B4-BE49-F238E27FC236}">
                <a16:creationId xmlns:a16="http://schemas.microsoft.com/office/drawing/2014/main" id="{552C5712-3049-C291-83D8-EE59512C20E4}"/>
              </a:ext>
            </a:extLst>
          </p:cNvPr>
          <p:cNvSpPr>
            <a:spLocks noChangeAspect="1" noChangeArrowheads="1"/>
          </p:cNvSpPr>
          <p:nvPr/>
        </p:nvSpPr>
        <p:spPr bwMode="auto">
          <a:xfrm>
            <a:off x="63500"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7" descr="Karl L F Bane">
            <a:hlinkClick r:id="rId2"/>
            <a:extLst>
              <a:ext uri="{FF2B5EF4-FFF2-40B4-BE49-F238E27FC236}">
                <a16:creationId xmlns:a16="http://schemas.microsoft.com/office/drawing/2014/main" id="{539DD52E-64F7-91B8-339D-0E4029B5A0DF}"/>
              </a:ext>
            </a:extLst>
          </p:cNvPr>
          <p:cNvSpPr>
            <a:spLocks noChangeAspect="1" noChangeArrowheads="1"/>
          </p:cNvSpPr>
          <p:nvPr/>
        </p:nvSpPr>
        <p:spPr bwMode="auto">
          <a:xfrm>
            <a:off x="215900" y="68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12C28372-6AB5-F338-AAE0-95CEDC68DFC8}"/>
              </a:ext>
            </a:extLst>
          </p:cNvPr>
          <p:cNvSpPr txBox="1"/>
          <p:nvPr/>
        </p:nvSpPr>
        <p:spPr>
          <a:xfrm>
            <a:off x="634396" y="179457"/>
            <a:ext cx="2886624" cy="707886"/>
          </a:xfrm>
          <a:prstGeom prst="rect">
            <a:avLst/>
          </a:prstGeom>
          <a:noFill/>
        </p:spPr>
        <p:txBody>
          <a:bodyPr wrap="none" rtlCol="0">
            <a:spAutoFit/>
          </a:bodyPr>
          <a:lstStyle/>
          <a:p>
            <a:r>
              <a:rPr lang="en-US" sz="4000" b="1" dirty="0">
                <a:solidFill>
                  <a:schemeClr val="accent1"/>
                </a:solidFill>
                <a:latin typeface="+mj-lt"/>
              </a:rPr>
              <a:t>Summary (2) </a:t>
            </a:r>
            <a:endParaRPr lang="de-DE" sz="4000" b="1" dirty="0">
              <a:solidFill>
                <a:schemeClr val="accent1"/>
              </a:solidFill>
              <a:latin typeface="+mj-lt"/>
            </a:endParaRPr>
          </a:p>
        </p:txBody>
      </p:sp>
      <p:sp>
        <p:nvSpPr>
          <p:cNvPr id="7" name="TextBox 6">
            <a:extLst>
              <a:ext uri="{FF2B5EF4-FFF2-40B4-BE49-F238E27FC236}">
                <a16:creationId xmlns:a16="http://schemas.microsoft.com/office/drawing/2014/main" id="{C0B00758-BF6C-EB70-3F97-94FA8EC07EFB}"/>
              </a:ext>
            </a:extLst>
          </p:cNvPr>
          <p:cNvSpPr txBox="1"/>
          <p:nvPr/>
        </p:nvSpPr>
        <p:spPr>
          <a:xfrm>
            <a:off x="595086" y="1306286"/>
            <a:ext cx="10058400" cy="4504823"/>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pPr>
            <a:r>
              <a:rPr lang="en-US" sz="2000" dirty="0">
                <a:effectLst/>
                <a:ea typeface="Malgun Gothic" panose="020B0503020000020004" pitchFamily="34" charset="-127"/>
                <a:cs typeface="Times New Roman" panose="02020603050405020304" pitchFamily="18" charset="0"/>
              </a:rPr>
              <a:t>We can minimize the impedance contribution by NEG coating if its thickness can be less than 200 nm without degrading pumping speed compared to 1 </a:t>
            </a:r>
            <a:r>
              <a:rPr lang="en-US" sz="2000" dirty="0">
                <a:effectLst/>
                <a:latin typeface="Symbol" panose="05050102010706020507" pitchFamily="18" charset="2"/>
                <a:ea typeface="Malgun Gothic" panose="020B0503020000020004" pitchFamily="34" charset="-127"/>
                <a:cs typeface="Times New Roman" panose="02020603050405020304" pitchFamily="18" charset="0"/>
              </a:rPr>
              <a:t>m</a:t>
            </a:r>
            <a:r>
              <a:rPr lang="en-US" sz="2000" dirty="0">
                <a:effectLst/>
                <a:ea typeface="Malgun Gothic" panose="020B0503020000020004" pitchFamily="34" charset="-127"/>
                <a:cs typeface="Times New Roman" panose="02020603050405020304" pitchFamily="18" charset="0"/>
              </a:rPr>
              <a:t>m thick layer.</a:t>
            </a:r>
          </a:p>
          <a:p>
            <a:pPr marL="342900" lvl="0" indent="-342900">
              <a:lnSpc>
                <a:spcPct val="107000"/>
              </a:lnSpc>
              <a:spcAft>
                <a:spcPts val="800"/>
              </a:spcAft>
              <a:buFont typeface="Arial" panose="020B0604020202020204" pitchFamily="34" charset="0"/>
              <a:buChar char="•"/>
              <a:tabLst>
                <a:tab pos="457200" algn="l"/>
              </a:tabLst>
            </a:pPr>
            <a:r>
              <a:rPr lang="en-US" sz="2000" dirty="0">
                <a:effectLst/>
                <a:ea typeface="Malgun Gothic" panose="020B0503020000020004" pitchFamily="34" charset="-127"/>
                <a:cs typeface="Times New Roman" panose="02020603050405020304" pitchFamily="18" charset="0"/>
              </a:rPr>
              <a:t>De-tuning wakes have a negligible effect in determining the single bunch current limit as long as |</a:t>
            </a:r>
            <a:r>
              <a:rPr lang="en-US" sz="2000" dirty="0" err="1">
                <a:effectLst/>
                <a:ea typeface="Malgun Gothic" panose="020B0503020000020004" pitchFamily="34" charset="-127"/>
                <a:cs typeface="Times New Roman" panose="02020603050405020304" pitchFamily="18" charset="0"/>
              </a:rPr>
              <a:t>k</a:t>
            </a:r>
            <a:r>
              <a:rPr lang="en-US" sz="2000" baseline="-25000" dirty="0" err="1">
                <a:effectLst/>
                <a:ea typeface="Malgun Gothic" panose="020B0503020000020004" pitchFamily="34" charset="-127"/>
                <a:cs typeface="Times New Roman" panose="02020603050405020304" pitchFamily="18" charset="0"/>
              </a:rPr>
              <a:t>Q</a:t>
            </a:r>
            <a:r>
              <a:rPr lang="en-US" sz="2000" dirty="0">
                <a:effectLst/>
                <a:ea typeface="Malgun Gothic" panose="020B0503020000020004" pitchFamily="34" charset="-127"/>
                <a:cs typeface="Times New Roman" panose="02020603050405020304" pitchFamily="18" charset="0"/>
              </a:rPr>
              <a:t>/</a:t>
            </a:r>
            <a:r>
              <a:rPr lang="en-US" sz="2000" dirty="0" err="1">
                <a:effectLst/>
                <a:ea typeface="Malgun Gothic" panose="020B0503020000020004" pitchFamily="34" charset="-127"/>
                <a:cs typeface="Times New Roman" panose="02020603050405020304" pitchFamily="18" charset="0"/>
              </a:rPr>
              <a:t>k</a:t>
            </a:r>
            <a:r>
              <a:rPr lang="en-US" sz="2000" baseline="-25000" dirty="0" err="1">
                <a:effectLst/>
                <a:ea typeface="Malgun Gothic" panose="020B0503020000020004" pitchFamily="34" charset="-127"/>
                <a:cs typeface="Times New Roman" panose="02020603050405020304" pitchFamily="18" charset="0"/>
              </a:rPr>
              <a:t>D</a:t>
            </a:r>
            <a:r>
              <a:rPr lang="en-US" sz="2000" dirty="0">
                <a:effectLst/>
                <a:ea typeface="Malgun Gothic" panose="020B0503020000020004" pitchFamily="34" charset="-127"/>
                <a:cs typeface="Times New Roman" panose="02020603050405020304" pitchFamily="18" charset="0"/>
              </a:rPr>
              <a:t>| &lt; 0.5 regardless of chromaticity.</a:t>
            </a:r>
            <a:endParaRPr lang="en-US" sz="2000" dirty="0">
              <a:ea typeface="Malgun Gothic" panose="020B0503020000020004" pitchFamily="34" charset="-127"/>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dirty="0">
                <a:effectLst/>
                <a:ea typeface="Malgun Gothic" panose="020B0503020000020004" pitchFamily="34" charset="-127"/>
                <a:cs typeface="Times New Roman" panose="02020603050405020304" pitchFamily="18" charset="0"/>
              </a:rPr>
              <a:t>As the emittance gets lower, the momentum compaction gets smaller. Down to 10 pm, the high order effect is still negligible. </a:t>
            </a:r>
          </a:p>
          <a:p>
            <a:pPr marL="342900" lvl="0" indent="-342900">
              <a:lnSpc>
                <a:spcPct val="107000"/>
              </a:lnSpc>
              <a:spcAft>
                <a:spcPts val="800"/>
              </a:spcAft>
              <a:buFont typeface="Arial" panose="020B0604020202020204" pitchFamily="34" charset="0"/>
              <a:buChar char="•"/>
              <a:tabLst>
                <a:tab pos="457200" algn="l"/>
              </a:tabLst>
            </a:pPr>
            <a:r>
              <a:rPr lang="en-US" sz="2000" dirty="0">
                <a:effectLst/>
                <a:ea typeface="Malgun Gothic" panose="020B0503020000020004" pitchFamily="34" charset="-127"/>
                <a:cs typeface="Times New Roman" panose="02020603050405020304" pitchFamily="18" charset="0"/>
              </a:rPr>
              <a:t>We learned that we can still store 1-2 mA in the bunch with D=10 mm aperture. The current will increase if we </a:t>
            </a:r>
            <a:r>
              <a:rPr lang="en-US" sz="2000" dirty="0">
                <a:effectLst/>
                <a:latin typeface="Calibri" panose="020F0502020204030204" pitchFamily="34" charset="0"/>
                <a:ea typeface="Malgun Gothic" panose="020B0503020000020004" pitchFamily="34" charset="-127"/>
                <a:cs typeface="Times New Roman" panose="02020603050405020304" pitchFamily="18" charset="0"/>
              </a:rPr>
              <a:t>replace the chamber material with Cu, which several projects have already adopted.</a:t>
            </a: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Calibri" panose="020F0502020204030204" pitchFamily="34" charset="0"/>
                <a:ea typeface="Malgun Gothic" panose="020B0503020000020004" pitchFamily="34" charset="-127"/>
                <a:cs typeface="Times New Roman" panose="02020603050405020304" pitchFamily="18" charset="0"/>
              </a:rPr>
              <a:t>So far, we didn’t find a show-stopper in collective effects to design the ultra-low emittance storage ring (down to 1 pm). </a:t>
            </a:r>
          </a:p>
          <a:p>
            <a:endParaRPr lang="en-US" dirty="0"/>
          </a:p>
        </p:txBody>
      </p:sp>
      <p:sp>
        <p:nvSpPr>
          <p:cNvPr id="4" name="Footer Placeholder 3">
            <a:extLst>
              <a:ext uri="{FF2B5EF4-FFF2-40B4-BE49-F238E27FC236}">
                <a16:creationId xmlns:a16="http://schemas.microsoft.com/office/drawing/2014/main" id="{CE224B7F-ECAE-A3A8-C43E-9B640AA8F919}"/>
              </a:ext>
            </a:extLst>
          </p:cNvPr>
          <p:cNvSpPr>
            <a:spLocks noGrp="1"/>
          </p:cNvSpPr>
          <p:nvPr>
            <p:ph type="ftr" sz="quarter" idx="11"/>
          </p:nvPr>
        </p:nvSpPr>
        <p:spPr/>
        <p:txBody>
          <a:bodyPr/>
          <a:lstStyle/>
          <a:p>
            <a:r>
              <a:rPr lang="en-US"/>
              <a:t>Yong-Chul Chae (DESY) | LEL 2022, ALBA, Barcelona, June 26 - June 29, 2022 </a:t>
            </a:r>
          </a:p>
        </p:txBody>
      </p:sp>
      <p:sp>
        <p:nvSpPr>
          <p:cNvPr id="5" name="Slide Number Placeholder 4">
            <a:extLst>
              <a:ext uri="{FF2B5EF4-FFF2-40B4-BE49-F238E27FC236}">
                <a16:creationId xmlns:a16="http://schemas.microsoft.com/office/drawing/2014/main" id="{58E5DB4A-7095-B37C-452D-AFB12DBE9C55}"/>
              </a:ext>
            </a:extLst>
          </p:cNvPr>
          <p:cNvSpPr>
            <a:spLocks noGrp="1"/>
          </p:cNvSpPr>
          <p:nvPr>
            <p:ph type="sldNum" sz="quarter" idx="12"/>
          </p:nvPr>
        </p:nvSpPr>
        <p:spPr/>
        <p:txBody>
          <a:bodyPr/>
          <a:lstStyle/>
          <a:p>
            <a:fld id="{0F1A73E7-54DD-4188-BEBD-968B26AB37A5}" type="slidenum">
              <a:rPr lang="en-US" smtClean="0"/>
              <a:t>33</a:t>
            </a:fld>
            <a:endParaRPr lang="en-US"/>
          </a:p>
        </p:txBody>
      </p:sp>
    </p:spTree>
    <p:extLst>
      <p:ext uri="{BB962C8B-B14F-4D97-AF65-F5344CB8AC3E}">
        <p14:creationId xmlns:p14="http://schemas.microsoft.com/office/powerpoint/2010/main" val="3911689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C675B1-6380-C017-C139-F5D0C4AFCE2A}"/>
              </a:ext>
            </a:extLst>
          </p:cNvPr>
          <p:cNvSpPr txBox="1"/>
          <p:nvPr/>
        </p:nvSpPr>
        <p:spPr>
          <a:xfrm>
            <a:off x="769863" y="593876"/>
            <a:ext cx="9641718" cy="1569660"/>
          </a:xfrm>
          <a:prstGeom prst="rect">
            <a:avLst/>
          </a:prstGeom>
          <a:noFill/>
        </p:spPr>
        <p:txBody>
          <a:bodyPr wrap="square" rtlCol="0">
            <a:spAutoFit/>
          </a:bodyPr>
          <a:lstStyle/>
          <a:p>
            <a:pPr algn="ctr"/>
            <a:r>
              <a:rPr lang="en-US" sz="4800" b="1" dirty="0">
                <a:solidFill>
                  <a:schemeClr val="accent1"/>
                </a:solidFill>
                <a:latin typeface="+mj-lt"/>
              </a:rPr>
              <a:t>Thank you for this opportunity of sharing and for your attention!</a:t>
            </a:r>
            <a:endParaRPr lang="de-DE" sz="4800" b="1" dirty="0">
              <a:solidFill>
                <a:schemeClr val="accent1"/>
              </a:solidFill>
              <a:latin typeface="+mj-lt"/>
            </a:endParaRPr>
          </a:p>
        </p:txBody>
      </p:sp>
      <p:sp>
        <p:nvSpPr>
          <p:cNvPr id="10" name="AutoShape 4" descr="Karl L F Bane">
            <a:hlinkClick r:id="rId2"/>
            <a:extLst>
              <a:ext uri="{FF2B5EF4-FFF2-40B4-BE49-F238E27FC236}">
                <a16:creationId xmlns:a16="http://schemas.microsoft.com/office/drawing/2014/main" id="{552C5712-3049-C291-83D8-EE59512C20E4}"/>
              </a:ext>
            </a:extLst>
          </p:cNvPr>
          <p:cNvSpPr>
            <a:spLocks noChangeAspect="1" noChangeArrowheads="1"/>
          </p:cNvSpPr>
          <p:nvPr/>
        </p:nvSpPr>
        <p:spPr bwMode="auto">
          <a:xfrm>
            <a:off x="63500"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7" descr="Karl L F Bane">
            <a:hlinkClick r:id="rId2"/>
            <a:extLst>
              <a:ext uri="{FF2B5EF4-FFF2-40B4-BE49-F238E27FC236}">
                <a16:creationId xmlns:a16="http://schemas.microsoft.com/office/drawing/2014/main" id="{539DD52E-64F7-91B8-339D-0E4029B5A0DF}"/>
              </a:ext>
            </a:extLst>
          </p:cNvPr>
          <p:cNvSpPr>
            <a:spLocks noChangeAspect="1" noChangeArrowheads="1"/>
          </p:cNvSpPr>
          <p:nvPr/>
        </p:nvSpPr>
        <p:spPr bwMode="auto">
          <a:xfrm>
            <a:off x="215900" y="68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3AADD668-EC13-883D-0E6B-67B57E0518A4}"/>
              </a:ext>
            </a:extLst>
          </p:cNvPr>
          <p:cNvSpPr txBox="1"/>
          <p:nvPr/>
        </p:nvSpPr>
        <p:spPr>
          <a:xfrm>
            <a:off x="621433" y="2540850"/>
            <a:ext cx="9830705" cy="3693319"/>
          </a:xfrm>
          <a:prstGeom prst="rect">
            <a:avLst/>
          </a:prstGeom>
          <a:noFill/>
        </p:spPr>
        <p:txBody>
          <a:bodyPr wrap="none" rtlCol="0">
            <a:spAutoFit/>
          </a:bodyPr>
          <a:lstStyle/>
          <a:p>
            <a:r>
              <a:rPr lang="en-US" b="1" dirty="0">
                <a:latin typeface="+mj-lt"/>
              </a:rPr>
              <a:t>Acknowledgements</a:t>
            </a:r>
          </a:p>
          <a:p>
            <a:pPr marL="342900" indent="-342900">
              <a:buFont typeface="Arial" panose="020B0604020202020204" pitchFamily="34" charset="0"/>
              <a:buChar char="•"/>
            </a:pPr>
            <a:r>
              <a:rPr lang="en-US" dirty="0">
                <a:latin typeface="+mj-lt"/>
              </a:rPr>
              <a:t>C. Li (DESY) on transient beam loading and ion effect</a:t>
            </a:r>
          </a:p>
          <a:p>
            <a:pPr marL="342900" indent="-342900">
              <a:buFont typeface="Arial" panose="020B0604020202020204" pitchFamily="34" charset="0"/>
              <a:buChar char="•"/>
            </a:pPr>
            <a:r>
              <a:rPr lang="en-US" dirty="0">
                <a:latin typeface="+mj-lt"/>
              </a:rPr>
              <a:t>S. </a:t>
            </a:r>
            <a:r>
              <a:rPr lang="en-US" dirty="0" err="1">
                <a:latin typeface="+mj-lt"/>
              </a:rPr>
              <a:t>Antipov</a:t>
            </a:r>
            <a:r>
              <a:rPr lang="en-US" dirty="0">
                <a:latin typeface="+mj-lt"/>
              </a:rPr>
              <a:t> (DESY) on coupled bunch instability of arbitrary fill-pattern</a:t>
            </a:r>
          </a:p>
          <a:p>
            <a:pPr marL="342900" indent="-342900">
              <a:buFont typeface="Arial" panose="020B0604020202020204" pitchFamily="34" charset="0"/>
              <a:buChar char="•"/>
            </a:pPr>
            <a:r>
              <a:rPr lang="en-US" dirty="0">
                <a:latin typeface="+mj-lt"/>
              </a:rPr>
              <a:t>S. </a:t>
            </a:r>
            <a:r>
              <a:rPr lang="en-US" i="0" dirty="0" err="1">
                <a:solidFill>
                  <a:srgbClr val="333333"/>
                </a:solidFill>
                <a:effectLst/>
                <a:latin typeface="+mj-lt"/>
              </a:rPr>
              <a:t>Matsievskiy</a:t>
            </a:r>
            <a:r>
              <a:rPr lang="en-US" i="0" dirty="0">
                <a:solidFill>
                  <a:srgbClr val="333333"/>
                </a:solidFill>
                <a:effectLst/>
                <a:latin typeface="+mj-lt"/>
              </a:rPr>
              <a:t>, V. </a:t>
            </a:r>
            <a:r>
              <a:rPr lang="en-US" i="0" dirty="0" err="1">
                <a:solidFill>
                  <a:srgbClr val="333333"/>
                </a:solidFill>
                <a:effectLst/>
                <a:latin typeface="+mj-lt"/>
              </a:rPr>
              <a:t>Rashchikov</a:t>
            </a:r>
            <a:r>
              <a:rPr lang="en-US" i="0" dirty="0">
                <a:solidFill>
                  <a:srgbClr val="333333"/>
                </a:solidFill>
                <a:effectLst/>
                <a:latin typeface="+mj-lt"/>
              </a:rPr>
              <a:t> </a:t>
            </a:r>
            <a:r>
              <a:rPr lang="en-US" dirty="0">
                <a:latin typeface="+mj-lt"/>
              </a:rPr>
              <a:t>(NRC KI) on Beamimpedance2D computation</a:t>
            </a:r>
          </a:p>
          <a:p>
            <a:pPr marL="342900" indent="-342900">
              <a:buFont typeface="Arial" panose="020B0604020202020204" pitchFamily="34" charset="0"/>
              <a:buChar char="•"/>
            </a:pPr>
            <a:r>
              <a:rPr lang="en-US" dirty="0">
                <a:latin typeface="+mj-lt"/>
              </a:rPr>
              <a:t>L. Cavers, S. White, S. Liuzzo (ESRF) on ESRF-EBS wake, aperture, lattice data</a:t>
            </a:r>
          </a:p>
          <a:p>
            <a:pPr marL="342900" indent="-342900">
              <a:buFont typeface="Arial" panose="020B0604020202020204" pitchFamily="34" charset="0"/>
              <a:buChar char="•"/>
            </a:pPr>
            <a:r>
              <a:rPr lang="en-US" dirty="0">
                <a:latin typeface="+mj-lt"/>
              </a:rPr>
              <a:t>J. </a:t>
            </a:r>
            <a:r>
              <a:rPr lang="en-US" dirty="0" err="1">
                <a:latin typeface="+mj-lt"/>
              </a:rPr>
              <a:t>Calvey</a:t>
            </a:r>
            <a:r>
              <a:rPr lang="en-US" dirty="0">
                <a:latin typeface="+mj-lt"/>
              </a:rPr>
              <a:t>, K. </a:t>
            </a:r>
            <a:r>
              <a:rPr lang="en-US" dirty="0" err="1">
                <a:latin typeface="+mj-lt"/>
              </a:rPr>
              <a:t>Harkay</a:t>
            </a:r>
            <a:r>
              <a:rPr lang="en-US" dirty="0">
                <a:latin typeface="+mj-lt"/>
              </a:rPr>
              <a:t>, M. Borland (APS) on ion effects and high charge injector chain</a:t>
            </a:r>
          </a:p>
          <a:p>
            <a:pPr marL="342900" indent="-342900">
              <a:buFont typeface="Arial" panose="020B0604020202020204" pitchFamily="34" charset="0"/>
              <a:buChar char="•"/>
            </a:pPr>
            <a:r>
              <a:rPr lang="en-US" dirty="0">
                <a:latin typeface="+mj-lt"/>
              </a:rPr>
              <a:t>H. Chao (Diamond) on high charge booster design</a:t>
            </a:r>
          </a:p>
          <a:p>
            <a:pPr marL="342900" indent="-342900">
              <a:buFont typeface="Arial" panose="020B0604020202020204" pitchFamily="34" charset="0"/>
              <a:buChar char="•"/>
            </a:pPr>
            <a:r>
              <a:rPr lang="en-US" dirty="0">
                <a:latin typeface="+mj-lt"/>
              </a:rPr>
              <a:t>N. Wang, Z. Duan, H. Xu (HEPS) for sharing HEPS impedance, booster and injection simulation results</a:t>
            </a:r>
          </a:p>
          <a:p>
            <a:pPr marL="342900" indent="-342900">
              <a:buFont typeface="Arial" panose="020B0604020202020204" pitchFamily="34" charset="0"/>
              <a:buChar char="•"/>
            </a:pPr>
            <a:r>
              <a:rPr lang="en-US" dirty="0">
                <a:latin typeface="+mj-lt"/>
              </a:rPr>
              <a:t>M. </a:t>
            </a:r>
            <a:r>
              <a:rPr lang="en-US" dirty="0" err="1">
                <a:latin typeface="+mj-lt"/>
              </a:rPr>
              <a:t>Migliorati</a:t>
            </a:r>
            <a:r>
              <a:rPr lang="en-US" dirty="0">
                <a:latin typeface="+mj-lt"/>
              </a:rPr>
              <a:t> (Univ. de Roma Sapienza) for sharing </a:t>
            </a:r>
            <a:r>
              <a:rPr lang="en-US" dirty="0" err="1">
                <a:latin typeface="+mj-lt"/>
              </a:rPr>
              <a:t>FCCee</a:t>
            </a:r>
            <a:r>
              <a:rPr lang="en-US" dirty="0">
                <a:latin typeface="+mj-lt"/>
              </a:rPr>
              <a:t> impedance and simulation results</a:t>
            </a:r>
          </a:p>
          <a:p>
            <a:pPr marL="342900" indent="-342900">
              <a:buFont typeface="Arial" panose="020B0604020202020204" pitchFamily="34" charset="0"/>
              <a:buChar char="•"/>
            </a:pPr>
            <a:r>
              <a:rPr lang="en-US" dirty="0">
                <a:latin typeface="+mj-lt"/>
              </a:rPr>
              <a:t>D. Zhou (KEK) for CSR impedance and simulation results for PETRA IV</a:t>
            </a:r>
          </a:p>
          <a:p>
            <a:pPr marL="342900" indent="-342900">
              <a:buFont typeface="Arial" panose="020B0604020202020204" pitchFamily="34" charset="0"/>
              <a:buChar char="•"/>
            </a:pPr>
            <a:r>
              <a:rPr lang="en-US" dirty="0">
                <a:latin typeface="+mj-lt"/>
              </a:rPr>
              <a:t>W. Bruns for </a:t>
            </a:r>
            <a:r>
              <a:rPr lang="en-US" dirty="0" err="1">
                <a:latin typeface="+mj-lt"/>
              </a:rPr>
              <a:t>GdfidL</a:t>
            </a:r>
            <a:r>
              <a:rPr lang="en-US" dirty="0">
                <a:latin typeface="+mj-lt"/>
              </a:rPr>
              <a:t> and I. </a:t>
            </a:r>
            <a:r>
              <a:rPr lang="en-US" dirty="0" err="1">
                <a:latin typeface="+mj-lt"/>
              </a:rPr>
              <a:t>Zagorodnov</a:t>
            </a:r>
            <a:r>
              <a:rPr lang="en-US" dirty="0">
                <a:latin typeface="+mj-lt"/>
              </a:rPr>
              <a:t> (DESY) for ECHO3D support.</a:t>
            </a:r>
          </a:p>
          <a:p>
            <a:pPr marL="342900" indent="-342900">
              <a:buFont typeface="Arial" panose="020B0604020202020204" pitchFamily="34" charset="0"/>
              <a:buChar char="•"/>
            </a:pPr>
            <a:r>
              <a:rPr lang="en-US" dirty="0">
                <a:latin typeface="+mj-lt"/>
              </a:rPr>
              <a:t>M. </a:t>
            </a:r>
            <a:r>
              <a:rPr lang="en-US" dirty="0" err="1">
                <a:latin typeface="+mj-lt"/>
              </a:rPr>
              <a:t>Dohlus</a:t>
            </a:r>
            <a:r>
              <a:rPr lang="en-US" dirty="0">
                <a:latin typeface="+mj-lt"/>
              </a:rPr>
              <a:t> (DESY) on surface roughness impedance</a:t>
            </a:r>
          </a:p>
          <a:p>
            <a:pPr marL="342900" indent="-342900">
              <a:buFont typeface="Arial" panose="020B0604020202020204" pitchFamily="34" charset="0"/>
              <a:buChar char="•"/>
            </a:pPr>
            <a:r>
              <a:rPr lang="en-US" dirty="0">
                <a:latin typeface="+mj-lt"/>
              </a:rPr>
              <a:t>M. </a:t>
            </a:r>
            <a:r>
              <a:rPr lang="en-US" dirty="0" err="1">
                <a:latin typeface="+mj-lt"/>
              </a:rPr>
              <a:t>Zobov</a:t>
            </a:r>
            <a:r>
              <a:rPr lang="en-US" dirty="0">
                <a:latin typeface="+mj-lt"/>
              </a:rPr>
              <a:t> (INFN) for various useful discussions on collective effects in colliders and light sources</a:t>
            </a:r>
          </a:p>
        </p:txBody>
      </p:sp>
      <p:sp>
        <p:nvSpPr>
          <p:cNvPr id="2" name="Footer Placeholder 1">
            <a:extLst>
              <a:ext uri="{FF2B5EF4-FFF2-40B4-BE49-F238E27FC236}">
                <a16:creationId xmlns:a16="http://schemas.microsoft.com/office/drawing/2014/main" id="{971F6121-9733-22DE-F4F9-7D4ADEAF0510}"/>
              </a:ext>
            </a:extLst>
          </p:cNvPr>
          <p:cNvSpPr>
            <a:spLocks noGrp="1"/>
          </p:cNvSpPr>
          <p:nvPr>
            <p:ph type="ftr" sz="quarter" idx="11"/>
          </p:nvPr>
        </p:nvSpPr>
        <p:spPr/>
        <p:txBody>
          <a:bodyPr/>
          <a:lstStyle/>
          <a:p>
            <a:r>
              <a:rPr lang="en-US"/>
              <a:t>Yong-Chul Chae (DESY) | LEL 2022, ALBA, Barcelona, June 26 - June 29, 2022 </a:t>
            </a:r>
          </a:p>
        </p:txBody>
      </p:sp>
      <p:sp>
        <p:nvSpPr>
          <p:cNvPr id="3" name="Slide Number Placeholder 2">
            <a:extLst>
              <a:ext uri="{FF2B5EF4-FFF2-40B4-BE49-F238E27FC236}">
                <a16:creationId xmlns:a16="http://schemas.microsoft.com/office/drawing/2014/main" id="{5BA1C7DC-05F2-859D-7314-452A2ED42262}"/>
              </a:ext>
            </a:extLst>
          </p:cNvPr>
          <p:cNvSpPr>
            <a:spLocks noGrp="1"/>
          </p:cNvSpPr>
          <p:nvPr>
            <p:ph type="sldNum" sz="quarter" idx="12"/>
          </p:nvPr>
        </p:nvSpPr>
        <p:spPr/>
        <p:txBody>
          <a:bodyPr/>
          <a:lstStyle/>
          <a:p>
            <a:fld id="{0F1A73E7-54DD-4188-BEBD-968B26AB37A5}" type="slidenum">
              <a:rPr lang="en-US" smtClean="0"/>
              <a:t>34</a:t>
            </a:fld>
            <a:endParaRPr lang="en-US"/>
          </a:p>
        </p:txBody>
      </p:sp>
    </p:spTree>
    <p:extLst>
      <p:ext uri="{BB962C8B-B14F-4D97-AF65-F5344CB8AC3E}">
        <p14:creationId xmlns:p14="http://schemas.microsoft.com/office/powerpoint/2010/main" val="302674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710" y="310829"/>
            <a:ext cx="9015484" cy="576571"/>
          </a:xfrm>
        </p:spPr>
        <p:txBody>
          <a:bodyPr>
            <a:normAutofit fontScale="90000"/>
          </a:bodyPr>
          <a:lstStyle/>
          <a:p>
            <a:r>
              <a:rPr lang="de-DE" dirty="0">
                <a:solidFill>
                  <a:schemeClr val="accent1"/>
                </a:solidFill>
              </a:rPr>
              <a:t>Cavity HOMs</a:t>
            </a:r>
          </a:p>
        </p:txBody>
      </p:sp>
      <p:sp>
        <p:nvSpPr>
          <p:cNvPr id="4" name="Textplatzhalter 3"/>
          <p:cNvSpPr>
            <a:spLocks noGrp="1"/>
          </p:cNvSpPr>
          <p:nvPr>
            <p:ph type="body" sz="quarter" idx="13"/>
          </p:nvPr>
        </p:nvSpPr>
        <p:spPr>
          <a:xfrm>
            <a:off x="429819" y="961570"/>
            <a:ext cx="5224904" cy="295225"/>
          </a:xfrm>
        </p:spPr>
        <p:txBody>
          <a:bodyPr>
            <a:noAutofit/>
          </a:bodyPr>
          <a:lstStyle/>
          <a:p>
            <a:r>
              <a:rPr lang="de-DE" sz="2000" dirty="0"/>
              <a:t>500 MHz HOM-Damped EU-Cavity for PETRA IV</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05" y="1308404"/>
            <a:ext cx="2534718" cy="237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1061441" y="3668682"/>
            <a:ext cx="1977459" cy="246221"/>
          </a:xfrm>
          <a:prstGeom prst="rect">
            <a:avLst/>
          </a:prstGeom>
          <a:noFill/>
        </p:spPr>
        <p:txBody>
          <a:bodyPr wrap="square" rtlCol="0">
            <a:spAutoFit/>
          </a:bodyPr>
          <a:lstStyle/>
          <a:p>
            <a:r>
              <a:rPr lang="de-DE" sz="1000" dirty="0"/>
              <a:t>Courtesy of Ernst Weihreter, HZB</a:t>
            </a:r>
          </a:p>
        </p:txBody>
      </p:sp>
      <p:grpSp>
        <p:nvGrpSpPr>
          <p:cNvPr id="3" name="Group 2">
            <a:extLst>
              <a:ext uri="{FF2B5EF4-FFF2-40B4-BE49-F238E27FC236}">
                <a16:creationId xmlns:a16="http://schemas.microsoft.com/office/drawing/2014/main" id="{5131D082-E229-1EE1-6E30-4DAC143385CE}"/>
              </a:ext>
            </a:extLst>
          </p:cNvPr>
          <p:cNvGrpSpPr/>
          <p:nvPr/>
        </p:nvGrpSpPr>
        <p:grpSpPr>
          <a:xfrm>
            <a:off x="3630959" y="1243785"/>
            <a:ext cx="4320479" cy="2790310"/>
            <a:chOff x="6141005" y="773706"/>
            <a:chExt cx="4320479" cy="2790310"/>
          </a:xfrm>
        </p:grpSpPr>
        <p:pic>
          <p:nvPicPr>
            <p:cNvPr id="8" name="Picture 4" descr="\\win.desy.de\home\ebertm\My Documents\aktuelle Dateien\1n Arbeit\PETRA-IV\HF-System-Entwürfe von Paul\einzelne 4er-Gruppe Seitenansicht.PNG">
              <a:extLst>
                <a:ext uri="{FF2B5EF4-FFF2-40B4-BE49-F238E27FC236}">
                  <a16:creationId xmlns:a16="http://schemas.microsoft.com/office/drawing/2014/main" id="{A01B24A6-2D05-9A84-7376-8DF9374C02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005" y="1313766"/>
              <a:ext cx="4303286" cy="1575175"/>
            </a:xfrm>
            <a:prstGeom prst="rect">
              <a:avLst/>
            </a:prstGeom>
            <a:noFill/>
            <a:extLst>
              <a:ext uri="{909E8E84-426E-40DD-AFC4-6F175D3DCCD1}">
                <a14:hiddenFill xmlns:a14="http://schemas.microsoft.com/office/drawing/2010/main">
                  <a:solidFill>
                    <a:srgbClr val="FFFFFF"/>
                  </a:solidFill>
                </a14:hiddenFill>
              </a:ext>
            </a:extLst>
          </p:spPr>
        </p:pic>
        <p:sp>
          <p:nvSpPr>
            <p:cNvPr id="9" name="Legende mit Linie 1 (ohne Rahmen) 20">
              <a:extLst>
                <a:ext uri="{FF2B5EF4-FFF2-40B4-BE49-F238E27FC236}">
                  <a16:creationId xmlns:a16="http://schemas.microsoft.com/office/drawing/2014/main" id="{7AF1DC79-F746-BFCC-60EF-08A50D4FF528}"/>
                </a:ext>
              </a:extLst>
            </p:cNvPr>
            <p:cNvSpPr/>
            <p:nvPr/>
          </p:nvSpPr>
          <p:spPr>
            <a:xfrm flipH="1">
              <a:off x="7626171" y="773706"/>
              <a:ext cx="1845205" cy="495055"/>
            </a:xfrm>
            <a:prstGeom prst="callout1">
              <a:avLst>
                <a:gd name="adj1" fmla="val 207752"/>
                <a:gd name="adj2" fmla="val 93659"/>
                <a:gd name="adj3" fmla="val 113038"/>
                <a:gd name="adj4" fmla="val 6338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rPr>
                <a:t>WR-1800 waveguide with reduced hight</a:t>
              </a:r>
              <a:endParaRPr lang="de-DE" sz="1000" dirty="0" err="1">
                <a:solidFill>
                  <a:schemeClr val="tx1"/>
                </a:solidFill>
              </a:endParaRPr>
            </a:p>
          </p:txBody>
        </p:sp>
        <p:sp>
          <p:nvSpPr>
            <p:cNvPr id="10" name="Legende mit Linie 1 (ohne Rahmen) 21">
              <a:extLst>
                <a:ext uri="{FF2B5EF4-FFF2-40B4-BE49-F238E27FC236}">
                  <a16:creationId xmlns:a16="http://schemas.microsoft.com/office/drawing/2014/main" id="{05BC95E6-C2C5-7CEE-3D21-2EABA782414E}"/>
                </a:ext>
              </a:extLst>
            </p:cNvPr>
            <p:cNvSpPr/>
            <p:nvPr/>
          </p:nvSpPr>
          <p:spPr>
            <a:xfrm flipH="1">
              <a:off x="6996100" y="2663916"/>
              <a:ext cx="810090" cy="315035"/>
            </a:xfrm>
            <a:prstGeom prst="callout1">
              <a:avLst>
                <a:gd name="adj1" fmla="val 62319"/>
                <a:gd name="adj2" fmla="val 7417"/>
                <a:gd name="adj3" fmla="val -157552"/>
                <a:gd name="adj4" fmla="val -5011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rPr>
                <a:t>Circulator</a:t>
              </a:r>
              <a:endParaRPr lang="de-DE" sz="1000" dirty="0" err="1">
                <a:solidFill>
                  <a:schemeClr val="tx1"/>
                </a:solidFill>
              </a:endParaRPr>
            </a:p>
          </p:txBody>
        </p:sp>
        <p:sp>
          <p:nvSpPr>
            <p:cNvPr id="14" name="Legende mit Linie 1 (ohne Rahmen) 22">
              <a:extLst>
                <a:ext uri="{FF2B5EF4-FFF2-40B4-BE49-F238E27FC236}">
                  <a16:creationId xmlns:a16="http://schemas.microsoft.com/office/drawing/2014/main" id="{AB0B8AC9-83D6-5663-7AE5-6FE114C38CF1}"/>
                </a:ext>
              </a:extLst>
            </p:cNvPr>
            <p:cNvSpPr/>
            <p:nvPr/>
          </p:nvSpPr>
          <p:spPr>
            <a:xfrm flipH="1">
              <a:off x="8301246" y="2978950"/>
              <a:ext cx="1170129" cy="270030"/>
            </a:xfrm>
            <a:prstGeom prst="callout1">
              <a:avLst>
                <a:gd name="adj1" fmla="val -178843"/>
                <a:gd name="adj2" fmla="val 107976"/>
                <a:gd name="adj3" fmla="val 17328"/>
                <a:gd name="adj4" fmla="val 8684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rPr>
                <a:t>Circulator load</a:t>
              </a:r>
              <a:endParaRPr lang="de-DE" sz="1000" dirty="0" err="1">
                <a:solidFill>
                  <a:schemeClr val="tx1"/>
                </a:solidFill>
              </a:endParaRPr>
            </a:p>
          </p:txBody>
        </p:sp>
        <p:sp>
          <p:nvSpPr>
            <p:cNvPr id="15" name="Legende mit Linie 1 (ohne Rahmen) 23">
              <a:extLst>
                <a:ext uri="{FF2B5EF4-FFF2-40B4-BE49-F238E27FC236}">
                  <a16:creationId xmlns:a16="http://schemas.microsoft.com/office/drawing/2014/main" id="{9BD00E5F-488D-4454-BAC6-08E597158218}"/>
                </a:ext>
              </a:extLst>
            </p:cNvPr>
            <p:cNvSpPr/>
            <p:nvPr/>
          </p:nvSpPr>
          <p:spPr>
            <a:xfrm flipH="1">
              <a:off x="6321025" y="1313766"/>
              <a:ext cx="1530170" cy="495055"/>
            </a:xfrm>
            <a:prstGeom prst="callout1">
              <a:avLst>
                <a:gd name="adj1" fmla="val 87478"/>
                <a:gd name="adj2" fmla="val 68102"/>
                <a:gd name="adj3" fmla="val 176709"/>
                <a:gd name="adj4" fmla="val 7760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rPr>
                <a:t>80 kW solid state amplifier</a:t>
              </a:r>
              <a:endParaRPr lang="de-DE" sz="1000" dirty="0" err="1">
                <a:solidFill>
                  <a:schemeClr val="tx1"/>
                </a:solidFill>
              </a:endParaRPr>
            </a:p>
          </p:txBody>
        </p:sp>
        <p:sp>
          <p:nvSpPr>
            <p:cNvPr id="16" name="Legende mit Linie 1 (ohne Rahmen) 24">
              <a:extLst>
                <a:ext uri="{FF2B5EF4-FFF2-40B4-BE49-F238E27FC236}">
                  <a16:creationId xmlns:a16="http://schemas.microsoft.com/office/drawing/2014/main" id="{3721B92B-5B50-941D-DBDB-95EE971B9DAB}"/>
                </a:ext>
              </a:extLst>
            </p:cNvPr>
            <p:cNvSpPr/>
            <p:nvPr/>
          </p:nvSpPr>
          <p:spPr>
            <a:xfrm flipH="1">
              <a:off x="9246350" y="3068961"/>
              <a:ext cx="1215134" cy="495055"/>
            </a:xfrm>
            <a:prstGeom prst="callout1">
              <a:avLst>
                <a:gd name="adj1" fmla="val 8012"/>
                <a:gd name="adj2" fmla="val 60793"/>
                <a:gd name="adj3" fmla="val -144407"/>
                <a:gd name="adj4" fmla="val 5002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rPr>
                <a:t>HOM-Damped EU-Cavity</a:t>
              </a:r>
              <a:endParaRPr lang="de-DE" sz="1000" dirty="0" err="1">
                <a:solidFill>
                  <a:schemeClr val="tx1"/>
                </a:solidFill>
              </a:endParaRPr>
            </a:p>
          </p:txBody>
        </p:sp>
      </p:grpSp>
      <p:pic>
        <p:nvPicPr>
          <p:cNvPr id="17" name="Picture 5" descr="\\win.desy.de\home\ebertm\My Documents\aktuelle Dateien\1n Arbeit\PETRA-IV\HF-System-Entwürfe von Paul\einzelne 4er-Gruppe Draufsicht.PNG">
            <a:extLst>
              <a:ext uri="{FF2B5EF4-FFF2-40B4-BE49-F238E27FC236}">
                <a16:creationId xmlns:a16="http://schemas.microsoft.com/office/drawing/2014/main" id="{0FA400C3-67C2-04FB-3A1E-3848F9DBF4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3715" y="1727960"/>
            <a:ext cx="3182835" cy="16869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2">
            <a:extLst>
              <a:ext uri="{FF2B5EF4-FFF2-40B4-BE49-F238E27FC236}">
                <a16:creationId xmlns:a16="http://schemas.microsoft.com/office/drawing/2014/main" id="{6BDA6C6F-1520-802C-3CB5-4AA96478EC78}"/>
              </a:ext>
            </a:extLst>
          </p:cNvPr>
          <p:cNvSpPr txBox="1"/>
          <p:nvPr/>
        </p:nvSpPr>
        <p:spPr>
          <a:xfrm>
            <a:off x="4118541" y="3652858"/>
            <a:ext cx="1977459" cy="246221"/>
          </a:xfrm>
          <a:prstGeom prst="rect">
            <a:avLst/>
          </a:prstGeom>
          <a:noFill/>
        </p:spPr>
        <p:txBody>
          <a:bodyPr wrap="square" rtlCol="0">
            <a:spAutoFit/>
          </a:bodyPr>
          <a:lstStyle/>
          <a:p>
            <a:r>
              <a:rPr lang="de-DE" sz="1000" dirty="0"/>
              <a:t>Courtesy of Michael Ebert, DESY</a:t>
            </a:r>
          </a:p>
        </p:txBody>
      </p:sp>
      <p:grpSp>
        <p:nvGrpSpPr>
          <p:cNvPr id="5" name="Group 4">
            <a:extLst>
              <a:ext uri="{FF2B5EF4-FFF2-40B4-BE49-F238E27FC236}">
                <a16:creationId xmlns:a16="http://schemas.microsoft.com/office/drawing/2014/main" id="{13426215-74AC-4A73-C8CC-83B70E5EA5C5}"/>
              </a:ext>
            </a:extLst>
          </p:cNvPr>
          <p:cNvGrpSpPr/>
          <p:nvPr/>
        </p:nvGrpSpPr>
        <p:grpSpPr>
          <a:xfrm>
            <a:off x="4953860" y="3922887"/>
            <a:ext cx="3203854" cy="2482417"/>
            <a:chOff x="6618748" y="3463767"/>
            <a:chExt cx="3456384" cy="2892499"/>
          </a:xfrm>
        </p:grpSpPr>
        <p:pic>
          <p:nvPicPr>
            <p:cNvPr id="19" name="Picture 18">
              <a:extLst>
                <a:ext uri="{FF2B5EF4-FFF2-40B4-BE49-F238E27FC236}">
                  <a16:creationId xmlns:a16="http://schemas.microsoft.com/office/drawing/2014/main" id="{8E7C32AB-FCF2-C7D4-D3A6-E6F884E183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8748" y="3763978"/>
              <a:ext cx="3456384" cy="2592288"/>
            </a:xfrm>
            <a:prstGeom prst="rect">
              <a:avLst/>
            </a:prstGeom>
          </p:spPr>
        </p:pic>
        <p:sp>
          <p:nvSpPr>
            <p:cNvPr id="21" name="TextBox 20">
              <a:extLst>
                <a:ext uri="{FF2B5EF4-FFF2-40B4-BE49-F238E27FC236}">
                  <a16:creationId xmlns:a16="http://schemas.microsoft.com/office/drawing/2014/main" id="{000C07F2-2045-4359-665F-010FBA82E39E}"/>
                </a:ext>
              </a:extLst>
            </p:cNvPr>
            <p:cNvSpPr txBox="1"/>
            <p:nvPr/>
          </p:nvSpPr>
          <p:spPr>
            <a:xfrm>
              <a:off x="7846747" y="3463767"/>
              <a:ext cx="1248162" cy="338554"/>
            </a:xfrm>
            <a:prstGeom prst="rect">
              <a:avLst/>
            </a:prstGeom>
            <a:noFill/>
          </p:spPr>
          <p:txBody>
            <a:bodyPr wrap="none" rtlCol="0">
              <a:spAutoFit/>
            </a:bodyPr>
            <a:lstStyle/>
            <a:p>
              <a:r>
                <a:rPr lang="de-DE" sz="1600" u="sng" dirty="0"/>
                <a:t>Dipole </a:t>
              </a:r>
              <a:r>
                <a:rPr lang="de-DE" sz="1600" u="sng" dirty="0" err="1"/>
                <a:t>wake</a:t>
              </a:r>
              <a:r>
                <a:rPr lang="de-DE" sz="1600" u="sng" dirty="0"/>
                <a:t> </a:t>
              </a:r>
            </a:p>
          </p:txBody>
        </p:sp>
      </p:grpSp>
      <p:grpSp>
        <p:nvGrpSpPr>
          <p:cNvPr id="22" name="Group 21">
            <a:extLst>
              <a:ext uri="{FF2B5EF4-FFF2-40B4-BE49-F238E27FC236}">
                <a16:creationId xmlns:a16="http://schemas.microsoft.com/office/drawing/2014/main" id="{9BD9AC0B-D721-52C2-E65B-3EE44E0CE468}"/>
              </a:ext>
            </a:extLst>
          </p:cNvPr>
          <p:cNvGrpSpPr/>
          <p:nvPr/>
        </p:nvGrpSpPr>
        <p:grpSpPr>
          <a:xfrm>
            <a:off x="376710" y="3887558"/>
            <a:ext cx="3838602" cy="2696751"/>
            <a:chOff x="2234078" y="3463767"/>
            <a:chExt cx="3672000" cy="3036355"/>
          </a:xfrm>
        </p:grpSpPr>
        <p:pic>
          <p:nvPicPr>
            <p:cNvPr id="23" name="Picture 22">
              <a:extLst>
                <a:ext uri="{FF2B5EF4-FFF2-40B4-BE49-F238E27FC236}">
                  <a16:creationId xmlns:a16="http://schemas.microsoft.com/office/drawing/2014/main" id="{E86E665B-731F-823A-CB9A-2625D8CDCAD1}"/>
                </a:ext>
              </a:extLst>
            </p:cNvPr>
            <p:cNvPicPr>
              <a:picLocks noChangeAspect="1"/>
            </p:cNvPicPr>
            <p:nvPr/>
          </p:nvPicPr>
          <p:blipFill rotWithShape="1">
            <a:blip r:embed="rId7">
              <a:extLst>
                <a:ext uri="{28A0092B-C50C-407E-A947-70E740481C1C}">
                  <a14:useLocalDpi xmlns:a14="http://schemas.microsoft.com/office/drawing/2010/main" val="0"/>
                </a:ext>
              </a:extLst>
            </a:blip>
            <a:srcRect l="148" t="1" r="11923" b="7775"/>
            <a:stretch/>
          </p:blipFill>
          <p:spPr>
            <a:xfrm>
              <a:off x="2234078" y="3620122"/>
              <a:ext cx="3672000" cy="2880000"/>
            </a:xfrm>
            <a:prstGeom prst="rect">
              <a:avLst/>
            </a:prstGeom>
          </p:spPr>
        </p:pic>
        <p:sp>
          <p:nvSpPr>
            <p:cNvPr id="24" name="TextBox 23">
              <a:extLst>
                <a:ext uri="{FF2B5EF4-FFF2-40B4-BE49-F238E27FC236}">
                  <a16:creationId xmlns:a16="http://schemas.microsoft.com/office/drawing/2014/main" id="{D313B1E9-E4A9-D59E-0AE2-3C277BF9AA4F}"/>
                </a:ext>
              </a:extLst>
            </p:cNvPr>
            <p:cNvSpPr txBox="1"/>
            <p:nvPr/>
          </p:nvSpPr>
          <p:spPr>
            <a:xfrm>
              <a:off x="3195548" y="3463767"/>
              <a:ext cx="1575175" cy="338554"/>
            </a:xfrm>
            <a:prstGeom prst="rect">
              <a:avLst/>
            </a:prstGeom>
            <a:noFill/>
          </p:spPr>
          <p:txBody>
            <a:bodyPr wrap="none" rtlCol="0">
              <a:spAutoFit/>
            </a:bodyPr>
            <a:lstStyle/>
            <a:p>
              <a:r>
                <a:rPr lang="de-DE" sz="1600" u="sng" dirty="0"/>
                <a:t>Monopole </a:t>
              </a:r>
              <a:r>
                <a:rPr lang="de-DE" sz="1600" u="sng" dirty="0" err="1"/>
                <a:t>wake</a:t>
              </a:r>
              <a:r>
                <a:rPr lang="de-DE" sz="1600" u="sng" dirty="0"/>
                <a:t> </a:t>
              </a:r>
            </a:p>
          </p:txBody>
        </p:sp>
      </p:grpSp>
      <p:grpSp>
        <p:nvGrpSpPr>
          <p:cNvPr id="7" name="Group 6">
            <a:extLst>
              <a:ext uri="{FF2B5EF4-FFF2-40B4-BE49-F238E27FC236}">
                <a16:creationId xmlns:a16="http://schemas.microsoft.com/office/drawing/2014/main" id="{0F3CF08A-2E38-965B-F615-5F7B742D6E61}"/>
              </a:ext>
            </a:extLst>
          </p:cNvPr>
          <p:cNvGrpSpPr/>
          <p:nvPr/>
        </p:nvGrpSpPr>
        <p:grpSpPr>
          <a:xfrm>
            <a:off x="8483715" y="3922887"/>
            <a:ext cx="3002997" cy="2482417"/>
            <a:chOff x="8443415" y="3922887"/>
            <a:chExt cx="3002997" cy="2482417"/>
          </a:xfrm>
        </p:grpSpPr>
        <p:pic>
          <p:nvPicPr>
            <p:cNvPr id="26" name="Content Placeholder 3">
              <a:extLst>
                <a:ext uri="{FF2B5EF4-FFF2-40B4-BE49-F238E27FC236}">
                  <a16:creationId xmlns:a16="http://schemas.microsoft.com/office/drawing/2014/main" id="{88F33547-62DE-1EA3-6CD1-F18C3F3327C6}"/>
                </a:ext>
              </a:extLst>
            </p:cNvPr>
            <p:cNvPicPr>
              <a:picLocks noChangeAspect="1"/>
            </p:cNvPicPr>
            <p:nvPr/>
          </p:nvPicPr>
          <p:blipFill rotWithShape="1">
            <a:blip r:embed="rId8">
              <a:extLst>
                <a:ext uri="{28A0092B-C50C-407E-A947-70E740481C1C}">
                  <a14:useLocalDpi xmlns:a14="http://schemas.microsoft.com/office/drawing/2010/main" val="0"/>
                </a:ext>
              </a:extLst>
            </a:blip>
            <a:srcRect b="8053"/>
            <a:stretch/>
          </p:blipFill>
          <p:spPr>
            <a:xfrm>
              <a:off x="8443415" y="4059087"/>
              <a:ext cx="3002997" cy="2346217"/>
            </a:xfrm>
            <a:prstGeom prst="rect">
              <a:avLst/>
            </a:prstGeom>
            <a:noFill/>
            <a:ln w="12700">
              <a:noFill/>
            </a:ln>
          </p:spPr>
        </p:pic>
        <p:sp>
          <p:nvSpPr>
            <p:cNvPr id="27" name="TextBox 26">
              <a:extLst>
                <a:ext uri="{FF2B5EF4-FFF2-40B4-BE49-F238E27FC236}">
                  <a16:creationId xmlns:a16="http://schemas.microsoft.com/office/drawing/2014/main" id="{5772B8EB-DC3B-C80A-4EED-78C098972B13}"/>
                </a:ext>
              </a:extLst>
            </p:cNvPr>
            <p:cNvSpPr txBox="1"/>
            <p:nvPr/>
          </p:nvSpPr>
          <p:spPr>
            <a:xfrm>
              <a:off x="9163270" y="3922887"/>
              <a:ext cx="1466523" cy="272401"/>
            </a:xfrm>
            <a:prstGeom prst="rect">
              <a:avLst/>
            </a:prstGeom>
            <a:noFill/>
            <a:ln w="12700">
              <a:noFill/>
            </a:ln>
          </p:spPr>
          <p:txBody>
            <a:bodyPr wrap="none" rtlCol="0">
              <a:spAutoFit/>
            </a:bodyPr>
            <a:lstStyle/>
            <a:p>
              <a:r>
                <a:rPr lang="de-DE" sz="1600" u="sng" dirty="0"/>
                <a:t>Monopole </a:t>
              </a:r>
              <a:r>
                <a:rPr lang="de-DE" sz="1600" u="sng" dirty="0" err="1"/>
                <a:t>impedance</a:t>
              </a:r>
              <a:r>
                <a:rPr lang="de-DE" sz="1600" u="sng" dirty="0"/>
                <a:t> </a:t>
              </a:r>
            </a:p>
          </p:txBody>
        </p:sp>
      </p:grpSp>
      <p:sp>
        <p:nvSpPr>
          <p:cNvPr id="28" name="Rectangle 27">
            <a:extLst>
              <a:ext uri="{FF2B5EF4-FFF2-40B4-BE49-F238E27FC236}">
                <a16:creationId xmlns:a16="http://schemas.microsoft.com/office/drawing/2014/main" id="{8B1E0B35-15CD-88CC-9B7B-9281533FA20D}"/>
              </a:ext>
            </a:extLst>
          </p:cNvPr>
          <p:cNvSpPr/>
          <p:nvPr/>
        </p:nvSpPr>
        <p:spPr>
          <a:xfrm>
            <a:off x="8420669" y="3887558"/>
            <a:ext cx="3120788" cy="255873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BDC5866-668B-4BF2-166C-952A469EA510}"/>
              </a:ext>
            </a:extLst>
          </p:cNvPr>
          <p:cNvSpPr>
            <a:spLocks noGrp="1"/>
          </p:cNvSpPr>
          <p:nvPr>
            <p:ph type="ftr" sz="quarter" idx="11"/>
          </p:nvPr>
        </p:nvSpPr>
        <p:spPr>
          <a:xfrm>
            <a:off x="3267423" y="6423863"/>
            <a:ext cx="5303762"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419234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710" y="310829"/>
            <a:ext cx="9015484" cy="576571"/>
          </a:xfrm>
        </p:spPr>
        <p:txBody>
          <a:bodyPr>
            <a:normAutofit fontScale="90000"/>
          </a:bodyPr>
          <a:lstStyle/>
          <a:p>
            <a:r>
              <a:rPr lang="de-DE" dirty="0">
                <a:solidFill>
                  <a:schemeClr val="accent1"/>
                </a:solidFill>
              </a:rPr>
              <a:t>Cavity HOMs</a:t>
            </a:r>
          </a:p>
        </p:txBody>
      </p:sp>
      <p:sp>
        <p:nvSpPr>
          <p:cNvPr id="4" name="Textplatzhalter 3"/>
          <p:cNvSpPr>
            <a:spLocks noGrp="1"/>
          </p:cNvSpPr>
          <p:nvPr>
            <p:ph type="body" sz="quarter" idx="13"/>
          </p:nvPr>
        </p:nvSpPr>
        <p:spPr>
          <a:xfrm>
            <a:off x="429818" y="909685"/>
            <a:ext cx="6180248" cy="360040"/>
          </a:xfrm>
        </p:spPr>
        <p:txBody>
          <a:bodyPr>
            <a:noAutofit/>
          </a:bodyPr>
          <a:lstStyle/>
          <a:p>
            <a:r>
              <a:rPr lang="de-DE" sz="2000" dirty="0"/>
              <a:t>357 MHz HOM-Damped EU-Cavity for USSR</a:t>
            </a:r>
          </a:p>
        </p:txBody>
      </p:sp>
      <p:sp>
        <p:nvSpPr>
          <p:cNvPr id="29" name="TextBox 28">
            <a:extLst>
              <a:ext uri="{FF2B5EF4-FFF2-40B4-BE49-F238E27FC236}">
                <a16:creationId xmlns:a16="http://schemas.microsoft.com/office/drawing/2014/main" id="{20D49CC2-EDA9-3578-31EC-9E0AEBDFEA43}"/>
              </a:ext>
            </a:extLst>
          </p:cNvPr>
          <p:cNvSpPr txBox="1"/>
          <p:nvPr/>
        </p:nvSpPr>
        <p:spPr>
          <a:xfrm>
            <a:off x="7151427" y="4061022"/>
            <a:ext cx="4417326" cy="738664"/>
          </a:xfrm>
          <a:prstGeom prst="rect">
            <a:avLst/>
          </a:prstGeom>
          <a:noFill/>
        </p:spPr>
        <p:txBody>
          <a:bodyPr wrap="square">
            <a:spAutoFit/>
          </a:bodyPr>
          <a:lstStyle/>
          <a:p>
            <a:r>
              <a:rPr lang="en-US" sz="1400" dirty="0"/>
              <a:t>N. Yu. </a:t>
            </a:r>
            <a:r>
              <a:rPr lang="en-US" sz="1400" dirty="0" err="1"/>
              <a:t>Samarokov</a:t>
            </a:r>
            <a:r>
              <a:rPr lang="en-US" sz="1400" dirty="0"/>
              <a:t>, et al, ACCELERATING CAVITIES WITH HOM DAMPING FOR USSR-4 STORAGE RING, </a:t>
            </a:r>
            <a:r>
              <a:rPr lang="en-US" sz="1400" dirty="0" err="1"/>
              <a:t>RuPAC</a:t>
            </a:r>
            <a:r>
              <a:rPr lang="en-US" sz="1400" dirty="0"/>
              <a:t> 2021, pp 367-369</a:t>
            </a:r>
          </a:p>
        </p:txBody>
      </p:sp>
      <p:pic>
        <p:nvPicPr>
          <p:cNvPr id="30" name="Picture 4">
            <a:extLst>
              <a:ext uri="{FF2B5EF4-FFF2-40B4-BE49-F238E27FC236}">
                <a16:creationId xmlns:a16="http://schemas.microsoft.com/office/drawing/2014/main" id="{CFCF23A8-6DB9-4C75-CA71-2FF64A3C7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18" y="1199222"/>
            <a:ext cx="2534718" cy="237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3C455CEC-8C2A-C982-6131-4A820538AEC7}"/>
              </a:ext>
            </a:extLst>
          </p:cNvPr>
          <p:cNvPicPr>
            <a:picLocks noChangeAspect="1"/>
          </p:cNvPicPr>
          <p:nvPr/>
        </p:nvPicPr>
        <p:blipFill rotWithShape="1">
          <a:blip r:embed="rId4"/>
          <a:srcRect l="-1620" r="1620" b="15011"/>
          <a:stretch/>
        </p:blipFill>
        <p:spPr>
          <a:xfrm>
            <a:off x="293341" y="3811108"/>
            <a:ext cx="2807671" cy="1977157"/>
          </a:xfrm>
          <a:prstGeom prst="rect">
            <a:avLst/>
          </a:prstGeom>
        </p:spPr>
      </p:pic>
      <p:pic>
        <p:nvPicPr>
          <p:cNvPr id="25" name="Picture 24">
            <a:extLst>
              <a:ext uri="{FF2B5EF4-FFF2-40B4-BE49-F238E27FC236}">
                <a16:creationId xmlns:a16="http://schemas.microsoft.com/office/drawing/2014/main" id="{A29C9506-6889-EFA2-1534-9BC3E8FCEAAF}"/>
              </a:ext>
            </a:extLst>
          </p:cNvPr>
          <p:cNvPicPr>
            <a:picLocks noChangeAspect="1"/>
          </p:cNvPicPr>
          <p:nvPr/>
        </p:nvPicPr>
        <p:blipFill rotWithShape="1">
          <a:blip r:embed="rId5"/>
          <a:srcRect b="21609"/>
          <a:stretch/>
        </p:blipFill>
        <p:spPr>
          <a:xfrm>
            <a:off x="3738068" y="1307768"/>
            <a:ext cx="3258684" cy="2228736"/>
          </a:xfrm>
          <a:prstGeom prst="rect">
            <a:avLst/>
          </a:prstGeom>
        </p:spPr>
      </p:pic>
      <p:pic>
        <p:nvPicPr>
          <p:cNvPr id="32" name="Picture 31">
            <a:extLst>
              <a:ext uri="{FF2B5EF4-FFF2-40B4-BE49-F238E27FC236}">
                <a16:creationId xmlns:a16="http://schemas.microsoft.com/office/drawing/2014/main" id="{F462631F-A5C0-9EF3-AA5D-2DD9D8090B6D}"/>
              </a:ext>
            </a:extLst>
          </p:cNvPr>
          <p:cNvPicPr>
            <a:picLocks noChangeAspect="1"/>
          </p:cNvPicPr>
          <p:nvPr/>
        </p:nvPicPr>
        <p:blipFill rotWithShape="1">
          <a:blip r:embed="rId6"/>
          <a:srcRect b="13701"/>
          <a:stretch/>
        </p:blipFill>
        <p:spPr>
          <a:xfrm>
            <a:off x="7206017" y="785804"/>
            <a:ext cx="3794077" cy="2851447"/>
          </a:xfrm>
          <a:prstGeom prst="rect">
            <a:avLst/>
          </a:prstGeom>
          <a:ln>
            <a:solidFill>
              <a:schemeClr val="accent2"/>
            </a:solidFill>
          </a:ln>
        </p:spPr>
      </p:pic>
      <p:pic>
        <p:nvPicPr>
          <p:cNvPr id="34" name="Picture 33">
            <a:extLst>
              <a:ext uri="{FF2B5EF4-FFF2-40B4-BE49-F238E27FC236}">
                <a16:creationId xmlns:a16="http://schemas.microsoft.com/office/drawing/2014/main" id="{64A6B741-8216-E101-6D53-F0B5BD14CAA8}"/>
              </a:ext>
            </a:extLst>
          </p:cNvPr>
          <p:cNvPicPr>
            <a:picLocks noChangeAspect="1"/>
          </p:cNvPicPr>
          <p:nvPr/>
        </p:nvPicPr>
        <p:blipFill>
          <a:blip r:embed="rId7"/>
          <a:stretch>
            <a:fillRect/>
          </a:stretch>
        </p:blipFill>
        <p:spPr>
          <a:xfrm>
            <a:off x="3793368" y="3637251"/>
            <a:ext cx="3148083" cy="2591036"/>
          </a:xfrm>
          <a:prstGeom prst="rect">
            <a:avLst/>
          </a:prstGeom>
        </p:spPr>
      </p:pic>
      <p:sp>
        <p:nvSpPr>
          <p:cNvPr id="3" name="Footer Placeholder 2">
            <a:extLst>
              <a:ext uri="{FF2B5EF4-FFF2-40B4-BE49-F238E27FC236}">
                <a16:creationId xmlns:a16="http://schemas.microsoft.com/office/drawing/2014/main" id="{9B6DA3CE-524D-A027-ED52-27E245ECCB5C}"/>
              </a:ext>
            </a:extLst>
          </p:cNvPr>
          <p:cNvSpPr>
            <a:spLocks noGrp="1"/>
          </p:cNvSpPr>
          <p:nvPr>
            <p:ph type="ftr" sz="quarter" idx="11"/>
          </p:nvPr>
        </p:nvSpPr>
        <p:spPr>
          <a:xfrm>
            <a:off x="2901648" y="6383045"/>
            <a:ext cx="5618238"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361340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F21B6-3D40-407E-A083-89F94988E5CE}"/>
              </a:ext>
            </a:extLst>
          </p:cNvPr>
          <p:cNvSpPr>
            <a:spLocks noGrp="1"/>
          </p:cNvSpPr>
          <p:nvPr>
            <p:ph type="title"/>
          </p:nvPr>
        </p:nvSpPr>
        <p:spPr>
          <a:xfrm>
            <a:off x="838200" y="365125"/>
            <a:ext cx="9912048" cy="549275"/>
          </a:xfrm>
        </p:spPr>
        <p:txBody>
          <a:bodyPr>
            <a:noAutofit/>
          </a:bodyPr>
          <a:lstStyle/>
          <a:p>
            <a:r>
              <a:rPr lang="en-US" sz="4000" dirty="0">
                <a:solidFill>
                  <a:schemeClr val="accent1"/>
                </a:solidFill>
              </a:rPr>
              <a:t>Cavity Fundamental Mode of Large Ring</a:t>
            </a:r>
          </a:p>
        </p:txBody>
      </p:sp>
      <p:grpSp>
        <p:nvGrpSpPr>
          <p:cNvPr id="56" name="Group 55">
            <a:extLst>
              <a:ext uri="{FF2B5EF4-FFF2-40B4-BE49-F238E27FC236}">
                <a16:creationId xmlns:a16="http://schemas.microsoft.com/office/drawing/2014/main" id="{6991841D-C52E-6693-FF32-3D3B3CE7C0ED}"/>
              </a:ext>
            </a:extLst>
          </p:cNvPr>
          <p:cNvGrpSpPr/>
          <p:nvPr/>
        </p:nvGrpSpPr>
        <p:grpSpPr>
          <a:xfrm>
            <a:off x="814583" y="4661706"/>
            <a:ext cx="9534330" cy="1355064"/>
            <a:chOff x="403118" y="1311907"/>
            <a:chExt cx="9534330" cy="1355064"/>
          </a:xfrm>
        </p:grpSpPr>
        <p:cxnSp>
          <p:nvCxnSpPr>
            <p:cNvPr id="6" name="Straight Connector 5">
              <a:extLst>
                <a:ext uri="{FF2B5EF4-FFF2-40B4-BE49-F238E27FC236}">
                  <a16:creationId xmlns:a16="http://schemas.microsoft.com/office/drawing/2014/main" id="{23C2BC07-E75D-8496-5747-F268846DD0C9}"/>
                </a:ext>
              </a:extLst>
            </p:cNvPr>
            <p:cNvCxnSpPr>
              <a:cxnSpLocks/>
            </p:cNvCxnSpPr>
            <p:nvPr/>
          </p:nvCxnSpPr>
          <p:spPr>
            <a:xfrm flipV="1">
              <a:off x="403118" y="2629505"/>
              <a:ext cx="9534330" cy="374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EBC7ABE-1969-1B01-83A7-937D2D405DE2}"/>
                </a:ext>
              </a:extLst>
            </p:cNvPr>
            <p:cNvGrpSpPr/>
            <p:nvPr/>
          </p:nvGrpSpPr>
          <p:grpSpPr>
            <a:xfrm>
              <a:off x="2390200" y="1335705"/>
              <a:ext cx="993881" cy="1301057"/>
              <a:chOff x="838200" y="1156695"/>
              <a:chExt cx="993881" cy="1301057"/>
            </a:xfrm>
          </p:grpSpPr>
          <p:cxnSp>
            <p:nvCxnSpPr>
              <p:cNvPr id="10" name="Straight Connector 9">
                <a:extLst>
                  <a:ext uri="{FF2B5EF4-FFF2-40B4-BE49-F238E27FC236}">
                    <a16:creationId xmlns:a16="http://schemas.microsoft.com/office/drawing/2014/main" id="{AC4B403A-E900-900D-4FCA-6CC12B07D800}"/>
                  </a:ext>
                </a:extLst>
              </p:cNvPr>
              <p:cNvCxnSpPr/>
              <p:nvPr/>
            </p:nvCxnSpPr>
            <p:spPr>
              <a:xfrm flipV="1">
                <a:off x="1311124" y="2099733"/>
                <a:ext cx="0" cy="3580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78D262-61C6-E4FC-CB2D-6F5EC11B684F}"/>
                  </a:ext>
                </a:extLst>
              </p:cNvPr>
              <p:cNvCxnSpPr/>
              <p:nvPr/>
            </p:nvCxnSpPr>
            <p:spPr>
              <a:xfrm flipV="1">
                <a:off x="996648" y="1509486"/>
                <a:ext cx="0" cy="94826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5FF280D2-88DA-9E9F-9B3B-9D457CA0F8D8}"/>
                  </a:ext>
                </a:extLst>
              </p:cNvPr>
              <p:cNvCxnSpPr/>
              <p:nvPr/>
            </p:nvCxnSpPr>
            <p:spPr>
              <a:xfrm flipV="1">
                <a:off x="1681238" y="1502229"/>
                <a:ext cx="0" cy="94826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7DC352D3-55E0-6827-738B-D9C5B8470688}"/>
                  </a:ext>
                </a:extLst>
              </p:cNvPr>
              <p:cNvSpPr txBox="1"/>
              <p:nvPr/>
            </p:nvSpPr>
            <p:spPr>
              <a:xfrm>
                <a:off x="838200" y="1156695"/>
                <a:ext cx="301686" cy="369332"/>
              </a:xfrm>
              <a:prstGeom prst="rect">
                <a:avLst/>
              </a:prstGeom>
              <a:noFill/>
            </p:spPr>
            <p:txBody>
              <a:bodyPr wrap="none" rtlCol="0">
                <a:spAutoFit/>
              </a:bodyPr>
              <a:lstStyle/>
              <a:p>
                <a:r>
                  <a:rPr lang="en-US" dirty="0"/>
                  <a:t>4</a:t>
                </a:r>
              </a:p>
            </p:txBody>
          </p:sp>
          <p:sp>
            <p:nvSpPr>
              <p:cNvPr id="19" name="TextBox 18">
                <a:extLst>
                  <a:ext uri="{FF2B5EF4-FFF2-40B4-BE49-F238E27FC236}">
                    <a16:creationId xmlns:a16="http://schemas.microsoft.com/office/drawing/2014/main" id="{FB20BE13-585F-4CD3-4F96-316DA57428E1}"/>
                  </a:ext>
                </a:extLst>
              </p:cNvPr>
              <p:cNvSpPr txBox="1"/>
              <p:nvPr/>
            </p:nvSpPr>
            <p:spPr>
              <a:xfrm>
                <a:off x="1530395" y="1156695"/>
                <a:ext cx="301686" cy="369332"/>
              </a:xfrm>
              <a:prstGeom prst="rect">
                <a:avLst/>
              </a:prstGeom>
              <a:noFill/>
            </p:spPr>
            <p:txBody>
              <a:bodyPr wrap="none" rtlCol="0">
                <a:spAutoFit/>
              </a:bodyPr>
              <a:lstStyle/>
              <a:p>
                <a:r>
                  <a:rPr lang="en-US" dirty="0"/>
                  <a:t>1</a:t>
                </a:r>
              </a:p>
            </p:txBody>
          </p:sp>
        </p:grpSp>
        <p:grpSp>
          <p:nvGrpSpPr>
            <p:cNvPr id="21" name="Group 20">
              <a:extLst>
                <a:ext uri="{FF2B5EF4-FFF2-40B4-BE49-F238E27FC236}">
                  <a16:creationId xmlns:a16="http://schemas.microsoft.com/office/drawing/2014/main" id="{C0AD466B-81BD-E3C6-D027-A0867F60CA35}"/>
                </a:ext>
              </a:extLst>
            </p:cNvPr>
            <p:cNvGrpSpPr/>
            <p:nvPr/>
          </p:nvGrpSpPr>
          <p:grpSpPr>
            <a:xfrm>
              <a:off x="6682761" y="1335705"/>
              <a:ext cx="993881" cy="1301057"/>
              <a:chOff x="838200" y="1156695"/>
              <a:chExt cx="993881" cy="1301057"/>
            </a:xfrm>
          </p:grpSpPr>
          <p:cxnSp>
            <p:nvCxnSpPr>
              <p:cNvPr id="22" name="Straight Connector 21">
                <a:extLst>
                  <a:ext uri="{FF2B5EF4-FFF2-40B4-BE49-F238E27FC236}">
                    <a16:creationId xmlns:a16="http://schemas.microsoft.com/office/drawing/2014/main" id="{669BEB8D-B3AA-FDED-FDA7-6D30DC94CBB5}"/>
                  </a:ext>
                </a:extLst>
              </p:cNvPr>
              <p:cNvCxnSpPr/>
              <p:nvPr/>
            </p:nvCxnSpPr>
            <p:spPr>
              <a:xfrm flipV="1">
                <a:off x="1311124" y="2099733"/>
                <a:ext cx="0" cy="3580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4C1DBE-4AC8-0D04-7A71-DDEF0D4351B3}"/>
                  </a:ext>
                </a:extLst>
              </p:cNvPr>
              <p:cNvCxnSpPr/>
              <p:nvPr/>
            </p:nvCxnSpPr>
            <p:spPr>
              <a:xfrm flipV="1">
                <a:off x="996648" y="1509486"/>
                <a:ext cx="0" cy="94826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18AD90AC-635E-17BF-C3D8-E3C33F6227A6}"/>
                  </a:ext>
                </a:extLst>
              </p:cNvPr>
              <p:cNvCxnSpPr/>
              <p:nvPr/>
            </p:nvCxnSpPr>
            <p:spPr>
              <a:xfrm flipV="1">
                <a:off x="1681238" y="1502229"/>
                <a:ext cx="0" cy="94826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375EB9C8-D696-6D53-B196-9B2723330A46}"/>
                  </a:ext>
                </a:extLst>
              </p:cNvPr>
              <p:cNvSpPr txBox="1"/>
              <p:nvPr/>
            </p:nvSpPr>
            <p:spPr>
              <a:xfrm>
                <a:off x="838200" y="1156695"/>
                <a:ext cx="301686"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19E43E79-FFFB-B820-2E2E-F1FEE8104074}"/>
                  </a:ext>
                </a:extLst>
              </p:cNvPr>
              <p:cNvSpPr txBox="1"/>
              <p:nvPr/>
            </p:nvSpPr>
            <p:spPr>
              <a:xfrm>
                <a:off x="1530395" y="1156695"/>
                <a:ext cx="301686" cy="369332"/>
              </a:xfrm>
              <a:prstGeom prst="rect">
                <a:avLst/>
              </a:prstGeom>
              <a:noFill/>
            </p:spPr>
            <p:txBody>
              <a:bodyPr wrap="none" rtlCol="0">
                <a:spAutoFit/>
              </a:bodyPr>
              <a:lstStyle/>
              <a:p>
                <a:r>
                  <a:rPr lang="en-US" dirty="0"/>
                  <a:t>4</a:t>
                </a:r>
              </a:p>
            </p:txBody>
          </p:sp>
        </p:grpSp>
        <p:grpSp>
          <p:nvGrpSpPr>
            <p:cNvPr id="27" name="Group 26">
              <a:extLst>
                <a:ext uri="{FF2B5EF4-FFF2-40B4-BE49-F238E27FC236}">
                  <a16:creationId xmlns:a16="http://schemas.microsoft.com/office/drawing/2014/main" id="{896E76EF-2C5C-DE4E-EEB1-CF316CE349DD}"/>
                </a:ext>
              </a:extLst>
            </p:cNvPr>
            <p:cNvGrpSpPr/>
            <p:nvPr/>
          </p:nvGrpSpPr>
          <p:grpSpPr>
            <a:xfrm>
              <a:off x="1101279" y="1335705"/>
              <a:ext cx="993881" cy="1301057"/>
              <a:chOff x="838200" y="1156695"/>
              <a:chExt cx="993881" cy="1301057"/>
            </a:xfrm>
          </p:grpSpPr>
          <p:cxnSp>
            <p:nvCxnSpPr>
              <p:cNvPr id="28" name="Straight Connector 27">
                <a:extLst>
                  <a:ext uri="{FF2B5EF4-FFF2-40B4-BE49-F238E27FC236}">
                    <a16:creationId xmlns:a16="http://schemas.microsoft.com/office/drawing/2014/main" id="{6967E17A-08CC-6AB4-4B2D-ABEA6E2DFC44}"/>
                  </a:ext>
                </a:extLst>
              </p:cNvPr>
              <p:cNvCxnSpPr/>
              <p:nvPr/>
            </p:nvCxnSpPr>
            <p:spPr>
              <a:xfrm flipV="1">
                <a:off x="1311124" y="2099733"/>
                <a:ext cx="0" cy="3580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6B0128-6AE7-07B8-0918-AD4229DA3B6C}"/>
                  </a:ext>
                </a:extLst>
              </p:cNvPr>
              <p:cNvCxnSpPr/>
              <p:nvPr/>
            </p:nvCxnSpPr>
            <p:spPr>
              <a:xfrm flipV="1">
                <a:off x="996648" y="1509486"/>
                <a:ext cx="0" cy="94826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DCBE70BB-DF17-5250-8EA3-046902F0EE7A}"/>
                  </a:ext>
                </a:extLst>
              </p:cNvPr>
              <p:cNvCxnSpPr/>
              <p:nvPr/>
            </p:nvCxnSpPr>
            <p:spPr>
              <a:xfrm flipV="1">
                <a:off x="1681238" y="1502229"/>
                <a:ext cx="0" cy="94826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7BC84F91-0150-F535-9FE7-88F29C655EE6}"/>
                  </a:ext>
                </a:extLst>
              </p:cNvPr>
              <p:cNvSpPr txBox="1"/>
              <p:nvPr/>
            </p:nvSpPr>
            <p:spPr>
              <a:xfrm>
                <a:off x="838200" y="1156695"/>
                <a:ext cx="301686" cy="369332"/>
              </a:xfrm>
              <a:prstGeom prst="rect">
                <a:avLst/>
              </a:prstGeom>
              <a:noFill/>
            </p:spPr>
            <p:txBody>
              <a:bodyPr wrap="none" rtlCol="0">
                <a:spAutoFit/>
              </a:bodyPr>
              <a:lstStyle/>
              <a:p>
                <a:r>
                  <a:rPr lang="en-US" dirty="0"/>
                  <a:t>0</a:t>
                </a:r>
              </a:p>
            </p:txBody>
          </p:sp>
          <p:sp>
            <p:nvSpPr>
              <p:cNvPr id="32" name="TextBox 31">
                <a:extLst>
                  <a:ext uri="{FF2B5EF4-FFF2-40B4-BE49-F238E27FC236}">
                    <a16:creationId xmlns:a16="http://schemas.microsoft.com/office/drawing/2014/main" id="{57AC98BF-4FDB-68AE-0151-E8D96AFC0FD6}"/>
                  </a:ext>
                </a:extLst>
              </p:cNvPr>
              <p:cNvSpPr txBox="1"/>
              <p:nvPr/>
            </p:nvSpPr>
            <p:spPr>
              <a:xfrm>
                <a:off x="1530395" y="1156695"/>
                <a:ext cx="301686" cy="369332"/>
              </a:xfrm>
              <a:prstGeom prst="rect">
                <a:avLst/>
              </a:prstGeom>
              <a:noFill/>
            </p:spPr>
            <p:txBody>
              <a:bodyPr wrap="none" rtlCol="0">
                <a:spAutoFit/>
              </a:bodyPr>
              <a:lstStyle/>
              <a:p>
                <a:r>
                  <a:rPr lang="en-US" dirty="0"/>
                  <a:t>0</a:t>
                </a:r>
              </a:p>
            </p:txBody>
          </p:sp>
        </p:grpSp>
        <p:grpSp>
          <p:nvGrpSpPr>
            <p:cNvPr id="33" name="Group 32">
              <a:extLst>
                <a:ext uri="{FF2B5EF4-FFF2-40B4-BE49-F238E27FC236}">
                  <a16:creationId xmlns:a16="http://schemas.microsoft.com/office/drawing/2014/main" id="{0C8599D3-05D2-6A7B-5DCE-0ED6590E7EB0}"/>
                </a:ext>
              </a:extLst>
            </p:cNvPr>
            <p:cNvGrpSpPr/>
            <p:nvPr/>
          </p:nvGrpSpPr>
          <p:grpSpPr>
            <a:xfrm>
              <a:off x="5192444" y="1335705"/>
              <a:ext cx="993881" cy="1301057"/>
              <a:chOff x="838200" y="1156695"/>
              <a:chExt cx="993881" cy="1301057"/>
            </a:xfrm>
          </p:grpSpPr>
          <p:cxnSp>
            <p:nvCxnSpPr>
              <p:cNvPr id="34" name="Straight Connector 33">
                <a:extLst>
                  <a:ext uri="{FF2B5EF4-FFF2-40B4-BE49-F238E27FC236}">
                    <a16:creationId xmlns:a16="http://schemas.microsoft.com/office/drawing/2014/main" id="{E4AA900C-9AD6-CBA8-F4E9-E87D3681FD41}"/>
                  </a:ext>
                </a:extLst>
              </p:cNvPr>
              <p:cNvCxnSpPr/>
              <p:nvPr/>
            </p:nvCxnSpPr>
            <p:spPr>
              <a:xfrm flipV="1">
                <a:off x="1311124" y="2099733"/>
                <a:ext cx="0" cy="3580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FF9571-0D60-9A36-90E5-864FEEA04437}"/>
                  </a:ext>
                </a:extLst>
              </p:cNvPr>
              <p:cNvCxnSpPr/>
              <p:nvPr/>
            </p:nvCxnSpPr>
            <p:spPr>
              <a:xfrm flipV="1">
                <a:off x="996648" y="1509486"/>
                <a:ext cx="0" cy="94826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6054368-572B-E3B6-21E7-8C6F7D30F9D5}"/>
                  </a:ext>
                </a:extLst>
              </p:cNvPr>
              <p:cNvCxnSpPr/>
              <p:nvPr/>
            </p:nvCxnSpPr>
            <p:spPr>
              <a:xfrm flipV="1">
                <a:off x="1681238" y="1502229"/>
                <a:ext cx="0" cy="94826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37" name="TextBox 36">
                <a:extLst>
                  <a:ext uri="{FF2B5EF4-FFF2-40B4-BE49-F238E27FC236}">
                    <a16:creationId xmlns:a16="http://schemas.microsoft.com/office/drawing/2014/main" id="{111FB6EA-67B7-CB16-6529-3A6FEBF10B3B}"/>
                  </a:ext>
                </a:extLst>
              </p:cNvPr>
              <p:cNvSpPr txBox="1"/>
              <p:nvPr/>
            </p:nvSpPr>
            <p:spPr>
              <a:xfrm>
                <a:off x="838200" y="1156695"/>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314AE8C-B054-72F9-FB43-FA19505077CD}"/>
                  </a:ext>
                </a:extLst>
              </p:cNvPr>
              <p:cNvSpPr txBox="1"/>
              <p:nvPr/>
            </p:nvSpPr>
            <p:spPr>
              <a:xfrm>
                <a:off x="1530395" y="1156695"/>
                <a:ext cx="301686" cy="369332"/>
              </a:xfrm>
              <a:prstGeom prst="rect">
                <a:avLst/>
              </a:prstGeom>
              <a:noFill/>
            </p:spPr>
            <p:txBody>
              <a:bodyPr wrap="none" rtlCol="0">
                <a:spAutoFit/>
              </a:bodyPr>
              <a:lstStyle/>
              <a:p>
                <a:r>
                  <a:rPr lang="en-US" dirty="0"/>
                  <a:t>3</a:t>
                </a:r>
              </a:p>
            </p:txBody>
          </p:sp>
        </p:grpSp>
        <p:grpSp>
          <p:nvGrpSpPr>
            <p:cNvPr id="39" name="Group 38">
              <a:extLst>
                <a:ext uri="{FF2B5EF4-FFF2-40B4-BE49-F238E27FC236}">
                  <a16:creationId xmlns:a16="http://schemas.microsoft.com/office/drawing/2014/main" id="{CCDFF28F-AAE6-91E9-45B2-DC17E3C36D8B}"/>
                </a:ext>
              </a:extLst>
            </p:cNvPr>
            <p:cNvGrpSpPr/>
            <p:nvPr/>
          </p:nvGrpSpPr>
          <p:grpSpPr>
            <a:xfrm>
              <a:off x="3759380" y="1335705"/>
              <a:ext cx="993881" cy="1301057"/>
              <a:chOff x="838200" y="1156695"/>
              <a:chExt cx="993881" cy="1301057"/>
            </a:xfrm>
          </p:grpSpPr>
          <p:cxnSp>
            <p:nvCxnSpPr>
              <p:cNvPr id="40" name="Straight Connector 39">
                <a:extLst>
                  <a:ext uri="{FF2B5EF4-FFF2-40B4-BE49-F238E27FC236}">
                    <a16:creationId xmlns:a16="http://schemas.microsoft.com/office/drawing/2014/main" id="{A09A59F7-BF8F-8824-866D-EDF41B189E52}"/>
                  </a:ext>
                </a:extLst>
              </p:cNvPr>
              <p:cNvCxnSpPr/>
              <p:nvPr/>
            </p:nvCxnSpPr>
            <p:spPr>
              <a:xfrm flipV="1">
                <a:off x="1311124" y="2099733"/>
                <a:ext cx="0" cy="3580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FA03BCE-A037-028C-6A72-C72965249AFC}"/>
                  </a:ext>
                </a:extLst>
              </p:cNvPr>
              <p:cNvCxnSpPr/>
              <p:nvPr/>
            </p:nvCxnSpPr>
            <p:spPr>
              <a:xfrm flipV="1">
                <a:off x="996648" y="1509486"/>
                <a:ext cx="0" cy="94826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89C26D9F-EDA7-47B9-280F-F26F3D76F29E}"/>
                  </a:ext>
                </a:extLst>
              </p:cNvPr>
              <p:cNvCxnSpPr/>
              <p:nvPr/>
            </p:nvCxnSpPr>
            <p:spPr>
              <a:xfrm flipV="1">
                <a:off x="1681238" y="1502229"/>
                <a:ext cx="0" cy="94826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31282B37-6D3C-F48E-CF91-B4380F44F0D0}"/>
                  </a:ext>
                </a:extLst>
              </p:cNvPr>
              <p:cNvSpPr txBox="1"/>
              <p:nvPr/>
            </p:nvSpPr>
            <p:spPr>
              <a:xfrm>
                <a:off x="838200" y="1156695"/>
                <a:ext cx="301686" cy="369332"/>
              </a:xfrm>
              <a:prstGeom prst="rect">
                <a:avLst/>
              </a:prstGeom>
              <a:noFill/>
            </p:spPr>
            <p:txBody>
              <a:bodyPr wrap="none" rtlCol="0">
                <a:spAutoFit/>
              </a:bodyPr>
              <a:lstStyle/>
              <a:p>
                <a:r>
                  <a:rPr lang="en-US" dirty="0"/>
                  <a:t>3</a:t>
                </a:r>
              </a:p>
            </p:txBody>
          </p:sp>
          <p:sp>
            <p:nvSpPr>
              <p:cNvPr id="44" name="TextBox 43">
                <a:extLst>
                  <a:ext uri="{FF2B5EF4-FFF2-40B4-BE49-F238E27FC236}">
                    <a16:creationId xmlns:a16="http://schemas.microsoft.com/office/drawing/2014/main" id="{326F40CA-6A5E-81D7-307F-7ED7E9C2CC69}"/>
                  </a:ext>
                </a:extLst>
              </p:cNvPr>
              <p:cNvSpPr txBox="1"/>
              <p:nvPr/>
            </p:nvSpPr>
            <p:spPr>
              <a:xfrm>
                <a:off x="1530395" y="1156695"/>
                <a:ext cx="301686" cy="369332"/>
              </a:xfrm>
              <a:prstGeom prst="rect">
                <a:avLst/>
              </a:prstGeom>
              <a:noFill/>
            </p:spPr>
            <p:txBody>
              <a:bodyPr wrap="none" rtlCol="0">
                <a:spAutoFit/>
              </a:bodyPr>
              <a:lstStyle/>
              <a:p>
                <a:r>
                  <a:rPr lang="en-US" dirty="0"/>
                  <a:t>2</a:t>
                </a:r>
              </a:p>
            </p:txBody>
          </p:sp>
        </p:grpSp>
        <p:sp>
          <p:nvSpPr>
            <p:cNvPr id="48" name="TextBox 47">
              <a:extLst>
                <a:ext uri="{FF2B5EF4-FFF2-40B4-BE49-F238E27FC236}">
                  <a16:creationId xmlns:a16="http://schemas.microsoft.com/office/drawing/2014/main" id="{6FBD5F2F-EC5F-EE25-BEB1-7CFD51EE46C6}"/>
                </a:ext>
              </a:extLst>
            </p:cNvPr>
            <p:cNvSpPr txBox="1"/>
            <p:nvPr/>
          </p:nvSpPr>
          <p:spPr>
            <a:xfrm>
              <a:off x="484790" y="1311907"/>
              <a:ext cx="502061" cy="369332"/>
            </a:xfrm>
            <a:prstGeom prst="rect">
              <a:avLst/>
            </a:prstGeom>
            <a:noFill/>
          </p:spPr>
          <p:txBody>
            <a:bodyPr wrap="none" rtlCol="0">
              <a:spAutoFit/>
            </a:bodyPr>
            <a:lstStyle/>
            <a:p>
              <a:r>
                <a:rPr lang="en-US" dirty="0">
                  <a:latin typeface="Symbol" panose="05050102010706020507" pitchFamily="18" charset="2"/>
                </a:rPr>
                <a:t>m =</a:t>
              </a:r>
            </a:p>
          </p:txBody>
        </p:sp>
        <p:grpSp>
          <p:nvGrpSpPr>
            <p:cNvPr id="49" name="Group 48">
              <a:extLst>
                <a:ext uri="{FF2B5EF4-FFF2-40B4-BE49-F238E27FC236}">
                  <a16:creationId xmlns:a16="http://schemas.microsoft.com/office/drawing/2014/main" id="{A109CF61-E11F-1736-906C-D958F33BDAA7}"/>
                </a:ext>
              </a:extLst>
            </p:cNvPr>
            <p:cNvGrpSpPr/>
            <p:nvPr/>
          </p:nvGrpSpPr>
          <p:grpSpPr>
            <a:xfrm>
              <a:off x="8234683" y="1320177"/>
              <a:ext cx="993881" cy="1301057"/>
              <a:chOff x="838200" y="1156695"/>
              <a:chExt cx="993881" cy="1301057"/>
            </a:xfrm>
          </p:grpSpPr>
          <p:cxnSp>
            <p:nvCxnSpPr>
              <p:cNvPr id="50" name="Straight Connector 49">
                <a:extLst>
                  <a:ext uri="{FF2B5EF4-FFF2-40B4-BE49-F238E27FC236}">
                    <a16:creationId xmlns:a16="http://schemas.microsoft.com/office/drawing/2014/main" id="{1D3EB66D-44DB-AED0-4768-C2396587CBD8}"/>
                  </a:ext>
                </a:extLst>
              </p:cNvPr>
              <p:cNvCxnSpPr/>
              <p:nvPr/>
            </p:nvCxnSpPr>
            <p:spPr>
              <a:xfrm flipV="1">
                <a:off x="1311124" y="2099733"/>
                <a:ext cx="0" cy="3580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A420D2D-3581-67DA-5003-AD2D09BC8EBF}"/>
                  </a:ext>
                </a:extLst>
              </p:cNvPr>
              <p:cNvCxnSpPr/>
              <p:nvPr/>
            </p:nvCxnSpPr>
            <p:spPr>
              <a:xfrm flipV="1">
                <a:off x="996648" y="1509486"/>
                <a:ext cx="0" cy="94826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17B178A4-1CDF-09AC-08F8-F0288216FE1C}"/>
                  </a:ext>
                </a:extLst>
              </p:cNvPr>
              <p:cNvCxnSpPr/>
              <p:nvPr/>
            </p:nvCxnSpPr>
            <p:spPr>
              <a:xfrm flipV="1">
                <a:off x="1681238" y="1502229"/>
                <a:ext cx="0" cy="94826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A74A3EA0-0137-446F-D0B1-A1D236376DF4}"/>
                  </a:ext>
                </a:extLst>
              </p:cNvPr>
              <p:cNvSpPr txBox="1"/>
              <p:nvPr/>
            </p:nvSpPr>
            <p:spPr>
              <a:xfrm>
                <a:off x="838200" y="1156695"/>
                <a:ext cx="301686" cy="369332"/>
              </a:xfrm>
              <a:prstGeom prst="rect">
                <a:avLst/>
              </a:prstGeom>
              <a:noFill/>
            </p:spPr>
            <p:txBody>
              <a:bodyPr wrap="none" rtlCol="0">
                <a:spAutoFit/>
              </a:bodyPr>
              <a:lstStyle/>
              <a:p>
                <a:r>
                  <a:rPr lang="en-US" dirty="0"/>
                  <a:t>0</a:t>
                </a:r>
              </a:p>
            </p:txBody>
          </p:sp>
          <p:sp>
            <p:nvSpPr>
              <p:cNvPr id="54" name="TextBox 53">
                <a:extLst>
                  <a:ext uri="{FF2B5EF4-FFF2-40B4-BE49-F238E27FC236}">
                    <a16:creationId xmlns:a16="http://schemas.microsoft.com/office/drawing/2014/main" id="{A4CE8C20-5D6E-46EC-2E4B-E2B6A7679BA4}"/>
                  </a:ext>
                </a:extLst>
              </p:cNvPr>
              <p:cNvSpPr txBox="1"/>
              <p:nvPr/>
            </p:nvSpPr>
            <p:spPr>
              <a:xfrm>
                <a:off x="1530395" y="1156695"/>
                <a:ext cx="301686" cy="369332"/>
              </a:xfrm>
              <a:prstGeom prst="rect">
                <a:avLst/>
              </a:prstGeom>
              <a:noFill/>
              <a:ln>
                <a:solidFill>
                  <a:srgbClr val="FF0000"/>
                </a:solidFill>
              </a:ln>
            </p:spPr>
            <p:txBody>
              <a:bodyPr wrap="none" rtlCol="0">
                <a:spAutoFit/>
              </a:bodyPr>
              <a:lstStyle/>
              <a:p>
                <a:r>
                  <a:rPr lang="en-US" dirty="0"/>
                  <a:t>0</a:t>
                </a:r>
              </a:p>
            </p:txBody>
          </p:sp>
        </p:grpSp>
      </p:grpSp>
      <p:graphicFrame>
        <p:nvGraphicFramePr>
          <p:cNvPr id="57" name="Object 56">
            <a:extLst>
              <a:ext uri="{FF2B5EF4-FFF2-40B4-BE49-F238E27FC236}">
                <a16:creationId xmlns:a16="http://schemas.microsoft.com/office/drawing/2014/main" id="{13828BFA-15F7-5C32-C20D-15792BA4A809}"/>
              </a:ext>
            </a:extLst>
          </p:cNvPr>
          <p:cNvGraphicFramePr>
            <a:graphicFrameLocks noChangeAspect="1"/>
          </p:cNvGraphicFramePr>
          <p:nvPr>
            <p:extLst>
              <p:ext uri="{D42A27DB-BD31-4B8C-83A1-F6EECF244321}">
                <p14:modId xmlns:p14="http://schemas.microsoft.com/office/powerpoint/2010/main" val="2552766082"/>
              </p:ext>
            </p:extLst>
          </p:nvPr>
        </p:nvGraphicFramePr>
        <p:xfrm>
          <a:off x="838201" y="3349282"/>
          <a:ext cx="9912047" cy="1088266"/>
        </p:xfrm>
        <a:graphic>
          <a:graphicData uri="http://schemas.openxmlformats.org/presentationml/2006/ole">
            <mc:AlternateContent xmlns:mc="http://schemas.openxmlformats.org/markup-compatibility/2006">
              <mc:Choice xmlns:v="urn:schemas-microsoft-com:vml" Requires="v">
                <p:oleObj name="Equation" r:id="rId2" imgW="4279680" imgH="469800" progId="Equation.DSMT4">
                  <p:embed/>
                </p:oleObj>
              </mc:Choice>
              <mc:Fallback>
                <p:oleObj name="Equation" r:id="rId2" imgW="4279680" imgH="469800" progId="Equation.DSMT4">
                  <p:embed/>
                  <p:pic>
                    <p:nvPicPr>
                      <p:cNvPr id="57" name="Object 56">
                        <a:extLst>
                          <a:ext uri="{FF2B5EF4-FFF2-40B4-BE49-F238E27FC236}">
                            <a16:creationId xmlns:a16="http://schemas.microsoft.com/office/drawing/2014/main" id="{13828BFA-15F7-5C32-C20D-15792BA4A809}"/>
                          </a:ext>
                        </a:extLst>
                      </p:cNvPr>
                      <p:cNvPicPr/>
                      <p:nvPr/>
                    </p:nvPicPr>
                    <p:blipFill>
                      <a:blip r:embed="rId3"/>
                      <a:stretch>
                        <a:fillRect/>
                      </a:stretch>
                    </p:blipFill>
                    <p:spPr>
                      <a:xfrm>
                        <a:off x="838201" y="3349282"/>
                        <a:ext cx="9912047" cy="1088266"/>
                      </a:xfrm>
                      <a:prstGeom prst="rect">
                        <a:avLst/>
                      </a:prstGeom>
                    </p:spPr>
                  </p:pic>
                </p:oleObj>
              </mc:Fallback>
            </mc:AlternateContent>
          </a:graphicData>
        </a:graphic>
      </p:graphicFrame>
      <p:grpSp>
        <p:nvGrpSpPr>
          <p:cNvPr id="71" name="Group 70">
            <a:extLst>
              <a:ext uri="{FF2B5EF4-FFF2-40B4-BE49-F238E27FC236}">
                <a16:creationId xmlns:a16="http://schemas.microsoft.com/office/drawing/2014/main" id="{1A932705-2A21-5342-57D1-4B8AB9822618}"/>
              </a:ext>
            </a:extLst>
          </p:cNvPr>
          <p:cNvGrpSpPr/>
          <p:nvPr/>
        </p:nvGrpSpPr>
        <p:grpSpPr>
          <a:xfrm>
            <a:off x="1701700" y="6002089"/>
            <a:ext cx="8464356" cy="369332"/>
            <a:chOff x="1701700" y="6002089"/>
            <a:chExt cx="8464356" cy="369332"/>
          </a:xfrm>
        </p:grpSpPr>
        <p:sp>
          <p:nvSpPr>
            <p:cNvPr id="58" name="TextBox 57">
              <a:extLst>
                <a:ext uri="{FF2B5EF4-FFF2-40B4-BE49-F238E27FC236}">
                  <a16:creationId xmlns:a16="http://schemas.microsoft.com/office/drawing/2014/main" id="{F4D5B27A-9CE7-A407-59EB-3D679B01C8A7}"/>
                </a:ext>
              </a:extLst>
            </p:cNvPr>
            <p:cNvSpPr txBox="1"/>
            <p:nvPr/>
          </p:nvSpPr>
          <p:spPr>
            <a:xfrm flipH="1">
              <a:off x="1701700" y="6002089"/>
              <a:ext cx="601454" cy="369332"/>
            </a:xfrm>
            <a:prstGeom prst="rect">
              <a:avLst/>
            </a:prstGeom>
            <a:noFill/>
          </p:spPr>
          <p:txBody>
            <a:bodyPr wrap="square" rtlCol="0">
              <a:spAutoFit/>
            </a:bodyPr>
            <a:lstStyle/>
            <a:p>
              <a:r>
                <a:rPr lang="en-US" b="1" dirty="0" err="1"/>
                <a:t>qM</a:t>
              </a:r>
              <a:endParaRPr lang="en-US" b="1" dirty="0"/>
            </a:p>
          </p:txBody>
        </p:sp>
        <p:sp>
          <p:nvSpPr>
            <p:cNvPr id="59" name="TextBox 58">
              <a:extLst>
                <a:ext uri="{FF2B5EF4-FFF2-40B4-BE49-F238E27FC236}">
                  <a16:creationId xmlns:a16="http://schemas.microsoft.com/office/drawing/2014/main" id="{E6D2BD57-7735-835E-0CB3-E8EB514C45ED}"/>
                </a:ext>
              </a:extLst>
            </p:cNvPr>
            <p:cNvSpPr txBox="1"/>
            <p:nvPr/>
          </p:nvSpPr>
          <p:spPr>
            <a:xfrm flipH="1">
              <a:off x="2985112" y="6002089"/>
              <a:ext cx="1010088" cy="369332"/>
            </a:xfrm>
            <a:prstGeom prst="rect">
              <a:avLst/>
            </a:prstGeom>
            <a:noFill/>
          </p:spPr>
          <p:txBody>
            <a:bodyPr wrap="square" rtlCol="0">
              <a:spAutoFit/>
            </a:bodyPr>
            <a:lstStyle/>
            <a:p>
              <a:r>
                <a:rPr lang="en-US" b="1" dirty="0"/>
                <a:t>qM+1</a:t>
              </a:r>
            </a:p>
          </p:txBody>
        </p:sp>
        <p:sp>
          <p:nvSpPr>
            <p:cNvPr id="60" name="TextBox 59">
              <a:extLst>
                <a:ext uri="{FF2B5EF4-FFF2-40B4-BE49-F238E27FC236}">
                  <a16:creationId xmlns:a16="http://schemas.microsoft.com/office/drawing/2014/main" id="{D3B17490-AA6B-7569-B9A3-6F73D375FD6A}"/>
                </a:ext>
              </a:extLst>
            </p:cNvPr>
            <p:cNvSpPr txBox="1"/>
            <p:nvPr/>
          </p:nvSpPr>
          <p:spPr>
            <a:xfrm flipH="1">
              <a:off x="4361176" y="6002089"/>
              <a:ext cx="906444" cy="369332"/>
            </a:xfrm>
            <a:prstGeom prst="rect">
              <a:avLst/>
            </a:prstGeom>
            <a:noFill/>
          </p:spPr>
          <p:txBody>
            <a:bodyPr wrap="square" rtlCol="0">
              <a:spAutoFit/>
            </a:bodyPr>
            <a:lstStyle/>
            <a:p>
              <a:r>
                <a:rPr lang="en-US" b="1" dirty="0"/>
                <a:t>qM+2</a:t>
              </a:r>
            </a:p>
          </p:txBody>
        </p:sp>
        <p:sp>
          <p:nvSpPr>
            <p:cNvPr id="61" name="TextBox 60">
              <a:extLst>
                <a:ext uri="{FF2B5EF4-FFF2-40B4-BE49-F238E27FC236}">
                  <a16:creationId xmlns:a16="http://schemas.microsoft.com/office/drawing/2014/main" id="{49D54259-DDEB-33CF-0497-CAA359A16789}"/>
                </a:ext>
              </a:extLst>
            </p:cNvPr>
            <p:cNvSpPr txBox="1"/>
            <p:nvPr/>
          </p:nvSpPr>
          <p:spPr>
            <a:xfrm flipH="1">
              <a:off x="5724683" y="6002089"/>
              <a:ext cx="950823" cy="369332"/>
            </a:xfrm>
            <a:prstGeom prst="rect">
              <a:avLst/>
            </a:prstGeom>
            <a:noFill/>
          </p:spPr>
          <p:txBody>
            <a:bodyPr wrap="square" rtlCol="0">
              <a:spAutoFit/>
            </a:bodyPr>
            <a:lstStyle/>
            <a:p>
              <a:r>
                <a:rPr lang="en-US" b="1" dirty="0"/>
                <a:t>qM+3</a:t>
              </a:r>
            </a:p>
          </p:txBody>
        </p:sp>
        <p:sp>
          <p:nvSpPr>
            <p:cNvPr id="62" name="TextBox 61">
              <a:extLst>
                <a:ext uri="{FF2B5EF4-FFF2-40B4-BE49-F238E27FC236}">
                  <a16:creationId xmlns:a16="http://schemas.microsoft.com/office/drawing/2014/main" id="{157CF2A2-6106-B5E1-E49E-6E1790B15B7C}"/>
                </a:ext>
              </a:extLst>
            </p:cNvPr>
            <p:cNvSpPr txBox="1"/>
            <p:nvPr/>
          </p:nvSpPr>
          <p:spPr>
            <a:xfrm flipH="1">
              <a:off x="8704875" y="6002089"/>
              <a:ext cx="1461181" cy="369332"/>
            </a:xfrm>
            <a:prstGeom prst="rect">
              <a:avLst/>
            </a:prstGeom>
            <a:noFill/>
          </p:spPr>
          <p:txBody>
            <a:bodyPr wrap="square" rtlCol="0">
              <a:spAutoFit/>
            </a:bodyPr>
            <a:lstStyle/>
            <a:p>
              <a:r>
                <a:rPr lang="en-US" b="1" dirty="0"/>
                <a:t>(q+1)M</a:t>
              </a:r>
            </a:p>
          </p:txBody>
        </p:sp>
        <p:sp>
          <p:nvSpPr>
            <p:cNvPr id="63" name="TextBox 62">
              <a:extLst>
                <a:ext uri="{FF2B5EF4-FFF2-40B4-BE49-F238E27FC236}">
                  <a16:creationId xmlns:a16="http://schemas.microsoft.com/office/drawing/2014/main" id="{BC3F1567-9B2A-E7C0-3CD1-19D04D8EEBE6}"/>
                </a:ext>
              </a:extLst>
            </p:cNvPr>
            <p:cNvSpPr txBox="1"/>
            <p:nvPr/>
          </p:nvSpPr>
          <p:spPr>
            <a:xfrm flipH="1">
              <a:off x="7188111" y="6002089"/>
              <a:ext cx="1064929" cy="369332"/>
            </a:xfrm>
            <a:prstGeom prst="rect">
              <a:avLst/>
            </a:prstGeom>
            <a:noFill/>
          </p:spPr>
          <p:txBody>
            <a:bodyPr wrap="square" rtlCol="0">
              <a:spAutoFit/>
            </a:bodyPr>
            <a:lstStyle/>
            <a:p>
              <a:r>
                <a:rPr lang="en-US" b="1" dirty="0"/>
                <a:t>qM+4</a:t>
              </a:r>
            </a:p>
          </p:txBody>
        </p:sp>
      </p:grpSp>
      <p:sp>
        <p:nvSpPr>
          <p:cNvPr id="69" name="Text Placeholder 68">
            <a:extLst>
              <a:ext uri="{FF2B5EF4-FFF2-40B4-BE49-F238E27FC236}">
                <a16:creationId xmlns:a16="http://schemas.microsoft.com/office/drawing/2014/main" id="{B28BCC5F-5F2D-F89B-3F78-6479FEECE7CC}"/>
              </a:ext>
            </a:extLst>
          </p:cNvPr>
          <p:cNvSpPr>
            <a:spLocks noGrp="1"/>
          </p:cNvSpPr>
          <p:nvPr>
            <p:ph type="body" sz="quarter" idx="13"/>
          </p:nvPr>
        </p:nvSpPr>
        <p:spPr/>
        <p:txBody>
          <a:bodyPr>
            <a:normAutofit fontScale="85000" lnSpcReduction="20000"/>
          </a:bodyPr>
          <a:lstStyle/>
          <a:p>
            <a:endParaRPr lang="en-US"/>
          </a:p>
        </p:txBody>
      </p:sp>
      <p:sp>
        <p:nvSpPr>
          <p:cNvPr id="70" name="TextBox 69">
            <a:extLst>
              <a:ext uri="{FF2B5EF4-FFF2-40B4-BE49-F238E27FC236}">
                <a16:creationId xmlns:a16="http://schemas.microsoft.com/office/drawing/2014/main" id="{B8A722A7-18A9-E33D-EF8A-614572E9EB7B}"/>
              </a:ext>
            </a:extLst>
          </p:cNvPr>
          <p:cNvSpPr txBox="1"/>
          <p:nvPr/>
        </p:nvSpPr>
        <p:spPr>
          <a:xfrm>
            <a:off x="480392" y="1030840"/>
            <a:ext cx="10627663"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HOM damped cavity can increase the instability threshold current quite a lot in the MBA-based rings.</a:t>
            </a:r>
          </a:p>
          <a:p>
            <a:pPr marL="285750" indent="-285750">
              <a:buFont typeface="Arial" panose="020B0604020202020204" pitchFamily="34" charset="0"/>
              <a:buChar char="•"/>
            </a:pPr>
            <a:r>
              <a:rPr lang="en-US" sz="2000" dirty="0"/>
              <a:t>However, the limit can be set lower by  the </a:t>
            </a:r>
            <a:r>
              <a:rPr lang="en-US" sz="2000" dirty="0" err="1"/>
              <a:t>fundmenal</a:t>
            </a:r>
            <a:r>
              <a:rPr lang="en-US" sz="2000" dirty="0"/>
              <a:t> mode’s impedance, which also induce the coupled-bunch instability. </a:t>
            </a:r>
          </a:p>
          <a:p>
            <a:pPr marL="285750" indent="-285750">
              <a:buFont typeface="Arial" panose="020B0604020202020204" pitchFamily="34" charset="0"/>
              <a:buChar char="•"/>
            </a:pPr>
            <a:r>
              <a:rPr lang="en-US" sz="2000" dirty="0"/>
              <a:t>This becomes issues for the large ring (small revolution frequency) with the harmonic cavity which exhibits the broad bandwidth. </a:t>
            </a:r>
            <a:r>
              <a:rPr lang="en-US" sz="2000" dirty="0">
                <a:sym typeface="Wingdings" panose="05000000000000000000" pitchFamily="2" charset="2"/>
              </a:rPr>
              <a:t> PETRA IV (private communication with M. </a:t>
            </a:r>
            <a:r>
              <a:rPr lang="en-US" sz="2000" dirty="0" err="1">
                <a:sym typeface="Wingdings" panose="05000000000000000000" pitchFamily="2" charset="2"/>
              </a:rPr>
              <a:t>Zobov</a:t>
            </a:r>
            <a:r>
              <a:rPr lang="en-US" sz="2000" dirty="0">
                <a:sym typeface="Wingdings" panose="05000000000000000000" pitchFamily="2" charset="2"/>
              </a:rPr>
              <a:t>, INFN).</a:t>
            </a:r>
          </a:p>
          <a:p>
            <a:pPr marL="285750" indent="-285750">
              <a:buFont typeface="Arial" panose="020B0604020202020204" pitchFamily="34" charset="0"/>
              <a:buChar char="•"/>
            </a:pPr>
            <a:r>
              <a:rPr lang="en-US" sz="2000" dirty="0">
                <a:sym typeface="Wingdings" panose="05000000000000000000" pitchFamily="2" charset="2"/>
              </a:rPr>
              <a:t>PETRA IV has the place holder for the longitudinal feedback cavities at the moment.</a:t>
            </a:r>
            <a:endParaRPr lang="en-US" sz="2000" dirty="0"/>
          </a:p>
        </p:txBody>
      </p:sp>
      <p:sp>
        <p:nvSpPr>
          <p:cNvPr id="2" name="Footer Placeholder 1">
            <a:extLst>
              <a:ext uri="{FF2B5EF4-FFF2-40B4-BE49-F238E27FC236}">
                <a16:creationId xmlns:a16="http://schemas.microsoft.com/office/drawing/2014/main" id="{741814A3-CAEC-3FFD-EB21-0EFB0436C74E}"/>
              </a:ext>
            </a:extLst>
          </p:cNvPr>
          <p:cNvSpPr>
            <a:spLocks noGrp="1"/>
          </p:cNvSpPr>
          <p:nvPr>
            <p:ph type="ftr" sz="quarter" idx="11"/>
          </p:nvPr>
        </p:nvSpPr>
        <p:spPr>
          <a:xfrm>
            <a:off x="3335273" y="6414029"/>
            <a:ext cx="5806924"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119369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F21B6-3D40-407E-A083-89F94988E5CE}"/>
              </a:ext>
            </a:extLst>
          </p:cNvPr>
          <p:cNvSpPr>
            <a:spLocks noGrp="1"/>
          </p:cNvSpPr>
          <p:nvPr>
            <p:ph type="title"/>
          </p:nvPr>
        </p:nvSpPr>
        <p:spPr>
          <a:xfrm>
            <a:off x="838200" y="365125"/>
            <a:ext cx="9912048" cy="549275"/>
          </a:xfrm>
        </p:spPr>
        <p:txBody>
          <a:bodyPr>
            <a:noAutofit/>
          </a:bodyPr>
          <a:lstStyle/>
          <a:p>
            <a:r>
              <a:rPr lang="en-US" sz="4000" dirty="0">
                <a:solidFill>
                  <a:schemeClr val="accent1"/>
                </a:solidFill>
              </a:rPr>
              <a:t>Cavity Fundamental Mode of PETRA IV</a:t>
            </a:r>
          </a:p>
        </p:txBody>
      </p:sp>
      <p:pic>
        <p:nvPicPr>
          <p:cNvPr id="8" name="Picture 7">
            <a:extLst>
              <a:ext uri="{FF2B5EF4-FFF2-40B4-BE49-F238E27FC236}">
                <a16:creationId xmlns:a16="http://schemas.microsoft.com/office/drawing/2014/main" id="{70EB9AEB-7A75-4529-AA1D-7032167DB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585" y="1559603"/>
            <a:ext cx="4041954" cy="2408841"/>
          </a:xfrm>
          <a:prstGeom prst="rect">
            <a:avLst/>
          </a:prstGeom>
        </p:spPr>
      </p:pic>
      <p:pic>
        <p:nvPicPr>
          <p:cNvPr id="11" name="Picture 10">
            <a:extLst>
              <a:ext uri="{FF2B5EF4-FFF2-40B4-BE49-F238E27FC236}">
                <a16:creationId xmlns:a16="http://schemas.microsoft.com/office/drawing/2014/main" id="{F7EE0009-ED91-4D36-A171-8F2BD87A5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921" y="1548499"/>
            <a:ext cx="4110745" cy="2432042"/>
          </a:xfrm>
          <a:prstGeom prst="rect">
            <a:avLst/>
          </a:prstGeom>
        </p:spPr>
      </p:pic>
      <p:pic>
        <p:nvPicPr>
          <p:cNvPr id="13" name="Picture 12">
            <a:extLst>
              <a:ext uri="{FF2B5EF4-FFF2-40B4-BE49-F238E27FC236}">
                <a16:creationId xmlns:a16="http://schemas.microsoft.com/office/drawing/2014/main" id="{6AB3C82C-6A98-4178-8B41-0F91CFC9A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884" y="4184620"/>
            <a:ext cx="4041955" cy="2544706"/>
          </a:xfrm>
          <a:prstGeom prst="rect">
            <a:avLst/>
          </a:prstGeom>
        </p:spPr>
      </p:pic>
      <p:pic>
        <p:nvPicPr>
          <p:cNvPr id="15" name="Picture 14">
            <a:extLst>
              <a:ext uri="{FF2B5EF4-FFF2-40B4-BE49-F238E27FC236}">
                <a16:creationId xmlns:a16="http://schemas.microsoft.com/office/drawing/2014/main" id="{D909BD12-C6B4-4E06-AB1E-E8C400971D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012" y="4141411"/>
            <a:ext cx="4110587" cy="2587915"/>
          </a:xfrm>
          <a:prstGeom prst="rect">
            <a:avLst/>
          </a:prstGeom>
        </p:spPr>
      </p:pic>
      <p:sp>
        <p:nvSpPr>
          <p:cNvPr id="9" name="Textplatzhalter 3">
            <a:extLst>
              <a:ext uri="{FF2B5EF4-FFF2-40B4-BE49-F238E27FC236}">
                <a16:creationId xmlns:a16="http://schemas.microsoft.com/office/drawing/2014/main" id="{B5998DC8-160F-0794-B851-54DF64E55E35}"/>
              </a:ext>
            </a:extLst>
          </p:cNvPr>
          <p:cNvSpPr>
            <a:spLocks noGrp="1"/>
          </p:cNvSpPr>
          <p:nvPr>
            <p:ph type="body" sz="quarter" idx="13"/>
          </p:nvPr>
        </p:nvSpPr>
        <p:spPr>
          <a:xfrm>
            <a:off x="765629" y="952952"/>
            <a:ext cx="8218714" cy="842753"/>
          </a:xfrm>
        </p:spPr>
        <p:txBody>
          <a:bodyPr>
            <a:noAutofit/>
          </a:bodyPr>
          <a:lstStyle/>
          <a:p>
            <a:r>
              <a:rPr lang="de-DE" sz="2000" dirty="0"/>
              <a:t>Growth rate computed for 500 MHz and 1500 MHz Cavities (C. Li)</a:t>
            </a:r>
          </a:p>
        </p:txBody>
      </p:sp>
      <p:sp>
        <p:nvSpPr>
          <p:cNvPr id="3" name="TextBox 2">
            <a:extLst>
              <a:ext uri="{FF2B5EF4-FFF2-40B4-BE49-F238E27FC236}">
                <a16:creationId xmlns:a16="http://schemas.microsoft.com/office/drawing/2014/main" id="{F10B48DC-BF52-158F-E5E6-2F2BDF9E6C5B}"/>
              </a:ext>
            </a:extLst>
          </p:cNvPr>
          <p:cNvSpPr txBox="1"/>
          <p:nvPr/>
        </p:nvSpPr>
        <p:spPr>
          <a:xfrm>
            <a:off x="257718" y="5062296"/>
            <a:ext cx="906017" cy="369332"/>
          </a:xfrm>
          <a:prstGeom prst="rect">
            <a:avLst/>
          </a:prstGeom>
          <a:noFill/>
        </p:spPr>
        <p:txBody>
          <a:bodyPr wrap="none" rtlCol="0">
            <a:spAutoFit/>
          </a:bodyPr>
          <a:lstStyle/>
          <a:p>
            <a:r>
              <a:rPr lang="en-US" dirty="0"/>
              <a:t>200 mA</a:t>
            </a:r>
          </a:p>
        </p:txBody>
      </p:sp>
      <p:sp>
        <p:nvSpPr>
          <p:cNvPr id="4" name="TextBox 3">
            <a:extLst>
              <a:ext uri="{FF2B5EF4-FFF2-40B4-BE49-F238E27FC236}">
                <a16:creationId xmlns:a16="http://schemas.microsoft.com/office/drawing/2014/main" id="{AFD006F5-42C1-A77E-E7A6-5213788785BC}"/>
              </a:ext>
            </a:extLst>
          </p:cNvPr>
          <p:cNvSpPr txBox="1"/>
          <p:nvPr/>
        </p:nvSpPr>
        <p:spPr>
          <a:xfrm>
            <a:off x="4205976" y="1771909"/>
            <a:ext cx="1021433" cy="369332"/>
          </a:xfrm>
          <a:prstGeom prst="rect">
            <a:avLst/>
          </a:prstGeom>
          <a:noFill/>
        </p:spPr>
        <p:txBody>
          <a:bodyPr wrap="none" rtlCol="0">
            <a:spAutoFit/>
          </a:bodyPr>
          <a:lstStyle/>
          <a:p>
            <a:r>
              <a:rPr lang="en-US" dirty="0"/>
              <a:t>500 MHz</a:t>
            </a:r>
          </a:p>
        </p:txBody>
      </p:sp>
      <p:sp>
        <p:nvSpPr>
          <p:cNvPr id="12" name="TextBox 11">
            <a:extLst>
              <a:ext uri="{FF2B5EF4-FFF2-40B4-BE49-F238E27FC236}">
                <a16:creationId xmlns:a16="http://schemas.microsoft.com/office/drawing/2014/main" id="{038C26F3-3472-4AE6-B23F-B90C51DF9053}"/>
              </a:ext>
            </a:extLst>
          </p:cNvPr>
          <p:cNvSpPr txBox="1"/>
          <p:nvPr/>
        </p:nvSpPr>
        <p:spPr>
          <a:xfrm>
            <a:off x="6908052" y="1717921"/>
            <a:ext cx="1138453" cy="369332"/>
          </a:xfrm>
          <a:prstGeom prst="rect">
            <a:avLst/>
          </a:prstGeom>
          <a:noFill/>
        </p:spPr>
        <p:txBody>
          <a:bodyPr wrap="none" rtlCol="0">
            <a:spAutoFit/>
          </a:bodyPr>
          <a:lstStyle/>
          <a:p>
            <a:r>
              <a:rPr lang="en-US" dirty="0"/>
              <a:t>1500 MHz</a:t>
            </a:r>
          </a:p>
        </p:txBody>
      </p:sp>
      <p:sp>
        <p:nvSpPr>
          <p:cNvPr id="2" name="Footer Placeholder 1">
            <a:extLst>
              <a:ext uri="{FF2B5EF4-FFF2-40B4-BE49-F238E27FC236}">
                <a16:creationId xmlns:a16="http://schemas.microsoft.com/office/drawing/2014/main" id="{4EA265E0-DFB8-562D-BC16-46C725A25546}"/>
              </a:ext>
            </a:extLst>
          </p:cNvPr>
          <p:cNvSpPr>
            <a:spLocks noGrp="1"/>
          </p:cNvSpPr>
          <p:nvPr>
            <p:ph type="ftr" sz="quarter" idx="11"/>
          </p:nvPr>
        </p:nvSpPr>
        <p:spPr>
          <a:xfrm>
            <a:off x="3177419" y="6419245"/>
            <a:ext cx="6111724"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150213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710" y="310829"/>
            <a:ext cx="9015484" cy="576571"/>
          </a:xfrm>
        </p:spPr>
        <p:txBody>
          <a:bodyPr>
            <a:normAutofit fontScale="90000"/>
          </a:bodyPr>
          <a:lstStyle/>
          <a:p>
            <a:r>
              <a:rPr lang="de-DE" dirty="0">
                <a:solidFill>
                  <a:schemeClr val="accent1"/>
                </a:solidFill>
              </a:rPr>
              <a:t>Resistive wall – coupled bunch instability</a:t>
            </a:r>
          </a:p>
        </p:txBody>
      </p:sp>
      <p:sp>
        <p:nvSpPr>
          <p:cNvPr id="4" name="Textplatzhalter 3"/>
          <p:cNvSpPr>
            <a:spLocks noGrp="1"/>
          </p:cNvSpPr>
          <p:nvPr>
            <p:ph type="body" sz="quarter" idx="13"/>
          </p:nvPr>
        </p:nvSpPr>
        <p:spPr>
          <a:xfrm>
            <a:off x="429818" y="961570"/>
            <a:ext cx="4217797" cy="360040"/>
          </a:xfrm>
        </p:spPr>
        <p:txBody>
          <a:bodyPr>
            <a:normAutofit fontScale="77500" lnSpcReduction="20000"/>
          </a:bodyPr>
          <a:lstStyle/>
          <a:p>
            <a:endParaRPr lang="de-DE" dirty="0"/>
          </a:p>
        </p:txBody>
      </p:sp>
      <p:sp>
        <p:nvSpPr>
          <p:cNvPr id="3" name="TextBox 2">
            <a:extLst>
              <a:ext uri="{FF2B5EF4-FFF2-40B4-BE49-F238E27FC236}">
                <a16:creationId xmlns:a16="http://schemas.microsoft.com/office/drawing/2014/main" id="{50F7AAAE-086E-92B5-110D-71AC25886DF9}"/>
              </a:ext>
            </a:extLst>
          </p:cNvPr>
          <p:cNvSpPr txBox="1"/>
          <p:nvPr/>
        </p:nvSpPr>
        <p:spPr>
          <a:xfrm>
            <a:off x="376710" y="896341"/>
            <a:ext cx="1036407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Number of undulator sectors is around 30 in the MBA-based storage rings and its small gap chamber dominates the resistive wall impedance.</a:t>
            </a:r>
          </a:p>
          <a:p>
            <a:pPr marL="285750" indent="-285750">
              <a:buFont typeface="Arial" panose="020B0604020202020204" pitchFamily="34" charset="0"/>
              <a:buChar char="•"/>
            </a:pPr>
            <a:r>
              <a:rPr lang="en-US" dirty="0"/>
              <a:t>Because the lowest-negative-</a:t>
            </a:r>
            <a:r>
              <a:rPr lang="en-US" dirty="0" err="1"/>
              <a:t>betatron</a:t>
            </a:r>
            <a:r>
              <a:rPr lang="en-US" dirty="0"/>
              <a:t> frequency sideband  (</a:t>
            </a:r>
            <a:r>
              <a:rPr lang="en-US" dirty="0">
                <a:latin typeface="Symbol" panose="05050102010706020507" pitchFamily="18" charset="2"/>
              </a:rPr>
              <a:t>D</a:t>
            </a:r>
            <a:r>
              <a:rPr lang="en-US" dirty="0"/>
              <a:t>-1)w</a:t>
            </a:r>
            <a:r>
              <a:rPr lang="en-US" baseline="-25000" dirty="0"/>
              <a:t>0</a:t>
            </a:r>
            <a:r>
              <a:rPr lang="en-US" dirty="0"/>
              <a:t> determines the growth rate, PETRA IV can be a case study.</a:t>
            </a:r>
          </a:p>
        </p:txBody>
      </p:sp>
      <p:graphicFrame>
        <p:nvGraphicFramePr>
          <p:cNvPr id="5" name="Object 4">
            <a:extLst>
              <a:ext uri="{FF2B5EF4-FFF2-40B4-BE49-F238E27FC236}">
                <a16:creationId xmlns:a16="http://schemas.microsoft.com/office/drawing/2014/main" id="{7794B82E-2576-F885-A898-9AFC6661F26A}"/>
              </a:ext>
            </a:extLst>
          </p:cNvPr>
          <p:cNvGraphicFramePr>
            <a:graphicFrameLocks noChangeAspect="1"/>
          </p:cNvGraphicFramePr>
          <p:nvPr/>
        </p:nvGraphicFramePr>
        <p:xfrm>
          <a:off x="1060402" y="2400100"/>
          <a:ext cx="5704338" cy="756257"/>
        </p:xfrm>
        <a:graphic>
          <a:graphicData uri="http://schemas.openxmlformats.org/presentationml/2006/ole">
            <mc:AlternateContent xmlns:mc="http://schemas.openxmlformats.org/markup-compatibility/2006">
              <mc:Choice xmlns:v="urn:schemas-microsoft-com:vml" Requires="v">
                <p:oleObj name="Equation" r:id="rId3" imgW="3352680" imgH="444240" progId="Equation.DSMT4">
                  <p:embed/>
                </p:oleObj>
              </mc:Choice>
              <mc:Fallback>
                <p:oleObj name="Equation" r:id="rId3" imgW="3352680" imgH="444240" progId="Equation.DSMT4">
                  <p:embed/>
                  <p:pic>
                    <p:nvPicPr>
                      <p:cNvPr id="5" name="Object 4">
                        <a:extLst>
                          <a:ext uri="{FF2B5EF4-FFF2-40B4-BE49-F238E27FC236}">
                            <a16:creationId xmlns:a16="http://schemas.microsoft.com/office/drawing/2014/main" id="{7794B82E-2576-F885-A898-9AFC6661F26A}"/>
                          </a:ext>
                        </a:extLst>
                      </p:cNvPr>
                      <p:cNvPicPr/>
                      <p:nvPr/>
                    </p:nvPicPr>
                    <p:blipFill>
                      <a:blip r:embed="rId4"/>
                      <a:stretch>
                        <a:fillRect/>
                      </a:stretch>
                    </p:blipFill>
                    <p:spPr>
                      <a:xfrm>
                        <a:off x="1060402" y="2400100"/>
                        <a:ext cx="5704338" cy="75625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A1E0FED-803A-AAC7-F5F8-ECE0E599F2EB}"/>
              </a:ext>
            </a:extLst>
          </p:cNvPr>
          <p:cNvGraphicFramePr>
            <a:graphicFrameLocks noChangeAspect="1"/>
          </p:cNvGraphicFramePr>
          <p:nvPr/>
        </p:nvGraphicFramePr>
        <p:xfrm>
          <a:off x="7137779" y="2399327"/>
          <a:ext cx="2585754" cy="779830"/>
        </p:xfrm>
        <a:graphic>
          <a:graphicData uri="http://schemas.openxmlformats.org/presentationml/2006/ole">
            <mc:AlternateContent xmlns:mc="http://schemas.openxmlformats.org/markup-compatibility/2006">
              <mc:Choice xmlns:v="urn:schemas-microsoft-com:vml" Requires="v">
                <p:oleObj name="Equation" r:id="rId5" imgW="1600200" imgH="482400" progId="Equation.DSMT4">
                  <p:embed/>
                </p:oleObj>
              </mc:Choice>
              <mc:Fallback>
                <p:oleObj name="Equation" r:id="rId5" imgW="1600200" imgH="482400" progId="Equation.DSMT4">
                  <p:embed/>
                  <p:pic>
                    <p:nvPicPr>
                      <p:cNvPr id="6" name="Object 5">
                        <a:extLst>
                          <a:ext uri="{FF2B5EF4-FFF2-40B4-BE49-F238E27FC236}">
                            <a16:creationId xmlns:a16="http://schemas.microsoft.com/office/drawing/2014/main" id="{CA1E0FED-803A-AAC7-F5F8-ECE0E599F2EB}"/>
                          </a:ext>
                        </a:extLst>
                      </p:cNvPr>
                      <p:cNvPicPr/>
                      <p:nvPr/>
                    </p:nvPicPr>
                    <p:blipFill>
                      <a:blip r:embed="rId6"/>
                      <a:stretch>
                        <a:fillRect/>
                      </a:stretch>
                    </p:blipFill>
                    <p:spPr>
                      <a:xfrm>
                        <a:off x="7137779" y="2399327"/>
                        <a:ext cx="2585754" cy="77983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60C6D69-842B-6169-619F-9E799E0E9047}"/>
              </a:ext>
            </a:extLst>
          </p:cNvPr>
          <p:cNvSpPr txBox="1"/>
          <p:nvPr/>
        </p:nvSpPr>
        <p:spPr>
          <a:xfrm>
            <a:off x="3974911" y="1999217"/>
            <a:ext cx="4564038" cy="400110"/>
          </a:xfrm>
          <a:prstGeom prst="rect">
            <a:avLst/>
          </a:prstGeom>
          <a:noFill/>
        </p:spPr>
        <p:txBody>
          <a:bodyPr wrap="square" rtlCol="0">
            <a:spAutoFit/>
          </a:bodyPr>
          <a:lstStyle/>
          <a:p>
            <a:r>
              <a:rPr lang="en-US" sz="2000" dirty="0">
                <a:solidFill>
                  <a:schemeClr val="accent1"/>
                </a:solidFill>
              </a:rPr>
              <a:t>Fastest Growing Mode (Ng’s book)</a:t>
            </a:r>
          </a:p>
        </p:txBody>
      </p:sp>
      <p:sp>
        <p:nvSpPr>
          <p:cNvPr id="8" name="TextBox 7">
            <a:extLst>
              <a:ext uri="{FF2B5EF4-FFF2-40B4-BE49-F238E27FC236}">
                <a16:creationId xmlns:a16="http://schemas.microsoft.com/office/drawing/2014/main" id="{DF8B8D33-ADCD-758A-C912-3DE396C7BF13}"/>
              </a:ext>
            </a:extLst>
          </p:cNvPr>
          <p:cNvSpPr txBox="1"/>
          <p:nvPr/>
        </p:nvSpPr>
        <p:spPr>
          <a:xfrm>
            <a:off x="376710" y="3301534"/>
            <a:ext cx="4860964" cy="400110"/>
          </a:xfrm>
          <a:prstGeom prst="rect">
            <a:avLst/>
          </a:prstGeom>
          <a:noFill/>
        </p:spPr>
        <p:txBody>
          <a:bodyPr wrap="square" rtlCol="0">
            <a:spAutoFit/>
          </a:bodyPr>
          <a:lstStyle/>
          <a:p>
            <a:r>
              <a:rPr lang="en-US" sz="2000" dirty="0">
                <a:solidFill>
                  <a:schemeClr val="accent1"/>
                </a:solidFill>
              </a:rPr>
              <a:t>PETRA IV Rigid Bunch Case (m=0, </a:t>
            </a:r>
            <a:r>
              <a:rPr lang="en-US" sz="2000" dirty="0">
                <a:solidFill>
                  <a:schemeClr val="accent1"/>
                </a:solidFill>
                <a:latin typeface="Symbol" panose="05050102010706020507" pitchFamily="18" charset="2"/>
              </a:rPr>
              <a:t>x </a:t>
            </a:r>
            <a:r>
              <a:rPr lang="en-US" sz="2000" dirty="0">
                <a:solidFill>
                  <a:schemeClr val="accent1"/>
                </a:solidFill>
              </a:rPr>
              <a:t>= 0, F’=1)</a:t>
            </a:r>
          </a:p>
        </p:txBody>
      </p:sp>
      <p:sp>
        <p:nvSpPr>
          <p:cNvPr id="9" name="TextBox 8">
            <a:extLst>
              <a:ext uri="{FF2B5EF4-FFF2-40B4-BE49-F238E27FC236}">
                <a16:creationId xmlns:a16="http://schemas.microsoft.com/office/drawing/2014/main" id="{DE71104A-E2C2-355B-C53E-BCB3DD076D8A}"/>
              </a:ext>
            </a:extLst>
          </p:cNvPr>
          <p:cNvSpPr txBox="1"/>
          <p:nvPr/>
        </p:nvSpPr>
        <p:spPr>
          <a:xfrm>
            <a:off x="430207" y="3814665"/>
            <a:ext cx="475397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L=2304 m, f</a:t>
            </a:r>
            <a:r>
              <a:rPr lang="en-US" baseline="-25000" dirty="0"/>
              <a:t>0</a:t>
            </a:r>
            <a:r>
              <a:rPr lang="en-US" dirty="0"/>
              <a:t> = 130.12 kHz, </a:t>
            </a:r>
            <a:r>
              <a:rPr lang="en-US" dirty="0" err="1"/>
              <a:t>I</a:t>
            </a:r>
            <a:r>
              <a:rPr lang="en-US" baseline="-25000" dirty="0" err="1"/>
              <a:t>total</a:t>
            </a:r>
            <a:r>
              <a:rPr lang="en-US" dirty="0"/>
              <a:t>=200 mA, M=1920</a:t>
            </a:r>
          </a:p>
          <a:p>
            <a:pPr marL="285750" indent="-285750">
              <a:buFont typeface="Arial" panose="020B0604020202020204" pitchFamily="34" charset="0"/>
              <a:buChar char="•"/>
            </a:pPr>
            <a:r>
              <a:rPr lang="en-US" dirty="0"/>
              <a:t>Tune = (164.18, 68.27)</a:t>
            </a:r>
          </a:p>
          <a:p>
            <a:pPr marL="285750" indent="-285750">
              <a:buFont typeface="Arial" panose="020B0604020202020204" pitchFamily="34" charset="0"/>
              <a:buChar char="•"/>
            </a:pPr>
            <a:r>
              <a:rPr lang="en-US" dirty="0">
                <a:latin typeface="Symbol" panose="05050102010706020507" pitchFamily="18" charset="2"/>
              </a:rPr>
              <a:t>1/t = 1600/</a:t>
            </a:r>
            <a:r>
              <a:rPr lang="en-US" dirty="0"/>
              <a:t>s &gt;&gt; 50 (Rad damping rate)</a:t>
            </a:r>
          </a:p>
          <a:p>
            <a:pPr marL="285750" indent="-285750">
              <a:buFont typeface="Arial" panose="020B0604020202020204" pitchFamily="34" charset="0"/>
              <a:buChar char="•"/>
            </a:pPr>
            <a:r>
              <a:rPr lang="en-US" dirty="0"/>
              <a:t>We are developing the 500-MHz (250-MHz) bunch-by-bunch feedback with the sufficient damping</a:t>
            </a:r>
          </a:p>
        </p:txBody>
      </p:sp>
      <p:sp>
        <p:nvSpPr>
          <p:cNvPr id="10" name="TextBox 9">
            <a:extLst>
              <a:ext uri="{FF2B5EF4-FFF2-40B4-BE49-F238E27FC236}">
                <a16:creationId xmlns:a16="http://schemas.microsoft.com/office/drawing/2014/main" id="{6E2EAB2C-99DC-C2AB-9835-EF4051E243EE}"/>
              </a:ext>
            </a:extLst>
          </p:cNvPr>
          <p:cNvSpPr txBox="1"/>
          <p:nvPr/>
        </p:nvSpPr>
        <p:spPr>
          <a:xfrm>
            <a:off x="6355307" y="3328531"/>
            <a:ext cx="4657467" cy="400110"/>
          </a:xfrm>
          <a:prstGeom prst="rect">
            <a:avLst/>
          </a:prstGeom>
          <a:noFill/>
        </p:spPr>
        <p:txBody>
          <a:bodyPr wrap="square" rtlCol="0">
            <a:spAutoFit/>
          </a:bodyPr>
          <a:lstStyle/>
          <a:p>
            <a:r>
              <a:rPr lang="en-US" sz="2000" dirty="0">
                <a:solidFill>
                  <a:schemeClr val="accent1"/>
                </a:solidFill>
              </a:rPr>
              <a:t>PETRA IV Bunched Beam Case (m, </a:t>
            </a:r>
            <a:r>
              <a:rPr lang="en-US" sz="2000" dirty="0">
                <a:solidFill>
                  <a:schemeClr val="accent1"/>
                </a:solidFill>
                <a:latin typeface="Symbol" panose="05050102010706020507" pitchFamily="18" charset="2"/>
              </a:rPr>
              <a:t>x</a:t>
            </a:r>
            <a:r>
              <a:rPr lang="en-US" sz="2000" dirty="0">
                <a:solidFill>
                  <a:schemeClr val="accent1"/>
                </a:solidFill>
              </a:rPr>
              <a:t>, F’)</a:t>
            </a:r>
          </a:p>
        </p:txBody>
      </p:sp>
      <p:sp>
        <p:nvSpPr>
          <p:cNvPr id="12" name="TextBox 11">
            <a:extLst>
              <a:ext uri="{FF2B5EF4-FFF2-40B4-BE49-F238E27FC236}">
                <a16:creationId xmlns:a16="http://schemas.microsoft.com/office/drawing/2014/main" id="{6AEAE91B-26EF-FFDB-2105-320CDEBBC819}"/>
              </a:ext>
            </a:extLst>
          </p:cNvPr>
          <p:cNvSpPr txBox="1"/>
          <p:nvPr/>
        </p:nvSpPr>
        <p:spPr>
          <a:xfrm>
            <a:off x="6482686" y="3778492"/>
            <a:ext cx="4753970" cy="923330"/>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Symbol" panose="05050102010706020507" pitchFamily="18" charset="2"/>
              </a:rPr>
              <a:t>s</a:t>
            </a:r>
            <a:r>
              <a:rPr lang="en-US" baseline="-25000" dirty="0" err="1"/>
              <a:t>t</a:t>
            </a:r>
            <a:r>
              <a:rPr lang="en-US" dirty="0"/>
              <a:t>=33 </a:t>
            </a:r>
            <a:r>
              <a:rPr lang="en-US" dirty="0" err="1"/>
              <a:t>ps</a:t>
            </a:r>
            <a:r>
              <a:rPr lang="en-US" dirty="0"/>
              <a:t>, </a:t>
            </a:r>
            <a:r>
              <a:rPr lang="en-US" dirty="0" err="1">
                <a:latin typeface="Symbol" panose="05050102010706020507" pitchFamily="18" charset="2"/>
              </a:rPr>
              <a:t>t</a:t>
            </a:r>
            <a:r>
              <a:rPr lang="en-US" baseline="-25000" dirty="0" err="1"/>
              <a:t>L</a:t>
            </a:r>
            <a:r>
              <a:rPr lang="en-US" dirty="0"/>
              <a:t>=4*</a:t>
            </a:r>
            <a:r>
              <a:rPr lang="en-US" dirty="0" err="1">
                <a:latin typeface="Symbol" panose="05050102010706020507" pitchFamily="18" charset="2"/>
              </a:rPr>
              <a:t>s</a:t>
            </a:r>
            <a:r>
              <a:rPr lang="en-US" baseline="-25000" dirty="0" err="1"/>
              <a:t>t</a:t>
            </a:r>
            <a:r>
              <a:rPr lang="en-US" dirty="0"/>
              <a:t>=132 </a:t>
            </a:r>
            <a:r>
              <a:rPr lang="en-US" dirty="0" err="1"/>
              <a:t>ps</a:t>
            </a:r>
            <a:r>
              <a:rPr lang="en-US" dirty="0"/>
              <a:t>, </a:t>
            </a:r>
            <a:r>
              <a:rPr lang="en-US" dirty="0">
                <a:latin typeface="Symbol" panose="05050102010706020507" pitchFamily="18" charset="2"/>
              </a:rPr>
              <a:t>a</a:t>
            </a:r>
            <a:r>
              <a:rPr lang="en-US" dirty="0"/>
              <a:t>=1.5x10</a:t>
            </a:r>
            <a:r>
              <a:rPr lang="en-US" baseline="30000" dirty="0"/>
              <a:t>-5</a:t>
            </a:r>
          </a:p>
          <a:p>
            <a:pPr marL="285750" indent="-285750">
              <a:buFont typeface="Arial" panose="020B0604020202020204" pitchFamily="34" charset="0"/>
              <a:buChar char="•"/>
            </a:pPr>
            <a:r>
              <a:rPr lang="en-US" dirty="0" err="1">
                <a:latin typeface="Symbol" panose="05050102010706020507" pitchFamily="18" charset="2"/>
              </a:rPr>
              <a:t>w</a:t>
            </a:r>
            <a:r>
              <a:rPr lang="en-US" baseline="-25000" dirty="0" err="1">
                <a:latin typeface="Symbol" panose="05050102010706020507" pitchFamily="18" charset="2"/>
              </a:rPr>
              <a:t>x</a:t>
            </a:r>
            <a:r>
              <a:rPr lang="en-US" dirty="0"/>
              <a:t>/2</a:t>
            </a:r>
            <a:r>
              <a:rPr lang="en-US" dirty="0">
                <a:latin typeface="Symbol" panose="05050102010706020507" pitchFamily="18" charset="2"/>
              </a:rPr>
              <a:t>p = </a:t>
            </a:r>
            <a:r>
              <a:rPr lang="en-US" dirty="0"/>
              <a:t>8.7 x </a:t>
            </a:r>
            <a:r>
              <a:rPr lang="en-US" dirty="0" err="1">
                <a:latin typeface="Symbol" panose="05050102010706020507" pitchFamily="18" charset="2"/>
              </a:rPr>
              <a:t>x</a:t>
            </a:r>
            <a:r>
              <a:rPr lang="en-US" dirty="0"/>
              <a:t>  [GHz], </a:t>
            </a:r>
            <a:r>
              <a:rPr lang="en-US" dirty="0">
                <a:latin typeface="Symbol" panose="05050102010706020507" pitchFamily="18" charset="2"/>
              </a:rPr>
              <a:t>c = 7.26 </a:t>
            </a:r>
            <a:r>
              <a:rPr lang="en-US" dirty="0"/>
              <a:t>x </a:t>
            </a:r>
            <a:r>
              <a:rPr lang="en-US" dirty="0" err="1">
                <a:latin typeface="Symbol" panose="05050102010706020507" pitchFamily="18" charset="2"/>
              </a:rPr>
              <a:t>x</a:t>
            </a:r>
            <a:r>
              <a:rPr lang="en-US" dirty="0">
                <a:latin typeface="Symbol" panose="05050102010706020507" pitchFamily="18" charset="2"/>
              </a:rPr>
              <a:t> [</a:t>
            </a:r>
            <a:r>
              <a:rPr lang="en-US" dirty="0"/>
              <a:t>rad]</a:t>
            </a:r>
          </a:p>
          <a:p>
            <a:pPr marL="285750" indent="-285750">
              <a:buFont typeface="Arial" panose="020B0604020202020204" pitchFamily="34" charset="0"/>
              <a:buChar char="•"/>
            </a:pPr>
            <a:r>
              <a:rPr lang="en-US" b="1" dirty="0"/>
              <a:t>Timing mode requires </a:t>
            </a:r>
            <a:r>
              <a:rPr lang="en-US" b="1" dirty="0">
                <a:latin typeface="Symbol" panose="05050102010706020507" pitchFamily="18" charset="2"/>
              </a:rPr>
              <a:t>x</a:t>
            </a:r>
            <a:r>
              <a:rPr lang="en-US" b="1" dirty="0"/>
              <a:t> = 5</a:t>
            </a:r>
          </a:p>
        </p:txBody>
      </p:sp>
      <p:graphicFrame>
        <p:nvGraphicFramePr>
          <p:cNvPr id="14" name="Table 14">
            <a:extLst>
              <a:ext uri="{FF2B5EF4-FFF2-40B4-BE49-F238E27FC236}">
                <a16:creationId xmlns:a16="http://schemas.microsoft.com/office/drawing/2014/main" id="{5BB59CD7-357F-6F83-A86F-3CAC88F2BA7A}"/>
              </a:ext>
            </a:extLst>
          </p:cNvPr>
          <p:cNvGraphicFramePr>
            <a:graphicFrameLocks noGrp="1"/>
          </p:cNvGraphicFramePr>
          <p:nvPr/>
        </p:nvGraphicFramePr>
        <p:xfrm>
          <a:off x="5450502" y="4824019"/>
          <a:ext cx="6467076" cy="1737360"/>
        </p:xfrm>
        <a:graphic>
          <a:graphicData uri="http://schemas.openxmlformats.org/drawingml/2006/table">
            <a:tbl>
              <a:tblPr firstRow="1" bandRow="1">
                <a:tableStyleId>{5C22544A-7EE6-4342-B048-85BDC9FD1C3A}</a:tableStyleId>
              </a:tblPr>
              <a:tblGrid>
                <a:gridCol w="2155692">
                  <a:extLst>
                    <a:ext uri="{9D8B030D-6E8A-4147-A177-3AD203B41FA5}">
                      <a16:colId xmlns:a16="http://schemas.microsoft.com/office/drawing/2014/main" val="2475653625"/>
                    </a:ext>
                  </a:extLst>
                </a:gridCol>
                <a:gridCol w="2155692">
                  <a:extLst>
                    <a:ext uri="{9D8B030D-6E8A-4147-A177-3AD203B41FA5}">
                      <a16:colId xmlns:a16="http://schemas.microsoft.com/office/drawing/2014/main" val="1827249329"/>
                    </a:ext>
                  </a:extLst>
                </a:gridCol>
                <a:gridCol w="2155692">
                  <a:extLst>
                    <a:ext uri="{9D8B030D-6E8A-4147-A177-3AD203B41FA5}">
                      <a16:colId xmlns:a16="http://schemas.microsoft.com/office/drawing/2014/main" val="3430179773"/>
                    </a:ext>
                  </a:extLst>
                </a:gridCol>
              </a:tblGrid>
              <a:tr h="163799">
                <a:tc>
                  <a:txBody>
                    <a:bodyPr/>
                    <a:lstStyle/>
                    <a:p>
                      <a:pPr algn="ctr"/>
                      <a:r>
                        <a:rPr lang="en-US" sz="1400" dirty="0"/>
                        <a:t>Mode (m)</a:t>
                      </a:r>
                    </a:p>
                  </a:txBody>
                  <a:tcPr/>
                </a:tc>
                <a:tc>
                  <a:txBody>
                    <a:bodyPr/>
                    <a:lstStyle/>
                    <a:p>
                      <a:pPr algn="ctr"/>
                      <a:r>
                        <a:rPr lang="en-US" sz="1400" dirty="0"/>
                        <a:t>Required </a:t>
                      </a:r>
                      <a:r>
                        <a:rPr lang="en-US" sz="1400" dirty="0">
                          <a:latin typeface="Symbol" panose="05050102010706020507" pitchFamily="18" charset="2"/>
                        </a:rPr>
                        <a:t> c </a:t>
                      </a:r>
                      <a:r>
                        <a:rPr lang="en-US" sz="1400" dirty="0"/>
                        <a:t>shift to stabilize the mode from F’</a:t>
                      </a:r>
                    </a:p>
                  </a:txBody>
                  <a:tcPr/>
                </a:tc>
                <a:tc>
                  <a:txBody>
                    <a:bodyPr/>
                    <a:lstStyle/>
                    <a:p>
                      <a:pPr algn="ctr"/>
                      <a:r>
                        <a:rPr lang="en-US" sz="1400" dirty="0"/>
                        <a:t>Required chromaticity for PETRA IV</a:t>
                      </a:r>
                    </a:p>
                  </a:txBody>
                  <a:tcPr/>
                </a:tc>
                <a:extLst>
                  <a:ext uri="{0D108BD9-81ED-4DB2-BD59-A6C34878D82A}">
                    <a16:rowId xmlns:a16="http://schemas.microsoft.com/office/drawing/2014/main" val="3053695818"/>
                  </a:ext>
                </a:extLst>
              </a:tr>
              <a:tr h="196195">
                <a:tc>
                  <a:txBody>
                    <a:bodyPr/>
                    <a:lstStyle/>
                    <a:p>
                      <a:pPr algn="ctr"/>
                      <a:r>
                        <a:rPr lang="en-US" sz="1400" dirty="0"/>
                        <a:t>0</a:t>
                      </a:r>
                    </a:p>
                  </a:txBody>
                  <a:tcPr/>
                </a:tc>
                <a:tc>
                  <a:txBody>
                    <a:bodyPr/>
                    <a:lstStyle/>
                    <a:p>
                      <a:pPr algn="ctr"/>
                      <a:r>
                        <a:rPr lang="en-US" sz="1400" dirty="0"/>
                        <a:t>9</a:t>
                      </a:r>
                    </a:p>
                  </a:txBody>
                  <a:tcPr/>
                </a:tc>
                <a:tc>
                  <a:txBody>
                    <a:bodyPr/>
                    <a:lstStyle/>
                    <a:p>
                      <a:pPr algn="ctr"/>
                      <a:r>
                        <a:rPr lang="en-US" sz="1400" dirty="0"/>
                        <a:t>1.3</a:t>
                      </a:r>
                    </a:p>
                  </a:txBody>
                  <a:tcPr/>
                </a:tc>
                <a:extLst>
                  <a:ext uri="{0D108BD9-81ED-4DB2-BD59-A6C34878D82A}">
                    <a16:rowId xmlns:a16="http://schemas.microsoft.com/office/drawing/2014/main" val="1289778875"/>
                  </a:ext>
                </a:extLst>
              </a:tr>
              <a:tr h="0">
                <a:tc>
                  <a:txBody>
                    <a:bodyPr/>
                    <a:lstStyle/>
                    <a:p>
                      <a:pPr algn="ctr"/>
                      <a:r>
                        <a:rPr lang="en-US" sz="1400" dirty="0"/>
                        <a:t>1</a:t>
                      </a:r>
                    </a:p>
                  </a:txBody>
                  <a:tcPr/>
                </a:tc>
                <a:tc>
                  <a:txBody>
                    <a:bodyPr/>
                    <a:lstStyle/>
                    <a:p>
                      <a:pPr algn="ctr"/>
                      <a:r>
                        <a:rPr lang="en-US" sz="1400" dirty="0"/>
                        <a:t>12</a:t>
                      </a:r>
                    </a:p>
                  </a:txBody>
                  <a:tcPr/>
                </a:tc>
                <a:tc>
                  <a:txBody>
                    <a:bodyPr/>
                    <a:lstStyle/>
                    <a:p>
                      <a:pPr algn="ctr"/>
                      <a:r>
                        <a:rPr lang="en-US" sz="1400" dirty="0"/>
                        <a:t>1.7</a:t>
                      </a:r>
                    </a:p>
                  </a:txBody>
                  <a:tcPr/>
                </a:tc>
                <a:extLst>
                  <a:ext uri="{0D108BD9-81ED-4DB2-BD59-A6C34878D82A}">
                    <a16:rowId xmlns:a16="http://schemas.microsoft.com/office/drawing/2014/main" val="1766439952"/>
                  </a:ext>
                </a:extLst>
              </a:tr>
              <a:tr h="196195">
                <a:tc>
                  <a:txBody>
                    <a:bodyPr/>
                    <a:lstStyle/>
                    <a:p>
                      <a:pPr algn="ctr"/>
                      <a:r>
                        <a:rPr lang="en-US" sz="1400" dirty="0"/>
                        <a:t>2</a:t>
                      </a:r>
                    </a:p>
                  </a:txBody>
                  <a:tcPr/>
                </a:tc>
                <a:tc>
                  <a:txBody>
                    <a:bodyPr/>
                    <a:lstStyle/>
                    <a:p>
                      <a:pPr algn="ctr"/>
                      <a:r>
                        <a:rPr lang="en-US" sz="1400" dirty="0"/>
                        <a:t>15</a:t>
                      </a:r>
                    </a:p>
                  </a:txBody>
                  <a:tcPr/>
                </a:tc>
                <a:tc>
                  <a:txBody>
                    <a:bodyPr/>
                    <a:lstStyle/>
                    <a:p>
                      <a:pPr algn="ctr"/>
                      <a:r>
                        <a:rPr lang="en-US" sz="1400" dirty="0"/>
                        <a:t>2.1</a:t>
                      </a:r>
                    </a:p>
                  </a:txBody>
                  <a:tcPr/>
                </a:tc>
                <a:extLst>
                  <a:ext uri="{0D108BD9-81ED-4DB2-BD59-A6C34878D82A}">
                    <a16:rowId xmlns:a16="http://schemas.microsoft.com/office/drawing/2014/main" val="351313738"/>
                  </a:ext>
                </a:extLst>
              </a:tr>
              <a:tr h="196195">
                <a:tc>
                  <a:txBody>
                    <a:bodyPr/>
                    <a:lstStyle/>
                    <a:p>
                      <a:pPr algn="ctr"/>
                      <a:r>
                        <a:rPr lang="en-US" sz="1400" dirty="0"/>
                        <a:t>3</a:t>
                      </a:r>
                    </a:p>
                  </a:txBody>
                  <a:tcPr/>
                </a:tc>
                <a:tc>
                  <a:txBody>
                    <a:bodyPr/>
                    <a:lstStyle/>
                    <a:p>
                      <a:pPr algn="ctr"/>
                      <a:r>
                        <a:rPr lang="en-US" sz="1400" dirty="0"/>
                        <a:t>18</a:t>
                      </a:r>
                    </a:p>
                  </a:txBody>
                  <a:tcPr/>
                </a:tc>
                <a:tc>
                  <a:txBody>
                    <a:bodyPr/>
                    <a:lstStyle/>
                    <a:p>
                      <a:pPr algn="ctr"/>
                      <a:r>
                        <a:rPr lang="en-US" sz="1400" dirty="0"/>
                        <a:t>2.5</a:t>
                      </a:r>
                    </a:p>
                  </a:txBody>
                  <a:tcPr/>
                </a:tc>
                <a:extLst>
                  <a:ext uri="{0D108BD9-81ED-4DB2-BD59-A6C34878D82A}">
                    <a16:rowId xmlns:a16="http://schemas.microsoft.com/office/drawing/2014/main" val="3012151508"/>
                  </a:ext>
                </a:extLst>
              </a:tr>
            </a:tbl>
          </a:graphicData>
        </a:graphic>
      </p:graphicFrame>
      <p:sp>
        <p:nvSpPr>
          <p:cNvPr id="11" name="Footer Placeholder 10">
            <a:extLst>
              <a:ext uri="{FF2B5EF4-FFF2-40B4-BE49-F238E27FC236}">
                <a16:creationId xmlns:a16="http://schemas.microsoft.com/office/drawing/2014/main" id="{CE8B81D6-A082-1BEE-662B-E6477E633AF3}"/>
              </a:ext>
            </a:extLst>
          </p:cNvPr>
          <p:cNvSpPr>
            <a:spLocks noGrp="1"/>
          </p:cNvSpPr>
          <p:nvPr>
            <p:ph type="ftr" sz="quarter" idx="11"/>
          </p:nvPr>
        </p:nvSpPr>
        <p:spPr>
          <a:xfrm>
            <a:off x="105362" y="6317645"/>
            <a:ext cx="5211978"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272466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710" y="310829"/>
            <a:ext cx="9015484" cy="576571"/>
          </a:xfrm>
        </p:spPr>
        <p:txBody>
          <a:bodyPr>
            <a:normAutofit fontScale="90000"/>
          </a:bodyPr>
          <a:lstStyle/>
          <a:p>
            <a:r>
              <a:rPr lang="de-DE" dirty="0">
                <a:solidFill>
                  <a:schemeClr val="accent1"/>
                </a:solidFill>
              </a:rPr>
              <a:t>Resistive wall – bunch trains with gaps</a:t>
            </a:r>
          </a:p>
        </p:txBody>
      </p:sp>
      <p:sp>
        <p:nvSpPr>
          <p:cNvPr id="4" name="Textplatzhalter 3"/>
          <p:cNvSpPr>
            <a:spLocks noGrp="1"/>
          </p:cNvSpPr>
          <p:nvPr>
            <p:ph type="body" sz="quarter" idx="13"/>
          </p:nvPr>
        </p:nvSpPr>
        <p:spPr>
          <a:xfrm>
            <a:off x="457113" y="887400"/>
            <a:ext cx="5839054" cy="360040"/>
          </a:xfrm>
        </p:spPr>
        <p:txBody>
          <a:bodyPr>
            <a:noAutofit/>
          </a:bodyPr>
          <a:lstStyle/>
          <a:p>
            <a:r>
              <a:rPr lang="de-DE" sz="2000" dirty="0"/>
              <a:t>Nested Head-Tail (NHT) Code simulation (S. Antipov)</a:t>
            </a:r>
          </a:p>
        </p:txBody>
      </p:sp>
      <p:sp>
        <p:nvSpPr>
          <p:cNvPr id="3" name="TextBox 2">
            <a:extLst>
              <a:ext uri="{FF2B5EF4-FFF2-40B4-BE49-F238E27FC236}">
                <a16:creationId xmlns:a16="http://schemas.microsoft.com/office/drawing/2014/main" id="{50F7AAAE-086E-92B5-110D-71AC25886DF9}"/>
              </a:ext>
            </a:extLst>
          </p:cNvPr>
          <p:cNvSpPr txBox="1"/>
          <p:nvPr/>
        </p:nvSpPr>
        <p:spPr>
          <a:xfrm>
            <a:off x="388619" y="1367461"/>
            <a:ext cx="5839054" cy="3447098"/>
          </a:xfrm>
          <a:prstGeom prst="rect">
            <a:avLst/>
          </a:prstGeom>
          <a:noFill/>
        </p:spPr>
        <p:txBody>
          <a:bodyPr wrap="square" rtlCol="0">
            <a:spAutoFit/>
          </a:bodyPr>
          <a:lstStyle/>
          <a:p>
            <a:r>
              <a:rPr lang="en-US" sz="2000" dirty="0">
                <a:solidFill>
                  <a:schemeClr val="accent1"/>
                </a:solidFill>
              </a:rPr>
              <a:t>NHT </a:t>
            </a:r>
            <a:r>
              <a:rPr lang="en-US" sz="2000" dirty="0" err="1">
                <a:solidFill>
                  <a:schemeClr val="accent1"/>
                </a:solidFill>
              </a:rPr>
              <a:t>Vlasov</a:t>
            </a:r>
            <a:r>
              <a:rPr lang="en-US" sz="2000" dirty="0">
                <a:solidFill>
                  <a:schemeClr val="accent1"/>
                </a:solidFill>
              </a:rPr>
              <a:t> Solver</a:t>
            </a:r>
          </a:p>
          <a:p>
            <a:pPr marL="285750" indent="-285750">
              <a:buFont typeface="Arial" panose="020B0604020202020204" pitchFamily="34" charset="0"/>
              <a:buChar char="•"/>
            </a:pPr>
            <a:r>
              <a:rPr lang="en-US" dirty="0"/>
              <a:t>Developed by A. Burov (Fermilab) and S. </a:t>
            </a:r>
            <a:r>
              <a:rPr lang="en-US" dirty="0" err="1"/>
              <a:t>Antipov</a:t>
            </a:r>
            <a:r>
              <a:rPr lang="en-US" dirty="0"/>
              <a:t> (DESY)</a:t>
            </a:r>
          </a:p>
          <a:p>
            <a:pPr marL="285750" indent="-285750">
              <a:buFont typeface="Arial" panose="020B0604020202020204" pitchFamily="34" charset="0"/>
              <a:buChar char="•"/>
            </a:pPr>
            <a:r>
              <a:rPr lang="en-US" dirty="0"/>
              <a:t>Longitudinal distribution is discretized on a set of air-bag rings </a:t>
            </a:r>
          </a:p>
          <a:p>
            <a:pPr marL="285750" indent="-285750">
              <a:buFont typeface="Arial" panose="020B0604020202020204" pitchFamily="34" charset="0"/>
              <a:buChar char="•"/>
            </a:pPr>
            <a:r>
              <a:rPr lang="en-US" dirty="0"/>
              <a:t>Single-bunch + coupled-bunch wakes</a:t>
            </a:r>
          </a:p>
          <a:p>
            <a:pPr marL="285750" indent="-285750">
              <a:buFont typeface="Arial" panose="020B0604020202020204" pitchFamily="34" charset="0"/>
              <a:buChar char="•"/>
            </a:pPr>
            <a:r>
              <a:rPr lang="en-US" dirty="0"/>
              <a:t>Chromaticity</a:t>
            </a:r>
          </a:p>
          <a:p>
            <a:pPr marL="285750" indent="-285750">
              <a:buFont typeface="Arial" panose="020B0604020202020204" pitchFamily="34" charset="0"/>
              <a:buChar char="•"/>
            </a:pPr>
            <a:r>
              <a:rPr lang="en-US" dirty="0"/>
              <a:t>Damper feedback system: both resistive and reactive</a:t>
            </a:r>
          </a:p>
          <a:p>
            <a:pPr marL="285750" indent="-285750">
              <a:buFont typeface="Arial" panose="020B0604020202020204" pitchFamily="34" charset="0"/>
              <a:buChar char="•"/>
            </a:pPr>
            <a:r>
              <a:rPr lang="en-US" dirty="0"/>
              <a:t>Arbitrary longitudinal distributions and filling patterns</a:t>
            </a:r>
          </a:p>
          <a:p>
            <a:pPr marL="285750" indent="-285750">
              <a:buFont typeface="Arial" panose="020B0604020202020204" pitchFamily="34" charset="0"/>
              <a:buChar char="•"/>
            </a:pPr>
            <a:r>
              <a:rPr lang="en-US" dirty="0"/>
              <a:t>It was used to study coupled bunch instability at CERN</a:t>
            </a:r>
          </a:p>
          <a:p>
            <a:pPr marL="285750" indent="-285750">
              <a:buFont typeface="Arial" panose="020B0604020202020204" pitchFamily="34" charset="0"/>
              <a:buChar char="•"/>
            </a:pPr>
            <a:r>
              <a:rPr lang="en-US" dirty="0"/>
              <a:t>We found that it gives a tremendous time saving in dealing with the bunches more than 1000 compared to tracking codes.</a:t>
            </a:r>
          </a:p>
        </p:txBody>
      </p:sp>
      <p:pic>
        <p:nvPicPr>
          <p:cNvPr id="13" name="Picture 12">
            <a:extLst>
              <a:ext uri="{FF2B5EF4-FFF2-40B4-BE49-F238E27FC236}">
                <a16:creationId xmlns:a16="http://schemas.microsoft.com/office/drawing/2014/main" id="{DB99E312-C4D6-1648-6F45-0C2B916F802E}"/>
              </a:ext>
            </a:extLst>
          </p:cNvPr>
          <p:cNvPicPr>
            <a:picLocks noChangeAspect="1"/>
          </p:cNvPicPr>
          <p:nvPr/>
        </p:nvPicPr>
        <p:blipFill>
          <a:blip r:embed="rId3">
            <a:lum/>
            <a:alphaModFix/>
          </a:blip>
          <a:srcRect/>
          <a:stretch>
            <a:fillRect/>
          </a:stretch>
        </p:blipFill>
        <p:spPr>
          <a:xfrm>
            <a:off x="6459939" y="3515907"/>
            <a:ext cx="5343442" cy="2957681"/>
          </a:xfrm>
          <a:prstGeom prst="rect">
            <a:avLst/>
          </a:prstGeom>
          <a:noFill/>
          <a:ln w="0">
            <a:solidFill>
              <a:srgbClr val="3465A4"/>
            </a:solidFill>
            <a:prstDash val="solid"/>
          </a:ln>
        </p:spPr>
      </p:pic>
      <p:sp>
        <p:nvSpPr>
          <p:cNvPr id="15" name="TextBox 14">
            <a:extLst>
              <a:ext uri="{FF2B5EF4-FFF2-40B4-BE49-F238E27FC236}">
                <a16:creationId xmlns:a16="http://schemas.microsoft.com/office/drawing/2014/main" id="{3A94107B-EA99-2E89-6974-7CD58E06398A}"/>
              </a:ext>
            </a:extLst>
          </p:cNvPr>
          <p:cNvSpPr txBox="1"/>
          <p:nvPr/>
        </p:nvSpPr>
        <p:spPr>
          <a:xfrm>
            <a:off x="6605516" y="1367461"/>
            <a:ext cx="5663821" cy="2021066"/>
          </a:xfrm>
          <a:prstGeom prst="rect">
            <a:avLst/>
          </a:prstGeom>
          <a:noFill/>
        </p:spPr>
        <p:txBody>
          <a:bodyPr wrap="square">
            <a:spAutoFit/>
          </a:bodyPr>
          <a:lstStyle/>
          <a:p>
            <a:pPr marL="0" lvl="0" indent="0">
              <a:spcBef>
                <a:spcPts val="1199"/>
              </a:spcBef>
              <a:spcAft>
                <a:spcPts val="201"/>
              </a:spcAft>
              <a:buClr>
                <a:srgbClr val="1CADE4"/>
              </a:buClr>
              <a:buSzPct val="100000"/>
            </a:pPr>
            <a:r>
              <a:rPr lang="en-US" sz="2000" dirty="0">
                <a:solidFill>
                  <a:schemeClr val="accent1"/>
                </a:solidFill>
                <a:highlight>
                  <a:scrgbClr r="0" g="0" b="0">
                    <a:alpha val="0"/>
                  </a:scrgbClr>
                </a:highlight>
                <a:latin typeface="Calibri"/>
              </a:rPr>
              <a:t>Example and benchmark</a:t>
            </a:r>
          </a:p>
          <a:p>
            <a:pPr marL="285750" lvl="0" indent="-285750">
              <a:spcBef>
                <a:spcPts val="1199"/>
              </a:spcBef>
              <a:spcAft>
                <a:spcPts val="201"/>
              </a:spcAft>
              <a:buClr>
                <a:srgbClr val="1CADE4"/>
              </a:buClr>
              <a:buSzPct val="100000"/>
              <a:buFont typeface="Arial" panose="020B0604020202020204" pitchFamily="34" charset="0"/>
              <a:buChar char="•"/>
            </a:pPr>
            <a:r>
              <a:rPr lang="en-US" dirty="0">
                <a:solidFill>
                  <a:srgbClr val="404040"/>
                </a:solidFill>
                <a:highlight>
                  <a:scrgbClr r="0" g="0" b="0">
                    <a:alpha val="0"/>
                  </a:scrgbClr>
                </a:highlight>
                <a:latin typeface="Calibri"/>
              </a:rPr>
              <a:t>a destabilizing effect of a transverse HOM in Hi-</a:t>
            </a:r>
            <a:r>
              <a:rPr lang="en-US" dirty="0" err="1">
                <a:solidFill>
                  <a:srgbClr val="404040"/>
                </a:solidFill>
                <a:highlight>
                  <a:scrgbClr r="0" g="0" b="0">
                    <a:alpha val="0"/>
                  </a:scrgbClr>
                </a:highlight>
                <a:latin typeface="Calibri"/>
              </a:rPr>
              <a:t>Lumi</a:t>
            </a:r>
            <a:r>
              <a:rPr lang="en-US" dirty="0">
                <a:solidFill>
                  <a:srgbClr val="404040"/>
                </a:solidFill>
                <a:highlight>
                  <a:scrgbClr r="0" g="0" b="0">
                    <a:alpha val="0"/>
                  </a:scrgbClr>
                </a:highlight>
                <a:latin typeface="Calibri"/>
              </a:rPr>
              <a:t> LHC, confirmed by </a:t>
            </a:r>
            <a:r>
              <a:rPr lang="en-US" dirty="0" err="1">
                <a:solidFill>
                  <a:srgbClr val="404040"/>
                </a:solidFill>
                <a:highlight>
                  <a:scrgbClr r="0" g="0" b="0">
                    <a:alpha val="0"/>
                  </a:scrgbClr>
                </a:highlight>
                <a:latin typeface="Calibri"/>
              </a:rPr>
              <a:t>PyHEADTAIL</a:t>
            </a:r>
            <a:r>
              <a:rPr lang="en-US" dirty="0">
                <a:solidFill>
                  <a:srgbClr val="404040"/>
                </a:solidFill>
                <a:highlight>
                  <a:scrgbClr r="0" g="0" b="0">
                    <a:alpha val="0"/>
                  </a:scrgbClr>
                </a:highlight>
                <a:latin typeface="Calibri"/>
              </a:rPr>
              <a:t> tracking code.</a:t>
            </a:r>
          </a:p>
          <a:p>
            <a:pPr marL="285750" lvl="1" indent="-285750">
              <a:spcBef>
                <a:spcPts val="1168"/>
              </a:spcBef>
              <a:buSzPct val="75000"/>
              <a:buFont typeface="Arial" panose="020B0604020202020204" pitchFamily="34" charset="0"/>
              <a:buChar char="•"/>
            </a:pPr>
            <a:r>
              <a:rPr lang="en-US" dirty="0">
                <a:solidFill>
                  <a:srgbClr val="404040"/>
                </a:solidFill>
                <a:highlight>
                  <a:scrgbClr r="0" g="0" b="0">
                    <a:alpha val="0"/>
                  </a:scrgbClr>
                </a:highlight>
                <a:latin typeface="Calibri"/>
              </a:rPr>
              <a:t>NHT solution – solid lines, tracking – dots</a:t>
            </a:r>
          </a:p>
          <a:p>
            <a:pPr marL="0" lvl="1">
              <a:spcBef>
                <a:spcPts val="1168"/>
              </a:spcBef>
              <a:buSzPct val="75000"/>
            </a:pPr>
            <a:r>
              <a:rPr lang="en-US" u="sng" dirty="0">
                <a:solidFill>
                  <a:srgbClr val="96DE37"/>
                </a:solidFill>
                <a:highlight>
                  <a:scrgbClr r="0" g="0" b="0">
                    <a:alpha val="0"/>
                  </a:scrgbClr>
                </a:highlight>
                <a:latin typeface="Calibri"/>
              </a:rPr>
              <a:t>S. </a:t>
            </a:r>
            <a:r>
              <a:rPr lang="en-US" u="sng" dirty="0" err="1">
                <a:solidFill>
                  <a:srgbClr val="96DE37"/>
                </a:solidFill>
                <a:highlight>
                  <a:scrgbClr r="0" g="0" b="0">
                    <a:alpha val="0"/>
                  </a:scrgbClr>
                </a:highlight>
                <a:latin typeface="Calibri"/>
              </a:rPr>
              <a:t>Antipov</a:t>
            </a:r>
            <a:r>
              <a:rPr lang="en-US" u="sng" dirty="0">
                <a:solidFill>
                  <a:srgbClr val="96DE37"/>
                </a:solidFill>
                <a:highlight>
                  <a:scrgbClr r="0" g="0" b="0">
                    <a:alpha val="0"/>
                  </a:scrgbClr>
                </a:highlight>
                <a:latin typeface="Calibri"/>
              </a:rPr>
              <a:t> </a:t>
            </a:r>
            <a:r>
              <a:rPr lang="en-US" i="1" u="sng" dirty="0">
                <a:solidFill>
                  <a:srgbClr val="96DE37"/>
                </a:solidFill>
                <a:highlight>
                  <a:scrgbClr r="0" g="0" b="0">
                    <a:alpha val="0"/>
                  </a:scrgbClr>
                </a:highlight>
                <a:latin typeface="Calibri"/>
              </a:rPr>
              <a:t>et al.</a:t>
            </a:r>
            <a:r>
              <a:rPr lang="en-US" u="sng" dirty="0">
                <a:solidFill>
                  <a:srgbClr val="96DE37"/>
                </a:solidFill>
                <a:highlight>
                  <a:scrgbClr r="0" g="0" b="0">
                    <a:alpha val="0"/>
                  </a:scrgbClr>
                </a:highlight>
                <a:latin typeface="Calibri"/>
              </a:rPr>
              <a:t>, </a:t>
            </a:r>
            <a:r>
              <a:rPr lang="en-US" i="1" u="sng" dirty="0">
                <a:solidFill>
                  <a:srgbClr val="96DE37"/>
                </a:solidFill>
                <a:highlight>
                  <a:scrgbClr r="0" g="0" b="0">
                    <a:alpha val="0"/>
                  </a:scrgbClr>
                </a:highlight>
                <a:latin typeface="Calibri"/>
              </a:rPr>
              <a:t>PRAB</a:t>
            </a:r>
            <a:r>
              <a:rPr lang="en-US" u="sng" dirty="0">
                <a:solidFill>
                  <a:srgbClr val="96DE37"/>
                </a:solidFill>
                <a:highlight>
                  <a:scrgbClr r="0" g="0" b="0">
                    <a:alpha val="0"/>
                  </a:scrgbClr>
                </a:highlight>
                <a:latin typeface="Calibri"/>
              </a:rPr>
              <a:t> 22, 054401 (2019)</a:t>
            </a:r>
          </a:p>
        </p:txBody>
      </p:sp>
      <p:pic>
        <p:nvPicPr>
          <p:cNvPr id="16" name="Picture 15">
            <a:extLst>
              <a:ext uri="{FF2B5EF4-FFF2-40B4-BE49-F238E27FC236}">
                <a16:creationId xmlns:a16="http://schemas.microsoft.com/office/drawing/2014/main" id="{6979EB05-D8D5-AD42-D8E8-EE56295613A1}"/>
              </a:ext>
            </a:extLst>
          </p:cNvPr>
          <p:cNvPicPr>
            <a:picLocks noChangeAspect="1"/>
          </p:cNvPicPr>
          <p:nvPr/>
        </p:nvPicPr>
        <p:blipFill>
          <a:blip r:embed="rId4"/>
          <a:stretch>
            <a:fillRect/>
          </a:stretch>
        </p:blipFill>
        <p:spPr>
          <a:xfrm>
            <a:off x="543549" y="4934580"/>
            <a:ext cx="5153524" cy="1484326"/>
          </a:xfrm>
          <a:prstGeom prst="rect">
            <a:avLst/>
          </a:prstGeom>
        </p:spPr>
      </p:pic>
      <p:sp>
        <p:nvSpPr>
          <p:cNvPr id="5" name="Footer Placeholder 4">
            <a:extLst>
              <a:ext uri="{FF2B5EF4-FFF2-40B4-BE49-F238E27FC236}">
                <a16:creationId xmlns:a16="http://schemas.microsoft.com/office/drawing/2014/main" id="{CD895443-51C9-8529-5814-DE90AC459ECC}"/>
              </a:ext>
            </a:extLst>
          </p:cNvPr>
          <p:cNvSpPr>
            <a:spLocks noGrp="1"/>
          </p:cNvSpPr>
          <p:nvPr>
            <p:ph type="ftr" sz="quarter" idx="11"/>
          </p:nvPr>
        </p:nvSpPr>
        <p:spPr>
          <a:xfrm>
            <a:off x="3818132" y="6364608"/>
            <a:ext cx="5353594" cy="365125"/>
          </a:xfrm>
        </p:spPr>
        <p:txBody>
          <a:bodyPr/>
          <a:lstStyle/>
          <a:p>
            <a:r>
              <a:rPr lang="en-US" noProof="0" dirty="0"/>
              <a:t>Yong-</a:t>
            </a:r>
            <a:r>
              <a:rPr lang="en-US" noProof="0" dirty="0" err="1"/>
              <a:t>Chul</a:t>
            </a:r>
            <a:r>
              <a:rPr lang="en-US" noProof="0" dirty="0"/>
              <a:t> Chae (DESY) | LEL 2022, ALBA, Barcelona, June 26 - June 29, 2022 </a:t>
            </a:r>
          </a:p>
        </p:txBody>
      </p:sp>
    </p:spTree>
    <p:extLst>
      <p:ext uri="{BB962C8B-B14F-4D97-AF65-F5344CB8AC3E}">
        <p14:creationId xmlns:p14="http://schemas.microsoft.com/office/powerpoint/2010/main" val="49450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6593</TotalTime>
  <Words>4506</Words>
  <Application>Microsoft Office PowerPoint</Application>
  <PresentationFormat>Widescreen</PresentationFormat>
  <Paragraphs>612</Paragraphs>
  <Slides>34</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Liberation Sans</vt:lpstr>
      <vt:lpstr>Arial</vt:lpstr>
      <vt:lpstr>Calibri</vt:lpstr>
      <vt:lpstr>Calibri Light</vt:lpstr>
      <vt:lpstr>Cambria Math</vt:lpstr>
      <vt:lpstr>Courier New</vt:lpstr>
      <vt:lpstr>Symbol</vt:lpstr>
      <vt:lpstr>Wingdings</vt:lpstr>
      <vt:lpstr>Office Theme</vt:lpstr>
      <vt:lpstr>Equation</vt:lpstr>
      <vt:lpstr>Overview of Collective Effects and Their Mitigation in Ultra Low-Emittance Light Source Rings</vt:lpstr>
      <vt:lpstr>Overview</vt:lpstr>
      <vt:lpstr>Rf Cavity Systems</vt:lpstr>
      <vt:lpstr>Cavity HOMs</vt:lpstr>
      <vt:lpstr>Cavity HOMs</vt:lpstr>
      <vt:lpstr>Cavity Fundamental Mode of Large Ring</vt:lpstr>
      <vt:lpstr>Cavity Fundamental Mode of PETRA IV</vt:lpstr>
      <vt:lpstr>Resistive wall – coupled bunch instability</vt:lpstr>
      <vt:lpstr>Resistive wall – bunch trains with gaps</vt:lpstr>
      <vt:lpstr>Resistive wall – bunch trains with gaps</vt:lpstr>
      <vt:lpstr>Fill Pattern – Transient Beam Loading</vt:lpstr>
      <vt:lpstr>Fill Pattern – Transient Beam Loading</vt:lpstr>
      <vt:lpstr>Fill Pattern – Ion Effects (PETRA IV)</vt:lpstr>
      <vt:lpstr>Fill Pattern – Ion Effects (PETRA IV) </vt:lpstr>
      <vt:lpstr>Fill Pattern – Ion Effects (PETRA IV)</vt:lpstr>
      <vt:lpstr>Resistive Wall Impedance - NEG</vt:lpstr>
      <vt:lpstr>Resistive Wall Impedance - NEG</vt:lpstr>
      <vt:lpstr>Resistive Wall Impedance - NEG</vt:lpstr>
      <vt:lpstr>Resistive Wall Impedance – Real Chamber Geometry</vt:lpstr>
      <vt:lpstr>ID Chamber Wake Comparison</vt:lpstr>
      <vt:lpstr>USSR 40 EBS Cells: Aperture Study (20 mm, 10 mm)</vt:lpstr>
      <vt:lpstr>USSR – EBS40 with 20 mm Aperture (y)</vt:lpstr>
      <vt:lpstr>USSR – EBS40 with 20 mm Aperture (y)</vt:lpstr>
      <vt:lpstr>Small Aperture Option (D &lt; 20 mm) Case Study</vt:lpstr>
      <vt:lpstr>Overview of Collective Effects (23-m Cell Lattice)</vt:lpstr>
      <vt:lpstr>Impedance Budget (23-m cell)</vt:lpstr>
      <vt:lpstr>Minimum Aperture for Timing Mode (23 m cell)</vt:lpstr>
      <vt:lpstr>EBS40 with D=10 mm Round Aperture</vt:lpstr>
      <vt:lpstr>Round vs. Elliptic Chamber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Collective Effects and Their Mitigation in Ultra Low-Emittance Light Source Rings</dc:title>
  <dc:creator>Yong Chae</dc:creator>
  <cp:lastModifiedBy>Yong Chae</cp:lastModifiedBy>
  <cp:revision>1</cp:revision>
  <dcterms:created xsi:type="dcterms:W3CDTF">2022-06-21T10:00:23Z</dcterms:created>
  <dcterms:modified xsi:type="dcterms:W3CDTF">2022-06-26T21:51:45Z</dcterms:modified>
</cp:coreProperties>
</file>