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31" r:id="rId5"/>
    <p:sldMasterId id="2147483670" r:id="rId6"/>
    <p:sldMasterId id="2147483691" r:id="rId7"/>
  </p:sldMasterIdLst>
  <p:notesMasterIdLst>
    <p:notesMasterId r:id="rId28"/>
  </p:notesMasterIdLst>
  <p:sldIdLst>
    <p:sldId id="256" r:id="rId8"/>
    <p:sldId id="274" r:id="rId9"/>
    <p:sldId id="265" r:id="rId10"/>
    <p:sldId id="257" r:id="rId11"/>
    <p:sldId id="259" r:id="rId12"/>
    <p:sldId id="263" r:id="rId13"/>
    <p:sldId id="264" r:id="rId14"/>
    <p:sldId id="275" r:id="rId15"/>
    <p:sldId id="269" r:id="rId16"/>
    <p:sldId id="270" r:id="rId17"/>
    <p:sldId id="261" r:id="rId18"/>
    <p:sldId id="271" r:id="rId19"/>
    <p:sldId id="277" r:id="rId20"/>
    <p:sldId id="272" r:id="rId21"/>
    <p:sldId id="268" r:id="rId22"/>
    <p:sldId id="266" r:id="rId23"/>
    <p:sldId id="267" r:id="rId24"/>
    <p:sldId id="278" r:id="rId25"/>
    <p:sldId id="276" r:id="rId26"/>
    <p:sldId id="273" r:id="rId2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3F6BAE"/>
    <a:srgbClr val="F0DC08"/>
    <a:srgbClr val="FFCC00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60853-B4BA-4373-BA2C-15FB49AF51CD}" v="396" dt="2022-06-24T12:44:17.176"/>
    <p1510:client id="{B472F209-0BC5-D14F-8BBE-206694189124}" v="95" dt="2022-06-24T08:09:30.579"/>
    <p1510:client id="{C44B5E01-D124-4653-BCA3-7584A6D6381A}" v="17" dt="2022-06-23T16:53:07.98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IER Randy" userId="S::randy.ollier@synchrotron-soleil.fr::c8123f47-1b2f-48c9-bac0-e2b86aa96793" providerId="AD" clId="Web-{B664B7AC-58C9-469B-A5E3-6E48BEA3B34B}"/>
    <pc:docChg chg="modSld">
      <pc:chgData name="OLLIER Randy" userId="S::randy.ollier@synchrotron-soleil.fr::c8123f47-1b2f-48c9-bac0-e2b86aa96793" providerId="AD" clId="Web-{B664B7AC-58C9-469B-A5E3-6E48BEA3B34B}" dt="2021-05-13T13:53:46.018" v="58" actId="1076"/>
      <pc:docMkLst>
        <pc:docMk/>
      </pc:docMkLst>
      <pc:sldChg chg="addSp delSp modSp">
        <pc:chgData name="OLLIER Randy" userId="S::randy.ollier@synchrotron-soleil.fr::c8123f47-1b2f-48c9-bac0-e2b86aa96793" providerId="AD" clId="Web-{B664B7AC-58C9-469B-A5E3-6E48BEA3B34B}" dt="2021-05-13T13:51:31.578" v="41" actId="20577"/>
        <pc:sldMkLst>
          <pc:docMk/>
          <pc:sldMk cId="1187063835" sldId="257"/>
        </pc:sldMkLst>
        <pc:spChg chg="mod">
          <ac:chgData name="OLLIER Randy" userId="S::randy.ollier@synchrotron-soleil.fr::c8123f47-1b2f-48c9-bac0-e2b86aa96793" providerId="AD" clId="Web-{B664B7AC-58C9-469B-A5E3-6E48BEA3B34B}" dt="2021-05-13T13:51:31.578" v="41" actId="20577"/>
          <ac:spMkLst>
            <pc:docMk/>
            <pc:sldMk cId="1187063835" sldId="257"/>
            <ac:spMk id="5" creationId="{8673BADC-4014-4DA8-A9C7-948273C9D9CF}"/>
          </ac:spMkLst>
        </pc:spChg>
        <pc:spChg chg="add del mod">
          <ac:chgData name="OLLIER Randy" userId="S::randy.ollier@synchrotron-soleil.fr::c8123f47-1b2f-48c9-bac0-e2b86aa96793" providerId="AD" clId="Web-{B664B7AC-58C9-469B-A5E3-6E48BEA3B34B}" dt="2021-05-13T13:50:27.171" v="13"/>
          <ac:spMkLst>
            <pc:docMk/>
            <pc:sldMk cId="1187063835" sldId="257"/>
            <ac:spMk id="21" creationId="{B7F000D7-BC6E-4558-A8FF-FBFDAD66D84E}"/>
          </ac:spMkLst>
        </pc:spChg>
        <pc:graphicFrameChg chg="mod modGraphic">
          <ac:chgData name="OLLIER Randy" userId="S::randy.ollier@synchrotron-soleil.fr::c8123f47-1b2f-48c9-bac0-e2b86aa96793" providerId="AD" clId="Web-{B664B7AC-58C9-469B-A5E3-6E48BEA3B34B}" dt="2021-05-13T13:51:23.906" v="40"/>
          <ac:graphicFrameMkLst>
            <pc:docMk/>
            <pc:sldMk cId="1187063835" sldId="257"/>
            <ac:graphicFrameMk id="12" creationId="{8CD162C1-A6AA-4107-ABE5-091BA0A56099}"/>
          </ac:graphicFrameMkLst>
        </pc:graphicFrameChg>
        <pc:graphicFrameChg chg="add del mod">
          <ac:chgData name="OLLIER Randy" userId="S::randy.ollier@synchrotron-soleil.fr::c8123f47-1b2f-48c9-bac0-e2b86aa96793" providerId="AD" clId="Web-{B664B7AC-58C9-469B-A5E3-6E48BEA3B34B}" dt="2021-05-13T13:50:27.171" v="14"/>
          <ac:graphicFrameMkLst>
            <pc:docMk/>
            <pc:sldMk cId="1187063835" sldId="257"/>
            <ac:graphicFrameMk id="16" creationId="{CCC66EBB-9C3E-48C9-AA3F-3B7EDEB8CC1C}"/>
          </ac:graphicFrameMkLst>
        </pc:graphicFrameChg>
      </pc:sldChg>
      <pc:sldChg chg="modSp">
        <pc:chgData name="OLLIER Randy" userId="S::randy.ollier@synchrotron-soleil.fr::c8123f47-1b2f-48c9-bac0-e2b86aa96793" providerId="AD" clId="Web-{B664B7AC-58C9-469B-A5E3-6E48BEA3B34B}" dt="2021-05-13T13:52:34.126" v="49"/>
        <pc:sldMkLst>
          <pc:docMk/>
          <pc:sldMk cId="3153786720" sldId="259"/>
        </pc:sldMkLst>
        <pc:graphicFrameChg chg="mod modGraphic">
          <ac:chgData name="OLLIER Randy" userId="S::randy.ollier@synchrotron-soleil.fr::c8123f47-1b2f-48c9-bac0-e2b86aa96793" providerId="AD" clId="Web-{B664B7AC-58C9-469B-A5E3-6E48BEA3B34B}" dt="2021-05-13T13:52:34.126" v="49"/>
          <ac:graphicFrameMkLst>
            <pc:docMk/>
            <pc:sldMk cId="3153786720" sldId="259"/>
            <ac:graphicFrameMk id="41" creationId="{CC5840B8-31BB-4F92-862E-74EFF05EBE19}"/>
          </ac:graphicFrameMkLst>
        </pc:graphicFrameChg>
      </pc:sldChg>
      <pc:sldChg chg="modSp">
        <pc:chgData name="OLLIER Randy" userId="S::randy.ollier@synchrotron-soleil.fr::c8123f47-1b2f-48c9-bac0-e2b86aa96793" providerId="AD" clId="Web-{B664B7AC-58C9-469B-A5E3-6E48BEA3B34B}" dt="2021-05-13T13:53:46.018" v="58" actId="1076"/>
        <pc:sldMkLst>
          <pc:docMk/>
          <pc:sldMk cId="2205331353" sldId="261"/>
        </pc:sldMkLst>
        <pc:spChg chg="mod">
          <ac:chgData name="OLLIER Randy" userId="S::randy.ollier@synchrotron-soleil.fr::c8123f47-1b2f-48c9-bac0-e2b86aa96793" providerId="AD" clId="Web-{B664B7AC-58C9-469B-A5E3-6E48BEA3B34B}" dt="2021-05-13T13:53:46.018" v="58" actId="1076"/>
          <ac:spMkLst>
            <pc:docMk/>
            <pc:sldMk cId="2205331353" sldId="261"/>
            <ac:spMk id="12" creationId="{B35C937F-9495-4111-829C-04F751849A60}"/>
          </ac:spMkLst>
        </pc:spChg>
      </pc:sldChg>
      <pc:sldChg chg="modSp">
        <pc:chgData name="OLLIER Randy" userId="S::randy.ollier@synchrotron-soleil.fr::c8123f47-1b2f-48c9-bac0-e2b86aa96793" providerId="AD" clId="Web-{B664B7AC-58C9-469B-A5E3-6E48BEA3B34B}" dt="2021-05-13T13:53:27.065" v="57" actId="1076"/>
        <pc:sldMkLst>
          <pc:docMk/>
          <pc:sldMk cId="2993460626" sldId="264"/>
        </pc:sldMkLst>
        <pc:spChg chg="mod">
          <ac:chgData name="OLLIER Randy" userId="S::randy.ollier@synchrotron-soleil.fr::c8123f47-1b2f-48c9-bac0-e2b86aa96793" providerId="AD" clId="Web-{B664B7AC-58C9-469B-A5E3-6E48BEA3B34B}" dt="2021-05-13T13:53:27.065" v="57" actId="1076"/>
          <ac:spMkLst>
            <pc:docMk/>
            <pc:sldMk cId="2993460626" sldId="264"/>
            <ac:spMk id="15" creationId="{B807CB7D-D5C3-409F-94FA-DFF0AF09CB26}"/>
          </ac:spMkLst>
        </pc:spChg>
      </pc:sldChg>
    </pc:docChg>
  </pc:docChgLst>
  <pc:docChgLst>
    <pc:chgData name="ALEXANDRE Patrick" userId="S::patrick.alexandre@synchrotron-soleil.fr::23d5e099-84ec-4bbe-b608-3739c7b9b221" providerId="AD" clId="Web-{A32A03F2-24C5-46AC-9AD9-4457821244B3}"/>
    <pc:docChg chg="addSld modSld">
      <pc:chgData name="ALEXANDRE Patrick" userId="S::patrick.alexandre@synchrotron-soleil.fr::23d5e099-84ec-4bbe-b608-3739c7b9b221" providerId="AD" clId="Web-{A32A03F2-24C5-46AC-9AD9-4457821244B3}" dt="2021-05-07T16:39:02.699" v="327" actId="1076"/>
      <pc:docMkLst>
        <pc:docMk/>
      </pc:docMkLst>
      <pc:sldChg chg="addSp delSp modSp new">
        <pc:chgData name="ALEXANDRE Patrick" userId="S::patrick.alexandre@synchrotron-soleil.fr::23d5e099-84ec-4bbe-b608-3739c7b9b221" providerId="AD" clId="Web-{A32A03F2-24C5-46AC-9AD9-4457821244B3}" dt="2021-05-07T16:39:02.699" v="327" actId="1076"/>
        <pc:sldMkLst>
          <pc:docMk/>
          <pc:sldMk cId="204941251" sldId="267"/>
        </pc:sldMkLst>
        <pc:spChg chg="mod">
          <ac:chgData name="ALEXANDRE Patrick" userId="S::patrick.alexandre@synchrotron-soleil.fr::23d5e099-84ec-4bbe-b608-3739c7b9b221" providerId="AD" clId="Web-{A32A03F2-24C5-46AC-9AD9-4457821244B3}" dt="2021-05-07T16:26:32.165" v="8" actId="20577"/>
          <ac:spMkLst>
            <pc:docMk/>
            <pc:sldMk cId="204941251" sldId="267"/>
            <ac:spMk id="2" creationId="{53A439D0-A05B-432A-AD92-3ADD5D1E9382}"/>
          </ac:spMkLst>
        </pc:spChg>
        <pc:spChg chg="del">
          <ac:chgData name="ALEXANDRE Patrick" userId="S::patrick.alexandre@synchrotron-soleil.fr::23d5e099-84ec-4bbe-b608-3739c7b9b221" providerId="AD" clId="Web-{A32A03F2-24C5-46AC-9AD9-4457821244B3}" dt="2021-05-07T16:26:35.665" v="9"/>
          <ac:spMkLst>
            <pc:docMk/>
            <pc:sldMk cId="204941251" sldId="267"/>
            <ac:spMk id="3" creationId="{23CC2BE0-C099-49AB-9270-4B4B64D1FF3E}"/>
          </ac:spMkLst>
        </pc:spChg>
        <pc:spChg chg="add mod">
          <ac:chgData name="ALEXANDRE Patrick" userId="S::patrick.alexandre@synchrotron-soleil.fr::23d5e099-84ec-4bbe-b608-3739c7b9b221" providerId="AD" clId="Web-{A32A03F2-24C5-46AC-9AD9-4457821244B3}" dt="2021-05-07T16:39:02.699" v="327" actId="1076"/>
          <ac:spMkLst>
            <pc:docMk/>
            <pc:sldMk cId="204941251" sldId="267"/>
            <ac:spMk id="6" creationId="{02D45928-5A6D-41E7-B242-1F84731AAD93}"/>
          </ac:spMkLst>
        </pc:spChg>
        <pc:spChg chg="add del mod">
          <ac:chgData name="ALEXANDRE Patrick" userId="S::patrick.alexandre@synchrotron-soleil.fr::23d5e099-84ec-4bbe-b608-3739c7b9b221" providerId="AD" clId="Web-{A32A03F2-24C5-46AC-9AD9-4457821244B3}" dt="2021-05-07T16:38:55.699" v="324"/>
          <ac:spMkLst>
            <pc:docMk/>
            <pc:sldMk cId="204941251" sldId="267"/>
            <ac:spMk id="7" creationId="{18820E9C-01CA-4F5A-B0CB-EB2578F6A4D6}"/>
          </ac:spMkLst>
        </pc:spChg>
        <pc:picChg chg="add del mod">
          <ac:chgData name="ALEXANDRE Patrick" userId="S::patrick.alexandre@synchrotron-soleil.fr::23d5e099-84ec-4bbe-b608-3739c7b9b221" providerId="AD" clId="Web-{A32A03F2-24C5-46AC-9AD9-4457821244B3}" dt="2021-05-07T16:26:58.432" v="12"/>
          <ac:picMkLst>
            <pc:docMk/>
            <pc:sldMk cId="204941251" sldId="267"/>
            <ac:picMk id="4" creationId="{439A7A59-33D5-4934-BF0C-C1D66B24C905}"/>
          </ac:picMkLst>
        </pc:picChg>
        <pc:picChg chg="add del mod">
          <ac:chgData name="ALEXANDRE Patrick" userId="S::patrick.alexandre@synchrotron-soleil.fr::23d5e099-84ec-4bbe-b608-3739c7b9b221" providerId="AD" clId="Web-{A32A03F2-24C5-46AC-9AD9-4457821244B3}" dt="2021-05-07T16:27:23.088" v="14"/>
          <ac:picMkLst>
            <pc:docMk/>
            <pc:sldMk cId="204941251" sldId="267"/>
            <ac:picMk id="5" creationId="{C739C19B-5920-4BBF-B7F3-7CCC0B5C24BF}"/>
          </ac:picMkLst>
        </pc:picChg>
      </pc:sldChg>
    </pc:docChg>
  </pc:docChgLst>
  <pc:docChgLst>
    <pc:chgData name="OLLIER Randy" userId="S::randy.ollier@synchrotron-soleil.fr::c8123f47-1b2f-48c9-bac0-e2b86aa96793" providerId="AD" clId="Web-{04D4F301-311F-4DD6-BD1D-714215457EDF}"/>
    <pc:docChg chg="modSld">
      <pc:chgData name="OLLIER Randy" userId="S::randy.ollier@synchrotron-soleil.fr::c8123f47-1b2f-48c9-bac0-e2b86aa96793" providerId="AD" clId="Web-{04D4F301-311F-4DD6-BD1D-714215457EDF}" dt="2021-05-10T18:06:46.731" v="3" actId="20577"/>
      <pc:docMkLst>
        <pc:docMk/>
      </pc:docMkLst>
      <pc:sldChg chg="modSp">
        <pc:chgData name="OLLIER Randy" userId="S::randy.ollier@synchrotron-soleil.fr::c8123f47-1b2f-48c9-bac0-e2b86aa96793" providerId="AD" clId="Web-{04D4F301-311F-4DD6-BD1D-714215457EDF}" dt="2021-05-10T18:06:46.731" v="3" actId="20577"/>
        <pc:sldMkLst>
          <pc:docMk/>
          <pc:sldMk cId="2732140388" sldId="266"/>
        </pc:sldMkLst>
        <pc:spChg chg="mod">
          <ac:chgData name="OLLIER Randy" userId="S::randy.ollier@synchrotron-soleil.fr::c8123f47-1b2f-48c9-bac0-e2b86aa96793" providerId="AD" clId="Web-{04D4F301-311F-4DD6-BD1D-714215457EDF}" dt="2021-05-10T18:06:46.731" v="3" actId="20577"/>
          <ac:spMkLst>
            <pc:docMk/>
            <pc:sldMk cId="2732140388" sldId="266"/>
            <ac:spMk id="3" creationId="{D1FE7A22-C08E-554E-9107-82FFD946712D}"/>
          </ac:spMkLst>
        </pc:spChg>
      </pc:sldChg>
    </pc:docChg>
  </pc:docChgLst>
  <pc:docChgLst>
    <pc:chgData name="NADOLSKI Laurent" userId="fa35b1dd-c0cd-4f80-9a06-043ba3fb4a30" providerId="ADAL" clId="{B472F209-0BC5-D14F-8BBE-206694189124}"/>
    <pc:docChg chg="modSld">
      <pc:chgData name="NADOLSKI Laurent" userId="fa35b1dd-c0cd-4f80-9a06-043ba3fb4a30" providerId="ADAL" clId="{B472F209-0BC5-D14F-8BBE-206694189124}" dt="2022-06-24T08:09:30.579" v="92" actId="20577"/>
      <pc:docMkLst>
        <pc:docMk/>
      </pc:docMkLst>
      <pc:sldChg chg="modSp mod">
        <pc:chgData name="NADOLSKI Laurent" userId="fa35b1dd-c0cd-4f80-9a06-043ba3fb4a30" providerId="ADAL" clId="{B472F209-0BC5-D14F-8BBE-206694189124}" dt="2022-06-24T08:03:15.325" v="38" actId="20577"/>
        <pc:sldMkLst>
          <pc:docMk/>
          <pc:sldMk cId="2732140388" sldId="266"/>
        </pc:sldMkLst>
        <pc:spChg chg="mod">
          <ac:chgData name="NADOLSKI Laurent" userId="fa35b1dd-c0cd-4f80-9a06-043ba3fb4a30" providerId="ADAL" clId="{B472F209-0BC5-D14F-8BBE-206694189124}" dt="2022-06-24T08:03:15.325" v="38" actId="20577"/>
          <ac:spMkLst>
            <pc:docMk/>
            <pc:sldMk cId="2732140388" sldId="266"/>
            <ac:spMk id="3" creationId="{D1FE7A22-C08E-554E-9107-82FFD946712D}"/>
          </ac:spMkLst>
        </pc:spChg>
      </pc:sldChg>
      <pc:sldChg chg="modSp mod">
        <pc:chgData name="NADOLSKI Laurent" userId="fa35b1dd-c0cd-4f80-9a06-043ba3fb4a30" providerId="ADAL" clId="{B472F209-0BC5-D14F-8BBE-206694189124}" dt="2022-06-24T08:08:48.774" v="72" actId="403"/>
        <pc:sldMkLst>
          <pc:docMk/>
          <pc:sldMk cId="204941251" sldId="267"/>
        </pc:sldMkLst>
        <pc:spChg chg="mod">
          <ac:chgData name="NADOLSKI Laurent" userId="fa35b1dd-c0cd-4f80-9a06-043ba3fb4a30" providerId="ADAL" clId="{B472F209-0BC5-D14F-8BBE-206694189124}" dt="2022-06-24T08:08:26.879" v="55" actId="20577"/>
          <ac:spMkLst>
            <pc:docMk/>
            <pc:sldMk cId="204941251" sldId="267"/>
            <ac:spMk id="2" creationId="{53A439D0-A05B-432A-AD92-3ADD5D1E9382}"/>
          </ac:spMkLst>
        </pc:spChg>
        <pc:spChg chg="mod">
          <ac:chgData name="NADOLSKI Laurent" userId="fa35b1dd-c0cd-4f80-9a06-043ba3fb4a30" providerId="ADAL" clId="{B472F209-0BC5-D14F-8BBE-206694189124}" dt="2022-06-24T08:08:48.774" v="72" actId="403"/>
          <ac:spMkLst>
            <pc:docMk/>
            <pc:sldMk cId="204941251" sldId="267"/>
            <ac:spMk id="6" creationId="{02D45928-5A6D-41E7-B242-1F84731AAD93}"/>
          </ac:spMkLst>
        </pc:spChg>
      </pc:sldChg>
      <pc:sldChg chg="modSp mod">
        <pc:chgData name="NADOLSKI Laurent" userId="fa35b1dd-c0cd-4f80-9a06-043ba3fb4a30" providerId="ADAL" clId="{B472F209-0BC5-D14F-8BBE-206694189124}" dt="2022-06-24T08:00:29.908" v="29" actId="20577"/>
        <pc:sldMkLst>
          <pc:docMk/>
          <pc:sldMk cId="1851097586" sldId="268"/>
        </pc:sldMkLst>
        <pc:spChg chg="mod">
          <ac:chgData name="NADOLSKI Laurent" userId="fa35b1dd-c0cd-4f80-9a06-043ba3fb4a30" providerId="ADAL" clId="{B472F209-0BC5-D14F-8BBE-206694189124}" dt="2022-06-24T08:00:16.434" v="21" actId="20577"/>
          <ac:spMkLst>
            <pc:docMk/>
            <pc:sldMk cId="1851097586" sldId="268"/>
            <ac:spMk id="2" creationId="{9FF7CBFB-F6E0-4430-A8DC-F291B5CA33F6}"/>
          </ac:spMkLst>
        </pc:spChg>
        <pc:spChg chg="mod">
          <ac:chgData name="NADOLSKI Laurent" userId="fa35b1dd-c0cd-4f80-9a06-043ba3fb4a30" providerId="ADAL" clId="{B472F209-0BC5-D14F-8BBE-206694189124}" dt="2022-06-24T08:00:29.908" v="29" actId="20577"/>
          <ac:spMkLst>
            <pc:docMk/>
            <pc:sldMk cId="1851097586" sldId="268"/>
            <ac:spMk id="4" creationId="{C8C1678D-BEA6-4084-BA8A-620EDA52039E}"/>
          </ac:spMkLst>
        </pc:spChg>
      </pc:sldChg>
      <pc:sldChg chg="modSp mod">
        <pc:chgData name="NADOLSKI Laurent" userId="fa35b1dd-c0cd-4f80-9a06-043ba3fb4a30" providerId="ADAL" clId="{B472F209-0BC5-D14F-8BBE-206694189124}" dt="2022-06-24T07:59:48.225" v="19" actId="20577"/>
        <pc:sldMkLst>
          <pc:docMk/>
          <pc:sldMk cId="1817296607" sldId="271"/>
        </pc:sldMkLst>
        <pc:spChg chg="mod">
          <ac:chgData name="NADOLSKI Laurent" userId="fa35b1dd-c0cd-4f80-9a06-043ba3fb4a30" providerId="ADAL" clId="{B472F209-0BC5-D14F-8BBE-206694189124}" dt="2022-06-24T07:59:48.225" v="19" actId="20577"/>
          <ac:spMkLst>
            <pc:docMk/>
            <pc:sldMk cId="1817296607" sldId="271"/>
            <ac:spMk id="2" creationId="{50BDAA45-08BB-4394-9591-72503D210135}"/>
          </ac:spMkLst>
        </pc:spChg>
      </pc:sldChg>
      <pc:sldChg chg="modSp mod">
        <pc:chgData name="NADOLSKI Laurent" userId="fa35b1dd-c0cd-4f80-9a06-043ba3fb4a30" providerId="ADAL" clId="{B472F209-0BC5-D14F-8BBE-206694189124}" dt="2022-06-24T07:59:42.805" v="16" actId="20577"/>
        <pc:sldMkLst>
          <pc:docMk/>
          <pc:sldMk cId="3001051130" sldId="272"/>
        </pc:sldMkLst>
        <pc:spChg chg="mod">
          <ac:chgData name="NADOLSKI Laurent" userId="fa35b1dd-c0cd-4f80-9a06-043ba3fb4a30" providerId="ADAL" clId="{B472F209-0BC5-D14F-8BBE-206694189124}" dt="2022-06-24T07:59:42.805" v="16" actId="20577"/>
          <ac:spMkLst>
            <pc:docMk/>
            <pc:sldMk cId="3001051130" sldId="272"/>
            <ac:spMk id="4" creationId="{F789DF8D-16D9-4319-AE49-3A5446FAF38D}"/>
          </ac:spMkLst>
        </pc:spChg>
      </pc:sldChg>
      <pc:sldChg chg="modSp mod">
        <pc:chgData name="NADOLSKI Laurent" userId="fa35b1dd-c0cd-4f80-9a06-043ba3fb4a30" providerId="ADAL" clId="{B472F209-0BC5-D14F-8BBE-206694189124}" dt="2022-06-24T07:59:37.471" v="14" actId="20577"/>
        <pc:sldMkLst>
          <pc:docMk/>
          <pc:sldMk cId="2359098172" sldId="273"/>
        </pc:sldMkLst>
        <pc:spChg chg="mod">
          <ac:chgData name="NADOLSKI Laurent" userId="fa35b1dd-c0cd-4f80-9a06-043ba3fb4a30" providerId="ADAL" clId="{B472F209-0BC5-D14F-8BBE-206694189124}" dt="2022-06-24T07:59:37.471" v="14" actId="20577"/>
          <ac:spMkLst>
            <pc:docMk/>
            <pc:sldMk cId="2359098172" sldId="273"/>
            <ac:spMk id="2" creationId="{EBEBFF6E-09BB-4DCD-B382-4586C75D4752}"/>
          </ac:spMkLst>
        </pc:spChg>
        <pc:graphicFrameChg chg="modGraphic">
          <ac:chgData name="NADOLSKI Laurent" userId="fa35b1dd-c0cd-4f80-9a06-043ba3fb4a30" providerId="ADAL" clId="{B472F209-0BC5-D14F-8BBE-206694189124}" dt="2022-06-24T07:58:42.197" v="8" actId="20577"/>
          <ac:graphicFrameMkLst>
            <pc:docMk/>
            <pc:sldMk cId="2359098172" sldId="273"/>
            <ac:graphicFrameMk id="11" creationId="{574C3410-008F-4AF0-9F3E-98DDDCA5022F}"/>
          </ac:graphicFrameMkLst>
        </pc:graphicFrameChg>
      </pc:sldChg>
      <pc:sldChg chg="modSp mod">
        <pc:chgData name="NADOLSKI Laurent" userId="fa35b1dd-c0cd-4f80-9a06-043ba3fb4a30" providerId="ADAL" clId="{B472F209-0BC5-D14F-8BBE-206694189124}" dt="2022-06-24T08:09:30.579" v="92" actId="20577"/>
        <pc:sldMkLst>
          <pc:docMk/>
          <pc:sldMk cId="3455860821" sldId="274"/>
        </pc:sldMkLst>
        <pc:spChg chg="mod">
          <ac:chgData name="NADOLSKI Laurent" userId="fa35b1dd-c0cd-4f80-9a06-043ba3fb4a30" providerId="ADAL" clId="{B472F209-0BC5-D14F-8BBE-206694189124}" dt="2022-06-24T08:09:30.579" v="92" actId="20577"/>
          <ac:spMkLst>
            <pc:docMk/>
            <pc:sldMk cId="3455860821" sldId="274"/>
            <ac:spMk id="4" creationId="{5A14E05F-206E-4CC2-BF71-78F2D8006DA3}"/>
          </ac:spMkLst>
        </pc:spChg>
      </pc:sldChg>
    </pc:docChg>
  </pc:docChgLst>
  <pc:docChgLst>
    <pc:chgData name="OLLIER Randy" userId="c8123f47-1b2f-48c9-bac0-e2b86aa96793" providerId="ADAL" clId="{5DE60853-B4BA-4373-BA2C-15FB49AF51CD}"/>
    <pc:docChg chg="undo custSel addSld delSld modSld">
      <pc:chgData name="OLLIER Randy" userId="c8123f47-1b2f-48c9-bac0-e2b86aa96793" providerId="ADAL" clId="{5DE60853-B4BA-4373-BA2C-15FB49AF51CD}" dt="2022-06-24T14:51:18.075" v="2089" actId="20577"/>
      <pc:docMkLst>
        <pc:docMk/>
      </pc:docMkLst>
      <pc:sldChg chg="addSp modSp mod modNotesTx">
        <pc:chgData name="OLLIER Randy" userId="c8123f47-1b2f-48c9-bac0-e2b86aa96793" providerId="ADAL" clId="{5DE60853-B4BA-4373-BA2C-15FB49AF51CD}" dt="2022-06-24T14:27:21.492" v="1389" actId="20577"/>
        <pc:sldMkLst>
          <pc:docMk/>
          <pc:sldMk cId="880974077" sldId="256"/>
        </pc:sldMkLst>
        <pc:spChg chg="mod">
          <ac:chgData name="OLLIER Randy" userId="c8123f47-1b2f-48c9-bac0-e2b86aa96793" providerId="ADAL" clId="{5DE60853-B4BA-4373-BA2C-15FB49AF51CD}" dt="2022-06-24T08:25:50.895" v="561" actId="1038"/>
          <ac:spMkLst>
            <pc:docMk/>
            <pc:sldMk cId="880974077" sldId="256"/>
            <ac:spMk id="2" creationId="{17F3FD3B-FE81-4F92-9E56-B854A6A623AB}"/>
          </ac:spMkLst>
        </pc:spChg>
        <pc:picChg chg="add mod">
          <ac:chgData name="OLLIER Randy" userId="c8123f47-1b2f-48c9-bac0-e2b86aa96793" providerId="ADAL" clId="{5DE60853-B4BA-4373-BA2C-15FB49AF51CD}" dt="2022-06-24T08:25:00.268" v="445" actId="1035"/>
          <ac:picMkLst>
            <pc:docMk/>
            <pc:sldMk cId="880974077" sldId="256"/>
            <ac:picMk id="4" creationId="{426FC1D2-1617-4D3E-939E-721F6DEDCA76}"/>
          </ac:picMkLst>
        </pc:picChg>
        <pc:picChg chg="add mod">
          <ac:chgData name="OLLIER Randy" userId="c8123f47-1b2f-48c9-bac0-e2b86aa96793" providerId="ADAL" clId="{5DE60853-B4BA-4373-BA2C-15FB49AF51CD}" dt="2022-06-24T08:25:00.268" v="445" actId="1035"/>
          <ac:picMkLst>
            <pc:docMk/>
            <pc:sldMk cId="880974077" sldId="256"/>
            <ac:picMk id="6" creationId="{85BA658A-326D-4673-B5EC-28935DE3CBB0}"/>
          </ac:picMkLst>
        </pc:picChg>
      </pc:sldChg>
      <pc:sldChg chg="modNotesTx">
        <pc:chgData name="OLLIER Randy" userId="c8123f47-1b2f-48c9-bac0-e2b86aa96793" providerId="ADAL" clId="{5DE60853-B4BA-4373-BA2C-15FB49AF51CD}" dt="2022-06-24T14:30:22.930" v="1566" actId="20577"/>
        <pc:sldMkLst>
          <pc:docMk/>
          <pc:sldMk cId="1187063835" sldId="257"/>
        </pc:sldMkLst>
      </pc:sldChg>
      <pc:sldChg chg="modNotesTx">
        <pc:chgData name="OLLIER Randy" userId="c8123f47-1b2f-48c9-bac0-e2b86aa96793" providerId="ADAL" clId="{5DE60853-B4BA-4373-BA2C-15FB49AF51CD}" dt="2022-06-24T14:31:55.894" v="1596" actId="20577"/>
        <pc:sldMkLst>
          <pc:docMk/>
          <pc:sldMk cId="3153786720" sldId="259"/>
        </pc:sldMkLst>
      </pc:sldChg>
      <pc:sldChg chg="del">
        <pc:chgData name="OLLIER Randy" userId="c8123f47-1b2f-48c9-bac0-e2b86aa96793" providerId="ADAL" clId="{5DE60853-B4BA-4373-BA2C-15FB49AF51CD}" dt="2022-06-24T12:44:12.156" v="1297" actId="2696"/>
        <pc:sldMkLst>
          <pc:docMk/>
          <pc:sldMk cId="2205331353" sldId="261"/>
        </pc:sldMkLst>
      </pc:sldChg>
      <pc:sldChg chg="modSp add mod modNotesTx">
        <pc:chgData name="OLLIER Randy" userId="c8123f47-1b2f-48c9-bac0-e2b86aa96793" providerId="ADAL" clId="{5DE60853-B4BA-4373-BA2C-15FB49AF51CD}" dt="2022-06-24T14:45:14.563" v="1866" actId="20577"/>
        <pc:sldMkLst>
          <pc:docMk/>
          <pc:sldMk cId="3199887819" sldId="261"/>
        </pc:sldMkLst>
        <pc:spChg chg="mod">
          <ac:chgData name="OLLIER Randy" userId="c8123f47-1b2f-48c9-bac0-e2b86aa96793" providerId="ADAL" clId="{5DE60853-B4BA-4373-BA2C-15FB49AF51CD}" dt="2022-06-24T12:44:44.454" v="1304" actId="20577"/>
          <ac:spMkLst>
            <pc:docMk/>
            <pc:sldMk cId="3199887819" sldId="261"/>
            <ac:spMk id="9" creationId="{22B79C16-9B08-4288-B7FB-E994C593CB37}"/>
          </ac:spMkLst>
        </pc:spChg>
      </pc:sldChg>
      <pc:sldChg chg="modNotesTx">
        <pc:chgData name="OLLIER Randy" userId="c8123f47-1b2f-48c9-bac0-e2b86aa96793" providerId="ADAL" clId="{5DE60853-B4BA-4373-BA2C-15FB49AF51CD}" dt="2022-06-24T14:33:09.755" v="1620" actId="20577"/>
        <pc:sldMkLst>
          <pc:docMk/>
          <pc:sldMk cId="3489624277" sldId="263"/>
        </pc:sldMkLst>
      </pc:sldChg>
      <pc:sldChg chg="addSp modSp mod modNotesTx">
        <pc:chgData name="OLLIER Randy" userId="c8123f47-1b2f-48c9-bac0-e2b86aa96793" providerId="ADAL" clId="{5DE60853-B4BA-4373-BA2C-15FB49AF51CD}" dt="2022-06-24T09:29:56.150" v="1233" actId="20577"/>
        <pc:sldMkLst>
          <pc:docMk/>
          <pc:sldMk cId="2993460626" sldId="264"/>
        </pc:sldMkLst>
        <pc:spChg chg="add mod">
          <ac:chgData name="OLLIER Randy" userId="c8123f47-1b2f-48c9-bac0-e2b86aa96793" providerId="ADAL" clId="{5DE60853-B4BA-4373-BA2C-15FB49AF51CD}" dt="2022-06-24T08:34:34.774" v="646" actId="1076"/>
          <ac:spMkLst>
            <pc:docMk/>
            <pc:sldMk cId="2993460626" sldId="264"/>
            <ac:spMk id="4" creationId="{66CB1DEA-915D-4FC8-AE66-E29201531AEE}"/>
          </ac:spMkLst>
        </pc:spChg>
        <pc:spChg chg="add mod">
          <ac:chgData name="OLLIER Randy" userId="c8123f47-1b2f-48c9-bac0-e2b86aa96793" providerId="ADAL" clId="{5DE60853-B4BA-4373-BA2C-15FB49AF51CD}" dt="2022-06-24T08:35:23.504" v="722" actId="1037"/>
          <ac:spMkLst>
            <pc:docMk/>
            <pc:sldMk cId="2993460626" sldId="264"/>
            <ac:spMk id="6" creationId="{1887ADA2-FC3F-424E-913C-515E96071A5D}"/>
          </ac:spMkLst>
        </pc:spChg>
        <pc:spChg chg="add mod">
          <ac:chgData name="OLLIER Randy" userId="c8123f47-1b2f-48c9-bac0-e2b86aa96793" providerId="ADAL" clId="{5DE60853-B4BA-4373-BA2C-15FB49AF51CD}" dt="2022-06-24T08:34:43.065" v="647" actId="1076"/>
          <ac:spMkLst>
            <pc:docMk/>
            <pc:sldMk cId="2993460626" sldId="264"/>
            <ac:spMk id="17" creationId="{5B62DA58-C354-4858-9500-15FAF5446641}"/>
          </ac:spMkLst>
        </pc:spChg>
        <pc:spChg chg="add mod">
          <ac:chgData name="OLLIER Randy" userId="c8123f47-1b2f-48c9-bac0-e2b86aa96793" providerId="ADAL" clId="{5DE60853-B4BA-4373-BA2C-15FB49AF51CD}" dt="2022-06-24T09:29:56.150" v="1233" actId="20577"/>
          <ac:spMkLst>
            <pc:docMk/>
            <pc:sldMk cId="2993460626" sldId="264"/>
            <ac:spMk id="18" creationId="{E90348D0-C6CE-482B-9D43-206535AC9D94}"/>
          </ac:spMkLst>
        </pc:spChg>
      </pc:sldChg>
      <pc:sldChg chg="modSp mod modNotesTx">
        <pc:chgData name="OLLIER Randy" userId="c8123f47-1b2f-48c9-bac0-e2b86aa96793" providerId="ADAL" clId="{5DE60853-B4BA-4373-BA2C-15FB49AF51CD}" dt="2022-06-24T14:51:18.075" v="2089" actId="20577"/>
        <pc:sldMkLst>
          <pc:docMk/>
          <pc:sldMk cId="2732140388" sldId="266"/>
        </pc:sldMkLst>
        <pc:spChg chg="mod">
          <ac:chgData name="OLLIER Randy" userId="c8123f47-1b2f-48c9-bac0-e2b86aa96793" providerId="ADAL" clId="{5DE60853-B4BA-4373-BA2C-15FB49AF51CD}" dt="2022-06-24T13:08:06.686" v="1315" actId="20577"/>
          <ac:spMkLst>
            <pc:docMk/>
            <pc:sldMk cId="2732140388" sldId="266"/>
            <ac:spMk id="3" creationId="{D1FE7A22-C08E-554E-9107-82FFD946712D}"/>
          </ac:spMkLst>
        </pc:spChg>
      </pc:sldChg>
      <pc:sldChg chg="modSp mod modNotesTx">
        <pc:chgData name="OLLIER Randy" userId="c8123f47-1b2f-48c9-bac0-e2b86aa96793" providerId="ADAL" clId="{5DE60853-B4BA-4373-BA2C-15FB49AF51CD}" dt="2022-06-24T14:48:34.461" v="2036" actId="20577"/>
        <pc:sldMkLst>
          <pc:docMk/>
          <pc:sldMk cId="1851097586" sldId="268"/>
        </pc:sldMkLst>
        <pc:spChg chg="mod">
          <ac:chgData name="OLLIER Randy" userId="c8123f47-1b2f-48c9-bac0-e2b86aa96793" providerId="ADAL" clId="{5DE60853-B4BA-4373-BA2C-15FB49AF51CD}" dt="2022-06-24T09:04:25.217" v="1208" actId="404"/>
          <ac:spMkLst>
            <pc:docMk/>
            <pc:sldMk cId="1851097586" sldId="268"/>
            <ac:spMk id="4" creationId="{C8C1678D-BEA6-4084-BA8A-620EDA52039E}"/>
          </ac:spMkLst>
        </pc:spChg>
        <pc:spChg chg="mod">
          <ac:chgData name="OLLIER Randy" userId="c8123f47-1b2f-48c9-bac0-e2b86aa96793" providerId="ADAL" clId="{5DE60853-B4BA-4373-BA2C-15FB49AF51CD}" dt="2022-06-24T09:05:07.314" v="1230" actId="1035"/>
          <ac:spMkLst>
            <pc:docMk/>
            <pc:sldMk cId="1851097586" sldId="268"/>
            <ac:spMk id="14" creationId="{77822798-56C8-4A0D-977B-9A0646D38E5A}"/>
          </ac:spMkLst>
        </pc:spChg>
      </pc:sldChg>
      <pc:sldChg chg="modNotesTx">
        <pc:chgData name="OLLIER Randy" userId="c8123f47-1b2f-48c9-bac0-e2b86aa96793" providerId="ADAL" clId="{5DE60853-B4BA-4373-BA2C-15FB49AF51CD}" dt="2022-06-24T14:37:43.586" v="1714" actId="20577"/>
        <pc:sldMkLst>
          <pc:docMk/>
          <pc:sldMk cId="2024866074" sldId="269"/>
        </pc:sldMkLst>
      </pc:sldChg>
      <pc:sldChg chg="addSp modSp mod modNotesTx">
        <pc:chgData name="OLLIER Randy" userId="c8123f47-1b2f-48c9-bac0-e2b86aa96793" providerId="ADAL" clId="{5DE60853-B4BA-4373-BA2C-15FB49AF51CD}" dt="2022-06-24T14:42:52.616" v="1814" actId="20577"/>
        <pc:sldMkLst>
          <pc:docMk/>
          <pc:sldMk cId="1817296607" sldId="271"/>
        </pc:sldMkLst>
        <pc:spChg chg="add mod">
          <ac:chgData name="OLLIER Randy" userId="c8123f47-1b2f-48c9-bac0-e2b86aa96793" providerId="ADAL" clId="{5DE60853-B4BA-4373-BA2C-15FB49AF51CD}" dt="2022-06-24T08:38:41.572" v="756" actId="12788"/>
          <ac:spMkLst>
            <pc:docMk/>
            <pc:sldMk cId="1817296607" sldId="271"/>
            <ac:spMk id="3" creationId="{6014172B-DEAE-43D5-B03D-64BA4AFDDADE}"/>
          </ac:spMkLst>
        </pc:spChg>
        <pc:spChg chg="add mod">
          <ac:chgData name="OLLIER Randy" userId="c8123f47-1b2f-48c9-bac0-e2b86aa96793" providerId="ADAL" clId="{5DE60853-B4BA-4373-BA2C-15FB49AF51CD}" dt="2022-06-24T08:41:25.763" v="920" actId="1038"/>
          <ac:spMkLst>
            <pc:docMk/>
            <pc:sldMk cId="1817296607" sldId="271"/>
            <ac:spMk id="4" creationId="{538F60B4-2C97-407A-846A-D4C883096FAC}"/>
          </ac:spMkLst>
        </pc:spChg>
        <pc:spChg chg="add mod">
          <ac:chgData name="OLLIER Randy" userId="c8123f47-1b2f-48c9-bac0-e2b86aa96793" providerId="ADAL" clId="{5DE60853-B4BA-4373-BA2C-15FB49AF51CD}" dt="2022-06-24T08:41:21.009" v="918" actId="1038"/>
          <ac:spMkLst>
            <pc:docMk/>
            <pc:sldMk cId="1817296607" sldId="271"/>
            <ac:spMk id="6" creationId="{14BB9812-DB09-4758-A75E-8330A42F6CC8}"/>
          </ac:spMkLst>
        </pc:spChg>
        <pc:spChg chg="mod">
          <ac:chgData name="OLLIER Randy" userId="c8123f47-1b2f-48c9-bac0-e2b86aa96793" providerId="ADAL" clId="{5DE60853-B4BA-4373-BA2C-15FB49AF51CD}" dt="2022-06-24T12:44:30.951" v="1300" actId="20577"/>
          <ac:spMkLst>
            <pc:docMk/>
            <pc:sldMk cId="1817296607" sldId="271"/>
            <ac:spMk id="8" creationId="{F7F4600B-D675-472A-B9EA-A52DAAA35126}"/>
          </ac:spMkLst>
        </pc:spChg>
        <pc:spChg chg="mod">
          <ac:chgData name="OLLIER Randy" userId="c8123f47-1b2f-48c9-bac0-e2b86aa96793" providerId="ADAL" clId="{5DE60853-B4BA-4373-BA2C-15FB49AF51CD}" dt="2022-06-24T08:39:07.340" v="774" actId="1035"/>
          <ac:spMkLst>
            <pc:docMk/>
            <pc:sldMk cId="1817296607" sldId="271"/>
            <ac:spMk id="10" creationId="{B5F1A55B-CC4F-4D39-AE5A-10FB87370B17}"/>
          </ac:spMkLst>
        </pc:spChg>
        <pc:spChg chg="add mod">
          <ac:chgData name="OLLIER Randy" userId="c8123f47-1b2f-48c9-bac0-e2b86aa96793" providerId="ADAL" clId="{5DE60853-B4BA-4373-BA2C-15FB49AF51CD}" dt="2022-06-24T08:39:20.464" v="780" actId="12788"/>
          <ac:spMkLst>
            <pc:docMk/>
            <pc:sldMk cId="1817296607" sldId="271"/>
            <ac:spMk id="11" creationId="{4C9E4E49-9BAF-4F22-8E5D-9C8BCEDC6180}"/>
          </ac:spMkLst>
        </pc:spChg>
        <pc:spChg chg="add mod">
          <ac:chgData name="OLLIER Randy" userId="c8123f47-1b2f-48c9-bac0-e2b86aa96793" providerId="ADAL" clId="{5DE60853-B4BA-4373-BA2C-15FB49AF51CD}" dt="2022-06-24T08:39:45.722" v="898" actId="1037"/>
          <ac:spMkLst>
            <pc:docMk/>
            <pc:sldMk cId="1817296607" sldId="271"/>
            <ac:spMk id="12" creationId="{BCFBB976-EA3E-4845-885D-50FE679CC5F8}"/>
          </ac:spMkLst>
        </pc:spChg>
        <pc:picChg chg="mod">
          <ac:chgData name="OLLIER Randy" userId="c8123f47-1b2f-48c9-bac0-e2b86aa96793" providerId="ADAL" clId="{5DE60853-B4BA-4373-BA2C-15FB49AF51CD}" dt="2022-06-24T08:38:41.572" v="756" actId="12788"/>
          <ac:picMkLst>
            <pc:docMk/>
            <pc:sldMk cId="1817296607" sldId="271"/>
            <ac:picMk id="7" creationId="{60EE81F4-83B4-413C-8CF6-6E79E65554E4}"/>
          </ac:picMkLst>
        </pc:picChg>
        <pc:picChg chg="mod">
          <ac:chgData name="OLLIER Randy" userId="c8123f47-1b2f-48c9-bac0-e2b86aa96793" providerId="ADAL" clId="{5DE60853-B4BA-4373-BA2C-15FB49AF51CD}" dt="2022-06-24T08:39:20.464" v="780" actId="12788"/>
          <ac:picMkLst>
            <pc:docMk/>
            <pc:sldMk cId="1817296607" sldId="271"/>
            <ac:picMk id="9" creationId="{F683C1E6-3144-44E5-BDF7-44CCA07DC340}"/>
          </ac:picMkLst>
        </pc:picChg>
      </pc:sldChg>
      <pc:sldChg chg="addSp modSp mod modNotesTx">
        <pc:chgData name="OLLIER Randy" userId="c8123f47-1b2f-48c9-bac0-e2b86aa96793" providerId="ADAL" clId="{5DE60853-B4BA-4373-BA2C-15FB49AF51CD}" dt="2022-06-24T14:41:47.168" v="1775" actId="20577"/>
        <pc:sldMkLst>
          <pc:docMk/>
          <pc:sldMk cId="3001051130" sldId="272"/>
        </pc:sldMkLst>
        <pc:spChg chg="add mod">
          <ac:chgData name="OLLIER Randy" userId="c8123f47-1b2f-48c9-bac0-e2b86aa96793" providerId="ADAL" clId="{5DE60853-B4BA-4373-BA2C-15FB49AF51CD}" dt="2022-06-24T12:22:29.914" v="1287" actId="1076"/>
          <ac:spMkLst>
            <pc:docMk/>
            <pc:sldMk cId="3001051130" sldId="272"/>
            <ac:spMk id="2" creationId="{55011C9A-306D-491B-9B51-D2D3157079D2}"/>
          </ac:spMkLst>
        </pc:spChg>
        <pc:spChg chg="mod">
          <ac:chgData name="OLLIER Randy" userId="c8123f47-1b2f-48c9-bac0-e2b86aa96793" providerId="ADAL" clId="{5DE60853-B4BA-4373-BA2C-15FB49AF51CD}" dt="2022-06-24T12:44:39.045" v="1302" actId="20577"/>
          <ac:spMkLst>
            <pc:docMk/>
            <pc:sldMk cId="3001051130" sldId="272"/>
            <ac:spMk id="8" creationId="{DEAC759F-9A02-4FC8-BE0C-8044F8CB2978}"/>
          </ac:spMkLst>
        </pc:spChg>
        <pc:spChg chg="add mod">
          <ac:chgData name="OLLIER Randy" userId="c8123f47-1b2f-48c9-bac0-e2b86aa96793" providerId="ADAL" clId="{5DE60853-B4BA-4373-BA2C-15FB49AF51CD}" dt="2022-06-24T08:46:28.420" v="1008" actId="1038"/>
          <ac:spMkLst>
            <pc:docMk/>
            <pc:sldMk cId="3001051130" sldId="272"/>
            <ac:spMk id="10" creationId="{BF584C4F-578A-4AD1-9167-F1E4872FAE4C}"/>
          </ac:spMkLst>
        </pc:spChg>
        <pc:spChg chg="mod">
          <ac:chgData name="OLLIER Randy" userId="c8123f47-1b2f-48c9-bac0-e2b86aa96793" providerId="ADAL" clId="{5DE60853-B4BA-4373-BA2C-15FB49AF51CD}" dt="2022-06-24T08:46:07.912" v="997" actId="1038"/>
          <ac:spMkLst>
            <pc:docMk/>
            <pc:sldMk cId="3001051130" sldId="272"/>
            <ac:spMk id="12" creationId="{21334D0D-A9A5-46C2-9A8F-E012D07D9B39}"/>
          </ac:spMkLst>
        </pc:spChg>
        <pc:spChg chg="add mod">
          <ac:chgData name="OLLIER Randy" userId="c8123f47-1b2f-48c9-bac0-e2b86aa96793" providerId="ADAL" clId="{5DE60853-B4BA-4373-BA2C-15FB49AF51CD}" dt="2022-06-24T12:22:41.514" v="1296" actId="20577"/>
          <ac:spMkLst>
            <pc:docMk/>
            <pc:sldMk cId="3001051130" sldId="272"/>
            <ac:spMk id="13" creationId="{8F6175FE-45C1-4D95-8FDF-DDC49966E8B7}"/>
          </ac:spMkLst>
        </pc:spChg>
        <pc:picChg chg="mod">
          <ac:chgData name="OLLIER Randy" userId="c8123f47-1b2f-48c9-bac0-e2b86aa96793" providerId="ADAL" clId="{5DE60853-B4BA-4373-BA2C-15FB49AF51CD}" dt="2022-06-24T08:46:18.297" v="1005" actId="1037"/>
          <ac:picMkLst>
            <pc:docMk/>
            <pc:sldMk cId="3001051130" sldId="272"/>
            <ac:picMk id="5" creationId="{AC979191-DE40-412E-82FC-5689614EEBCC}"/>
          </ac:picMkLst>
        </pc:picChg>
      </pc:sldChg>
      <pc:sldChg chg="addSp modSp mod modNotesTx">
        <pc:chgData name="OLLIER Randy" userId="c8123f47-1b2f-48c9-bac0-e2b86aa96793" providerId="ADAL" clId="{5DE60853-B4BA-4373-BA2C-15FB49AF51CD}" dt="2022-06-24T14:44:48.576" v="1820" actId="20577"/>
        <pc:sldMkLst>
          <pc:docMk/>
          <pc:sldMk cId="2359098172" sldId="273"/>
        </pc:sldMkLst>
        <pc:cxnChg chg="add mod">
          <ac:chgData name="OLLIER Randy" userId="c8123f47-1b2f-48c9-bac0-e2b86aa96793" providerId="ADAL" clId="{5DE60853-B4BA-4373-BA2C-15FB49AF51CD}" dt="2022-06-24T13:05:17.440" v="1307" actId="208"/>
          <ac:cxnSpMkLst>
            <pc:docMk/>
            <pc:sldMk cId="2359098172" sldId="273"/>
            <ac:cxnSpMk id="13" creationId="{BB398B97-5DA5-47FF-85D2-E671D85A143F}"/>
          </ac:cxnSpMkLst>
        </pc:cxnChg>
      </pc:sldChg>
      <pc:sldChg chg="addSp modSp mod modNotesTx">
        <pc:chgData name="OLLIER Randy" userId="c8123f47-1b2f-48c9-bac0-e2b86aa96793" providerId="ADAL" clId="{5DE60853-B4BA-4373-BA2C-15FB49AF51CD}" dt="2022-06-24T14:28:48.351" v="1475" actId="20577"/>
        <pc:sldMkLst>
          <pc:docMk/>
          <pc:sldMk cId="3455860821" sldId="274"/>
        </pc:sldMkLst>
        <pc:spChg chg="add mod">
          <ac:chgData name="OLLIER Randy" userId="c8123f47-1b2f-48c9-bac0-e2b86aa96793" providerId="ADAL" clId="{5DE60853-B4BA-4373-BA2C-15FB49AF51CD}" dt="2022-06-24T08:28:57.576" v="595" actId="1035"/>
          <ac:spMkLst>
            <pc:docMk/>
            <pc:sldMk cId="3455860821" sldId="274"/>
            <ac:spMk id="5" creationId="{D64B0B7B-7014-4EC6-83C1-DC1626D0D7F8}"/>
          </ac:spMkLst>
        </pc:spChg>
      </pc:sldChg>
      <pc:sldChg chg="addSp modSp mod modNotesTx">
        <pc:chgData name="OLLIER Randy" userId="c8123f47-1b2f-48c9-bac0-e2b86aa96793" providerId="ADAL" clId="{5DE60853-B4BA-4373-BA2C-15FB49AF51CD}" dt="2022-06-24T14:34:27.186" v="1648" actId="20577"/>
        <pc:sldMkLst>
          <pc:docMk/>
          <pc:sldMk cId="1632554256" sldId="275"/>
        </pc:sldMkLst>
        <pc:spChg chg="add mod">
          <ac:chgData name="OLLIER Randy" userId="c8123f47-1b2f-48c9-bac0-e2b86aa96793" providerId="ADAL" clId="{5DE60853-B4BA-4373-BA2C-15FB49AF51CD}" dt="2022-06-24T10:00:25.555" v="1277" actId="1038"/>
          <ac:spMkLst>
            <pc:docMk/>
            <pc:sldMk cId="1632554256" sldId="275"/>
            <ac:spMk id="3" creationId="{04326C18-4CD3-4193-A08E-9ABE5A44C826}"/>
          </ac:spMkLst>
        </pc:spChg>
        <pc:spChg chg="mod">
          <ac:chgData name="OLLIER Randy" userId="c8123f47-1b2f-48c9-bac0-e2b86aa96793" providerId="ADAL" clId="{5DE60853-B4BA-4373-BA2C-15FB49AF51CD}" dt="2022-06-24T09:43:13.936" v="1247" actId="20577"/>
          <ac:spMkLst>
            <pc:docMk/>
            <pc:sldMk cId="1632554256" sldId="275"/>
            <ac:spMk id="19" creationId="{A9F0104E-0750-402A-8943-1D349190C7F5}"/>
          </ac:spMkLst>
        </pc:spChg>
        <pc:picChg chg="mod modCrop">
          <ac:chgData name="OLLIER Randy" userId="c8123f47-1b2f-48c9-bac0-e2b86aa96793" providerId="ADAL" clId="{5DE60853-B4BA-4373-BA2C-15FB49AF51CD}" dt="2022-06-24T09:45:55.273" v="1259" actId="732"/>
          <ac:picMkLst>
            <pc:docMk/>
            <pc:sldMk cId="1632554256" sldId="275"/>
            <ac:picMk id="5" creationId="{5A39A28F-498C-4614-AD8D-22559F2B1657}"/>
          </ac:picMkLst>
        </pc:picChg>
      </pc:sldChg>
    </pc:docChg>
  </pc:docChgLst>
  <pc:docChgLst>
    <pc:chgData name="OLLIER Randy" userId="c8123f47-1b2f-48c9-bac0-e2b86aa96793" providerId="ADAL" clId="{C5B19204-AA65-4239-BA08-0BD6F72CCA9E}"/>
    <pc:docChg chg="undo custSel modSld">
      <pc:chgData name="OLLIER Randy" userId="c8123f47-1b2f-48c9-bac0-e2b86aa96793" providerId="ADAL" clId="{C5B19204-AA65-4239-BA08-0BD6F72CCA9E}" dt="2021-05-11T18:30:34.800" v="3813" actId="20577"/>
      <pc:docMkLst>
        <pc:docMk/>
      </pc:docMkLst>
      <pc:sldChg chg="modSp mod">
        <pc:chgData name="OLLIER Randy" userId="c8123f47-1b2f-48c9-bac0-e2b86aa96793" providerId="ADAL" clId="{C5B19204-AA65-4239-BA08-0BD6F72CCA9E}" dt="2021-05-10T13:02:06.382" v="3066" actId="20577"/>
        <pc:sldMkLst>
          <pc:docMk/>
          <pc:sldMk cId="880974077" sldId="256"/>
        </pc:sldMkLst>
        <pc:spChg chg="mod">
          <ac:chgData name="OLLIER Randy" userId="c8123f47-1b2f-48c9-bac0-e2b86aa96793" providerId="ADAL" clId="{C5B19204-AA65-4239-BA08-0BD6F72CCA9E}" dt="2021-05-10T13:02:06.382" v="3066" actId="20577"/>
          <ac:spMkLst>
            <pc:docMk/>
            <pc:sldMk cId="880974077" sldId="256"/>
            <ac:spMk id="5" creationId="{00000000-0000-0000-0000-000000000000}"/>
          </ac:spMkLst>
        </pc:spChg>
      </pc:sldChg>
      <pc:sldChg chg="addSp modSp mod">
        <pc:chgData name="OLLIER Randy" userId="c8123f47-1b2f-48c9-bac0-e2b86aa96793" providerId="ADAL" clId="{C5B19204-AA65-4239-BA08-0BD6F72CCA9E}" dt="2021-05-10T13:09:18.213" v="3147" actId="123"/>
        <pc:sldMkLst>
          <pc:docMk/>
          <pc:sldMk cId="1187063835" sldId="257"/>
        </pc:sldMkLst>
        <pc:spChg chg="add mod">
          <ac:chgData name="OLLIER Randy" userId="c8123f47-1b2f-48c9-bac0-e2b86aa96793" providerId="ADAL" clId="{C5B19204-AA65-4239-BA08-0BD6F72CCA9E}" dt="2021-05-10T13:09:11.447" v="3146" actId="123"/>
          <ac:spMkLst>
            <pc:docMk/>
            <pc:sldMk cId="1187063835" sldId="257"/>
            <ac:spMk id="5" creationId="{8673BADC-4014-4DA8-A9C7-948273C9D9CF}"/>
          </ac:spMkLst>
        </pc:spChg>
        <pc:spChg chg="add mod">
          <ac:chgData name="OLLIER Randy" userId="c8123f47-1b2f-48c9-bac0-e2b86aa96793" providerId="ADAL" clId="{C5B19204-AA65-4239-BA08-0BD6F72CCA9E}" dt="2021-05-10T13:09:18.213" v="3147" actId="123"/>
          <ac:spMkLst>
            <pc:docMk/>
            <pc:sldMk cId="1187063835" sldId="257"/>
            <ac:spMk id="8" creationId="{03E6CC34-8D1D-485C-8D37-127580A89505}"/>
          </ac:spMkLst>
        </pc:spChg>
        <pc:spChg chg="add mod">
          <ac:chgData name="OLLIER Randy" userId="c8123f47-1b2f-48c9-bac0-e2b86aa96793" providerId="ADAL" clId="{C5B19204-AA65-4239-BA08-0BD6F72CCA9E}" dt="2021-05-06T16:47:32.515" v="1749" actId="1076"/>
          <ac:spMkLst>
            <pc:docMk/>
            <pc:sldMk cId="1187063835" sldId="257"/>
            <ac:spMk id="42" creationId="{AA6B7775-6EF2-4A00-ABAE-7BA82F3174B8}"/>
          </ac:spMkLst>
        </pc:spChg>
        <pc:graphicFrameChg chg="modGraphic">
          <ac:chgData name="OLLIER Randy" userId="c8123f47-1b2f-48c9-bac0-e2b86aa96793" providerId="ADAL" clId="{C5B19204-AA65-4239-BA08-0BD6F72CCA9E}" dt="2021-05-06T16:44:25.226" v="1747" actId="20577"/>
          <ac:graphicFrameMkLst>
            <pc:docMk/>
            <pc:sldMk cId="1187063835" sldId="257"/>
            <ac:graphicFrameMk id="9" creationId="{15DF4C34-3182-40C2-B534-E13AFB97E4FF}"/>
          </ac:graphicFrameMkLst>
        </pc:graphicFrameChg>
        <pc:graphicFrameChg chg="mod modGraphic">
          <ac:chgData name="OLLIER Randy" userId="c8123f47-1b2f-48c9-bac0-e2b86aa96793" providerId="ADAL" clId="{C5B19204-AA65-4239-BA08-0BD6F72CCA9E}" dt="2021-05-10T13:06:46.201" v="3135"/>
          <ac:graphicFrameMkLst>
            <pc:docMk/>
            <pc:sldMk cId="1187063835" sldId="257"/>
            <ac:graphicFrameMk id="12" creationId="{8CD162C1-A6AA-4107-ABE5-091BA0A56099}"/>
          </ac:graphicFrameMkLst>
        </pc:graphicFrameChg>
      </pc:sldChg>
      <pc:sldChg chg="addSp delSp modSp mod">
        <pc:chgData name="OLLIER Randy" userId="c8123f47-1b2f-48c9-bac0-e2b86aa96793" providerId="ADAL" clId="{C5B19204-AA65-4239-BA08-0BD6F72CCA9E}" dt="2021-05-10T13:13:49.788" v="3204" actId="20577"/>
        <pc:sldMkLst>
          <pc:docMk/>
          <pc:sldMk cId="3153786720" sldId="259"/>
        </pc:sldMkLst>
        <pc:spChg chg="add mod">
          <ac:chgData name="OLLIER Randy" userId="c8123f47-1b2f-48c9-bac0-e2b86aa96793" providerId="ADAL" clId="{C5B19204-AA65-4239-BA08-0BD6F72CCA9E}" dt="2021-05-10T13:13:27.840" v="3187" actId="20577"/>
          <ac:spMkLst>
            <pc:docMk/>
            <pc:sldMk cId="3153786720" sldId="259"/>
            <ac:spMk id="4" creationId="{DEF4C260-108C-4E34-9411-5B7DE4D3B566}"/>
          </ac:spMkLst>
        </pc:spChg>
        <pc:spChg chg="mod">
          <ac:chgData name="OLLIER Randy" userId="c8123f47-1b2f-48c9-bac0-e2b86aa96793" providerId="ADAL" clId="{C5B19204-AA65-4239-BA08-0BD6F72CCA9E}" dt="2021-05-05T17:01:17.234" v="393" actId="1076"/>
          <ac:spMkLst>
            <pc:docMk/>
            <pc:sldMk cId="3153786720" sldId="259"/>
            <ac:spMk id="13" creationId="{00000000-0000-0000-0000-000000000000}"/>
          </ac:spMkLst>
        </pc:spChg>
        <pc:spChg chg="mod">
          <ac:chgData name="OLLIER Randy" userId="c8123f47-1b2f-48c9-bac0-e2b86aa96793" providerId="ADAL" clId="{C5B19204-AA65-4239-BA08-0BD6F72CCA9E}" dt="2021-05-05T17:01:13.125" v="392" actId="1076"/>
          <ac:spMkLst>
            <pc:docMk/>
            <pc:sldMk cId="3153786720" sldId="259"/>
            <ac:spMk id="14" creationId="{00000000-0000-0000-0000-000000000000}"/>
          </ac:spMkLst>
        </pc:spChg>
        <pc:spChg chg="mod">
          <ac:chgData name="OLLIER Randy" userId="c8123f47-1b2f-48c9-bac0-e2b86aa96793" providerId="ADAL" clId="{C5B19204-AA65-4239-BA08-0BD6F72CCA9E}" dt="2021-05-05T17:01:35.942" v="399" actId="1076"/>
          <ac:spMkLst>
            <pc:docMk/>
            <pc:sldMk cId="3153786720" sldId="259"/>
            <ac:spMk id="15" creationId="{00000000-0000-0000-0000-000000000000}"/>
          </ac:spMkLst>
        </pc:spChg>
        <pc:spChg chg="del">
          <ac:chgData name="OLLIER Randy" userId="c8123f47-1b2f-48c9-bac0-e2b86aa96793" providerId="ADAL" clId="{C5B19204-AA65-4239-BA08-0BD6F72CCA9E}" dt="2021-05-06T17:13:40.464" v="1878" actId="21"/>
          <ac:spMkLst>
            <pc:docMk/>
            <pc:sldMk cId="3153786720" sldId="259"/>
            <ac:spMk id="16" creationId="{0B9C34DA-BD95-432E-8511-B0A41B484411}"/>
          </ac:spMkLst>
        </pc:spChg>
        <pc:spChg chg="del">
          <ac:chgData name="OLLIER Randy" userId="c8123f47-1b2f-48c9-bac0-e2b86aa96793" providerId="ADAL" clId="{C5B19204-AA65-4239-BA08-0BD6F72CCA9E}" dt="2021-05-06T17:13:40.464" v="1878" actId="21"/>
          <ac:spMkLst>
            <pc:docMk/>
            <pc:sldMk cId="3153786720" sldId="259"/>
            <ac:spMk id="58" creationId="{F02487B5-7D47-49D0-BC6C-B08FC521D10C}"/>
          </ac:spMkLst>
        </pc:spChg>
        <pc:spChg chg="add mod">
          <ac:chgData name="OLLIER Randy" userId="c8123f47-1b2f-48c9-bac0-e2b86aa96793" providerId="ADAL" clId="{C5B19204-AA65-4239-BA08-0BD6F72CCA9E}" dt="2021-05-06T17:15:14.122" v="1898" actId="1038"/>
          <ac:spMkLst>
            <pc:docMk/>
            <pc:sldMk cId="3153786720" sldId="259"/>
            <ac:spMk id="60" creationId="{6339A2D9-4FA8-4376-9329-63C032828924}"/>
          </ac:spMkLst>
        </pc:spChg>
        <pc:spChg chg="del">
          <ac:chgData name="OLLIER Randy" userId="c8123f47-1b2f-48c9-bac0-e2b86aa96793" providerId="ADAL" clId="{C5B19204-AA65-4239-BA08-0BD6F72CCA9E}" dt="2021-05-06T17:13:40.464" v="1878" actId="21"/>
          <ac:spMkLst>
            <pc:docMk/>
            <pc:sldMk cId="3153786720" sldId="259"/>
            <ac:spMk id="62" creationId="{2C16F33B-58F4-4B28-9400-87A3BF2BCFFC}"/>
          </ac:spMkLst>
        </pc:spChg>
        <pc:spChg chg="del">
          <ac:chgData name="OLLIER Randy" userId="c8123f47-1b2f-48c9-bac0-e2b86aa96793" providerId="ADAL" clId="{C5B19204-AA65-4239-BA08-0BD6F72CCA9E}" dt="2021-05-06T17:13:40.464" v="1878" actId="21"/>
          <ac:spMkLst>
            <pc:docMk/>
            <pc:sldMk cId="3153786720" sldId="259"/>
            <ac:spMk id="63" creationId="{08557B72-9E78-42AE-B3BE-5CE1FEB38D97}"/>
          </ac:spMkLst>
        </pc:spChg>
        <pc:spChg chg="add mod">
          <ac:chgData name="OLLIER Randy" userId="c8123f47-1b2f-48c9-bac0-e2b86aa96793" providerId="ADAL" clId="{C5B19204-AA65-4239-BA08-0BD6F72CCA9E}" dt="2021-05-06T17:15:14.122" v="1898" actId="1038"/>
          <ac:spMkLst>
            <pc:docMk/>
            <pc:sldMk cId="3153786720" sldId="259"/>
            <ac:spMk id="67" creationId="{8FDE8FEE-ABCA-4A3A-BB3B-946126284E6F}"/>
          </ac:spMkLst>
        </pc:spChg>
        <pc:spChg chg="add mod">
          <ac:chgData name="OLLIER Randy" userId="c8123f47-1b2f-48c9-bac0-e2b86aa96793" providerId="ADAL" clId="{C5B19204-AA65-4239-BA08-0BD6F72CCA9E}" dt="2021-05-06T17:15:14.122" v="1898" actId="1038"/>
          <ac:spMkLst>
            <pc:docMk/>
            <pc:sldMk cId="3153786720" sldId="259"/>
            <ac:spMk id="69" creationId="{28E539DB-F8F3-49E1-B6C9-E5ADA37677B0}"/>
          </ac:spMkLst>
        </pc:spChg>
        <pc:spChg chg="add mod">
          <ac:chgData name="OLLIER Randy" userId="c8123f47-1b2f-48c9-bac0-e2b86aa96793" providerId="ADAL" clId="{C5B19204-AA65-4239-BA08-0BD6F72CCA9E}" dt="2021-05-06T17:15:14.122" v="1898" actId="1038"/>
          <ac:spMkLst>
            <pc:docMk/>
            <pc:sldMk cId="3153786720" sldId="259"/>
            <ac:spMk id="70" creationId="{B398F14A-DD47-4F4D-B1BB-C83A29275C6E}"/>
          </ac:spMkLst>
        </pc:spChg>
        <pc:graphicFrameChg chg="mod modGraphic">
          <ac:chgData name="OLLIER Randy" userId="c8123f47-1b2f-48c9-bac0-e2b86aa96793" providerId="ADAL" clId="{C5B19204-AA65-4239-BA08-0BD6F72CCA9E}" dt="2021-05-10T13:13:49.788" v="3204" actId="20577"/>
          <ac:graphicFrameMkLst>
            <pc:docMk/>
            <pc:sldMk cId="3153786720" sldId="259"/>
            <ac:graphicFrameMk id="41" creationId="{CC5840B8-31BB-4F92-862E-74EFF05EBE19}"/>
          </ac:graphicFrameMkLst>
        </pc:graphicFrameChg>
        <pc:picChg chg="del">
          <ac:chgData name="OLLIER Randy" userId="c8123f47-1b2f-48c9-bac0-e2b86aa96793" providerId="ADAL" clId="{C5B19204-AA65-4239-BA08-0BD6F72CCA9E}" dt="2021-05-06T17:13:34.326" v="1877" actId="478"/>
          <ac:picMkLst>
            <pc:docMk/>
            <pc:sldMk cId="3153786720" sldId="259"/>
            <ac:picMk id="5" creationId="{C0FFEA61-268F-4145-8F6D-F5BA2D5A055F}"/>
          </ac:picMkLst>
        </pc:picChg>
        <pc:picChg chg="mod">
          <ac:chgData name="OLLIER Randy" userId="c8123f47-1b2f-48c9-bac0-e2b86aa96793" providerId="ADAL" clId="{C5B19204-AA65-4239-BA08-0BD6F72CCA9E}" dt="2021-05-05T17:01:24.093" v="397" actId="1076"/>
          <ac:picMkLst>
            <pc:docMk/>
            <pc:sldMk cId="3153786720" sldId="259"/>
            <ac:picMk id="11" creationId="{00000000-0000-0000-0000-000000000000}"/>
          </ac:picMkLst>
        </pc:picChg>
        <pc:picChg chg="mod">
          <ac:chgData name="OLLIER Randy" userId="c8123f47-1b2f-48c9-bac0-e2b86aa96793" providerId="ADAL" clId="{C5B19204-AA65-4239-BA08-0BD6F72CCA9E}" dt="2021-05-06T17:14:49.492" v="1888" actId="12789"/>
          <ac:picMkLst>
            <pc:docMk/>
            <pc:sldMk cId="3153786720" sldId="259"/>
            <ac:picMk id="12" creationId="{83FBD7B5-5A0E-4480-8E1D-62F2B3A5480B}"/>
          </ac:picMkLst>
        </pc:picChg>
        <pc:picChg chg="add mod modCrop">
          <ac:chgData name="OLLIER Randy" userId="c8123f47-1b2f-48c9-bac0-e2b86aa96793" providerId="ADAL" clId="{C5B19204-AA65-4239-BA08-0BD6F72CCA9E}" dt="2021-05-06T17:14:49.492" v="1888" actId="12789"/>
          <ac:picMkLst>
            <pc:docMk/>
            <pc:sldMk cId="3153786720" sldId="259"/>
            <ac:picMk id="18" creationId="{6A8664B6-3E9F-47CD-A076-B221494D1773}"/>
          </ac:picMkLst>
        </pc:picChg>
        <pc:cxnChg chg="del mod">
          <ac:chgData name="OLLIER Randy" userId="c8123f47-1b2f-48c9-bac0-e2b86aa96793" providerId="ADAL" clId="{C5B19204-AA65-4239-BA08-0BD6F72CCA9E}" dt="2021-05-10T13:07:37.827" v="3136" actId="21"/>
          <ac:cxnSpMkLst>
            <pc:docMk/>
            <pc:sldMk cId="3153786720" sldId="259"/>
            <ac:cxnSpMk id="30" creationId="{00000000-0000-0000-0000-000000000000}"/>
          </ac:cxnSpMkLst>
        </pc:cxnChg>
        <pc:cxnChg chg="add mod">
          <ac:chgData name="OLLIER Randy" userId="c8123f47-1b2f-48c9-bac0-e2b86aa96793" providerId="ADAL" clId="{C5B19204-AA65-4239-BA08-0BD6F72CCA9E}" dt="2021-05-10T13:07:38.228" v="3137"/>
          <ac:cxnSpMkLst>
            <pc:docMk/>
            <pc:sldMk cId="3153786720" sldId="259"/>
            <ac:cxnSpMk id="58" creationId="{9C7B57D7-962B-4A98-97C2-14660C78358D}"/>
          </ac:cxnSpMkLst>
        </pc:cxnChg>
      </pc:sldChg>
      <pc:sldChg chg="addSp delSp modSp mod">
        <pc:chgData name="OLLIER Randy" userId="c8123f47-1b2f-48c9-bac0-e2b86aa96793" providerId="ADAL" clId="{C5B19204-AA65-4239-BA08-0BD6F72CCA9E}" dt="2021-05-10T13:45:27.203" v="3668" actId="20577"/>
        <pc:sldMkLst>
          <pc:docMk/>
          <pc:sldMk cId="2205331353" sldId="261"/>
        </pc:sldMkLst>
        <pc:spChg chg="add mod">
          <ac:chgData name="OLLIER Randy" userId="c8123f47-1b2f-48c9-bac0-e2b86aa96793" providerId="ADAL" clId="{C5B19204-AA65-4239-BA08-0BD6F72CCA9E}" dt="2021-05-10T13:45:27.203" v="3668" actId="20577"/>
          <ac:spMkLst>
            <pc:docMk/>
            <pc:sldMk cId="2205331353" sldId="261"/>
            <ac:spMk id="3" creationId="{E23869D9-A4B0-4451-A3A8-064F6D7E6027}"/>
          </ac:spMkLst>
        </pc:spChg>
        <pc:spChg chg="del">
          <ac:chgData name="OLLIER Randy" userId="c8123f47-1b2f-48c9-bac0-e2b86aa96793" providerId="ADAL" clId="{C5B19204-AA65-4239-BA08-0BD6F72CCA9E}" dt="2021-05-10T12:33:34.596" v="2703" actId="478"/>
          <ac:spMkLst>
            <pc:docMk/>
            <pc:sldMk cId="2205331353" sldId="261"/>
            <ac:spMk id="7" creationId="{02DFCE8F-603F-3B4A-A13C-BB860738FDE1}"/>
          </ac:spMkLst>
        </pc:spChg>
        <pc:spChg chg="add del mod">
          <ac:chgData name="OLLIER Randy" userId="c8123f47-1b2f-48c9-bac0-e2b86aa96793" providerId="ADAL" clId="{C5B19204-AA65-4239-BA08-0BD6F72CCA9E}" dt="2021-05-10T12:40:11.677" v="2808" actId="21"/>
          <ac:spMkLst>
            <pc:docMk/>
            <pc:sldMk cId="2205331353" sldId="261"/>
            <ac:spMk id="9" creationId="{2D00F39A-BF98-4B59-9A5E-2172560AE45F}"/>
          </ac:spMkLst>
        </pc:spChg>
        <pc:spChg chg="add mod">
          <ac:chgData name="OLLIER Randy" userId="c8123f47-1b2f-48c9-bac0-e2b86aa96793" providerId="ADAL" clId="{C5B19204-AA65-4239-BA08-0BD6F72CCA9E}" dt="2021-05-10T12:51:11.311" v="3022" actId="1036"/>
          <ac:spMkLst>
            <pc:docMk/>
            <pc:sldMk cId="2205331353" sldId="261"/>
            <ac:spMk id="12" creationId="{B35C937F-9495-4111-829C-04F751849A60}"/>
          </ac:spMkLst>
        </pc:spChg>
        <pc:spChg chg="add del mod">
          <ac:chgData name="OLLIER Randy" userId="c8123f47-1b2f-48c9-bac0-e2b86aa96793" providerId="ADAL" clId="{C5B19204-AA65-4239-BA08-0BD6F72CCA9E}" dt="2021-05-06T17:49:00.272" v="2126" actId="478"/>
          <ac:spMkLst>
            <pc:docMk/>
            <pc:sldMk cId="2205331353" sldId="261"/>
            <ac:spMk id="15" creationId="{2C71D762-E623-4D79-83D7-51A424474D8A}"/>
          </ac:spMkLst>
        </pc:spChg>
        <pc:spChg chg="del mod">
          <ac:chgData name="OLLIER Randy" userId="c8123f47-1b2f-48c9-bac0-e2b86aa96793" providerId="ADAL" clId="{C5B19204-AA65-4239-BA08-0BD6F72CCA9E}" dt="2021-05-06T16:50:11.450" v="1756" actId="478"/>
          <ac:spMkLst>
            <pc:docMk/>
            <pc:sldMk cId="2205331353" sldId="261"/>
            <ac:spMk id="19" creationId="{8808BA3A-FAC6-48C4-92A4-9AF889EA6061}"/>
          </ac:spMkLst>
        </pc:spChg>
        <pc:spChg chg="del mod">
          <ac:chgData name="OLLIER Randy" userId="c8123f47-1b2f-48c9-bac0-e2b86aa96793" providerId="ADAL" clId="{C5B19204-AA65-4239-BA08-0BD6F72CCA9E}" dt="2021-05-06T18:30:56.425" v="2154" actId="478"/>
          <ac:spMkLst>
            <pc:docMk/>
            <pc:sldMk cId="2205331353" sldId="261"/>
            <ac:spMk id="20" creationId="{838FB1AE-7AC2-43E2-97CE-C6391964170D}"/>
          </ac:spMkLst>
        </pc:spChg>
        <pc:spChg chg="add mod">
          <ac:chgData name="OLLIER Randy" userId="c8123f47-1b2f-48c9-bac0-e2b86aa96793" providerId="ADAL" clId="{C5B19204-AA65-4239-BA08-0BD6F72CCA9E}" dt="2021-05-10T12:51:19.097" v="3056" actId="1035"/>
          <ac:spMkLst>
            <pc:docMk/>
            <pc:sldMk cId="2205331353" sldId="261"/>
            <ac:spMk id="20" creationId="{C77D885B-1264-48AF-BA43-062B91BA282C}"/>
          </ac:spMkLst>
        </pc:spChg>
        <pc:spChg chg="add mod">
          <ac:chgData name="OLLIER Randy" userId="c8123f47-1b2f-48c9-bac0-e2b86aa96793" providerId="ADAL" clId="{C5B19204-AA65-4239-BA08-0BD6F72CCA9E}" dt="2021-05-10T12:51:19.097" v="3056" actId="1035"/>
          <ac:spMkLst>
            <pc:docMk/>
            <pc:sldMk cId="2205331353" sldId="261"/>
            <ac:spMk id="22" creationId="{1442AD6A-A77D-46DE-B558-9A58A09A4F07}"/>
          </ac:spMkLst>
        </pc:spChg>
        <pc:spChg chg="add del mod">
          <ac:chgData name="OLLIER Randy" userId="c8123f47-1b2f-48c9-bac0-e2b86aa96793" providerId="ADAL" clId="{C5B19204-AA65-4239-BA08-0BD6F72CCA9E}" dt="2021-05-06T18:30:57.058" v="2155" actId="478"/>
          <ac:spMkLst>
            <pc:docMk/>
            <pc:sldMk cId="2205331353" sldId="261"/>
            <ac:spMk id="23" creationId="{9DE150CD-2FCF-4AF7-A0EE-7FF5B70EB103}"/>
          </ac:spMkLst>
        </pc:spChg>
        <pc:spChg chg="add del mod">
          <ac:chgData name="OLLIER Randy" userId="c8123f47-1b2f-48c9-bac0-e2b86aa96793" providerId="ADAL" clId="{C5B19204-AA65-4239-BA08-0BD6F72CCA9E}" dt="2021-05-06T18:36:20.075" v="2237" actId="478"/>
          <ac:spMkLst>
            <pc:docMk/>
            <pc:sldMk cId="2205331353" sldId="261"/>
            <ac:spMk id="24" creationId="{CE6B8A8A-885A-4D54-9BAD-3AA940915E54}"/>
          </ac:spMkLst>
        </pc:spChg>
        <pc:spChg chg="add del mod">
          <ac:chgData name="OLLIER Randy" userId="c8123f47-1b2f-48c9-bac0-e2b86aa96793" providerId="ADAL" clId="{C5B19204-AA65-4239-BA08-0BD6F72CCA9E}" dt="2021-05-06T18:45:20.189" v="2428" actId="478"/>
          <ac:spMkLst>
            <pc:docMk/>
            <pc:sldMk cId="2205331353" sldId="261"/>
            <ac:spMk id="28" creationId="{E0B02CCE-FC22-4788-A4BB-2E59BFC97BE1}"/>
          </ac:spMkLst>
        </pc:spChg>
        <pc:spChg chg="add del mod">
          <ac:chgData name="OLLIER Randy" userId="c8123f47-1b2f-48c9-bac0-e2b86aa96793" providerId="ADAL" clId="{C5B19204-AA65-4239-BA08-0BD6F72CCA9E}" dt="2021-05-06T18:49:43.721" v="2476" actId="478"/>
          <ac:spMkLst>
            <pc:docMk/>
            <pc:sldMk cId="2205331353" sldId="261"/>
            <ac:spMk id="31" creationId="{81EC9715-F220-45FD-AA03-D652D57FFD71}"/>
          </ac:spMkLst>
        </pc:spChg>
        <pc:picChg chg="del mod">
          <ac:chgData name="OLLIER Randy" userId="c8123f47-1b2f-48c9-bac0-e2b86aa96793" providerId="ADAL" clId="{C5B19204-AA65-4239-BA08-0BD6F72CCA9E}" dt="2021-05-06T18:30:55.337" v="2153" actId="478"/>
          <ac:picMkLst>
            <pc:docMk/>
            <pc:sldMk cId="2205331353" sldId="261"/>
            <ac:picMk id="4" creationId="{00000000-0000-0000-0000-000000000000}"/>
          </ac:picMkLst>
        </pc:picChg>
        <pc:picChg chg="del">
          <ac:chgData name="OLLIER Randy" userId="c8123f47-1b2f-48c9-bac0-e2b86aa96793" providerId="ADAL" clId="{C5B19204-AA65-4239-BA08-0BD6F72CCA9E}" dt="2021-05-10T12:33:35.698" v="2704" actId="478"/>
          <ac:picMkLst>
            <pc:docMk/>
            <pc:sldMk cId="2205331353" sldId="261"/>
            <ac:picMk id="5" creationId="{80825AB4-A98A-3E4E-B994-8FFF476D13EC}"/>
          </ac:picMkLst>
        </pc:picChg>
        <pc:picChg chg="add del mod modCrop">
          <ac:chgData name="OLLIER Randy" userId="c8123f47-1b2f-48c9-bac0-e2b86aa96793" providerId="ADAL" clId="{C5B19204-AA65-4239-BA08-0BD6F72CCA9E}" dt="2021-05-10T12:33:39.678" v="2705" actId="478"/>
          <ac:picMkLst>
            <pc:docMk/>
            <pc:sldMk cId="2205331353" sldId="261"/>
            <ac:picMk id="6" creationId="{93434482-7B29-41D0-8FD8-7B8CB188BE1C}"/>
          </ac:picMkLst>
        </pc:picChg>
        <pc:picChg chg="add mod modCrop">
          <ac:chgData name="OLLIER Randy" userId="c8123f47-1b2f-48c9-bac0-e2b86aa96793" providerId="ADAL" clId="{C5B19204-AA65-4239-BA08-0BD6F72CCA9E}" dt="2021-05-10T12:51:19.097" v="3056" actId="1035"/>
          <ac:picMkLst>
            <pc:docMk/>
            <pc:sldMk cId="2205331353" sldId="261"/>
            <ac:picMk id="8" creationId="{2CE30F33-E312-46D1-A3C2-AFEF66A1A417}"/>
          </ac:picMkLst>
        </pc:picChg>
        <pc:picChg chg="add mod modCrop">
          <ac:chgData name="OLLIER Randy" userId="c8123f47-1b2f-48c9-bac0-e2b86aa96793" providerId="ADAL" clId="{C5B19204-AA65-4239-BA08-0BD6F72CCA9E}" dt="2021-05-10T12:51:19.097" v="3056" actId="1035"/>
          <ac:picMkLst>
            <pc:docMk/>
            <pc:sldMk cId="2205331353" sldId="261"/>
            <ac:picMk id="10" creationId="{F68CF8B4-6EFE-4785-A195-EA80B5649E28}"/>
          </ac:picMkLst>
        </pc:picChg>
        <pc:picChg chg="del mod">
          <ac:chgData name="OLLIER Randy" userId="c8123f47-1b2f-48c9-bac0-e2b86aa96793" providerId="ADAL" clId="{C5B19204-AA65-4239-BA08-0BD6F72CCA9E}" dt="2021-05-06T16:50:07.737" v="1755" actId="478"/>
          <ac:picMkLst>
            <pc:docMk/>
            <pc:sldMk cId="2205331353" sldId="261"/>
            <ac:picMk id="16" creationId="{2DC71928-86C3-4F25-88E7-47BFFB60C4F0}"/>
          </ac:picMkLst>
        </pc:picChg>
        <pc:picChg chg="del">
          <ac:chgData name="OLLIER Randy" userId="c8123f47-1b2f-48c9-bac0-e2b86aa96793" providerId="ADAL" clId="{C5B19204-AA65-4239-BA08-0BD6F72CCA9E}" dt="2021-05-06T16:49:55.906" v="1751" actId="478"/>
          <ac:picMkLst>
            <pc:docMk/>
            <pc:sldMk cId="2205331353" sldId="261"/>
            <ac:picMk id="18" creationId="{DE3BB1B3-44A5-4BA7-B973-9B8416ECA81A}"/>
          </ac:picMkLst>
        </pc:picChg>
        <pc:picChg chg="add del mod modCrop">
          <ac:chgData name="OLLIER Randy" userId="c8123f47-1b2f-48c9-bac0-e2b86aa96793" providerId="ADAL" clId="{C5B19204-AA65-4239-BA08-0BD6F72CCA9E}" dt="2021-05-10T12:33:33.795" v="2702" actId="478"/>
          <ac:picMkLst>
            <pc:docMk/>
            <pc:sldMk cId="2205331353" sldId="261"/>
            <ac:picMk id="21" creationId="{CBDE6016-0AB6-4410-BF3B-2C842AA16D9A}"/>
          </ac:picMkLst>
        </pc:picChg>
        <pc:cxnChg chg="add del mod">
          <ac:chgData name="OLLIER Randy" userId="c8123f47-1b2f-48c9-bac0-e2b86aa96793" providerId="ADAL" clId="{C5B19204-AA65-4239-BA08-0BD6F72CCA9E}" dt="2021-05-10T12:36:26.708" v="2773" actId="21"/>
          <ac:cxnSpMkLst>
            <pc:docMk/>
            <pc:sldMk cId="2205331353" sldId="261"/>
            <ac:cxnSpMk id="11" creationId="{EC569A43-7C68-4B0C-99D1-76BD541CEC36}"/>
          </ac:cxnSpMkLst>
        </pc:cxnChg>
        <pc:cxnChg chg="add del mod">
          <ac:chgData name="OLLIER Randy" userId="c8123f47-1b2f-48c9-bac0-e2b86aa96793" providerId="ADAL" clId="{C5B19204-AA65-4239-BA08-0BD6F72CCA9E}" dt="2021-05-10T12:35:42.133" v="2768" actId="21"/>
          <ac:cxnSpMkLst>
            <pc:docMk/>
            <pc:sldMk cId="2205331353" sldId="261"/>
            <ac:cxnSpMk id="14" creationId="{C0505706-5FC8-403C-A313-B3114FEE247B}"/>
          </ac:cxnSpMkLst>
        </pc:cxnChg>
        <pc:cxnChg chg="add mod">
          <ac:chgData name="OLLIER Randy" userId="c8123f47-1b2f-48c9-bac0-e2b86aa96793" providerId="ADAL" clId="{C5B19204-AA65-4239-BA08-0BD6F72CCA9E}" dt="2021-05-10T12:51:19.097" v="3056" actId="1035"/>
          <ac:cxnSpMkLst>
            <pc:docMk/>
            <pc:sldMk cId="2205331353" sldId="261"/>
            <ac:cxnSpMk id="15" creationId="{746FF060-8A2A-4D4C-8D81-55EA728524F8}"/>
          </ac:cxnSpMkLst>
        </pc:cxnChg>
        <pc:cxnChg chg="add del mod">
          <ac:chgData name="OLLIER Randy" userId="c8123f47-1b2f-48c9-bac0-e2b86aa96793" providerId="ADAL" clId="{C5B19204-AA65-4239-BA08-0BD6F72CCA9E}" dt="2021-05-10T12:42:48.975" v="2836" actId="478"/>
          <ac:cxnSpMkLst>
            <pc:docMk/>
            <pc:sldMk cId="2205331353" sldId="261"/>
            <ac:cxnSpMk id="18" creationId="{1E7F68C6-3511-41C5-8016-39CCAA8BE07F}"/>
          </ac:cxnSpMkLst>
        </pc:cxnChg>
      </pc:sldChg>
      <pc:sldChg chg="addSp delSp modSp mod">
        <pc:chgData name="OLLIER Randy" userId="c8123f47-1b2f-48c9-bac0-e2b86aa96793" providerId="ADAL" clId="{C5B19204-AA65-4239-BA08-0BD6F72CCA9E}" dt="2021-05-10T14:21:00.887" v="3812" actId="1036"/>
        <pc:sldMkLst>
          <pc:docMk/>
          <pc:sldMk cId="3489624277" sldId="263"/>
        </pc:sldMkLst>
        <pc:spChg chg="add mod">
          <ac:chgData name="OLLIER Randy" userId="c8123f47-1b2f-48c9-bac0-e2b86aa96793" providerId="ADAL" clId="{C5B19204-AA65-4239-BA08-0BD6F72CCA9E}" dt="2021-05-05T17:39:12.283" v="882" actId="1076"/>
          <ac:spMkLst>
            <pc:docMk/>
            <pc:sldMk cId="3489624277" sldId="263"/>
            <ac:spMk id="3" creationId="{C970121D-0F23-4377-B1FD-9624BF484CAB}"/>
          </ac:spMkLst>
        </pc:spChg>
        <pc:spChg chg="add mod">
          <ac:chgData name="OLLIER Randy" userId="c8123f47-1b2f-48c9-bac0-e2b86aa96793" providerId="ADAL" clId="{C5B19204-AA65-4239-BA08-0BD6F72CCA9E}" dt="2021-05-05T17:44:28.052" v="937" actId="1036"/>
          <ac:spMkLst>
            <pc:docMk/>
            <pc:sldMk cId="3489624277" sldId="263"/>
            <ac:spMk id="4" creationId="{242B5C6D-05E6-43D4-81E6-8DD18543928A}"/>
          </ac:spMkLst>
        </pc:spChg>
        <pc:spChg chg="add mod">
          <ac:chgData name="OLLIER Randy" userId="c8123f47-1b2f-48c9-bac0-e2b86aa96793" providerId="ADAL" clId="{C5B19204-AA65-4239-BA08-0BD6F72CCA9E}" dt="2021-05-05T17:39:39.690" v="885" actId="1076"/>
          <ac:spMkLst>
            <pc:docMk/>
            <pc:sldMk cId="3489624277" sldId="263"/>
            <ac:spMk id="9" creationId="{4C3E6E5C-21A2-4BFD-A4C1-18489CFA9C31}"/>
          </ac:spMkLst>
        </pc:spChg>
        <pc:spChg chg="add mod">
          <ac:chgData name="OLLIER Randy" userId="c8123f47-1b2f-48c9-bac0-e2b86aa96793" providerId="ADAL" clId="{C5B19204-AA65-4239-BA08-0BD6F72CCA9E}" dt="2021-05-05T17:40:47.222" v="893" actId="1036"/>
          <ac:spMkLst>
            <pc:docMk/>
            <pc:sldMk cId="3489624277" sldId="263"/>
            <ac:spMk id="10" creationId="{9B3E9DBD-F0C9-4635-9810-D30EB4AB9939}"/>
          </ac:spMkLst>
        </pc:spChg>
        <pc:spChg chg="add del">
          <ac:chgData name="OLLIER Randy" userId="c8123f47-1b2f-48c9-bac0-e2b86aa96793" providerId="ADAL" clId="{C5B19204-AA65-4239-BA08-0BD6F72CCA9E}" dt="2021-05-05T17:25:26.681" v="758" actId="21"/>
          <ac:spMkLst>
            <pc:docMk/>
            <pc:sldMk cId="3489624277" sldId="263"/>
            <ac:spMk id="17" creationId="{4E4A7001-C8FF-457F-B7E9-81AA0B8AC546}"/>
          </ac:spMkLst>
        </pc:spChg>
        <pc:spChg chg="del mod">
          <ac:chgData name="OLLIER Randy" userId="c8123f47-1b2f-48c9-bac0-e2b86aa96793" providerId="ADAL" clId="{C5B19204-AA65-4239-BA08-0BD6F72CCA9E}" dt="2021-05-05T17:41:35.305" v="918" actId="478"/>
          <ac:spMkLst>
            <pc:docMk/>
            <pc:sldMk cId="3489624277" sldId="263"/>
            <ac:spMk id="18" creationId="{CCC134DE-6A67-4792-B0E1-0DF0FB91BE7D}"/>
          </ac:spMkLst>
        </pc:spChg>
        <pc:spChg chg="del">
          <ac:chgData name="OLLIER Randy" userId="c8123f47-1b2f-48c9-bac0-e2b86aa96793" providerId="ADAL" clId="{C5B19204-AA65-4239-BA08-0BD6F72CCA9E}" dt="2021-05-05T17:24:11.014" v="751" actId="478"/>
          <ac:spMkLst>
            <pc:docMk/>
            <pc:sldMk cId="3489624277" sldId="263"/>
            <ac:spMk id="19" creationId="{57258B18-3FBE-45ED-B998-409EF423DC4C}"/>
          </ac:spMkLst>
        </pc:spChg>
        <pc:spChg chg="mod">
          <ac:chgData name="OLLIER Randy" userId="c8123f47-1b2f-48c9-bac0-e2b86aa96793" providerId="ADAL" clId="{C5B19204-AA65-4239-BA08-0BD6F72CCA9E}" dt="2021-05-05T17:36:49.012" v="848" actId="404"/>
          <ac:spMkLst>
            <pc:docMk/>
            <pc:sldMk cId="3489624277" sldId="263"/>
            <ac:spMk id="20" creationId="{19788EF3-039A-4EC2-B205-D7CE76918FC5}"/>
          </ac:spMkLst>
        </pc:spChg>
        <pc:spChg chg="add mod">
          <ac:chgData name="OLLIER Randy" userId="c8123f47-1b2f-48c9-bac0-e2b86aa96793" providerId="ADAL" clId="{C5B19204-AA65-4239-BA08-0BD6F72CCA9E}" dt="2021-05-05T17:31:48.633" v="810" actId="1076"/>
          <ac:spMkLst>
            <pc:docMk/>
            <pc:sldMk cId="3489624277" sldId="263"/>
            <ac:spMk id="25" creationId="{528BBECA-28DA-4CEA-A608-60B9A72AE8FE}"/>
          </ac:spMkLst>
        </pc:spChg>
        <pc:spChg chg="mod">
          <ac:chgData name="OLLIER Randy" userId="c8123f47-1b2f-48c9-bac0-e2b86aa96793" providerId="ADAL" clId="{C5B19204-AA65-4239-BA08-0BD6F72CCA9E}" dt="2021-05-05T17:36:52.854" v="849" actId="255"/>
          <ac:spMkLst>
            <pc:docMk/>
            <pc:sldMk cId="3489624277" sldId="263"/>
            <ac:spMk id="27" creationId="{79A46A2B-10BD-4619-8728-26D8A643AB37}"/>
          </ac:spMkLst>
        </pc:spChg>
        <pc:spChg chg="add mod">
          <ac:chgData name="OLLIER Randy" userId="c8123f47-1b2f-48c9-bac0-e2b86aa96793" providerId="ADAL" clId="{C5B19204-AA65-4239-BA08-0BD6F72CCA9E}" dt="2021-05-10T14:21:00.887" v="3812" actId="1036"/>
          <ac:spMkLst>
            <pc:docMk/>
            <pc:sldMk cId="3489624277" sldId="263"/>
            <ac:spMk id="29" creationId="{D6F26092-5AB1-4ADC-A353-BB6E3E93C428}"/>
          </ac:spMkLst>
        </pc:spChg>
        <pc:spChg chg="add mod">
          <ac:chgData name="OLLIER Randy" userId="c8123f47-1b2f-48c9-bac0-e2b86aa96793" providerId="ADAL" clId="{C5B19204-AA65-4239-BA08-0BD6F72CCA9E}" dt="2021-05-05T17:26:04.345" v="767" actId="1076"/>
          <ac:spMkLst>
            <pc:docMk/>
            <pc:sldMk cId="3489624277" sldId="263"/>
            <ac:spMk id="33" creationId="{A4D7ABA6-7CB5-457D-AC56-4D215A1D2102}"/>
          </ac:spMkLst>
        </pc:spChg>
        <pc:spChg chg="mod">
          <ac:chgData name="OLLIER Randy" userId="c8123f47-1b2f-48c9-bac0-e2b86aa96793" providerId="ADAL" clId="{C5B19204-AA65-4239-BA08-0BD6F72CCA9E}" dt="2021-05-10T14:20:36.868" v="3788" actId="207"/>
          <ac:spMkLst>
            <pc:docMk/>
            <pc:sldMk cId="3489624277" sldId="263"/>
            <ac:spMk id="36" creationId="{FD739C7A-7B9E-4B63-A741-F7D0323F0BCA}"/>
          </ac:spMkLst>
        </pc:spChg>
        <pc:spChg chg="add mod">
          <ac:chgData name="OLLIER Randy" userId="c8123f47-1b2f-48c9-bac0-e2b86aa96793" providerId="ADAL" clId="{C5B19204-AA65-4239-BA08-0BD6F72CCA9E}" dt="2021-05-10T14:20:41.435" v="3805" actId="1036"/>
          <ac:spMkLst>
            <pc:docMk/>
            <pc:sldMk cId="3489624277" sldId="263"/>
            <ac:spMk id="38" creationId="{FB00683C-F4ED-42D5-AE96-034D1F8A9F56}"/>
          </ac:spMkLst>
        </pc:spChg>
        <pc:spChg chg="mod">
          <ac:chgData name="OLLIER Randy" userId="c8123f47-1b2f-48c9-bac0-e2b86aa96793" providerId="ADAL" clId="{C5B19204-AA65-4239-BA08-0BD6F72CCA9E}" dt="2021-05-05T17:37:01.887" v="850" actId="255"/>
          <ac:spMkLst>
            <pc:docMk/>
            <pc:sldMk cId="3489624277" sldId="263"/>
            <ac:spMk id="39" creationId="{36E6240D-D90F-42B5-9A21-DD992B706E21}"/>
          </ac:spMkLst>
        </pc:spChg>
        <pc:spChg chg="mod">
          <ac:chgData name="OLLIER Randy" userId="c8123f47-1b2f-48c9-bac0-e2b86aa96793" providerId="ADAL" clId="{C5B19204-AA65-4239-BA08-0BD6F72CCA9E}" dt="2021-05-05T17:41:55.858" v="924" actId="12788"/>
          <ac:spMkLst>
            <pc:docMk/>
            <pc:sldMk cId="3489624277" sldId="263"/>
            <ac:spMk id="40" creationId="{986B9D8D-CCFF-4BE6-A0D8-FFDE84408B9E}"/>
          </ac:spMkLst>
        </pc:spChg>
        <pc:spChg chg="add mod">
          <ac:chgData name="OLLIER Randy" userId="c8123f47-1b2f-48c9-bac0-e2b86aa96793" providerId="ADAL" clId="{C5B19204-AA65-4239-BA08-0BD6F72CCA9E}" dt="2021-05-10T14:19:51.540" v="3768" actId="1036"/>
          <ac:spMkLst>
            <pc:docMk/>
            <pc:sldMk cId="3489624277" sldId="263"/>
            <ac:spMk id="42" creationId="{E89C28B5-E115-4358-8190-D6577017C70D}"/>
          </ac:spMkLst>
        </pc:spChg>
        <pc:spChg chg="mod">
          <ac:chgData name="OLLIER Randy" userId="c8123f47-1b2f-48c9-bac0-e2b86aa96793" providerId="ADAL" clId="{C5B19204-AA65-4239-BA08-0BD6F72CCA9E}" dt="2021-05-05T17:42:26.203" v="929" actId="12788"/>
          <ac:spMkLst>
            <pc:docMk/>
            <pc:sldMk cId="3489624277" sldId="263"/>
            <ac:spMk id="43" creationId="{0E59374B-2E81-4941-9BF0-384ED1376041}"/>
          </ac:spMkLst>
        </pc:spChg>
        <pc:picChg chg="mod">
          <ac:chgData name="OLLIER Randy" userId="c8123f47-1b2f-48c9-bac0-e2b86aa96793" providerId="ADAL" clId="{C5B19204-AA65-4239-BA08-0BD6F72CCA9E}" dt="2021-05-05T17:41:55.858" v="924" actId="12788"/>
          <ac:picMkLst>
            <pc:docMk/>
            <pc:sldMk cId="3489624277" sldId="263"/>
            <ac:picMk id="5" creationId="{BF3DFF9F-DBF2-48EC-B899-191CF424638E}"/>
          </ac:picMkLst>
        </pc:picChg>
        <pc:picChg chg="del">
          <ac:chgData name="OLLIER Randy" userId="c8123f47-1b2f-48c9-bac0-e2b86aa96793" providerId="ADAL" clId="{C5B19204-AA65-4239-BA08-0BD6F72CCA9E}" dt="2021-05-05T17:22:55.861" v="733" actId="478"/>
          <ac:picMkLst>
            <pc:docMk/>
            <pc:sldMk cId="3489624277" sldId="263"/>
            <ac:picMk id="6" creationId="{0EECCCE5-5EB9-4A89-A52C-A1CD136A4B4A}"/>
          </ac:picMkLst>
        </pc:picChg>
        <pc:picChg chg="mod">
          <ac:chgData name="OLLIER Randy" userId="c8123f47-1b2f-48c9-bac0-e2b86aa96793" providerId="ADAL" clId="{C5B19204-AA65-4239-BA08-0BD6F72CCA9E}" dt="2021-05-05T17:51:02.224" v="953" actId="14100"/>
          <ac:picMkLst>
            <pc:docMk/>
            <pc:sldMk cId="3489624277" sldId="263"/>
            <ac:picMk id="7" creationId="{C9BD9D81-20F2-4F97-BB46-3872734DC432}"/>
          </ac:picMkLst>
        </pc:picChg>
        <pc:picChg chg="del">
          <ac:chgData name="OLLIER Randy" userId="c8123f47-1b2f-48c9-bac0-e2b86aa96793" providerId="ADAL" clId="{C5B19204-AA65-4239-BA08-0BD6F72CCA9E}" dt="2021-05-05T17:22:54.872" v="732" actId="478"/>
          <ac:picMkLst>
            <pc:docMk/>
            <pc:sldMk cId="3489624277" sldId="263"/>
            <ac:picMk id="8" creationId="{CA5975C0-31C0-412C-8D40-6A41060F86AD}"/>
          </ac:picMkLst>
        </pc:picChg>
        <pc:picChg chg="mod">
          <ac:chgData name="OLLIER Randy" userId="c8123f47-1b2f-48c9-bac0-e2b86aa96793" providerId="ADAL" clId="{C5B19204-AA65-4239-BA08-0BD6F72CCA9E}" dt="2021-05-05T17:51:03.744" v="955" actId="14100"/>
          <ac:picMkLst>
            <pc:docMk/>
            <pc:sldMk cId="3489624277" sldId="263"/>
            <ac:picMk id="11" creationId="{855081DB-BA48-49DC-9767-804981A0E8C9}"/>
          </ac:picMkLst>
        </pc:picChg>
        <pc:picChg chg="mod">
          <ac:chgData name="OLLIER Randy" userId="c8123f47-1b2f-48c9-bac0-e2b86aa96793" providerId="ADAL" clId="{C5B19204-AA65-4239-BA08-0BD6F72CCA9E}" dt="2021-05-05T17:32:53.119" v="838" actId="1037"/>
          <ac:picMkLst>
            <pc:docMk/>
            <pc:sldMk cId="3489624277" sldId="263"/>
            <ac:picMk id="12" creationId="{172C0039-5124-4BD5-9BB5-FB137A8087D6}"/>
          </ac:picMkLst>
        </pc:picChg>
        <pc:picChg chg="mod">
          <ac:chgData name="OLLIER Randy" userId="c8123f47-1b2f-48c9-bac0-e2b86aa96793" providerId="ADAL" clId="{C5B19204-AA65-4239-BA08-0BD6F72CCA9E}" dt="2021-05-05T17:42:26.203" v="929" actId="12788"/>
          <ac:picMkLst>
            <pc:docMk/>
            <pc:sldMk cId="3489624277" sldId="263"/>
            <ac:picMk id="16" creationId="{A8AA58B1-B95B-4A9D-8280-9643E74CBF9C}"/>
          </ac:picMkLst>
        </pc:picChg>
        <pc:picChg chg="add mod">
          <ac:chgData name="OLLIER Randy" userId="c8123f47-1b2f-48c9-bac0-e2b86aa96793" providerId="ADAL" clId="{C5B19204-AA65-4239-BA08-0BD6F72CCA9E}" dt="2021-05-05T17:45:22.092" v="945" actId="732"/>
          <ac:picMkLst>
            <pc:docMk/>
            <pc:sldMk cId="3489624277" sldId="263"/>
            <ac:picMk id="1026" creationId="{2BDCC14F-B801-42C6-ABE9-B0B519F5E1B5}"/>
          </ac:picMkLst>
        </pc:picChg>
        <pc:picChg chg="add mod">
          <ac:chgData name="OLLIER Randy" userId="c8123f47-1b2f-48c9-bac0-e2b86aa96793" providerId="ADAL" clId="{C5B19204-AA65-4239-BA08-0BD6F72CCA9E}" dt="2021-05-05T17:37:37.269" v="856" actId="1035"/>
          <ac:picMkLst>
            <pc:docMk/>
            <pc:sldMk cId="3489624277" sldId="263"/>
            <ac:picMk id="1027" creationId="{9621636F-AE28-41BB-B1F8-19D649E6936B}"/>
          </ac:picMkLst>
        </pc:picChg>
        <pc:picChg chg="add mod">
          <ac:chgData name="OLLIER Randy" userId="c8123f47-1b2f-48c9-bac0-e2b86aa96793" providerId="ADAL" clId="{C5B19204-AA65-4239-BA08-0BD6F72CCA9E}" dt="2021-05-05T17:37:37.269" v="856" actId="1035"/>
          <ac:picMkLst>
            <pc:docMk/>
            <pc:sldMk cId="3489624277" sldId="263"/>
            <ac:picMk id="1028" creationId="{37723EB8-2B98-4176-9455-F61D2606FC05}"/>
          </ac:picMkLst>
        </pc:picChg>
        <pc:picChg chg="add mod">
          <ac:chgData name="OLLIER Randy" userId="c8123f47-1b2f-48c9-bac0-e2b86aa96793" providerId="ADAL" clId="{C5B19204-AA65-4239-BA08-0BD6F72CCA9E}" dt="2021-05-05T17:37:37.269" v="856" actId="1035"/>
          <ac:picMkLst>
            <pc:docMk/>
            <pc:sldMk cId="3489624277" sldId="263"/>
            <ac:picMk id="1029" creationId="{5B7FE8CC-1C9B-41F9-BF26-ABAE1BE9D778}"/>
          </ac:picMkLst>
        </pc:picChg>
        <pc:cxnChg chg="del mod">
          <ac:chgData name="OLLIER Randy" userId="c8123f47-1b2f-48c9-bac0-e2b86aa96793" providerId="ADAL" clId="{C5B19204-AA65-4239-BA08-0BD6F72CCA9E}" dt="2021-05-05T17:24:39.264" v="754" actId="478"/>
          <ac:cxnSpMkLst>
            <pc:docMk/>
            <pc:sldMk cId="3489624277" sldId="263"/>
            <ac:cxnSpMk id="22" creationId="{F451501F-27AC-4000-A07A-ABD374D11749}"/>
          </ac:cxnSpMkLst>
        </pc:cxnChg>
        <pc:cxnChg chg="add mod">
          <ac:chgData name="OLLIER Randy" userId="c8123f47-1b2f-48c9-bac0-e2b86aa96793" providerId="ADAL" clId="{C5B19204-AA65-4239-BA08-0BD6F72CCA9E}" dt="2021-05-05T17:31:07.179" v="799" actId="13822"/>
          <ac:cxnSpMkLst>
            <pc:docMk/>
            <pc:sldMk cId="3489624277" sldId="263"/>
            <ac:cxnSpMk id="24" creationId="{C25303FF-3510-4570-94D9-197DA4532B8F}"/>
          </ac:cxnSpMkLst>
        </pc:cxnChg>
        <pc:cxnChg chg="add mod">
          <ac:chgData name="OLLIER Randy" userId="c8123f47-1b2f-48c9-bac0-e2b86aa96793" providerId="ADAL" clId="{C5B19204-AA65-4239-BA08-0BD6F72CCA9E}" dt="2021-05-10T14:19:01.428" v="3746" actId="1037"/>
          <ac:cxnSpMkLst>
            <pc:docMk/>
            <pc:sldMk cId="3489624277" sldId="263"/>
            <ac:cxnSpMk id="28" creationId="{86EDC913-9BEB-4541-BE94-A3DD684CD745}"/>
          </ac:cxnSpMkLst>
        </pc:cxnChg>
        <pc:cxnChg chg="del mod">
          <ac:chgData name="OLLIER Randy" userId="c8123f47-1b2f-48c9-bac0-e2b86aa96793" providerId="ADAL" clId="{C5B19204-AA65-4239-BA08-0BD6F72CCA9E}" dt="2021-05-05T17:27:25.153" v="772" actId="478"/>
          <ac:cxnSpMkLst>
            <pc:docMk/>
            <pc:sldMk cId="3489624277" sldId="263"/>
            <ac:cxnSpMk id="31" creationId="{40C3A121-11E5-49EA-9441-6E083D0E5CAF}"/>
          </ac:cxnSpMkLst>
        </pc:cxnChg>
        <pc:cxnChg chg="add del">
          <ac:chgData name="OLLIER Randy" userId="c8123f47-1b2f-48c9-bac0-e2b86aa96793" providerId="ADAL" clId="{C5B19204-AA65-4239-BA08-0BD6F72CCA9E}" dt="2021-05-05T17:33:23.061" v="840" actId="478"/>
          <ac:cxnSpMkLst>
            <pc:docMk/>
            <pc:sldMk cId="3489624277" sldId="263"/>
            <ac:cxnSpMk id="32" creationId="{90ABE795-518D-4789-99C1-912F06357360}"/>
          </ac:cxnSpMkLst>
        </pc:cxnChg>
        <pc:cxnChg chg="add mod">
          <ac:chgData name="OLLIER Randy" userId="c8123f47-1b2f-48c9-bac0-e2b86aa96793" providerId="ADAL" clId="{C5B19204-AA65-4239-BA08-0BD6F72CCA9E}" dt="2021-05-05T17:39:17.162" v="883" actId="14100"/>
          <ac:cxnSpMkLst>
            <pc:docMk/>
            <pc:sldMk cId="3489624277" sldId="263"/>
            <ac:cxnSpMk id="35" creationId="{AD978BDF-2497-4CAD-8EBB-C0E436C5AF51}"/>
          </ac:cxnSpMkLst>
        </pc:cxnChg>
        <pc:cxnChg chg="add mod">
          <ac:chgData name="OLLIER Randy" userId="c8123f47-1b2f-48c9-bac0-e2b86aa96793" providerId="ADAL" clId="{C5B19204-AA65-4239-BA08-0BD6F72CCA9E}" dt="2021-05-05T17:39:21.186" v="884" actId="14100"/>
          <ac:cxnSpMkLst>
            <pc:docMk/>
            <pc:sldMk cId="3489624277" sldId="263"/>
            <ac:cxnSpMk id="41" creationId="{24793573-E1C1-47C9-B0A1-04E6058ABD83}"/>
          </ac:cxnSpMkLst>
        </pc:cxnChg>
        <pc:cxnChg chg="add mod">
          <ac:chgData name="OLLIER Randy" userId="c8123f47-1b2f-48c9-bac0-e2b86aa96793" providerId="ADAL" clId="{C5B19204-AA65-4239-BA08-0BD6F72CCA9E}" dt="2021-05-05T17:44:41.602" v="939" actId="14100"/>
          <ac:cxnSpMkLst>
            <pc:docMk/>
            <pc:sldMk cId="3489624277" sldId="263"/>
            <ac:cxnSpMk id="48" creationId="{58AADA13-271C-46BA-A148-E0BE37E1FCD9}"/>
          </ac:cxnSpMkLst>
        </pc:cxnChg>
        <pc:cxnChg chg="add mod">
          <ac:chgData name="OLLIER Randy" userId="c8123f47-1b2f-48c9-bac0-e2b86aa96793" providerId="ADAL" clId="{C5B19204-AA65-4239-BA08-0BD6F72CCA9E}" dt="2021-05-05T17:45:40.148" v="947" actId="14100"/>
          <ac:cxnSpMkLst>
            <pc:docMk/>
            <pc:sldMk cId="3489624277" sldId="263"/>
            <ac:cxnSpMk id="50" creationId="{1CCFC951-F3EB-400A-BCD5-4941B64927C7}"/>
          </ac:cxnSpMkLst>
        </pc:cxnChg>
        <pc:cxnChg chg="add">
          <ac:chgData name="OLLIER Randy" userId="c8123f47-1b2f-48c9-bac0-e2b86aa96793" providerId="ADAL" clId="{C5B19204-AA65-4239-BA08-0BD6F72CCA9E}" dt="2021-05-05T17:40:13.740" v="889" actId="11529"/>
          <ac:cxnSpMkLst>
            <pc:docMk/>
            <pc:sldMk cId="3489624277" sldId="263"/>
            <ac:cxnSpMk id="52" creationId="{62574400-12DF-45F1-8A92-6DF50F628B4D}"/>
          </ac:cxnSpMkLst>
        </pc:cxnChg>
        <pc:cxnChg chg="add mod">
          <ac:chgData name="OLLIER Randy" userId="c8123f47-1b2f-48c9-bac0-e2b86aa96793" providerId="ADAL" clId="{C5B19204-AA65-4239-BA08-0BD6F72CCA9E}" dt="2021-05-05T17:45:53.061" v="949" actId="14100"/>
          <ac:cxnSpMkLst>
            <pc:docMk/>
            <pc:sldMk cId="3489624277" sldId="263"/>
            <ac:cxnSpMk id="54" creationId="{DCCFF635-7641-4DBC-90C5-FF1EA0CD2B5A}"/>
          </ac:cxnSpMkLst>
        </pc:cxnChg>
      </pc:sldChg>
      <pc:sldChg chg="addSp delSp modSp mod">
        <pc:chgData name="OLLIER Randy" userId="c8123f47-1b2f-48c9-bac0-e2b86aa96793" providerId="ADAL" clId="{C5B19204-AA65-4239-BA08-0BD6F72CCA9E}" dt="2021-05-10T13:46:29.718" v="3679" actId="1037"/>
        <pc:sldMkLst>
          <pc:docMk/>
          <pc:sldMk cId="2993460626" sldId="264"/>
        </pc:sldMkLst>
        <pc:spChg chg="del mod">
          <ac:chgData name="OLLIER Randy" userId="c8123f47-1b2f-48c9-bac0-e2b86aa96793" providerId="ADAL" clId="{C5B19204-AA65-4239-BA08-0BD6F72CCA9E}" dt="2021-05-10T13:20:32.115" v="3205" actId="478"/>
          <ac:spMkLst>
            <pc:docMk/>
            <pc:sldMk cId="2993460626" sldId="264"/>
            <ac:spMk id="3" creationId="{747D8DDB-05E2-446E-9420-2C7E0E4E368F}"/>
          </ac:spMkLst>
        </pc:spChg>
        <pc:spChg chg="add mod">
          <ac:chgData name="OLLIER Randy" userId="c8123f47-1b2f-48c9-bac0-e2b86aa96793" providerId="ADAL" clId="{C5B19204-AA65-4239-BA08-0BD6F72CCA9E}" dt="2021-05-10T13:31:20.446" v="3639" actId="1036"/>
          <ac:spMkLst>
            <pc:docMk/>
            <pc:sldMk cId="2993460626" sldId="264"/>
            <ac:spMk id="4" creationId="{59F5FFD0-FD9F-47A7-9686-94B2CE4CC82C}"/>
          </ac:spMkLst>
        </pc:spChg>
        <pc:spChg chg="add mod">
          <ac:chgData name="OLLIER Randy" userId="c8123f47-1b2f-48c9-bac0-e2b86aa96793" providerId="ADAL" clId="{C5B19204-AA65-4239-BA08-0BD6F72CCA9E}" dt="2021-05-05T18:27:23.464" v="977" actId="767"/>
          <ac:spMkLst>
            <pc:docMk/>
            <pc:sldMk cId="2993460626" sldId="264"/>
            <ac:spMk id="10" creationId="{7525FFB2-4004-46D8-AD2F-63C02AD97102}"/>
          </ac:spMkLst>
        </pc:spChg>
        <pc:spChg chg="add mod">
          <ac:chgData name="OLLIER Randy" userId="c8123f47-1b2f-48c9-bac0-e2b86aa96793" providerId="ADAL" clId="{C5B19204-AA65-4239-BA08-0BD6F72CCA9E}" dt="2021-05-06T17:24:53.426" v="1972" actId="207"/>
          <ac:spMkLst>
            <pc:docMk/>
            <pc:sldMk cId="2993460626" sldId="264"/>
            <ac:spMk id="15" creationId="{B807CB7D-D5C3-409F-94FA-DFF0AF09CB26}"/>
          </ac:spMkLst>
        </pc:spChg>
        <pc:spChg chg="add mod">
          <ac:chgData name="OLLIER Randy" userId="c8123f47-1b2f-48c9-bac0-e2b86aa96793" providerId="ADAL" clId="{C5B19204-AA65-4239-BA08-0BD6F72CCA9E}" dt="2021-05-10T13:29:46.158" v="3624" actId="14100"/>
          <ac:spMkLst>
            <pc:docMk/>
            <pc:sldMk cId="2993460626" sldId="264"/>
            <ac:spMk id="19" creationId="{A9F0104E-0750-402A-8943-1D349190C7F5}"/>
          </ac:spMkLst>
        </pc:spChg>
        <pc:picChg chg="add del mod">
          <ac:chgData name="OLLIER Randy" userId="c8123f47-1b2f-48c9-bac0-e2b86aa96793" providerId="ADAL" clId="{C5B19204-AA65-4239-BA08-0BD6F72CCA9E}" dt="2021-05-06T16:59:10.669" v="1804" actId="478"/>
          <ac:picMkLst>
            <pc:docMk/>
            <pc:sldMk cId="2993460626" sldId="264"/>
            <ac:picMk id="4" creationId="{C645A70E-E8EC-4A47-AADF-24DBB4EB9935}"/>
          </ac:picMkLst>
        </pc:picChg>
        <pc:picChg chg="mod modCrop">
          <ac:chgData name="OLLIER Randy" userId="c8123f47-1b2f-48c9-bac0-e2b86aa96793" providerId="ADAL" clId="{C5B19204-AA65-4239-BA08-0BD6F72CCA9E}" dt="2021-05-10T13:30:50.876" v="3634" actId="1037"/>
          <ac:picMkLst>
            <pc:docMk/>
            <pc:sldMk cId="2993460626" sldId="264"/>
            <ac:picMk id="5" creationId="{5A39A28F-498C-4614-AD8D-22559F2B1657}"/>
          </ac:picMkLst>
        </pc:picChg>
        <pc:picChg chg="add del mod">
          <ac:chgData name="OLLIER Randy" userId="c8123f47-1b2f-48c9-bac0-e2b86aa96793" providerId="ADAL" clId="{C5B19204-AA65-4239-BA08-0BD6F72CCA9E}" dt="2021-05-06T17:22:26.336" v="1899" actId="478"/>
          <ac:picMkLst>
            <pc:docMk/>
            <pc:sldMk cId="2993460626" sldId="264"/>
            <ac:picMk id="7" creationId="{525CA39F-F2E5-487C-92DD-F93EC9493CBA}"/>
          </ac:picMkLst>
        </pc:picChg>
        <pc:picChg chg="add mod modCrop">
          <ac:chgData name="OLLIER Randy" userId="c8123f47-1b2f-48c9-bac0-e2b86aa96793" providerId="ADAL" clId="{C5B19204-AA65-4239-BA08-0BD6F72CCA9E}" dt="2021-05-10T13:46:29.718" v="3679" actId="1037"/>
          <ac:picMkLst>
            <pc:docMk/>
            <pc:sldMk cId="2993460626" sldId="264"/>
            <ac:picMk id="9" creationId="{1D575C9C-17E7-43A3-8BCA-8CEB96712FCD}"/>
          </ac:picMkLst>
        </pc:picChg>
        <pc:picChg chg="add del mod">
          <ac:chgData name="OLLIER Randy" userId="c8123f47-1b2f-48c9-bac0-e2b86aa96793" providerId="ADAL" clId="{C5B19204-AA65-4239-BA08-0BD6F72CCA9E}" dt="2021-05-05T18:32:20.670" v="984" actId="478"/>
          <ac:picMkLst>
            <pc:docMk/>
            <pc:sldMk cId="2993460626" sldId="264"/>
            <ac:picMk id="12" creationId="{8742F375-9FB4-4095-8B46-3ED163F66EA4}"/>
          </ac:picMkLst>
        </pc:picChg>
        <pc:picChg chg="add mod">
          <ac:chgData name="OLLIER Randy" userId="c8123f47-1b2f-48c9-bac0-e2b86aa96793" providerId="ADAL" clId="{C5B19204-AA65-4239-BA08-0BD6F72CCA9E}" dt="2021-05-06T17:00:37.074" v="1840" actId="1076"/>
          <ac:picMkLst>
            <pc:docMk/>
            <pc:sldMk cId="2993460626" sldId="264"/>
            <ac:picMk id="12" creationId="{89C5CF2E-765B-41A9-B099-C56465B04ADB}"/>
          </ac:picMkLst>
        </pc:picChg>
        <pc:picChg chg="add mod modCrop">
          <ac:chgData name="OLLIER Randy" userId="c8123f47-1b2f-48c9-bac0-e2b86aa96793" providerId="ADAL" clId="{C5B19204-AA65-4239-BA08-0BD6F72CCA9E}" dt="2021-05-06T17:22:55.640" v="1906" actId="1035"/>
          <ac:picMkLst>
            <pc:docMk/>
            <pc:sldMk cId="2993460626" sldId="264"/>
            <ac:picMk id="13" creationId="{9F38D76E-2FD3-456A-A575-19DC8C7BE9E3}"/>
          </ac:picMkLst>
        </pc:picChg>
        <pc:picChg chg="add mod">
          <ac:chgData name="OLLIER Randy" userId="c8123f47-1b2f-48c9-bac0-e2b86aa96793" providerId="ADAL" clId="{C5B19204-AA65-4239-BA08-0BD6F72CCA9E}" dt="2021-05-06T17:00:48.923" v="1842" actId="14100"/>
          <ac:picMkLst>
            <pc:docMk/>
            <pc:sldMk cId="2993460626" sldId="264"/>
            <ac:picMk id="14" creationId="{4AD9F629-757B-4094-AD26-1B182EDF0A83}"/>
          </ac:picMkLst>
        </pc:picChg>
        <pc:picChg chg="add del mod">
          <ac:chgData name="OLLIER Randy" userId="c8123f47-1b2f-48c9-bac0-e2b86aa96793" providerId="ADAL" clId="{C5B19204-AA65-4239-BA08-0BD6F72CCA9E}" dt="2021-05-06T16:56:10.196" v="1761" actId="21"/>
          <ac:picMkLst>
            <pc:docMk/>
            <pc:sldMk cId="2993460626" sldId="264"/>
            <ac:picMk id="16" creationId="{E74303F0-CB46-4A33-A81C-E7F88D7A6CDA}"/>
          </ac:picMkLst>
        </pc:picChg>
        <pc:picChg chg="add mod modCrop">
          <ac:chgData name="OLLIER Randy" userId="c8123f47-1b2f-48c9-bac0-e2b86aa96793" providerId="ADAL" clId="{C5B19204-AA65-4239-BA08-0BD6F72CCA9E}" dt="2021-05-06T16:56:04.613" v="1759" actId="1076"/>
          <ac:picMkLst>
            <pc:docMk/>
            <pc:sldMk cId="2993460626" sldId="264"/>
            <ac:picMk id="18" creationId="{62A42496-33C5-4F3A-9303-CC7F891A371B}"/>
          </ac:picMkLst>
        </pc:picChg>
        <pc:cxnChg chg="add mod">
          <ac:chgData name="OLLIER Randy" userId="c8123f47-1b2f-48c9-bac0-e2b86aa96793" providerId="ADAL" clId="{C5B19204-AA65-4239-BA08-0BD6F72CCA9E}" dt="2021-05-06T16:57:23.201" v="1791" actId="208"/>
          <ac:cxnSpMkLst>
            <pc:docMk/>
            <pc:sldMk cId="2993460626" sldId="264"/>
            <ac:cxnSpMk id="6" creationId="{52767252-CBC3-4438-8658-06523FAE27BF}"/>
          </ac:cxnSpMkLst>
        </pc:cxnChg>
      </pc:sldChg>
      <pc:sldChg chg="modSp mod">
        <pc:chgData name="OLLIER Randy" userId="c8123f47-1b2f-48c9-bac0-e2b86aa96793" providerId="ADAL" clId="{C5B19204-AA65-4239-BA08-0BD6F72CCA9E}" dt="2021-05-11T18:30:34.800" v="3813" actId="20577"/>
        <pc:sldMkLst>
          <pc:docMk/>
          <pc:sldMk cId="3513326922" sldId="265"/>
        </pc:sldMkLst>
        <pc:spChg chg="mod">
          <ac:chgData name="OLLIER Randy" userId="c8123f47-1b2f-48c9-bac0-e2b86aa96793" providerId="ADAL" clId="{C5B19204-AA65-4239-BA08-0BD6F72CCA9E}" dt="2021-05-10T13:02:34.852" v="3073" actId="404"/>
          <ac:spMkLst>
            <pc:docMk/>
            <pc:sldMk cId="3513326922" sldId="265"/>
            <ac:spMk id="2" creationId="{D24DC06C-50AC-A247-93F5-97B71E94B20F}"/>
          </ac:spMkLst>
        </pc:spChg>
        <pc:spChg chg="mod">
          <ac:chgData name="OLLIER Randy" userId="c8123f47-1b2f-48c9-bac0-e2b86aa96793" providerId="ADAL" clId="{C5B19204-AA65-4239-BA08-0BD6F72CCA9E}" dt="2021-05-11T18:30:34.800" v="3813" actId="20577"/>
          <ac:spMkLst>
            <pc:docMk/>
            <pc:sldMk cId="3513326922" sldId="265"/>
            <ac:spMk id="3" creationId="{A2185DA2-BDD1-E54D-97D8-B77A66F2182C}"/>
          </ac:spMkLst>
        </pc:spChg>
      </pc:sldChg>
      <pc:sldChg chg="modSp">
        <pc:chgData name="OLLIER Randy" userId="c8123f47-1b2f-48c9-bac0-e2b86aa96793" providerId="ADAL" clId="{C5B19204-AA65-4239-BA08-0BD6F72CCA9E}" dt="2021-05-10T13:45:45.656" v="3669" actId="12788"/>
        <pc:sldMkLst>
          <pc:docMk/>
          <pc:sldMk cId="204941251" sldId="267"/>
        </pc:sldMkLst>
        <pc:spChg chg="mod">
          <ac:chgData name="OLLIER Randy" userId="c8123f47-1b2f-48c9-bac0-e2b86aa96793" providerId="ADAL" clId="{C5B19204-AA65-4239-BA08-0BD6F72CCA9E}" dt="2021-05-10T13:45:45.656" v="3669" actId="12788"/>
          <ac:spMkLst>
            <pc:docMk/>
            <pc:sldMk cId="204941251" sldId="267"/>
            <ac:spMk id="6" creationId="{02D45928-5A6D-41E7-B242-1F84731AAD93}"/>
          </ac:spMkLst>
        </pc:spChg>
      </pc:sldChg>
    </pc:docChg>
  </pc:docChgLst>
  <pc:docChgLst>
    <pc:chgData name="NADOLSKI Laurent" userId="fa35b1dd-c0cd-4f80-9a06-043ba3fb4a30" providerId="ADAL" clId="{5DD5E16D-A7DC-844D-8862-048C28374BEC}"/>
    <pc:docChg chg="undo custSel addSld modSld sldOrd modMainMaster">
      <pc:chgData name="NADOLSKI Laurent" userId="fa35b1dd-c0cd-4f80-9a06-043ba3fb4a30" providerId="ADAL" clId="{5DD5E16D-A7DC-844D-8862-048C28374BEC}" dt="2021-05-07T15:17:45.568" v="1661" actId="1076"/>
      <pc:docMkLst>
        <pc:docMk/>
      </pc:docMkLst>
      <pc:sldChg chg="modSp mod">
        <pc:chgData name="NADOLSKI Laurent" userId="fa35b1dd-c0cd-4f80-9a06-043ba3fb4a30" providerId="ADAL" clId="{5DD5E16D-A7DC-844D-8862-048C28374BEC}" dt="2021-05-07T14:30:00.710" v="1161" actId="115"/>
        <pc:sldMkLst>
          <pc:docMk/>
          <pc:sldMk cId="880974077" sldId="256"/>
        </pc:sldMkLst>
        <pc:spChg chg="mod">
          <ac:chgData name="NADOLSKI Laurent" userId="fa35b1dd-c0cd-4f80-9a06-043ba3fb4a30" providerId="ADAL" clId="{5DD5E16D-A7DC-844D-8862-048C28374BEC}" dt="2021-05-07T14:30:00.710" v="1161" actId="115"/>
          <ac:spMkLst>
            <pc:docMk/>
            <pc:sldMk cId="880974077" sldId="256"/>
            <ac:spMk id="5" creationId="{00000000-0000-0000-0000-000000000000}"/>
          </ac:spMkLst>
        </pc:spChg>
      </pc:sldChg>
      <pc:sldChg chg="modSp mod">
        <pc:chgData name="NADOLSKI Laurent" userId="fa35b1dd-c0cd-4f80-9a06-043ba3fb4a30" providerId="ADAL" clId="{5DD5E16D-A7DC-844D-8862-048C28374BEC}" dt="2021-05-07T15:15:41.512" v="1639" actId="20577"/>
        <pc:sldMkLst>
          <pc:docMk/>
          <pc:sldMk cId="1187063835" sldId="257"/>
        </pc:sldMkLst>
        <pc:spChg chg="mod">
          <ac:chgData name="NADOLSKI Laurent" userId="fa35b1dd-c0cd-4f80-9a06-043ba3fb4a30" providerId="ADAL" clId="{5DD5E16D-A7DC-844D-8862-048C28374BEC}" dt="2021-05-07T15:15:41.512" v="1639" actId="20577"/>
          <ac:spMkLst>
            <pc:docMk/>
            <pc:sldMk cId="1187063835" sldId="257"/>
            <ac:spMk id="2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3" creationId="{E78E7DB9-7052-401F-8939-9A7BF02213E8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4" creationId="{3E112817-51CB-408D-B368-5EA008AE1758}"/>
          </ac:spMkLst>
        </pc:spChg>
        <pc:spChg chg="mod">
          <ac:chgData name="NADOLSKI Laurent" userId="fa35b1dd-c0cd-4f80-9a06-043ba3fb4a30" providerId="ADAL" clId="{5DD5E16D-A7DC-844D-8862-048C28374BEC}" dt="2021-05-07T14:31:36.006" v="1169" actId="313"/>
          <ac:spMkLst>
            <pc:docMk/>
            <pc:sldMk cId="1187063835" sldId="257"/>
            <ac:spMk id="5" creationId="{8673BADC-4014-4DA8-A9C7-948273C9D9CF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6" creationId="{344B6A2A-1263-48ED-A9C9-C9749F16C3C6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7" creationId="{03E7231F-DB20-48E0-9AC6-B30014A59A97}"/>
          </ac:spMkLst>
        </pc:spChg>
        <pc:spChg chg="mod">
          <ac:chgData name="NADOLSKI Laurent" userId="fa35b1dd-c0cd-4f80-9a06-043ba3fb4a30" providerId="ADAL" clId="{5DD5E16D-A7DC-844D-8862-048C28374BEC}" dt="2021-05-07T14:43:50.889" v="1288" actId="20577"/>
          <ac:spMkLst>
            <pc:docMk/>
            <pc:sldMk cId="1187063835" sldId="257"/>
            <ac:spMk id="8" creationId="{03E6CC34-8D1D-485C-8D37-127580A89505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13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14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15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17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18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19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20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32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33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34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42" creationId="{AA6B7775-6EF2-4A00-ABAE-7BA82F3174B8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66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4:30:42.962" v="1163" actId="790"/>
          <ac:spMkLst>
            <pc:docMk/>
            <pc:sldMk cId="1187063835" sldId="257"/>
            <ac:spMk id="72" creationId="{00000000-0000-0000-0000-000000000000}"/>
          </ac:spMkLst>
        </pc:spChg>
        <pc:graphicFrameChg chg="mod modGraphic">
          <ac:chgData name="NADOLSKI Laurent" userId="fa35b1dd-c0cd-4f80-9a06-043ba3fb4a30" providerId="ADAL" clId="{5DD5E16D-A7DC-844D-8862-048C28374BEC}" dt="2021-05-07T14:30:58.174" v="1165" actId="790"/>
          <ac:graphicFrameMkLst>
            <pc:docMk/>
            <pc:sldMk cId="1187063835" sldId="257"/>
            <ac:graphicFrameMk id="9" creationId="{15DF4C34-3182-40C2-B534-E13AFB97E4FF}"/>
          </ac:graphicFrameMkLst>
        </pc:graphicFrameChg>
        <pc:graphicFrameChg chg="mod modGraphic">
          <ac:chgData name="NADOLSKI Laurent" userId="fa35b1dd-c0cd-4f80-9a06-043ba3fb4a30" providerId="ADAL" clId="{5DD5E16D-A7DC-844D-8862-048C28374BEC}" dt="2021-05-07T14:35:04.746" v="1248" actId="20577"/>
          <ac:graphicFrameMkLst>
            <pc:docMk/>
            <pc:sldMk cId="1187063835" sldId="257"/>
            <ac:graphicFrameMk id="12" creationId="{8CD162C1-A6AA-4107-ABE5-091BA0A56099}"/>
          </ac:graphicFrameMkLst>
        </pc:graphicFrameChg>
      </pc:sldChg>
      <pc:sldChg chg="addSp modSp mod">
        <pc:chgData name="NADOLSKI Laurent" userId="fa35b1dd-c0cd-4f80-9a06-043ba3fb4a30" providerId="ADAL" clId="{5DD5E16D-A7DC-844D-8862-048C28374BEC}" dt="2021-05-07T15:15:22.592" v="1629" actId="20577"/>
        <pc:sldMkLst>
          <pc:docMk/>
          <pc:sldMk cId="3153786720" sldId="259"/>
        </pc:sldMkLst>
        <pc:spChg chg="mod">
          <ac:chgData name="NADOLSKI Laurent" userId="fa35b1dd-c0cd-4f80-9a06-043ba3fb4a30" providerId="ADAL" clId="{5DD5E16D-A7DC-844D-8862-048C28374BEC}" dt="2021-05-07T15:15:22.592" v="1629" actId="20577"/>
          <ac:spMkLst>
            <pc:docMk/>
            <pc:sldMk cId="3153786720" sldId="259"/>
            <ac:spMk id="2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3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4" creationId="{DEF4C260-108C-4E34-9411-5B7DE4D3B566}"/>
          </ac:spMkLst>
        </pc:spChg>
        <pc:spChg chg="add mod">
          <ac:chgData name="NADOLSKI Laurent" userId="fa35b1dd-c0cd-4f80-9a06-043ba3fb4a30" providerId="ADAL" clId="{5DD5E16D-A7DC-844D-8862-048C28374BEC}" dt="2021-05-07T14:49:47.485" v="1305" actId="1076"/>
          <ac:spMkLst>
            <pc:docMk/>
            <pc:sldMk cId="3153786720" sldId="259"/>
            <ac:spMk id="9" creationId="{A03E784C-94BB-7047-AFA6-56712C17439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13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14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15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16" creationId="{0B9C34DA-BD95-432E-8511-B0A41B484411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17" creationId="{03412E6B-081C-4F88-B75A-643104583782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20" creationId="{8558DFD6-7822-442B-A720-4D4B507F7ADC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21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22" creationId="{11D98410-E6C7-4304-8E0A-2D5F8D3FE7F5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43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44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45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52" creationId="{BA880A60-D752-487F-AEA2-76688DDB9EE5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54" creationId="{15FB13D3-951D-4133-B0D1-29E7EEB51765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56" creationId="{12567909-4BDE-4716-9099-B277EBD49B72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58" creationId="{F02487B5-7D47-49D0-BC6C-B08FC521D10C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59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61" creationId="{A8D9ED54-8B8B-4B90-9278-6DD11C19DA23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62" creationId="{2C16F33B-58F4-4B28-9400-87A3BF2BCFFC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63" creationId="{08557B72-9E78-42AE-B3BE-5CE1FEB38D97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64" creationId="{6654B4F6-9D6C-4AFE-AAEB-6EADBFE68135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65" creationId="{68FC910A-55FA-49C2-BEE7-414C32FB9C04}"/>
          </ac:spMkLst>
        </pc:spChg>
        <pc:spChg chg="mod">
          <ac:chgData name="NADOLSKI Laurent" userId="fa35b1dd-c0cd-4f80-9a06-043ba3fb4a30" providerId="ADAL" clId="{5DD5E16D-A7DC-844D-8862-048C28374BEC}" dt="2021-05-06T11:16:50.526" v="377" actId="790"/>
          <ac:spMkLst>
            <pc:docMk/>
            <pc:sldMk cId="3153786720" sldId="259"/>
            <ac:spMk id="66" creationId="{00000000-0000-0000-0000-000000000000}"/>
          </ac:spMkLst>
        </pc:spChg>
        <pc:graphicFrameChg chg="modGraphic">
          <ac:chgData name="NADOLSKI Laurent" userId="fa35b1dd-c0cd-4f80-9a06-043ba3fb4a30" providerId="ADAL" clId="{5DD5E16D-A7DC-844D-8862-048C28374BEC}" dt="2021-05-07T14:47:11.857" v="1289" actId="20577"/>
          <ac:graphicFrameMkLst>
            <pc:docMk/>
            <pc:sldMk cId="3153786720" sldId="259"/>
            <ac:graphicFrameMk id="41" creationId="{CC5840B8-31BB-4F92-862E-74EFF05EBE19}"/>
          </ac:graphicFrameMkLst>
        </pc:graphicFrameChg>
      </pc:sldChg>
      <pc:sldChg chg="addSp modSp mod">
        <pc:chgData name="NADOLSKI Laurent" userId="fa35b1dd-c0cd-4f80-9a06-043ba3fb4a30" providerId="ADAL" clId="{5DD5E16D-A7DC-844D-8862-048C28374BEC}" dt="2021-05-07T15:17:45.568" v="1661" actId="1076"/>
        <pc:sldMkLst>
          <pc:docMk/>
          <pc:sldMk cId="2205331353" sldId="261"/>
        </pc:sldMkLst>
        <pc:spChg chg="mod">
          <ac:chgData name="NADOLSKI Laurent" userId="fa35b1dd-c0cd-4f80-9a06-043ba3fb4a30" providerId="ADAL" clId="{5DD5E16D-A7DC-844D-8862-048C28374BEC}" dt="2021-05-07T14:53:57.239" v="1339" actId="404"/>
          <ac:spMkLst>
            <pc:docMk/>
            <pc:sldMk cId="2205331353" sldId="261"/>
            <ac:spMk id="2" creationId="{00000000-0000-0000-0000-000000000000}"/>
          </ac:spMkLst>
        </pc:spChg>
        <pc:spChg chg="mod">
          <ac:chgData name="NADOLSKI Laurent" userId="fa35b1dd-c0cd-4f80-9a06-043ba3fb4a30" providerId="ADAL" clId="{5DD5E16D-A7DC-844D-8862-048C28374BEC}" dt="2021-05-07T15:13:45.100" v="1618" actId="20577"/>
          <ac:spMkLst>
            <pc:docMk/>
            <pc:sldMk cId="2205331353" sldId="261"/>
            <ac:spMk id="3" creationId="{E23869D9-A4B0-4451-A3A8-064F6D7E6027}"/>
          </ac:spMkLst>
        </pc:spChg>
        <pc:spChg chg="add mod">
          <ac:chgData name="NADOLSKI Laurent" userId="fa35b1dd-c0cd-4f80-9a06-043ba3fb4a30" providerId="ADAL" clId="{5DD5E16D-A7DC-844D-8862-048C28374BEC}" dt="2021-05-07T15:17:45.568" v="1661" actId="1076"/>
          <ac:spMkLst>
            <pc:docMk/>
            <pc:sldMk cId="2205331353" sldId="261"/>
            <ac:spMk id="7" creationId="{02DFCE8F-603F-3B4A-A13C-BB860738FDE1}"/>
          </ac:spMkLst>
        </pc:spChg>
        <pc:spChg chg="mod">
          <ac:chgData name="NADOLSKI Laurent" userId="fa35b1dd-c0cd-4f80-9a06-043ba3fb4a30" providerId="ADAL" clId="{5DD5E16D-A7DC-844D-8862-048C28374BEC}" dt="2021-05-07T15:14:11.553" v="1621" actId="20577"/>
          <ac:spMkLst>
            <pc:docMk/>
            <pc:sldMk cId="2205331353" sldId="261"/>
            <ac:spMk id="12" creationId="{B35C937F-9495-4111-829C-04F751849A60}"/>
          </ac:spMkLst>
        </pc:spChg>
        <pc:picChg chg="add mod">
          <ac:chgData name="NADOLSKI Laurent" userId="fa35b1dd-c0cd-4f80-9a06-043ba3fb4a30" providerId="ADAL" clId="{5DD5E16D-A7DC-844D-8862-048C28374BEC}" dt="2021-05-07T15:17:33.920" v="1641" actId="1076"/>
          <ac:picMkLst>
            <pc:docMk/>
            <pc:sldMk cId="2205331353" sldId="261"/>
            <ac:picMk id="5" creationId="{80825AB4-A98A-3E4E-B994-8FFF476D13EC}"/>
          </ac:picMkLst>
        </pc:picChg>
      </pc:sldChg>
      <pc:sldChg chg="addSp modSp mod">
        <pc:chgData name="NADOLSKI Laurent" userId="fa35b1dd-c0cd-4f80-9a06-043ba3fb4a30" providerId="ADAL" clId="{5DD5E16D-A7DC-844D-8862-048C28374BEC}" dt="2021-05-07T14:50:45.363" v="1307" actId="1076"/>
        <pc:sldMkLst>
          <pc:docMk/>
          <pc:sldMk cId="3489624277" sldId="263"/>
        </pc:sldMkLst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2" creationId="{DC9F7DAB-DA5F-43DB-AED0-AF7A4CFEB16F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3" creationId="{C970121D-0F23-4377-B1FD-9624BF484CAB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4" creationId="{242B5C6D-05E6-43D4-81E6-8DD18543928A}"/>
          </ac:spMkLst>
        </pc:spChg>
        <pc:spChg chg="add mod">
          <ac:chgData name="NADOLSKI Laurent" userId="fa35b1dd-c0cd-4f80-9a06-043ba3fb4a30" providerId="ADAL" clId="{5DD5E16D-A7DC-844D-8862-048C28374BEC}" dt="2021-05-07T14:48:39.614" v="1290" actId="108"/>
          <ac:spMkLst>
            <pc:docMk/>
            <pc:sldMk cId="3489624277" sldId="263"/>
            <ac:spMk id="6" creationId="{CBE8F655-6BBD-5D44-8FD1-6CE64B5AD171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9" creationId="{4C3E6E5C-21A2-4BFD-A4C1-18489CFA9C31}"/>
          </ac:spMkLst>
        </pc:spChg>
        <pc:spChg chg="mod">
          <ac:chgData name="NADOLSKI Laurent" userId="fa35b1dd-c0cd-4f80-9a06-043ba3fb4a30" providerId="ADAL" clId="{5DD5E16D-A7DC-844D-8862-048C28374BEC}" dt="2021-05-07T14:36:59.683" v="1252" actId="20577"/>
          <ac:spMkLst>
            <pc:docMk/>
            <pc:sldMk cId="3489624277" sldId="263"/>
            <ac:spMk id="10" creationId="{9B3E9DBD-F0C9-4635-9810-D30EB4AB9939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20" creationId="{19788EF3-039A-4EC2-B205-D7CE76918FC5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25" creationId="{528BBECA-28DA-4CEA-A608-60B9A72AE8FE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27" creationId="{79A46A2B-10BD-4619-8728-26D8A643AB37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29" creationId="{D6F26092-5AB1-4ADC-A353-BB6E3E93C428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33" creationId="{A4D7ABA6-7CB5-457D-AC56-4D215A1D2102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36" creationId="{FD739C7A-7B9E-4B63-A741-F7D0323F0BCA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37" creationId="{E8033E10-E085-4931-9063-ED5657735763}"/>
          </ac:spMkLst>
        </pc:spChg>
        <pc:spChg chg="mod">
          <ac:chgData name="NADOLSKI Laurent" userId="fa35b1dd-c0cd-4f80-9a06-043ba3fb4a30" providerId="ADAL" clId="{5DD5E16D-A7DC-844D-8862-048C28374BEC}" dt="2021-05-07T14:50:45.363" v="1307" actId="1076"/>
          <ac:spMkLst>
            <pc:docMk/>
            <pc:sldMk cId="3489624277" sldId="263"/>
            <ac:spMk id="39" creationId="{36E6240D-D90F-42B5-9A21-DD992B706E21}"/>
          </ac:spMkLst>
        </pc:spChg>
        <pc:spChg chg="mod">
          <ac:chgData name="NADOLSKI Laurent" userId="fa35b1dd-c0cd-4f80-9a06-043ba3fb4a30" providerId="ADAL" clId="{5DD5E16D-A7DC-844D-8862-048C28374BEC}" dt="2021-05-06T11:16:39.732" v="376" actId="790"/>
          <ac:spMkLst>
            <pc:docMk/>
            <pc:sldMk cId="3489624277" sldId="263"/>
            <ac:spMk id="40" creationId="{986B9D8D-CCFF-4BE6-A0D8-FFDE84408B9E}"/>
          </ac:spMkLst>
        </pc:spChg>
        <pc:spChg chg="mod">
          <ac:chgData name="NADOLSKI Laurent" userId="fa35b1dd-c0cd-4f80-9a06-043ba3fb4a30" providerId="ADAL" clId="{5DD5E16D-A7DC-844D-8862-048C28374BEC}" dt="2021-05-07T14:37:30.988" v="1258" actId="20577"/>
          <ac:spMkLst>
            <pc:docMk/>
            <pc:sldMk cId="3489624277" sldId="263"/>
            <ac:spMk id="43" creationId="{0E59374B-2E81-4941-9BF0-384ED1376041}"/>
          </ac:spMkLst>
        </pc:sp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5" creationId="{BF3DFF9F-DBF2-48EC-B899-191CF424638E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7" creationId="{C9BD9D81-20F2-4F97-BB46-3872734DC432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1" creationId="{855081DB-BA48-49DC-9767-804981A0E8C9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2" creationId="{172C0039-5124-4BD5-9BB5-FB137A8087D6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4" creationId="{9F1760A2-9FE8-4622-96F3-D0BA35381C5C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6" creationId="{A8AA58B1-B95B-4A9D-8280-9643E74CBF9C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026" creationId="{2BDCC14F-B801-42C6-ABE9-B0B519F5E1B5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027" creationId="{9621636F-AE28-41BB-B1F8-19D649E6936B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028" creationId="{37723EB8-2B98-4176-9455-F61D2606FC05}"/>
          </ac:picMkLst>
        </pc:picChg>
        <pc:picChg chg="mod">
          <ac:chgData name="NADOLSKI Laurent" userId="fa35b1dd-c0cd-4f80-9a06-043ba3fb4a30" providerId="ADAL" clId="{5DD5E16D-A7DC-844D-8862-048C28374BEC}" dt="2021-05-06T11:16:39.732" v="376" actId="790"/>
          <ac:picMkLst>
            <pc:docMk/>
            <pc:sldMk cId="3489624277" sldId="263"/>
            <ac:picMk id="1029" creationId="{5B7FE8CC-1C9B-41F9-BF26-ABAE1BE9D778}"/>
          </ac:picMkLst>
        </pc:pic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24" creationId="{C25303FF-3510-4570-94D9-197DA4532B8F}"/>
          </ac:cxnSpMkLst>
        </pc:cxn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28" creationId="{86EDC913-9BEB-4541-BE94-A3DD684CD745}"/>
          </ac:cxnSpMkLst>
        </pc:cxn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35" creationId="{AD978BDF-2497-4CAD-8EBB-C0E436C5AF51}"/>
          </ac:cxnSpMkLst>
        </pc:cxn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41" creationId="{24793573-E1C1-47C9-B0A1-04E6058ABD83}"/>
          </ac:cxnSpMkLst>
        </pc:cxn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48" creationId="{58AADA13-271C-46BA-A148-E0BE37E1FCD9}"/>
          </ac:cxnSpMkLst>
        </pc:cxn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50" creationId="{1CCFC951-F3EB-400A-BCD5-4941B64927C7}"/>
          </ac:cxnSpMkLst>
        </pc:cxn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52" creationId="{62574400-12DF-45F1-8A92-6DF50F628B4D}"/>
          </ac:cxnSpMkLst>
        </pc:cxnChg>
        <pc:cxnChg chg="mod">
          <ac:chgData name="NADOLSKI Laurent" userId="fa35b1dd-c0cd-4f80-9a06-043ba3fb4a30" providerId="ADAL" clId="{5DD5E16D-A7DC-844D-8862-048C28374BEC}" dt="2021-05-06T11:16:39.732" v="376" actId="790"/>
          <ac:cxnSpMkLst>
            <pc:docMk/>
            <pc:sldMk cId="3489624277" sldId="263"/>
            <ac:cxnSpMk id="54" creationId="{DCCFF635-7641-4DBC-90C5-FF1EA0CD2B5A}"/>
          </ac:cxnSpMkLst>
        </pc:cxnChg>
      </pc:sldChg>
      <pc:sldChg chg="modSp mod">
        <pc:chgData name="NADOLSKI Laurent" userId="fa35b1dd-c0cd-4f80-9a06-043ba3fb4a30" providerId="ADAL" clId="{5DD5E16D-A7DC-844D-8862-048C28374BEC}" dt="2021-05-07T15:14:49.096" v="1622" actId="20577"/>
        <pc:sldMkLst>
          <pc:docMk/>
          <pc:sldMk cId="2993460626" sldId="264"/>
        </pc:sldMkLst>
        <pc:spChg chg="mod">
          <ac:chgData name="NADOLSKI Laurent" userId="fa35b1dd-c0cd-4f80-9a06-043ba3fb4a30" providerId="ADAL" clId="{5DD5E16D-A7DC-844D-8862-048C28374BEC}" dt="2021-05-07T15:14:49.096" v="1622" actId="20577"/>
          <ac:spMkLst>
            <pc:docMk/>
            <pc:sldMk cId="2993460626" sldId="264"/>
            <ac:spMk id="2" creationId="{C4DF8BDA-4856-442B-B737-75236FECAF81}"/>
          </ac:spMkLst>
        </pc:spChg>
        <pc:spChg chg="mod">
          <ac:chgData name="NADOLSKI Laurent" userId="fa35b1dd-c0cd-4f80-9a06-043ba3fb4a30" providerId="ADAL" clId="{5DD5E16D-A7DC-844D-8862-048C28374BEC}" dt="2021-05-07T14:52:25.214" v="1308" actId="20577"/>
          <ac:spMkLst>
            <pc:docMk/>
            <pc:sldMk cId="2993460626" sldId="264"/>
            <ac:spMk id="19" creationId="{A9F0104E-0750-402A-8943-1D349190C7F5}"/>
          </ac:spMkLst>
        </pc:spChg>
      </pc:sldChg>
      <pc:sldChg chg="modSp new mod ord">
        <pc:chgData name="NADOLSKI Laurent" userId="fa35b1dd-c0cd-4f80-9a06-043ba3fb4a30" providerId="ADAL" clId="{5DD5E16D-A7DC-844D-8862-048C28374BEC}" dt="2021-05-07T14:30:18.937" v="1162" actId="20577"/>
        <pc:sldMkLst>
          <pc:docMk/>
          <pc:sldMk cId="3513326922" sldId="265"/>
        </pc:sldMkLst>
        <pc:spChg chg="mod">
          <ac:chgData name="NADOLSKI Laurent" userId="fa35b1dd-c0cd-4f80-9a06-043ba3fb4a30" providerId="ADAL" clId="{5DD5E16D-A7DC-844D-8862-048C28374BEC}" dt="2021-05-06T11:17:09.961" v="379" actId="790"/>
          <ac:spMkLst>
            <pc:docMk/>
            <pc:sldMk cId="3513326922" sldId="265"/>
            <ac:spMk id="2" creationId="{D24DC06C-50AC-A247-93F5-97B71E94B20F}"/>
          </ac:spMkLst>
        </pc:spChg>
        <pc:spChg chg="mod">
          <ac:chgData name="NADOLSKI Laurent" userId="fa35b1dd-c0cd-4f80-9a06-043ba3fb4a30" providerId="ADAL" clId="{5DD5E16D-A7DC-844D-8862-048C28374BEC}" dt="2021-05-07T14:30:18.937" v="1162" actId="20577"/>
          <ac:spMkLst>
            <pc:docMk/>
            <pc:sldMk cId="3513326922" sldId="265"/>
            <ac:spMk id="3" creationId="{A2185DA2-BDD1-E54D-97D8-B77A66F2182C}"/>
          </ac:spMkLst>
        </pc:spChg>
      </pc:sldChg>
      <pc:sldChg chg="modSp new mod">
        <pc:chgData name="NADOLSKI Laurent" userId="fa35b1dd-c0cd-4f80-9a06-043ba3fb4a30" providerId="ADAL" clId="{5DD5E16D-A7DC-844D-8862-048C28374BEC}" dt="2021-05-07T15:14:59.983" v="1623" actId="20577"/>
        <pc:sldMkLst>
          <pc:docMk/>
          <pc:sldMk cId="2732140388" sldId="266"/>
        </pc:sldMkLst>
        <pc:spChg chg="mod">
          <ac:chgData name="NADOLSKI Laurent" userId="fa35b1dd-c0cd-4f80-9a06-043ba3fb4a30" providerId="ADAL" clId="{5DD5E16D-A7DC-844D-8862-048C28374BEC}" dt="2021-05-06T11:18:05.111" v="417" actId="20577"/>
          <ac:spMkLst>
            <pc:docMk/>
            <pc:sldMk cId="2732140388" sldId="266"/>
            <ac:spMk id="2" creationId="{31889C3D-2A7A-9D49-AA82-FB1DA3A00A8C}"/>
          </ac:spMkLst>
        </pc:spChg>
        <pc:spChg chg="mod">
          <ac:chgData name="NADOLSKI Laurent" userId="fa35b1dd-c0cd-4f80-9a06-043ba3fb4a30" providerId="ADAL" clId="{5DD5E16D-A7DC-844D-8862-048C28374BEC}" dt="2021-05-07T15:14:59.983" v="1623" actId="20577"/>
          <ac:spMkLst>
            <pc:docMk/>
            <pc:sldMk cId="2732140388" sldId="266"/>
            <ac:spMk id="3" creationId="{D1FE7A22-C08E-554E-9107-82FFD946712D}"/>
          </ac:spMkLst>
        </pc:spChg>
      </pc:sldChg>
      <pc:sldMasterChg chg="modSldLayout">
        <pc:chgData name="NADOLSKI Laurent" userId="fa35b1dd-c0cd-4f80-9a06-043ba3fb4a30" providerId="ADAL" clId="{5DD5E16D-A7DC-844D-8862-048C28374BEC}" dt="2021-05-07T14:41:15.174" v="1285" actId="1076"/>
        <pc:sldMasterMkLst>
          <pc:docMk/>
          <pc:sldMasterMk cId="2695113670" sldId="2147483691"/>
        </pc:sldMasterMkLst>
        <pc:sldLayoutChg chg="modSp mod">
          <pc:chgData name="NADOLSKI Laurent" userId="fa35b1dd-c0cd-4f80-9a06-043ba3fb4a30" providerId="ADAL" clId="{5DD5E16D-A7DC-844D-8862-048C28374BEC}" dt="2021-05-07T14:41:15.174" v="1285" actId="1076"/>
          <pc:sldLayoutMkLst>
            <pc:docMk/>
            <pc:sldMasterMk cId="2695113670" sldId="2147483691"/>
            <pc:sldLayoutMk cId="1203667689" sldId="2147483695"/>
          </pc:sldLayoutMkLst>
          <pc:spChg chg="mod">
            <ac:chgData name="NADOLSKI Laurent" userId="fa35b1dd-c0cd-4f80-9a06-043ba3fb4a30" providerId="ADAL" clId="{5DD5E16D-A7DC-844D-8862-048C28374BEC}" dt="2021-05-07T14:41:15.174" v="1285" actId="1076"/>
            <ac:spMkLst>
              <pc:docMk/>
              <pc:sldMasterMk cId="2695113670" sldId="2147483691"/>
              <pc:sldLayoutMk cId="1203667689" sldId="2147483695"/>
              <ac:spMk id="3" creationId="{00000000-0000-0000-0000-000000000000}"/>
            </ac:spMkLst>
          </pc:spChg>
        </pc:sldLayoutChg>
        <pc:sldLayoutChg chg="addSp delSp modSp mod">
          <pc:chgData name="NADOLSKI Laurent" userId="fa35b1dd-c0cd-4f80-9a06-043ba3fb4a30" providerId="ADAL" clId="{5DD5E16D-A7DC-844D-8862-048C28374BEC}" dt="2021-05-07T14:40:56.013" v="1283" actId="478"/>
          <pc:sldLayoutMkLst>
            <pc:docMk/>
            <pc:sldMasterMk cId="2695113670" sldId="2147483691"/>
            <pc:sldLayoutMk cId="4011356458" sldId="2147483697"/>
          </pc:sldLayoutMkLst>
          <pc:spChg chg="add del mod">
            <ac:chgData name="NADOLSKI Laurent" userId="fa35b1dd-c0cd-4f80-9a06-043ba3fb4a30" providerId="ADAL" clId="{5DD5E16D-A7DC-844D-8862-048C28374BEC}" dt="2021-05-07T14:40:28.265" v="1281"/>
            <ac:spMkLst>
              <pc:docMk/>
              <pc:sldMasterMk cId="2695113670" sldId="2147483691"/>
              <pc:sldLayoutMk cId="4011356458" sldId="2147483697"/>
              <ac:spMk id="3" creationId="{1FE76527-F9D5-304E-984C-C1132AD6912C}"/>
            </ac:spMkLst>
          </pc:spChg>
          <pc:spChg chg="add del mod">
            <ac:chgData name="NADOLSKI Laurent" userId="fa35b1dd-c0cd-4f80-9a06-043ba3fb4a30" providerId="ADAL" clId="{5DD5E16D-A7DC-844D-8862-048C28374BEC}" dt="2021-05-07T14:40:56.013" v="1283" actId="478"/>
            <ac:spMkLst>
              <pc:docMk/>
              <pc:sldMasterMk cId="2695113670" sldId="2147483691"/>
              <pc:sldLayoutMk cId="4011356458" sldId="2147483697"/>
              <ac:spMk id="4" creationId="{4F05B8B0-F0DC-0D45-8C8A-FD35B528C82F}"/>
            </ac:spMkLst>
          </pc:spChg>
        </pc:sldLayoutChg>
      </pc:sldMasterChg>
    </pc:docChg>
  </pc:docChgLst>
  <pc:docChgLst>
    <pc:chgData name="BEN EL FEKIH Rachid" userId="S::rachid.benelfekih@synchrotron-soleil.fr::f674b2c6-3d09-4bd0-87ac-f44faa4e58cc" providerId="AD" clId="Web-{48D51C95-35CE-4A4A-A7A2-897871FCEF0F}"/>
    <pc:docChg chg="modSld">
      <pc:chgData name="BEN EL FEKIH Rachid" userId="S::rachid.benelfekih@synchrotron-soleil.fr::f674b2c6-3d09-4bd0-87ac-f44faa4e58cc" providerId="AD" clId="Web-{48D51C95-35CE-4A4A-A7A2-897871FCEF0F}" dt="2021-05-10T13:28:38.918" v="2" actId="20577"/>
      <pc:docMkLst>
        <pc:docMk/>
      </pc:docMkLst>
      <pc:sldChg chg="modSp">
        <pc:chgData name="BEN EL FEKIH Rachid" userId="S::rachid.benelfekih@synchrotron-soleil.fr::f674b2c6-3d09-4bd0-87ac-f44faa4e58cc" providerId="AD" clId="Web-{48D51C95-35CE-4A4A-A7A2-897871FCEF0F}" dt="2021-05-10T13:28:38.918" v="2" actId="20577"/>
        <pc:sldMkLst>
          <pc:docMk/>
          <pc:sldMk cId="2993460626" sldId="264"/>
        </pc:sldMkLst>
        <pc:spChg chg="mod">
          <ac:chgData name="BEN EL FEKIH Rachid" userId="S::rachid.benelfekih@synchrotron-soleil.fr::f674b2c6-3d09-4bd0-87ac-f44faa4e58cc" providerId="AD" clId="Web-{48D51C95-35CE-4A4A-A7A2-897871FCEF0F}" dt="2021-05-10T13:28:38.918" v="2" actId="20577"/>
          <ac:spMkLst>
            <pc:docMk/>
            <pc:sldMk cId="2993460626" sldId="264"/>
            <ac:spMk id="4" creationId="{59F5FFD0-FD9F-47A7-9686-94B2CE4CC82C}"/>
          </ac:spMkLst>
        </pc:spChg>
      </pc:sldChg>
    </pc:docChg>
  </pc:docChgLst>
  <pc:docChgLst>
    <pc:chgData name="BEN EL FEKIH Rachid" userId="f674b2c6-3d09-4bd0-87ac-f44faa4e58cc" providerId="ADAL" clId="{EFC09704-83B7-4805-AE1B-2B7FA34A93CE}"/>
    <pc:docChg chg="undo custSel modSld">
      <pc:chgData name="BEN EL FEKIH Rachid" userId="f674b2c6-3d09-4bd0-87ac-f44faa4e58cc" providerId="ADAL" clId="{EFC09704-83B7-4805-AE1B-2B7FA34A93CE}" dt="2021-05-10T08:26:17.337" v="7"/>
      <pc:docMkLst>
        <pc:docMk/>
      </pc:docMkLst>
      <pc:sldChg chg="addSp delSp modSp mod">
        <pc:chgData name="BEN EL FEKIH Rachid" userId="f674b2c6-3d09-4bd0-87ac-f44faa4e58cc" providerId="ADAL" clId="{EFC09704-83B7-4805-AE1B-2B7FA34A93CE}" dt="2021-05-10T08:26:17.337" v="7"/>
        <pc:sldMkLst>
          <pc:docMk/>
          <pc:sldMk cId="1187063835" sldId="257"/>
        </pc:sldMkLst>
        <pc:spChg chg="add del mod">
          <ac:chgData name="BEN EL FEKIH Rachid" userId="f674b2c6-3d09-4bd0-87ac-f44faa4e58cc" providerId="ADAL" clId="{EFC09704-83B7-4805-AE1B-2B7FA34A93CE}" dt="2021-05-10T08:26:17.337" v="7"/>
          <ac:spMkLst>
            <pc:docMk/>
            <pc:sldMk cId="1187063835" sldId="257"/>
            <ac:spMk id="44" creationId="{B99E0CE4-3443-40DF-A0EA-E00ACFAF0E82}"/>
          </ac:spMkLst>
        </pc:spChg>
        <pc:picChg chg="add del">
          <ac:chgData name="BEN EL FEKIH Rachid" userId="f674b2c6-3d09-4bd0-87ac-f44faa4e58cc" providerId="ADAL" clId="{EFC09704-83B7-4805-AE1B-2B7FA34A93CE}" dt="2021-05-10T08:24:59.840" v="5" actId="478"/>
          <ac:picMkLst>
            <pc:docMk/>
            <pc:sldMk cId="1187063835" sldId="257"/>
            <ac:picMk id="11" creationId="{00000000-0000-0000-0000-000000000000}"/>
          </ac:picMkLst>
        </pc:picChg>
        <pc:picChg chg="add del mod">
          <ac:chgData name="BEN EL FEKIH Rachid" userId="f674b2c6-3d09-4bd0-87ac-f44faa4e58cc" providerId="ADAL" clId="{EFC09704-83B7-4805-AE1B-2B7FA34A93CE}" dt="2021-05-10T08:24:05.595" v="1"/>
          <ac:picMkLst>
            <pc:docMk/>
            <pc:sldMk cId="1187063835" sldId="257"/>
            <ac:picMk id="43" creationId="{DF444C5F-9C46-400B-902B-750874039194}"/>
          </ac:picMkLst>
        </pc:picChg>
        <pc:cxnChg chg="add del mod">
          <ac:chgData name="BEN EL FEKIH Rachid" userId="f674b2c6-3d09-4bd0-87ac-f44faa4e58cc" providerId="ADAL" clId="{EFC09704-83B7-4805-AE1B-2B7FA34A93CE}" dt="2021-05-10T08:24:59.411" v="4" actId="478"/>
          <ac:cxnSpMkLst>
            <pc:docMk/>
            <pc:sldMk cId="1187063835" sldId="257"/>
            <ac:cxnSpMk id="74" creationId="{00000000-0000-0000-0000-000000000000}"/>
          </ac:cxnSpMkLst>
        </pc:cxnChg>
      </pc:sldChg>
    </pc:docChg>
  </pc:docChgLst>
  <pc:docChgLst>
    <pc:chgData name="BEN EL FEKIH Rachid" userId="S::rachid.benelfekih@synchrotron-soleil.fr::f674b2c6-3d09-4bd0-87ac-f44faa4e58cc" providerId="AD" clId="Web-{AB07885F-C447-4CA0-83B4-6D9AD0C13902}"/>
    <pc:docChg chg="modSld">
      <pc:chgData name="BEN EL FEKIH Rachid" userId="S::rachid.benelfekih@synchrotron-soleil.fr::f674b2c6-3d09-4bd0-87ac-f44faa4e58cc" providerId="AD" clId="Web-{AB07885F-C447-4CA0-83B4-6D9AD0C13902}" dt="2021-05-10T12:54:27.061" v="8" actId="20577"/>
      <pc:docMkLst>
        <pc:docMk/>
      </pc:docMkLst>
      <pc:sldChg chg="modSp">
        <pc:chgData name="BEN EL FEKIH Rachid" userId="S::rachid.benelfekih@synchrotron-soleil.fr::f674b2c6-3d09-4bd0-87ac-f44faa4e58cc" providerId="AD" clId="Web-{AB07885F-C447-4CA0-83B4-6D9AD0C13902}" dt="2021-05-10T12:54:27.061" v="8" actId="20577"/>
        <pc:sldMkLst>
          <pc:docMk/>
          <pc:sldMk cId="204941251" sldId="267"/>
        </pc:sldMkLst>
        <pc:spChg chg="mod">
          <ac:chgData name="BEN EL FEKIH Rachid" userId="S::rachid.benelfekih@synchrotron-soleil.fr::f674b2c6-3d09-4bd0-87ac-f44faa4e58cc" providerId="AD" clId="Web-{AB07885F-C447-4CA0-83B4-6D9AD0C13902}" dt="2021-05-10T12:54:27.061" v="8" actId="20577"/>
          <ac:spMkLst>
            <pc:docMk/>
            <pc:sldMk cId="204941251" sldId="267"/>
            <ac:spMk id="6" creationId="{02D45928-5A6D-41E7-B242-1F84731AAD93}"/>
          </ac:spMkLst>
        </pc:spChg>
      </pc:sldChg>
    </pc:docChg>
  </pc:docChgLst>
  <pc:docChgLst>
    <pc:chgData name="ALEXANDRE Patrick" userId="S::patrick.alexandre@synchrotron-soleil.fr::23d5e099-84ec-4bbe-b608-3739c7b9b221" providerId="AD" clId="Web-{6E440566-2795-4686-8134-06490340C31C}"/>
    <pc:docChg chg="modSld">
      <pc:chgData name="ALEXANDRE Patrick" userId="S::patrick.alexandre@synchrotron-soleil.fr::23d5e099-84ec-4bbe-b608-3739c7b9b221" providerId="AD" clId="Web-{6E440566-2795-4686-8134-06490340C31C}" dt="2021-05-07T16:02:30.409" v="206" actId="1076"/>
      <pc:docMkLst>
        <pc:docMk/>
      </pc:docMkLst>
      <pc:sldChg chg="modSp">
        <pc:chgData name="ALEXANDRE Patrick" userId="S::patrick.alexandre@synchrotron-soleil.fr::23d5e099-84ec-4bbe-b608-3739c7b9b221" providerId="AD" clId="Web-{6E440566-2795-4686-8134-06490340C31C}" dt="2021-05-07T15:55:39.365" v="38" actId="1076"/>
        <pc:sldMkLst>
          <pc:docMk/>
          <pc:sldMk cId="880974077" sldId="256"/>
        </pc:sldMkLst>
        <pc:spChg chg="mod">
          <ac:chgData name="ALEXANDRE Patrick" userId="S::patrick.alexandre@synchrotron-soleil.fr::23d5e099-84ec-4bbe-b608-3739c7b9b221" providerId="AD" clId="Web-{6E440566-2795-4686-8134-06490340C31C}" dt="2021-05-07T15:55:39.365" v="38" actId="1076"/>
          <ac:spMkLst>
            <pc:docMk/>
            <pc:sldMk cId="880974077" sldId="256"/>
            <ac:spMk id="5" creationId="{00000000-0000-0000-0000-000000000000}"/>
          </ac:spMkLst>
        </pc:spChg>
      </pc:sldChg>
      <pc:sldChg chg="modSp">
        <pc:chgData name="ALEXANDRE Patrick" userId="S::patrick.alexandre@synchrotron-soleil.fr::23d5e099-84ec-4bbe-b608-3739c7b9b221" providerId="AD" clId="Web-{6E440566-2795-4686-8134-06490340C31C}" dt="2021-05-07T15:46:14.003" v="4"/>
        <pc:sldMkLst>
          <pc:docMk/>
          <pc:sldMk cId="3153786720" sldId="259"/>
        </pc:sldMkLst>
        <pc:spChg chg="mod">
          <ac:chgData name="ALEXANDRE Patrick" userId="S::patrick.alexandre@synchrotron-soleil.fr::23d5e099-84ec-4bbe-b608-3739c7b9b221" providerId="AD" clId="Web-{6E440566-2795-4686-8134-06490340C31C}" dt="2021-05-07T15:45:39.970" v="0" actId="20577"/>
          <ac:spMkLst>
            <pc:docMk/>
            <pc:sldMk cId="3153786720" sldId="259"/>
            <ac:spMk id="4" creationId="{DEF4C260-108C-4E34-9411-5B7DE4D3B566}"/>
          </ac:spMkLst>
        </pc:spChg>
        <pc:graphicFrameChg chg="mod modGraphic">
          <ac:chgData name="ALEXANDRE Patrick" userId="S::patrick.alexandre@synchrotron-soleil.fr::23d5e099-84ec-4bbe-b608-3739c7b9b221" providerId="AD" clId="Web-{6E440566-2795-4686-8134-06490340C31C}" dt="2021-05-07T15:46:14.003" v="4"/>
          <ac:graphicFrameMkLst>
            <pc:docMk/>
            <pc:sldMk cId="3153786720" sldId="259"/>
            <ac:graphicFrameMk id="41" creationId="{CC5840B8-31BB-4F92-862E-74EFF05EBE19}"/>
          </ac:graphicFrameMkLst>
        </pc:graphicFrameChg>
      </pc:sldChg>
      <pc:sldChg chg="modSp">
        <pc:chgData name="ALEXANDRE Patrick" userId="S::patrick.alexandre@synchrotron-soleil.fr::23d5e099-84ec-4bbe-b608-3739c7b9b221" providerId="AD" clId="Web-{6E440566-2795-4686-8134-06490340C31C}" dt="2021-05-07T16:02:30.409" v="206" actId="1076"/>
        <pc:sldMkLst>
          <pc:docMk/>
          <pc:sldMk cId="3489624277" sldId="263"/>
        </pc:sldMkLst>
        <pc:spChg chg="mod">
          <ac:chgData name="ALEXANDRE Patrick" userId="S::patrick.alexandre@synchrotron-soleil.fr::23d5e099-84ec-4bbe-b608-3739c7b9b221" providerId="AD" clId="Web-{6E440566-2795-4686-8134-06490340C31C}" dt="2021-05-07T16:00:34.515" v="99" actId="1076"/>
          <ac:spMkLst>
            <pc:docMk/>
            <pc:sldMk cId="3489624277" sldId="263"/>
            <ac:spMk id="20" creationId="{19788EF3-039A-4EC2-B205-D7CE76918FC5}"/>
          </ac:spMkLst>
        </pc:spChg>
        <pc:spChg chg="mod">
          <ac:chgData name="ALEXANDRE Patrick" userId="S::patrick.alexandre@synchrotron-soleil.fr::23d5e099-84ec-4bbe-b608-3739c7b9b221" providerId="AD" clId="Web-{6E440566-2795-4686-8134-06490340C31C}" dt="2021-05-07T16:00:23.671" v="92" actId="20577"/>
          <ac:spMkLst>
            <pc:docMk/>
            <pc:sldMk cId="3489624277" sldId="263"/>
            <ac:spMk id="27" creationId="{79A46A2B-10BD-4619-8728-26D8A643AB37}"/>
          </ac:spMkLst>
        </pc:spChg>
        <pc:spChg chg="mod">
          <ac:chgData name="ALEXANDRE Patrick" userId="S::patrick.alexandre@synchrotron-soleil.fr::23d5e099-84ec-4bbe-b608-3739c7b9b221" providerId="AD" clId="Web-{6E440566-2795-4686-8134-06490340C31C}" dt="2021-05-07T16:02:00.596" v="183" actId="20577"/>
          <ac:spMkLst>
            <pc:docMk/>
            <pc:sldMk cId="3489624277" sldId="263"/>
            <ac:spMk id="39" creationId="{36E6240D-D90F-42B5-9A21-DD992B706E21}"/>
          </ac:spMkLst>
        </pc:spChg>
        <pc:spChg chg="mod">
          <ac:chgData name="ALEXANDRE Patrick" userId="S::patrick.alexandre@synchrotron-soleil.fr::23d5e099-84ec-4bbe-b608-3739c7b9b221" providerId="AD" clId="Web-{6E440566-2795-4686-8134-06490340C31C}" dt="2021-05-07T16:02:30.409" v="206" actId="1076"/>
          <ac:spMkLst>
            <pc:docMk/>
            <pc:sldMk cId="3489624277" sldId="263"/>
            <ac:spMk id="40" creationId="{986B9D8D-CCFF-4BE6-A0D8-FFDE84408B9E}"/>
          </ac:spMkLst>
        </pc:spChg>
        <pc:picChg chg="mod">
          <ac:chgData name="ALEXANDRE Patrick" userId="S::patrick.alexandre@synchrotron-soleil.fr::23d5e099-84ec-4bbe-b608-3739c7b9b221" providerId="AD" clId="Web-{6E440566-2795-4686-8134-06490340C31C}" dt="2021-05-07T16:01:25.766" v="164" actId="1076"/>
          <ac:picMkLst>
            <pc:docMk/>
            <pc:sldMk cId="3489624277" sldId="263"/>
            <ac:picMk id="12" creationId="{172C0039-5124-4BD5-9BB5-FB137A8087D6}"/>
          </ac:picMkLst>
        </pc:picChg>
      </pc:sldChg>
      <pc:sldChg chg="addSp modSp">
        <pc:chgData name="ALEXANDRE Patrick" userId="S::patrick.alexandre@synchrotron-soleil.fr::23d5e099-84ec-4bbe-b608-3739c7b9b221" providerId="AD" clId="Web-{6E440566-2795-4686-8134-06490340C31C}" dt="2021-05-07T15:55:10.895" v="27" actId="20577"/>
        <pc:sldMkLst>
          <pc:docMk/>
          <pc:sldMk cId="2993460626" sldId="264"/>
        </pc:sldMkLst>
        <pc:spChg chg="add mod">
          <ac:chgData name="ALEXANDRE Patrick" userId="S::patrick.alexandre@synchrotron-soleil.fr::23d5e099-84ec-4bbe-b608-3739c7b9b221" providerId="AD" clId="Web-{6E440566-2795-4686-8134-06490340C31C}" dt="2021-05-07T15:55:10.895" v="27" actId="20577"/>
          <ac:spMkLst>
            <pc:docMk/>
            <pc:sldMk cId="2993460626" sldId="264"/>
            <ac:spMk id="3" creationId="{747D8DDB-05E2-446E-9420-2C7E0E4E368F}"/>
          </ac:spMkLst>
        </pc:spChg>
      </pc:sldChg>
    </pc:docChg>
  </pc:docChgLst>
  <pc:docChgLst>
    <pc:chgData name="OLLIER Randy" userId="c8123f47-1b2f-48c9-bac0-e2b86aa96793" providerId="ADAL" clId="{C44B5E01-D124-4653-BCA3-7584A6D6381A}"/>
    <pc:docChg chg="addSld delSld modSld">
      <pc:chgData name="OLLIER Randy" userId="c8123f47-1b2f-48c9-bac0-e2b86aa96793" providerId="ADAL" clId="{C44B5E01-D124-4653-BCA3-7584A6D6381A}" dt="2022-06-23T16:53:07.989" v="49"/>
      <pc:docMkLst>
        <pc:docMk/>
      </pc:docMkLst>
      <pc:sldChg chg="addSp modSp mod">
        <pc:chgData name="OLLIER Randy" userId="c8123f47-1b2f-48c9-bac0-e2b86aa96793" providerId="ADAL" clId="{C44B5E01-D124-4653-BCA3-7584A6D6381A}" dt="2022-06-22T17:45:33.631" v="18" actId="20577"/>
        <pc:sldMkLst>
          <pc:docMk/>
          <pc:sldMk cId="1187063835" sldId="257"/>
        </pc:sldMkLst>
        <pc:spChg chg="add mod">
          <ac:chgData name="OLLIER Randy" userId="c8123f47-1b2f-48c9-bac0-e2b86aa96793" providerId="ADAL" clId="{C44B5E01-D124-4653-BCA3-7584A6D6381A}" dt="2022-06-22T17:45:33.631" v="18" actId="20577"/>
          <ac:spMkLst>
            <pc:docMk/>
            <pc:sldMk cId="1187063835" sldId="257"/>
            <ac:spMk id="43" creationId="{ADAB9D67-97CC-4E2A-9A6D-99180F9B69FB}"/>
          </ac:spMkLst>
        </pc:spChg>
      </pc:sldChg>
      <pc:sldChg chg="addSp modSp mod">
        <pc:chgData name="OLLIER Randy" userId="c8123f47-1b2f-48c9-bac0-e2b86aa96793" providerId="ADAL" clId="{C44B5E01-D124-4653-BCA3-7584A6D6381A}" dt="2022-06-22T17:45:56.736" v="22" actId="14100"/>
        <pc:sldMkLst>
          <pc:docMk/>
          <pc:sldMk cId="3153786720" sldId="259"/>
        </pc:sldMkLst>
        <pc:spChg chg="add mod">
          <ac:chgData name="OLLIER Randy" userId="c8123f47-1b2f-48c9-bac0-e2b86aa96793" providerId="ADAL" clId="{C44B5E01-D124-4653-BCA3-7584A6D6381A}" dt="2022-06-22T17:45:38.144" v="20" actId="20577"/>
          <ac:spMkLst>
            <pc:docMk/>
            <pc:sldMk cId="3153786720" sldId="259"/>
            <ac:spMk id="62" creationId="{40C6BB8D-2DD0-4C5E-8CF6-14D55A116505}"/>
          </ac:spMkLst>
        </pc:spChg>
        <pc:graphicFrameChg chg="modGraphic">
          <ac:chgData name="OLLIER Randy" userId="c8123f47-1b2f-48c9-bac0-e2b86aa96793" providerId="ADAL" clId="{C44B5E01-D124-4653-BCA3-7584A6D6381A}" dt="2022-06-22T17:45:56.736" v="22" actId="14100"/>
          <ac:graphicFrameMkLst>
            <pc:docMk/>
            <pc:sldMk cId="3153786720" sldId="259"/>
            <ac:graphicFrameMk id="41" creationId="{CC5840B8-31BB-4F92-862E-74EFF05EBE19}"/>
          </ac:graphicFrameMkLst>
        </pc:graphicFrameChg>
      </pc:sldChg>
      <pc:sldChg chg="addSp modSp mod">
        <pc:chgData name="OLLIER Randy" userId="c8123f47-1b2f-48c9-bac0-e2b86aa96793" providerId="ADAL" clId="{C44B5E01-D124-4653-BCA3-7584A6D6381A}" dt="2022-06-22T17:46:48.018" v="35" actId="14100"/>
        <pc:sldMkLst>
          <pc:docMk/>
          <pc:sldMk cId="2205331353" sldId="261"/>
        </pc:sldMkLst>
        <pc:spChg chg="add mod">
          <ac:chgData name="OLLIER Randy" userId="c8123f47-1b2f-48c9-bac0-e2b86aa96793" providerId="ADAL" clId="{C44B5E01-D124-4653-BCA3-7584A6D6381A}" dt="2022-06-22T17:46:48.018" v="35" actId="14100"/>
          <ac:spMkLst>
            <pc:docMk/>
            <pc:sldMk cId="2205331353" sldId="261"/>
            <ac:spMk id="9" creationId="{22B79C16-9B08-4288-B7FB-E994C593CB37}"/>
          </ac:spMkLst>
        </pc:spChg>
      </pc:sldChg>
      <pc:sldChg chg="addSp modSp mod">
        <pc:chgData name="OLLIER Randy" userId="c8123f47-1b2f-48c9-bac0-e2b86aa96793" providerId="ADAL" clId="{C44B5E01-D124-4653-BCA3-7584A6D6381A}" dt="2022-06-22T17:46:06.795" v="24" actId="20577"/>
        <pc:sldMkLst>
          <pc:docMk/>
          <pc:sldMk cId="3489624277" sldId="263"/>
        </pc:sldMkLst>
        <pc:spChg chg="add mod">
          <ac:chgData name="OLLIER Randy" userId="c8123f47-1b2f-48c9-bac0-e2b86aa96793" providerId="ADAL" clId="{C44B5E01-D124-4653-BCA3-7584A6D6381A}" dt="2022-06-22T17:46:06.795" v="24" actId="20577"/>
          <ac:spMkLst>
            <pc:docMk/>
            <pc:sldMk cId="3489624277" sldId="263"/>
            <ac:spMk id="44" creationId="{6A606AF8-2D02-40B2-A5EA-389509504F8B}"/>
          </ac:spMkLst>
        </pc:spChg>
      </pc:sldChg>
      <pc:sldChg chg="addSp modSp add del mod">
        <pc:chgData name="OLLIER Randy" userId="c8123f47-1b2f-48c9-bac0-e2b86aa96793" providerId="ADAL" clId="{C44B5E01-D124-4653-BCA3-7584A6D6381A}" dt="2022-06-23T16:53:07.989" v="49"/>
        <pc:sldMkLst>
          <pc:docMk/>
          <pc:sldMk cId="2993460626" sldId="264"/>
        </pc:sldMkLst>
        <pc:spChg chg="add mod">
          <ac:chgData name="OLLIER Randy" userId="c8123f47-1b2f-48c9-bac0-e2b86aa96793" providerId="ADAL" clId="{C44B5E01-D124-4653-BCA3-7584A6D6381A}" dt="2022-06-22T17:46:11.945" v="26" actId="20577"/>
          <ac:spMkLst>
            <pc:docMk/>
            <pc:sldMk cId="2993460626" sldId="264"/>
            <ac:spMk id="12" creationId="{5C5C795B-A39D-46D5-969A-CE2430972583}"/>
          </ac:spMkLst>
        </pc:spChg>
      </pc:sldChg>
      <pc:sldChg chg="addSp modSp mod">
        <pc:chgData name="OLLIER Randy" userId="c8123f47-1b2f-48c9-bac0-e2b86aa96793" providerId="ADAL" clId="{C44B5E01-D124-4653-BCA3-7584A6D6381A}" dt="2022-06-22T17:45:29.544" v="16" actId="20577"/>
        <pc:sldMkLst>
          <pc:docMk/>
          <pc:sldMk cId="3513326922" sldId="265"/>
        </pc:sldMkLst>
        <pc:spChg chg="add mod">
          <ac:chgData name="OLLIER Randy" userId="c8123f47-1b2f-48c9-bac0-e2b86aa96793" providerId="ADAL" clId="{C44B5E01-D124-4653-BCA3-7584A6D6381A}" dt="2022-06-22T17:45:29.544" v="16" actId="20577"/>
          <ac:spMkLst>
            <pc:docMk/>
            <pc:sldMk cId="3513326922" sldId="265"/>
            <ac:spMk id="4" creationId="{A06529B9-478C-4A37-9B1B-0FC03F206136}"/>
          </ac:spMkLst>
        </pc:spChg>
      </pc:sldChg>
      <pc:sldChg chg="addSp modSp mod">
        <pc:chgData name="OLLIER Randy" userId="c8123f47-1b2f-48c9-bac0-e2b86aa96793" providerId="ADAL" clId="{C44B5E01-D124-4653-BCA3-7584A6D6381A}" dt="2022-06-22T17:47:31.616" v="45" actId="14100"/>
        <pc:sldMkLst>
          <pc:docMk/>
          <pc:sldMk cId="2732140388" sldId="266"/>
        </pc:sldMkLst>
        <pc:spChg chg="add mod">
          <ac:chgData name="OLLIER Randy" userId="c8123f47-1b2f-48c9-bac0-e2b86aa96793" providerId="ADAL" clId="{C44B5E01-D124-4653-BCA3-7584A6D6381A}" dt="2022-06-22T17:47:31.616" v="45" actId="14100"/>
          <ac:spMkLst>
            <pc:docMk/>
            <pc:sldMk cId="2732140388" sldId="266"/>
            <ac:spMk id="4" creationId="{BF55633D-000A-4C8F-B28A-D53EDE169029}"/>
          </ac:spMkLst>
        </pc:spChg>
      </pc:sldChg>
      <pc:sldChg chg="addSp modSp mod">
        <pc:chgData name="OLLIER Randy" userId="c8123f47-1b2f-48c9-bac0-e2b86aa96793" providerId="ADAL" clId="{C44B5E01-D124-4653-BCA3-7584A6D6381A}" dt="2022-06-22T17:47:38.317" v="47" actId="14100"/>
        <pc:sldMkLst>
          <pc:docMk/>
          <pc:sldMk cId="204941251" sldId="267"/>
        </pc:sldMkLst>
        <pc:spChg chg="add mod">
          <ac:chgData name="OLLIER Randy" userId="c8123f47-1b2f-48c9-bac0-e2b86aa96793" providerId="ADAL" clId="{C44B5E01-D124-4653-BCA3-7584A6D6381A}" dt="2022-06-22T17:47:38.317" v="47" actId="14100"/>
          <ac:spMkLst>
            <pc:docMk/>
            <pc:sldMk cId="204941251" sldId="267"/>
            <ac:spMk id="4" creationId="{EA4EDFEC-987C-4F28-B8DF-4235FAC042DC}"/>
          </ac:spMkLst>
        </pc:spChg>
      </pc:sldChg>
      <pc:sldChg chg="addSp modSp mod">
        <pc:chgData name="OLLIER Randy" userId="c8123f47-1b2f-48c9-bac0-e2b86aa96793" providerId="ADAL" clId="{C44B5E01-D124-4653-BCA3-7584A6D6381A}" dt="2022-06-22T17:47:23.380" v="43" actId="14100"/>
        <pc:sldMkLst>
          <pc:docMk/>
          <pc:sldMk cId="1851097586" sldId="268"/>
        </pc:sldMkLst>
        <pc:spChg chg="add mod">
          <ac:chgData name="OLLIER Randy" userId="c8123f47-1b2f-48c9-bac0-e2b86aa96793" providerId="ADAL" clId="{C44B5E01-D124-4653-BCA3-7584A6D6381A}" dt="2022-06-22T17:47:23.380" v="43" actId="14100"/>
          <ac:spMkLst>
            <pc:docMk/>
            <pc:sldMk cId="1851097586" sldId="268"/>
            <ac:spMk id="12" creationId="{F8FCB28B-B0E6-4971-AE8D-34F0174151A0}"/>
          </ac:spMkLst>
        </pc:spChg>
      </pc:sldChg>
      <pc:sldChg chg="addSp modSp mod">
        <pc:chgData name="OLLIER Randy" userId="c8123f47-1b2f-48c9-bac0-e2b86aa96793" providerId="ADAL" clId="{C44B5E01-D124-4653-BCA3-7584A6D6381A}" dt="2022-06-22T17:46:23.106" v="30" actId="20577"/>
        <pc:sldMkLst>
          <pc:docMk/>
          <pc:sldMk cId="2024866074" sldId="269"/>
        </pc:sldMkLst>
        <pc:spChg chg="add mod">
          <ac:chgData name="OLLIER Randy" userId="c8123f47-1b2f-48c9-bac0-e2b86aa96793" providerId="ADAL" clId="{C44B5E01-D124-4653-BCA3-7584A6D6381A}" dt="2022-06-22T17:46:23.106" v="30" actId="20577"/>
          <ac:spMkLst>
            <pc:docMk/>
            <pc:sldMk cId="2024866074" sldId="269"/>
            <ac:spMk id="13" creationId="{A745954E-224B-4403-9430-E15B9671E776}"/>
          </ac:spMkLst>
        </pc:spChg>
      </pc:sldChg>
      <pc:sldChg chg="addSp modSp mod">
        <pc:chgData name="OLLIER Randy" userId="c8123f47-1b2f-48c9-bac0-e2b86aa96793" providerId="ADAL" clId="{C44B5E01-D124-4653-BCA3-7584A6D6381A}" dt="2022-06-22T17:46:29.452" v="32" actId="20577"/>
        <pc:sldMkLst>
          <pc:docMk/>
          <pc:sldMk cId="239424643" sldId="270"/>
        </pc:sldMkLst>
        <pc:spChg chg="add mod">
          <ac:chgData name="OLLIER Randy" userId="c8123f47-1b2f-48c9-bac0-e2b86aa96793" providerId="ADAL" clId="{C44B5E01-D124-4653-BCA3-7584A6D6381A}" dt="2022-06-22T17:46:29.452" v="32" actId="20577"/>
          <ac:spMkLst>
            <pc:docMk/>
            <pc:sldMk cId="239424643" sldId="270"/>
            <ac:spMk id="16" creationId="{4DDC7A06-4E2D-40CB-B518-381B8165431B}"/>
          </ac:spMkLst>
        </pc:spChg>
      </pc:sldChg>
      <pc:sldChg chg="addSp modSp mod">
        <pc:chgData name="OLLIER Randy" userId="c8123f47-1b2f-48c9-bac0-e2b86aa96793" providerId="ADAL" clId="{C44B5E01-D124-4653-BCA3-7584A6D6381A}" dt="2022-06-22T17:46:56.180" v="37" actId="14100"/>
        <pc:sldMkLst>
          <pc:docMk/>
          <pc:sldMk cId="1817296607" sldId="271"/>
        </pc:sldMkLst>
        <pc:spChg chg="add mod">
          <ac:chgData name="OLLIER Randy" userId="c8123f47-1b2f-48c9-bac0-e2b86aa96793" providerId="ADAL" clId="{C44B5E01-D124-4653-BCA3-7584A6D6381A}" dt="2022-06-22T17:46:56.180" v="37" actId="14100"/>
          <ac:spMkLst>
            <pc:docMk/>
            <pc:sldMk cId="1817296607" sldId="271"/>
            <ac:spMk id="8" creationId="{F7F4600B-D675-472A-B9EA-A52DAAA35126}"/>
          </ac:spMkLst>
        </pc:spChg>
      </pc:sldChg>
      <pc:sldChg chg="addSp modSp mod">
        <pc:chgData name="OLLIER Randy" userId="c8123f47-1b2f-48c9-bac0-e2b86aa96793" providerId="ADAL" clId="{C44B5E01-D124-4653-BCA3-7584A6D6381A}" dt="2022-06-22T17:47:04.988" v="39" actId="14100"/>
        <pc:sldMkLst>
          <pc:docMk/>
          <pc:sldMk cId="3001051130" sldId="272"/>
        </pc:sldMkLst>
        <pc:spChg chg="add mod">
          <ac:chgData name="OLLIER Randy" userId="c8123f47-1b2f-48c9-bac0-e2b86aa96793" providerId="ADAL" clId="{C44B5E01-D124-4653-BCA3-7584A6D6381A}" dt="2022-06-22T17:47:04.988" v="39" actId="14100"/>
          <ac:spMkLst>
            <pc:docMk/>
            <pc:sldMk cId="3001051130" sldId="272"/>
            <ac:spMk id="8" creationId="{DEAC759F-9A02-4FC8-BE0C-8044F8CB2978}"/>
          </ac:spMkLst>
        </pc:spChg>
      </pc:sldChg>
      <pc:sldChg chg="addSp modSp mod">
        <pc:chgData name="OLLIER Randy" userId="c8123f47-1b2f-48c9-bac0-e2b86aa96793" providerId="ADAL" clId="{C44B5E01-D124-4653-BCA3-7584A6D6381A}" dt="2022-06-22T17:47:15.615" v="41" actId="14100"/>
        <pc:sldMkLst>
          <pc:docMk/>
          <pc:sldMk cId="2359098172" sldId="273"/>
        </pc:sldMkLst>
        <pc:spChg chg="add mod">
          <ac:chgData name="OLLIER Randy" userId="c8123f47-1b2f-48c9-bac0-e2b86aa96793" providerId="ADAL" clId="{C44B5E01-D124-4653-BCA3-7584A6D6381A}" dt="2022-06-22T17:47:15.615" v="41" actId="14100"/>
          <ac:spMkLst>
            <pc:docMk/>
            <pc:sldMk cId="2359098172" sldId="273"/>
            <ac:spMk id="12" creationId="{FE08A935-7938-4682-831E-F1DDD3E3975F}"/>
          </ac:spMkLst>
        </pc:spChg>
      </pc:sldChg>
      <pc:sldChg chg="addSp modSp mod">
        <pc:chgData name="OLLIER Randy" userId="c8123f47-1b2f-48c9-bac0-e2b86aa96793" providerId="ADAL" clId="{C44B5E01-D124-4653-BCA3-7584A6D6381A}" dt="2022-06-22T17:46:19.213" v="28" actId="20577"/>
        <pc:sldMkLst>
          <pc:docMk/>
          <pc:sldMk cId="1632554256" sldId="275"/>
        </pc:sldMkLst>
        <pc:spChg chg="add mod">
          <ac:chgData name="OLLIER Randy" userId="c8123f47-1b2f-48c9-bac0-e2b86aa96793" providerId="ADAL" clId="{C44B5E01-D124-4653-BCA3-7584A6D6381A}" dt="2022-06-22T17:46:19.213" v="28" actId="20577"/>
          <ac:spMkLst>
            <pc:docMk/>
            <pc:sldMk cId="1632554256" sldId="275"/>
            <ac:spMk id="16" creationId="{2B668E86-78E0-4A89-88AC-8BABD322C4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57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19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34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8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67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069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1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9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73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33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8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20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71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1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0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7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3131841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1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705394"/>
            <a:ext cx="593580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1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90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60085" y="6356352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1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699562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32000" y="6372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8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32000" y="6372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1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91680" y="194400"/>
            <a:ext cx="724712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817248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8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1731790" y="6356352"/>
            <a:ext cx="6656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/>
              <a:t>XXXXXXX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32000" y="6372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34" r:id="rId9"/>
    <p:sldLayoutId id="2147483735" r:id="rId10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8429/JACoW-IBIC2021-MOOB01" TargetMode="Externa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92634" y="4476189"/>
            <a:ext cx="6052640" cy="79572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400" b="0">
                <a:latin typeface="Arial"/>
                <a:cs typeface="Arial"/>
              </a:rPr>
              <a:t>3</a:t>
            </a:r>
            <a:r>
              <a:rPr lang="en-US" sz="1400" b="0" baseline="30000">
                <a:latin typeface="Arial"/>
                <a:cs typeface="Arial"/>
              </a:rPr>
              <a:t>rd</a:t>
            </a:r>
            <a:r>
              <a:rPr lang="en-US" sz="1400" b="0">
                <a:latin typeface="Arial"/>
                <a:cs typeface="Arial"/>
              </a:rPr>
              <a:t> Workshop on Low Emittance Lattice Design, June 27</a:t>
            </a:r>
            <a:r>
              <a:rPr lang="en-US" sz="1400" b="0" baseline="30000">
                <a:latin typeface="Arial"/>
                <a:cs typeface="Arial"/>
              </a:rPr>
              <a:t>th</a:t>
            </a:r>
            <a:r>
              <a:rPr lang="en-US" sz="1400" b="0">
                <a:latin typeface="Arial"/>
                <a:cs typeface="Arial"/>
              </a:rPr>
              <a:t>-29</a:t>
            </a:r>
            <a:r>
              <a:rPr lang="en-US" sz="1400" b="0" baseline="30000">
                <a:latin typeface="Arial"/>
                <a:cs typeface="Arial"/>
              </a:rPr>
              <a:t>th</a:t>
            </a:r>
            <a:br>
              <a:rPr lang="en-US" sz="1800" b="0"/>
            </a:br>
            <a:r>
              <a:rPr lang="en-US" sz="1600" b="0">
                <a:latin typeface="Arial"/>
                <a:cs typeface="Arial"/>
              </a:rPr>
              <a:t>Commissioning and Characterization of the Performance of the Multipole Injection Kicker Installed in the SOLEIL Storage Ring</a:t>
            </a:r>
            <a:br>
              <a:rPr lang="en-US" sz="1800" b="0"/>
            </a:br>
            <a:endParaRPr lang="fr-FR" sz="14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F3FD3B-FE81-4F92-9E56-B854A6A623AB}"/>
              </a:ext>
            </a:extLst>
          </p:cNvPr>
          <p:cNvSpPr txBox="1"/>
          <p:nvPr/>
        </p:nvSpPr>
        <p:spPr>
          <a:xfrm>
            <a:off x="5175280" y="5271911"/>
            <a:ext cx="400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  <a:latin typeface="Arial"/>
                <a:cs typeface="Arial"/>
              </a:rPr>
              <a:t>R. </a:t>
            </a:r>
            <a:r>
              <a:rPr lang="en-US" sz="1400" u="sng" dirty="0" err="1">
                <a:solidFill>
                  <a:schemeClr val="bg1"/>
                </a:solidFill>
                <a:latin typeface="Arial"/>
                <a:cs typeface="Arial"/>
              </a:rPr>
              <a:t>Ollier</a:t>
            </a:r>
            <a:r>
              <a:rPr lang="en-US" sz="1400" u="sng" dirty="0">
                <a:solidFill>
                  <a:schemeClr val="bg1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[1], Ph.D. supervised by L. S.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Nadolski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6FC1D2-1617-4D3E-939E-721F6DEDC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51" y="1056466"/>
            <a:ext cx="1663200" cy="1245794"/>
          </a:xfrm>
          <a:prstGeom prst="rect">
            <a:avLst/>
          </a:prstGeom>
        </p:spPr>
      </p:pic>
      <p:pic>
        <p:nvPicPr>
          <p:cNvPr id="6" name="Image 5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85BA658A-326D-4673-B5EC-28935DE3C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33" y="178110"/>
            <a:ext cx="1662994" cy="75567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B75525-4AF7-4703-BBDD-5FE1D31226F9}"/>
              </a:ext>
            </a:extLst>
          </p:cNvPr>
          <p:cNvSpPr txBox="1"/>
          <p:nvPr/>
        </p:nvSpPr>
        <p:spPr>
          <a:xfrm>
            <a:off x="6282832" y="6504460"/>
            <a:ext cx="2861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*randy.ollier@synchrotron-soleil.fr</a:t>
            </a:r>
          </a:p>
        </p:txBody>
      </p:sp>
    </p:spTree>
    <p:extLst>
      <p:ext uri="{BB962C8B-B14F-4D97-AF65-F5344CB8AC3E}">
        <p14:creationId xmlns:p14="http://schemas.microsoft.com/office/powerpoint/2010/main" val="88097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242FC-C72F-4E2C-8C43-F2B0935E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V. High Performance Diagnostics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A9DCCC-6141-4A24-93EA-25881661F117}"/>
              </a:ext>
            </a:extLst>
          </p:cNvPr>
          <p:cNvSpPr txBox="1"/>
          <p:nvPr/>
        </p:nvSpPr>
        <p:spPr>
          <a:xfrm>
            <a:off x="160771" y="862786"/>
            <a:ext cx="3700030" cy="738664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>
                <a:solidFill>
                  <a:schemeClr val="accent1"/>
                </a:solidFill>
              </a:rPr>
              <a:t>High performance diagnostics are required: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Small perturbations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Fast varying signals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7575C6-8504-4B0A-A0BD-17650041DA90}"/>
              </a:ext>
            </a:extLst>
          </p:cNvPr>
          <p:cNvSpPr txBox="1"/>
          <p:nvPr/>
        </p:nvSpPr>
        <p:spPr>
          <a:xfrm>
            <a:off x="1349280" y="1812460"/>
            <a:ext cx="684803" cy="369332"/>
          </a:xfrm>
          <a:prstGeom prst="rect">
            <a:avLst/>
          </a:prstGeom>
          <a:noFill/>
          <a:ln>
            <a:solidFill>
              <a:srgbClr val="F0DC08"/>
            </a:solidFill>
          </a:ln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BPM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A9ECE-6E19-41F4-BA85-85D59409982E}"/>
              </a:ext>
            </a:extLst>
          </p:cNvPr>
          <p:cNvSpPr txBox="1"/>
          <p:nvPr/>
        </p:nvSpPr>
        <p:spPr>
          <a:xfrm>
            <a:off x="3372539" y="1812460"/>
            <a:ext cx="2398926" cy="369332"/>
          </a:xfrm>
          <a:prstGeom prst="rect">
            <a:avLst/>
          </a:prstGeom>
          <a:noFill/>
          <a:ln>
            <a:solidFill>
              <a:srgbClr val="F0DC08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KALYPSO camera [2]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1A99AA-CA2F-45D5-A4F2-7BD395AC0AFD}"/>
              </a:ext>
            </a:extLst>
          </p:cNvPr>
          <p:cNvSpPr txBox="1"/>
          <p:nvPr/>
        </p:nvSpPr>
        <p:spPr>
          <a:xfrm>
            <a:off x="7109921" y="1812460"/>
            <a:ext cx="659155" cy="369332"/>
          </a:xfrm>
          <a:prstGeom prst="rect">
            <a:avLst/>
          </a:prstGeom>
          <a:noFill/>
          <a:ln>
            <a:solidFill>
              <a:srgbClr val="F0DC08"/>
            </a:solidFill>
          </a:ln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BLM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8A6785-0DF9-42D0-87E1-49B806683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91" y="2360127"/>
            <a:ext cx="2326379" cy="2520000"/>
          </a:xfrm>
          <a:prstGeom prst="rect">
            <a:avLst/>
          </a:prstGeom>
        </p:spPr>
      </p:pic>
      <p:pic>
        <p:nvPicPr>
          <p:cNvPr id="10" name="Image 9" descr="Une image contenant intérieur, appareil, fraise&#10;&#10;Description générée automatiquement">
            <a:extLst>
              <a:ext uri="{FF2B5EF4-FFF2-40B4-BE49-F238E27FC236}">
                <a16:creationId xmlns:a16="http://schemas.microsoft.com/office/drawing/2014/main" id="{21BBC11C-1F7E-45B0-ABB7-B7B1AE318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r="5657"/>
          <a:stretch/>
        </p:blipFill>
        <p:spPr>
          <a:xfrm>
            <a:off x="5950363" y="2360127"/>
            <a:ext cx="2978267" cy="2520000"/>
          </a:xfrm>
          <a:prstGeom prst="rect">
            <a:avLst/>
          </a:prstGeom>
        </p:spPr>
      </p:pic>
      <p:pic>
        <p:nvPicPr>
          <p:cNvPr id="12" name="Image 11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025DBBEC-C587-4EA9-96E8-03D58B279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98" y="2360127"/>
            <a:ext cx="1788204" cy="2520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103A19A-98E7-4569-9863-C744D63CEDAD}"/>
              </a:ext>
            </a:extLst>
          </p:cNvPr>
          <p:cNvSpPr txBox="1"/>
          <p:nvPr/>
        </p:nvSpPr>
        <p:spPr>
          <a:xfrm>
            <a:off x="6299202" y="5520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aphicFrame>
        <p:nvGraphicFramePr>
          <p:cNvPr id="19" name="Tableau 19">
            <a:extLst>
              <a:ext uri="{FF2B5EF4-FFF2-40B4-BE49-F238E27FC236}">
                <a16:creationId xmlns:a16="http://schemas.microsoft.com/office/drawing/2014/main" id="{BA2CBC13-6898-4D27-ADF1-26D9F7AD3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17287"/>
              </p:ext>
            </p:extLst>
          </p:nvPr>
        </p:nvGraphicFramePr>
        <p:xfrm>
          <a:off x="5950363" y="5042124"/>
          <a:ext cx="2978267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8267">
                  <a:extLst>
                    <a:ext uri="{9D8B030D-6E8A-4147-A177-3AD203B41FA5}">
                      <a16:colId xmlns:a16="http://schemas.microsoft.com/office/drawing/2014/main" val="1715858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80 </a:t>
                      </a:r>
                      <a:r>
                        <a:rPr lang="fr-FR" b="0" err="1"/>
                        <a:t>BLMs</a:t>
                      </a:r>
                      <a:endParaRPr lang="fr-FR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39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err="1"/>
                        <a:t>Decay</a:t>
                      </a:r>
                      <a:r>
                        <a:rPr lang="fr-FR"/>
                        <a:t> mode (13 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6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Injection mode (846 kHz)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Quasi </a:t>
                      </a:r>
                      <a:r>
                        <a:rPr lang="fr-FR" err="1"/>
                        <a:t>isotropic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sensor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5408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9C2CEC0B-59E7-462D-874A-23E9D73AD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723484"/>
              </p:ext>
            </p:extLst>
          </p:nvPr>
        </p:nvGraphicFramePr>
        <p:xfrm>
          <a:off x="3374266" y="5046494"/>
          <a:ext cx="2386105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86105">
                  <a:extLst>
                    <a:ext uri="{9D8B030D-6E8A-4147-A177-3AD203B41FA5}">
                      <a16:colId xmlns:a16="http://schemas.microsoft.com/office/drawing/2014/main" val="1715858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err="1"/>
                        <a:t>Linear</a:t>
                      </a:r>
                      <a:r>
                        <a:rPr lang="fr-FR" b="0"/>
                        <a:t> </a:t>
                      </a:r>
                      <a:r>
                        <a:rPr lang="fr-FR" b="0" err="1"/>
                        <a:t>sensor</a:t>
                      </a:r>
                      <a:endParaRPr lang="fr-FR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39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err="1"/>
                        <a:t>Micrometer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resolution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6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/>
                        <a:t>Ultra-fast (2.8 MHz)</a:t>
                      </a:r>
                      <a:r>
                        <a:rPr lang="fr-FR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520-680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5408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961D420B-0D4B-4F89-83CC-01E3B47D3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13626"/>
              </p:ext>
            </p:extLst>
          </p:nvPr>
        </p:nvGraphicFramePr>
        <p:xfrm>
          <a:off x="206008" y="5042124"/>
          <a:ext cx="2978267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8267">
                  <a:extLst>
                    <a:ext uri="{9D8B030D-6E8A-4147-A177-3AD203B41FA5}">
                      <a16:colId xmlns:a16="http://schemas.microsoft.com/office/drawing/2014/main" val="1715858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Libera </a:t>
                      </a:r>
                      <a:r>
                        <a:rPr lang="fr-FR" b="0" err="1"/>
                        <a:t>Brilliance</a:t>
                      </a:r>
                      <a:r>
                        <a:rPr lang="fr-FR" b="0"/>
                        <a:t>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39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Micrometer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resolution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6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Turn</a:t>
                      </a:r>
                      <a:r>
                        <a:rPr lang="fr-FR"/>
                        <a:t>-by-</a:t>
                      </a:r>
                      <a:r>
                        <a:rPr lang="fr-FR" err="1"/>
                        <a:t>turn</a:t>
                      </a:r>
                      <a:r>
                        <a:rPr lang="fr-FR"/>
                        <a:t> (846 kHz)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Avoid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mixing</a:t>
                      </a:r>
                      <a:r>
                        <a:rPr lang="fr-FR"/>
                        <a:t> of </a:t>
                      </a:r>
                      <a:r>
                        <a:rPr lang="fr-FR" err="1"/>
                        <a:t>turns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5408"/>
                  </a:ext>
                </a:extLst>
              </a:tr>
            </a:tbl>
          </a:graphicData>
        </a:graphic>
      </p:graphicFrame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B5FE35E1-8B98-4CD7-A1A3-EE650939366A}"/>
              </a:ext>
            </a:extLst>
          </p:cNvPr>
          <p:cNvSpPr/>
          <p:nvPr/>
        </p:nvSpPr>
        <p:spPr>
          <a:xfrm>
            <a:off x="6153654" y="3759202"/>
            <a:ext cx="475822" cy="2709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E71E1127-E4CD-4440-8108-3F96ACBC47C5}"/>
              </a:ext>
            </a:extLst>
          </p:cNvPr>
          <p:cNvSpPr/>
          <p:nvPr/>
        </p:nvSpPr>
        <p:spPr>
          <a:xfrm rot="8559938">
            <a:off x="4867051" y="3894668"/>
            <a:ext cx="475822" cy="2709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DDC7A06-4E2D-40CB-B518-381B8165431B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942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/>
              <a:t>VI.a</a:t>
            </a:r>
            <a:r>
              <a:rPr lang="fr-FR" sz="2400" dirty="0"/>
              <a:t>. First </a:t>
            </a:r>
            <a:r>
              <a:rPr lang="fr-FR" sz="2400" dirty="0" err="1"/>
              <a:t>Experimental</a:t>
            </a:r>
            <a:r>
              <a:rPr lang="fr-FR" sz="2400" dirty="0"/>
              <a:t> </a:t>
            </a:r>
            <a:r>
              <a:rPr lang="fr-FR" sz="2400" dirty="0" err="1"/>
              <a:t>Results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3869D9-A4B0-4451-A3A8-064F6D7E6027}"/>
              </a:ext>
            </a:extLst>
          </p:cNvPr>
          <p:cNvSpPr txBox="1"/>
          <p:nvPr/>
        </p:nvSpPr>
        <p:spPr>
          <a:xfrm>
            <a:off x="160772" y="862788"/>
            <a:ext cx="5059295" cy="2031325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>
                <a:solidFill>
                  <a:schemeClr val="accent1"/>
                </a:solidFill>
              </a:rPr>
              <a:t>Very promising early results: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highest reached injection efficiency of </a:t>
            </a:r>
            <a:r>
              <a:rPr lang="en-US" sz="1400">
                <a:solidFill>
                  <a:srgbClr val="C00000"/>
                </a:solidFill>
              </a:rPr>
              <a:t>97%</a:t>
            </a:r>
            <a:r>
              <a:rPr lang="en-US" sz="1400">
                <a:solidFill>
                  <a:schemeClr val="accent1"/>
                </a:solidFill>
              </a:rPr>
              <a:t> at 10 kV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Reduction of the horizontal oscillation amplitude when MIK is switched on </a:t>
            </a:r>
          </a:p>
          <a:p>
            <a:pPr marL="742950" lvl="1" indent="-285750" algn="just">
              <a:buFont typeface="Arial" panose="020B0604020202020204" pitchFamily="34" charset="0"/>
              <a:buChar char="̶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Confirmation by turn-by-turn BPM data</a:t>
            </a:r>
          </a:p>
          <a:p>
            <a:pPr marL="742950" lvl="1" indent="-285750" algn="just">
              <a:buFont typeface="Arial" panose="020B0604020202020204" pitchFamily="34" charset="0"/>
              <a:buChar char="̶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Close to expected simulated values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Stored beam and accumulation</a:t>
            </a:r>
          </a:p>
          <a:p>
            <a:pPr algn="just"/>
            <a:endParaRPr lang="en-US" sz="1400">
              <a:solidFill>
                <a:schemeClr val="accent1"/>
              </a:solidFill>
            </a:endParaRPr>
          </a:p>
          <a:p>
            <a:pPr algn="just"/>
            <a:r>
              <a:rPr lang="en-US" sz="1400">
                <a:solidFill>
                  <a:schemeClr val="accent1"/>
                </a:solidFill>
              </a:rPr>
              <a:t>Very enlightening for SOLEIL Upgrade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5C937F-9495-4111-829C-04F751849A60}"/>
              </a:ext>
            </a:extLst>
          </p:cNvPr>
          <p:cNvSpPr txBox="1"/>
          <p:nvPr/>
        </p:nvSpPr>
        <p:spPr>
          <a:xfrm>
            <a:off x="5402750" y="993591"/>
            <a:ext cx="36309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err="1">
                <a:solidFill>
                  <a:schemeClr val="accent1"/>
                </a:solidFill>
              </a:rPr>
              <a:t>Simulating</a:t>
            </a:r>
            <a:r>
              <a:rPr lang="fr-FR" sz="1400">
                <a:solidFill>
                  <a:schemeClr val="accent1"/>
                </a:solidFill>
              </a:rPr>
              <a:t> first </a:t>
            </a:r>
            <a:r>
              <a:rPr lang="fr-FR" sz="1400" err="1">
                <a:solidFill>
                  <a:schemeClr val="accent1"/>
                </a:solidFill>
              </a:rPr>
              <a:t>turn</a:t>
            </a:r>
            <a:r>
              <a:rPr lang="fr-FR" sz="1400">
                <a:solidFill>
                  <a:schemeClr val="accent1"/>
                </a:solidFill>
              </a:rPr>
              <a:t>:</a:t>
            </a:r>
          </a:p>
          <a:p>
            <a:endParaRPr lang="fr-FR" sz="140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accent1"/>
                </a:solidFill>
              </a:rPr>
              <a:t>Before</a:t>
            </a:r>
            <a:r>
              <a:rPr lang="fr-FR" sz="1400">
                <a:solidFill>
                  <a:schemeClr val="accent1"/>
                </a:solidFill>
              </a:rPr>
              <a:t> MIK: free oscillations (~25 mm)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accent1"/>
                </a:solidFill>
              </a:rPr>
              <a:t>After</a:t>
            </a:r>
            <a:r>
              <a:rPr lang="fr-FR" sz="1400">
                <a:solidFill>
                  <a:schemeClr val="accent1"/>
                </a:solidFill>
              </a:rPr>
              <a:t> MIK: </a:t>
            </a:r>
            <a:r>
              <a:rPr lang="fr-FR" sz="1400" err="1">
                <a:solidFill>
                  <a:schemeClr val="accent1"/>
                </a:solidFill>
              </a:rPr>
              <a:t>minimized</a:t>
            </a:r>
            <a:r>
              <a:rPr lang="fr-FR" sz="1400">
                <a:solidFill>
                  <a:schemeClr val="accent1"/>
                </a:solidFill>
              </a:rPr>
              <a:t> injection invariant (Amplitude </a:t>
            </a:r>
            <a:r>
              <a:rPr lang="fr-FR" sz="1400" err="1">
                <a:solidFill>
                  <a:schemeClr val="accent1"/>
                </a:solidFill>
              </a:rPr>
              <a:t>decreased</a:t>
            </a:r>
            <a:r>
              <a:rPr lang="fr-FR" sz="1400">
                <a:solidFill>
                  <a:schemeClr val="accent1"/>
                </a:solidFill>
              </a:rPr>
              <a:t> to ~10 mm)</a:t>
            </a:r>
          </a:p>
          <a:p>
            <a:endParaRPr lang="fr-FR" sz="11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35E833-DEDD-42B0-91BD-542D6166F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108"/>
            <a:ext cx="4800000" cy="36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4BADFB5-8DB7-4E8D-998F-626CB786B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3054"/>
          <a:stretch/>
        </p:blipFill>
        <p:spPr>
          <a:xfrm>
            <a:off x="4601962" y="3072108"/>
            <a:ext cx="4506842" cy="360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C0F7BDE-0126-4A42-871F-C7035919FA1A}"/>
              </a:ext>
            </a:extLst>
          </p:cNvPr>
          <p:cNvSpPr txBox="1"/>
          <p:nvPr/>
        </p:nvSpPr>
        <p:spPr>
          <a:xfrm>
            <a:off x="8780018" y="6581003"/>
            <a:ext cx="363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685AA9-30F6-4512-AB1F-C4F74A353FD2}"/>
              </a:ext>
            </a:extLst>
          </p:cNvPr>
          <p:cNvSpPr txBox="1"/>
          <p:nvPr/>
        </p:nvSpPr>
        <p:spPr>
          <a:xfrm>
            <a:off x="1103812" y="2997301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Steering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septum magnets</a:t>
            </a:r>
          </a:p>
        </p:txBody>
      </p:sp>
    </p:spTree>
    <p:extLst>
      <p:ext uri="{BB962C8B-B14F-4D97-AF65-F5344CB8AC3E}">
        <p14:creationId xmlns:p14="http://schemas.microsoft.com/office/powerpoint/2010/main" val="354001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DAA45-08BB-4394-9591-72503D21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err="1"/>
              <a:t>VI.b</a:t>
            </a:r>
            <a:r>
              <a:rPr lang="fr-FR" sz="2800"/>
              <a:t>. </a:t>
            </a:r>
            <a:r>
              <a:rPr lang="fr-FR" sz="2800" err="1"/>
              <a:t>Turn</a:t>
            </a:r>
            <a:r>
              <a:rPr lang="fr-FR" sz="2800"/>
              <a:t>-by-</a:t>
            </a:r>
            <a:r>
              <a:rPr lang="fr-FR" sz="2800" err="1"/>
              <a:t>Turn</a:t>
            </a:r>
            <a:r>
              <a:rPr lang="fr-FR" sz="2800"/>
              <a:t> </a:t>
            </a:r>
            <a:r>
              <a:rPr lang="fr-FR" sz="2800" err="1"/>
              <a:t>Stored</a:t>
            </a:r>
            <a:r>
              <a:rPr lang="fr-FR" sz="2800"/>
              <a:t> Beam Positions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EE81F4-83B4-413C-8CF6-6E79E6555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53" y="819760"/>
            <a:ext cx="4080000" cy="306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5F1A55B-CC4F-4D39-AE5A-10FB87370B17}"/>
              </a:ext>
            </a:extLst>
          </p:cNvPr>
          <p:cNvSpPr txBox="1"/>
          <p:nvPr/>
        </p:nvSpPr>
        <p:spPr>
          <a:xfrm>
            <a:off x="148740" y="819332"/>
            <a:ext cx="4675261" cy="2800767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</a:rPr>
              <a:t>Experimental setup: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MIK and kickers ON/OFF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15 mA, ¼ beam filling mode in bare lattice (104 bunches </a:t>
            </a:r>
            <a:r>
              <a:rPr lang="en-US" sz="1600" dirty="0">
                <a:solidFill>
                  <a:schemeClr val="accent1"/>
                </a:solidFill>
                <a:sym typeface="Wingdings" panose="05000000000000000000" pitchFamily="2" charset="2"/>
              </a:rPr>
              <a:t> 300 ns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Low </a:t>
            </a:r>
            <a:r>
              <a:rPr lang="en-US" sz="1600" dirty="0" err="1">
                <a:solidFill>
                  <a:schemeClr val="accent1"/>
                </a:solidFill>
              </a:rPr>
              <a:t>chromaticities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l-GR" sz="1600" dirty="0">
                <a:solidFill>
                  <a:schemeClr val="accent1"/>
                </a:solidFill>
              </a:rPr>
              <a:t>ξ</a:t>
            </a:r>
            <a:r>
              <a:rPr lang="fr-FR" sz="1600" baseline="-25000" dirty="0">
                <a:solidFill>
                  <a:schemeClr val="accent1"/>
                </a:solidFill>
              </a:rPr>
              <a:t>x</a:t>
            </a:r>
            <a:r>
              <a:rPr lang="fr-FR" sz="1600" dirty="0">
                <a:solidFill>
                  <a:schemeClr val="accent1"/>
                </a:solidFill>
              </a:rPr>
              <a:t>,</a:t>
            </a:r>
            <a:r>
              <a:rPr lang="el-GR" sz="1600" dirty="0">
                <a:solidFill>
                  <a:schemeClr val="accent1"/>
                </a:solidFill>
              </a:rPr>
              <a:t>ξ</a:t>
            </a:r>
            <a:r>
              <a:rPr lang="fr-FR" sz="1600" baseline="-25000" dirty="0">
                <a:solidFill>
                  <a:schemeClr val="accent1"/>
                </a:solidFill>
              </a:rPr>
              <a:t>z</a:t>
            </a:r>
            <a:r>
              <a:rPr lang="en-US" sz="1600" dirty="0">
                <a:solidFill>
                  <a:schemeClr val="accent1"/>
                </a:solidFill>
              </a:rPr>
              <a:t>) = (0.6, 0.8)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</a:rPr>
              <a:t>Betatron</a:t>
            </a:r>
            <a:r>
              <a:rPr lang="en-US" sz="1600" dirty="0">
                <a:solidFill>
                  <a:schemeClr val="accent1"/>
                </a:solidFill>
              </a:rPr>
              <a:t> tunes 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nominal (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= (0.156, 0.228)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active correction (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= (0.156, 0.374)</a:t>
            </a:r>
          </a:p>
          <a:p>
            <a:pPr algn="just"/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6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1600" dirty="0">
                <a:solidFill>
                  <a:schemeClr val="accent1"/>
                </a:solidFill>
                <a:highlight>
                  <a:srgbClr val="F0DC08"/>
                </a:highlight>
              </a:rPr>
              <a:t>&lt; 2% of </a:t>
            </a:r>
            <a:r>
              <a:rPr lang="el-GR" sz="16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FR" sz="1600" baseline="-250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1600" dirty="0">
                <a:solidFill>
                  <a:schemeClr val="accent1"/>
                </a:solidFill>
              </a:rPr>
              <a:t> (</a:t>
            </a:r>
            <a:r>
              <a:rPr lang="fr-FR" sz="1600" dirty="0" err="1">
                <a:solidFill>
                  <a:schemeClr val="accent1"/>
                </a:solidFill>
              </a:rPr>
              <a:t>divided</a:t>
            </a:r>
            <a:r>
              <a:rPr lang="fr-FR" sz="1600" dirty="0">
                <a:solidFill>
                  <a:schemeClr val="accent1"/>
                </a:solidFill>
              </a:rPr>
              <a:t> by </a:t>
            </a:r>
            <a:r>
              <a:rPr lang="fr-FR" sz="1600" dirty="0" err="1">
                <a:solidFill>
                  <a:schemeClr val="accent1"/>
                </a:solidFill>
              </a:rPr>
              <a:t>almost</a:t>
            </a:r>
            <a:r>
              <a:rPr lang="fr-FR" sz="1600" dirty="0">
                <a:solidFill>
                  <a:schemeClr val="accent1"/>
                </a:solidFill>
              </a:rPr>
              <a:t> a factor 100, in one quarter </a:t>
            </a:r>
            <a:r>
              <a:rPr lang="fr-FR" sz="1600" dirty="0" err="1">
                <a:solidFill>
                  <a:schemeClr val="accent1"/>
                </a:solidFill>
              </a:rPr>
              <a:t>beam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filling</a:t>
            </a:r>
            <a:r>
              <a:rPr lang="fr-FR" sz="1600" dirty="0">
                <a:solidFill>
                  <a:schemeClr val="accent1"/>
                </a:solidFill>
              </a:rPr>
              <a:t> mode)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14172B-DEAE-43D5-B03D-64BA4AFDDADE}"/>
              </a:ext>
            </a:extLst>
          </p:cNvPr>
          <p:cNvSpPr txBox="1"/>
          <p:nvPr/>
        </p:nvSpPr>
        <p:spPr>
          <a:xfrm>
            <a:off x="6233143" y="77798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Horizontal plane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38F60B4-2C97-407A-846A-D4C883096FAC}"/>
              </a:ext>
            </a:extLst>
          </p:cNvPr>
          <p:cNvSpPr/>
          <p:nvPr/>
        </p:nvSpPr>
        <p:spPr>
          <a:xfrm>
            <a:off x="5114261" y="1222746"/>
            <a:ext cx="382772" cy="202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8C6F0B-B941-47DC-8741-423815848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/>
          <a:stretch/>
        </p:blipFill>
        <p:spPr>
          <a:xfrm>
            <a:off x="4895951" y="3879759"/>
            <a:ext cx="4128805" cy="29109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303F02-817A-441F-A11E-770EFCC80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0" y="3730675"/>
            <a:ext cx="4080000" cy="306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1C6D01A-9375-467F-B65A-7906017373B7}"/>
              </a:ext>
            </a:extLst>
          </p:cNvPr>
          <p:cNvSpPr txBox="1"/>
          <p:nvPr/>
        </p:nvSpPr>
        <p:spPr>
          <a:xfrm>
            <a:off x="8788895" y="6581003"/>
            <a:ext cx="35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84F160-5714-4335-BADF-436AD84D4637}"/>
              </a:ext>
            </a:extLst>
          </p:cNvPr>
          <p:cNvSpPr txBox="1"/>
          <p:nvPr/>
        </p:nvSpPr>
        <p:spPr>
          <a:xfrm>
            <a:off x="3142077" y="4316691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β</a:t>
            </a:r>
            <a:r>
              <a:rPr lang="fr-FR" sz="1200" baseline="-25000" dirty="0"/>
              <a:t>x</a:t>
            </a:r>
            <a:r>
              <a:rPr lang="fr-FR" sz="1200" dirty="0"/>
              <a:t> = 13.3 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40CA64-4FA1-4356-9E81-B117EA2DF517}"/>
              </a:ext>
            </a:extLst>
          </p:cNvPr>
          <p:cNvSpPr txBox="1"/>
          <p:nvPr/>
        </p:nvSpPr>
        <p:spPr>
          <a:xfrm>
            <a:off x="6208740" y="1084246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β</a:t>
            </a:r>
            <a:r>
              <a:rPr lang="fr-FR" sz="1200" baseline="-25000" dirty="0"/>
              <a:t>x</a:t>
            </a:r>
            <a:r>
              <a:rPr lang="fr-FR" sz="1200" dirty="0"/>
              <a:t> = 13.3 m</a:t>
            </a:r>
          </a:p>
        </p:txBody>
      </p:sp>
    </p:spTree>
    <p:extLst>
      <p:ext uri="{BB962C8B-B14F-4D97-AF65-F5344CB8AC3E}">
        <p14:creationId xmlns:p14="http://schemas.microsoft.com/office/powerpoint/2010/main" val="181729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AE428F0-5548-4F1C-A557-794AC95B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94400"/>
            <a:ext cx="7247120" cy="565200"/>
          </a:xfrm>
        </p:spPr>
        <p:txBody>
          <a:bodyPr/>
          <a:lstStyle/>
          <a:p>
            <a:r>
              <a:rPr lang="fr-FR" sz="2800" err="1"/>
              <a:t>VI.b</a:t>
            </a:r>
            <a:r>
              <a:rPr lang="fr-FR" sz="2800"/>
              <a:t>. </a:t>
            </a:r>
            <a:r>
              <a:rPr lang="fr-FR" sz="2800" err="1"/>
              <a:t>Turn</a:t>
            </a:r>
            <a:r>
              <a:rPr lang="fr-FR" sz="2800"/>
              <a:t>-by-</a:t>
            </a:r>
            <a:r>
              <a:rPr lang="fr-FR" sz="2800" err="1"/>
              <a:t>Turn</a:t>
            </a:r>
            <a:r>
              <a:rPr lang="fr-FR" sz="2800"/>
              <a:t> </a:t>
            </a:r>
            <a:r>
              <a:rPr lang="fr-FR" sz="2800" err="1"/>
              <a:t>Stored</a:t>
            </a:r>
            <a:r>
              <a:rPr lang="fr-FR" sz="2800"/>
              <a:t> Beam Positions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6CCB68-0F94-4783-8C2E-6937CE849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88" y="3738320"/>
            <a:ext cx="4080000" cy="30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EB8BF5-343C-4ED1-B6D0-EF58AB6BA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88" y="802081"/>
            <a:ext cx="4080000" cy="306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5E6EA05-D805-4F57-811B-D2011BFBC88E}"/>
              </a:ext>
            </a:extLst>
          </p:cNvPr>
          <p:cNvSpPr txBox="1"/>
          <p:nvPr/>
        </p:nvSpPr>
        <p:spPr>
          <a:xfrm>
            <a:off x="148740" y="819332"/>
            <a:ext cx="4675261" cy="2800767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</a:rPr>
              <a:t>Experimental setup: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MIK and kickers ON/OFF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15 mA, ¼ beam filling mode in bare lattice (104 bunches </a:t>
            </a:r>
            <a:r>
              <a:rPr lang="en-US" sz="1600" dirty="0">
                <a:solidFill>
                  <a:schemeClr val="accent1"/>
                </a:solidFill>
                <a:sym typeface="Wingdings" panose="05000000000000000000" pitchFamily="2" charset="2"/>
              </a:rPr>
              <a:t> 300 ns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Low </a:t>
            </a:r>
            <a:r>
              <a:rPr lang="en-US" sz="1600" dirty="0" err="1">
                <a:solidFill>
                  <a:schemeClr val="accent1"/>
                </a:solidFill>
              </a:rPr>
              <a:t>chromaticities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l-GR" sz="1600" dirty="0">
                <a:solidFill>
                  <a:schemeClr val="accent1"/>
                </a:solidFill>
              </a:rPr>
              <a:t>ξ</a:t>
            </a:r>
            <a:r>
              <a:rPr lang="fr-FR" sz="1600" baseline="-25000" dirty="0">
                <a:solidFill>
                  <a:schemeClr val="accent1"/>
                </a:solidFill>
              </a:rPr>
              <a:t>x</a:t>
            </a:r>
            <a:r>
              <a:rPr lang="fr-FR" sz="1600" dirty="0">
                <a:solidFill>
                  <a:schemeClr val="accent1"/>
                </a:solidFill>
              </a:rPr>
              <a:t>,</a:t>
            </a:r>
            <a:r>
              <a:rPr lang="el-GR" sz="1600" dirty="0">
                <a:solidFill>
                  <a:schemeClr val="accent1"/>
                </a:solidFill>
              </a:rPr>
              <a:t>ξ</a:t>
            </a:r>
            <a:r>
              <a:rPr lang="fr-FR" sz="1600" baseline="-25000" dirty="0">
                <a:solidFill>
                  <a:schemeClr val="accent1"/>
                </a:solidFill>
              </a:rPr>
              <a:t>z</a:t>
            </a:r>
            <a:r>
              <a:rPr lang="en-US" sz="1600" dirty="0">
                <a:solidFill>
                  <a:schemeClr val="accent1"/>
                </a:solidFill>
              </a:rPr>
              <a:t>) = (0.6, 0.8)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</a:rPr>
              <a:t>Betatron</a:t>
            </a:r>
            <a:r>
              <a:rPr lang="en-US" sz="1600" dirty="0">
                <a:solidFill>
                  <a:schemeClr val="accent1"/>
                </a:solidFill>
              </a:rPr>
              <a:t> tunes 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nominal (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= (0.156, 0.228)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active correction (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</a:t>
            </a:r>
            <a:r>
              <a:rPr lang="fr-FR" sz="16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= (0.156, 0.374)</a:t>
            </a:r>
          </a:p>
          <a:p>
            <a:pPr algn="just"/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6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 ~ 0</a:t>
            </a:r>
            <a:r>
              <a:rPr 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accent1"/>
                </a:solidFill>
              </a:rPr>
              <a:t> (</a:t>
            </a:r>
            <a:r>
              <a:rPr lang="fr-FR" sz="1600" dirty="0" err="1">
                <a:solidFill>
                  <a:schemeClr val="accent1"/>
                </a:solidFill>
              </a:rPr>
              <a:t>with</a:t>
            </a:r>
            <a:r>
              <a:rPr lang="fr-FR" sz="1600" dirty="0">
                <a:solidFill>
                  <a:schemeClr val="accent1"/>
                </a:solidFill>
              </a:rPr>
              <a:t> active correction, in one quarter </a:t>
            </a:r>
            <a:r>
              <a:rPr lang="fr-FR" sz="1600" dirty="0" err="1">
                <a:solidFill>
                  <a:schemeClr val="accent1"/>
                </a:solidFill>
              </a:rPr>
              <a:t>beam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filling</a:t>
            </a:r>
            <a:r>
              <a:rPr lang="fr-FR" sz="1600" dirty="0">
                <a:solidFill>
                  <a:schemeClr val="accent1"/>
                </a:solidFill>
              </a:rPr>
              <a:t> mode).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012E66-2AB7-4228-9C5C-1362AFF04277}"/>
              </a:ext>
            </a:extLst>
          </p:cNvPr>
          <p:cNvSpPr txBox="1"/>
          <p:nvPr/>
        </p:nvSpPr>
        <p:spPr>
          <a:xfrm>
            <a:off x="8788895" y="6581003"/>
            <a:ext cx="35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857B59-A253-48B6-BF33-D4AF743669E0}"/>
              </a:ext>
            </a:extLst>
          </p:cNvPr>
          <p:cNvSpPr txBox="1"/>
          <p:nvPr/>
        </p:nvSpPr>
        <p:spPr>
          <a:xfrm>
            <a:off x="6342278" y="770184"/>
            <a:ext cx="126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Vertical plane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1A6F67B-0600-4114-ADDC-A3325A72C2BC}"/>
              </a:ext>
            </a:extLst>
          </p:cNvPr>
          <p:cNvSpPr/>
          <p:nvPr/>
        </p:nvSpPr>
        <p:spPr>
          <a:xfrm>
            <a:off x="5123876" y="1199828"/>
            <a:ext cx="361507" cy="202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73F15C2-B5AD-4573-AC17-A792B6011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1" y="3782381"/>
            <a:ext cx="4079999" cy="3060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E384A9A-4C94-4857-85D7-3C088062B49E}"/>
              </a:ext>
            </a:extLst>
          </p:cNvPr>
          <p:cNvSpPr txBox="1"/>
          <p:nvPr/>
        </p:nvSpPr>
        <p:spPr>
          <a:xfrm>
            <a:off x="2707105" y="4523874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2"/>
                </a:solidFill>
                <a:highlight>
                  <a:srgbClr val="F0DC08"/>
                </a:highlight>
              </a:rPr>
              <a:t>Simulated</a:t>
            </a:r>
            <a:r>
              <a:rPr lang="fr-FR" sz="1200" dirty="0">
                <a:solidFill>
                  <a:schemeClr val="tx2"/>
                </a:solidFill>
                <a:highlight>
                  <a:srgbClr val="F0DC08"/>
                </a:highlight>
              </a:rPr>
              <a:t> correction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1DE526-3E0A-4252-AB34-9997827CBDA4}"/>
              </a:ext>
            </a:extLst>
          </p:cNvPr>
          <p:cNvSpPr txBox="1"/>
          <p:nvPr/>
        </p:nvSpPr>
        <p:spPr>
          <a:xfrm>
            <a:off x="7397205" y="1401847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2"/>
                </a:solidFill>
                <a:highlight>
                  <a:srgbClr val="F0DC08"/>
                </a:highlight>
              </a:rPr>
              <a:t>Measurements</a:t>
            </a:r>
            <a:endParaRPr lang="fr-FR" sz="1200" dirty="0">
              <a:solidFill>
                <a:schemeClr val="tx2"/>
              </a:solidFill>
              <a:highlight>
                <a:srgbClr val="F0DC08"/>
              </a:highlight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014C54-5644-40EF-9312-104BF68A1796}"/>
              </a:ext>
            </a:extLst>
          </p:cNvPr>
          <p:cNvSpPr txBox="1"/>
          <p:nvPr/>
        </p:nvSpPr>
        <p:spPr>
          <a:xfrm>
            <a:off x="7397205" y="4584034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2"/>
                </a:solidFill>
                <a:highlight>
                  <a:srgbClr val="F0DC08"/>
                </a:highlight>
              </a:rPr>
              <a:t>Measurements</a:t>
            </a:r>
            <a:endParaRPr lang="fr-FR" sz="1200" dirty="0">
              <a:solidFill>
                <a:schemeClr val="tx2"/>
              </a:solidFill>
              <a:highlight>
                <a:srgbClr val="F0DC08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C0F551-6B27-4637-B676-01CCA541CEF8}"/>
              </a:ext>
            </a:extLst>
          </p:cNvPr>
          <p:cNvSpPr txBox="1"/>
          <p:nvPr/>
        </p:nvSpPr>
        <p:spPr>
          <a:xfrm>
            <a:off x="928058" y="4794045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Corrector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E87F496-8E56-4160-9BB9-134E9F8D00F3}"/>
              </a:ext>
            </a:extLst>
          </p:cNvPr>
          <p:cNvCxnSpPr>
            <a:stCxn id="2" idx="2"/>
          </p:cNvCxnSpPr>
          <p:nvPr/>
        </p:nvCxnSpPr>
        <p:spPr>
          <a:xfrm flipH="1">
            <a:off x="1151466" y="5040266"/>
            <a:ext cx="135825" cy="4461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DE783DD-DFEF-4A26-9DE2-740A1DE5B8EF}"/>
              </a:ext>
            </a:extLst>
          </p:cNvPr>
          <p:cNvSpPr txBox="1"/>
          <p:nvPr/>
        </p:nvSpPr>
        <p:spPr>
          <a:xfrm>
            <a:off x="1174580" y="6231467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MIK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0FF5A33-771E-41F1-B646-D817F407D8C4}"/>
              </a:ext>
            </a:extLst>
          </p:cNvPr>
          <p:cNvCxnSpPr/>
          <p:nvPr/>
        </p:nvCxnSpPr>
        <p:spPr>
          <a:xfrm flipV="1">
            <a:off x="1388533" y="5583857"/>
            <a:ext cx="0" cy="625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24BC059-B815-4150-806F-D9B90861F844}"/>
              </a:ext>
            </a:extLst>
          </p:cNvPr>
          <p:cNvSpPr txBox="1"/>
          <p:nvPr/>
        </p:nvSpPr>
        <p:spPr>
          <a:xfrm>
            <a:off x="6267858" y="103280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β</a:t>
            </a:r>
            <a:r>
              <a:rPr lang="fr-FR" sz="1200" baseline="-25000" dirty="0"/>
              <a:t>z</a:t>
            </a:r>
            <a:r>
              <a:rPr lang="fr-FR" sz="1200" dirty="0"/>
              <a:t> = 8.6 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BDD2AD-D93E-41C8-BB90-4474E64819B9}"/>
              </a:ext>
            </a:extLst>
          </p:cNvPr>
          <p:cNvSpPr txBox="1"/>
          <p:nvPr/>
        </p:nvSpPr>
        <p:spPr>
          <a:xfrm>
            <a:off x="7602303" y="5706058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β</a:t>
            </a:r>
            <a:r>
              <a:rPr lang="fr-FR" sz="1200" baseline="-25000" dirty="0"/>
              <a:t>z</a:t>
            </a:r>
            <a:r>
              <a:rPr lang="fr-FR" sz="1200" dirty="0"/>
              <a:t> = 12.1 m</a:t>
            </a:r>
          </a:p>
        </p:txBody>
      </p:sp>
    </p:spTree>
    <p:extLst>
      <p:ext uri="{BB962C8B-B14F-4D97-AF65-F5344CB8AC3E}">
        <p14:creationId xmlns:p14="http://schemas.microsoft.com/office/powerpoint/2010/main" val="301819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789DF8D-16D9-4319-AE49-3A5446FA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94400"/>
            <a:ext cx="7247120" cy="565200"/>
          </a:xfrm>
        </p:spPr>
        <p:txBody>
          <a:bodyPr/>
          <a:lstStyle/>
          <a:p>
            <a:r>
              <a:rPr lang="fr-FR" err="1"/>
              <a:t>VI.c</a:t>
            </a:r>
            <a:r>
              <a:rPr lang="fr-FR"/>
              <a:t>. </a:t>
            </a:r>
            <a:r>
              <a:rPr lang="fr-FR" err="1"/>
              <a:t>Turn</a:t>
            </a:r>
            <a:r>
              <a:rPr lang="fr-FR"/>
              <a:t>-by-</a:t>
            </a:r>
            <a:r>
              <a:rPr lang="fr-FR" err="1"/>
              <a:t>Turn</a:t>
            </a:r>
            <a:r>
              <a:rPr lang="fr-FR"/>
              <a:t> </a:t>
            </a:r>
            <a:r>
              <a:rPr lang="fr-FR" err="1"/>
              <a:t>Stored</a:t>
            </a:r>
            <a:r>
              <a:rPr lang="fr-FR"/>
              <a:t> Beam Sizes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3B16CA-214D-4AD3-AB87-970C75474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" r="-99"/>
          <a:stretch/>
        </p:blipFill>
        <p:spPr>
          <a:xfrm>
            <a:off x="484329" y="3779700"/>
            <a:ext cx="4126168" cy="30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3F4981-8A75-49D1-A363-C2E63534B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r="-878"/>
          <a:stretch/>
        </p:blipFill>
        <p:spPr>
          <a:xfrm>
            <a:off x="4987482" y="3779700"/>
            <a:ext cx="4126168" cy="306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1334D0D-A9A5-46C2-9A8F-E012D07D9B39}"/>
              </a:ext>
            </a:extLst>
          </p:cNvPr>
          <p:cNvSpPr txBox="1"/>
          <p:nvPr/>
        </p:nvSpPr>
        <p:spPr>
          <a:xfrm>
            <a:off x="150697" y="814658"/>
            <a:ext cx="4793432" cy="3046988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accent1"/>
                </a:solidFill>
              </a:rPr>
              <a:t>Experimental setup: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MIK and kickers ON/OFF</a:t>
            </a:r>
          </a:p>
          <a:p>
            <a:pPr algn="just"/>
            <a:endParaRPr lang="en-US" sz="12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100 mA, ¼ beam filling mode in bare lattice (104 bunches </a:t>
            </a:r>
            <a:r>
              <a:rPr lang="en-US" sz="1200" dirty="0">
                <a:solidFill>
                  <a:schemeClr val="accent1"/>
                </a:solidFill>
                <a:sym typeface="Wingdings" panose="05000000000000000000" pitchFamily="2" charset="2"/>
              </a:rPr>
              <a:t> 300 ns</a:t>
            </a:r>
            <a:r>
              <a:rPr lang="en-US" sz="1200" dirty="0">
                <a:solidFill>
                  <a:schemeClr val="accent1"/>
                </a:solidFill>
              </a:rPr>
              <a:t>) provides roughly uniform quadrupolar kicks and enough photon flux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Bunch-by-bunch transverse feedback turned on to avoid beam blow 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Low </a:t>
            </a:r>
            <a:r>
              <a:rPr lang="en-US" sz="1200" dirty="0" err="1">
                <a:solidFill>
                  <a:schemeClr val="accent1"/>
                </a:solidFill>
              </a:rPr>
              <a:t>chromaticities</a:t>
            </a:r>
            <a:r>
              <a:rPr lang="en-US" sz="1200" dirty="0">
                <a:solidFill>
                  <a:schemeClr val="accent1"/>
                </a:solidFill>
              </a:rPr>
              <a:t> (</a:t>
            </a:r>
            <a:r>
              <a:rPr lang="el-GR" sz="1200" dirty="0">
                <a:solidFill>
                  <a:schemeClr val="accent1"/>
                </a:solidFill>
              </a:rPr>
              <a:t>ξ</a:t>
            </a:r>
            <a:r>
              <a:rPr lang="fr-FR" sz="1200" baseline="-25000" dirty="0">
                <a:solidFill>
                  <a:schemeClr val="accent1"/>
                </a:solidFill>
              </a:rPr>
              <a:t>x</a:t>
            </a:r>
            <a:r>
              <a:rPr lang="fr-FR" sz="1200" dirty="0">
                <a:solidFill>
                  <a:schemeClr val="accent1"/>
                </a:solidFill>
              </a:rPr>
              <a:t>,</a:t>
            </a:r>
            <a:r>
              <a:rPr lang="el-GR" sz="1200" dirty="0">
                <a:solidFill>
                  <a:schemeClr val="accent1"/>
                </a:solidFill>
              </a:rPr>
              <a:t>ξ</a:t>
            </a:r>
            <a:r>
              <a:rPr lang="fr-FR" sz="1200" baseline="-25000" dirty="0">
                <a:solidFill>
                  <a:schemeClr val="accent1"/>
                </a:solidFill>
              </a:rPr>
              <a:t>z</a:t>
            </a:r>
            <a:r>
              <a:rPr lang="en-US" sz="1200" dirty="0">
                <a:solidFill>
                  <a:schemeClr val="accent1"/>
                </a:solidFill>
              </a:rPr>
              <a:t>) = (0.6, 0.8)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</a:rPr>
              <a:t>Betatron</a:t>
            </a:r>
            <a:r>
              <a:rPr lang="en-US" sz="1200" dirty="0">
                <a:solidFill>
                  <a:schemeClr val="accent1"/>
                </a:solidFill>
              </a:rPr>
              <a:t> tunes (</a:t>
            </a:r>
            <a:r>
              <a:rPr lang="el-GR" sz="1200" dirty="0">
                <a:solidFill>
                  <a:schemeClr val="accent1"/>
                </a:solidFill>
              </a:rPr>
              <a:t>ν</a:t>
            </a:r>
            <a:r>
              <a:rPr lang="fr-FR" sz="1200" baseline="-25000" dirty="0">
                <a:solidFill>
                  <a:schemeClr val="accent1"/>
                </a:solidFill>
              </a:rPr>
              <a:t>x</a:t>
            </a:r>
            <a:r>
              <a:rPr lang="fr-FR" sz="1200" dirty="0">
                <a:solidFill>
                  <a:schemeClr val="accent1"/>
                </a:solidFill>
              </a:rPr>
              <a:t>,</a:t>
            </a:r>
            <a:r>
              <a:rPr lang="el-GR" sz="1200" dirty="0">
                <a:solidFill>
                  <a:schemeClr val="accent1"/>
                </a:solidFill>
              </a:rPr>
              <a:t>ν</a:t>
            </a:r>
            <a:r>
              <a:rPr lang="fr-FR" sz="1200" baseline="-25000" dirty="0">
                <a:solidFill>
                  <a:schemeClr val="accent1"/>
                </a:solidFill>
              </a:rPr>
              <a:t>z</a:t>
            </a:r>
            <a:r>
              <a:rPr lang="en-US" sz="1200" dirty="0">
                <a:solidFill>
                  <a:schemeClr val="accent1"/>
                </a:solidFill>
              </a:rPr>
              <a:t>) = (0.156, 0.374)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highlight>
                <a:srgbClr val="5E5E5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Δσ</a:t>
            </a:r>
            <a:r>
              <a:rPr lang="fr-FR" sz="1200" baseline="-250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12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fr-FR" sz="1200" dirty="0">
                <a:solidFill>
                  <a:schemeClr val="accent1"/>
                </a:solidFill>
                <a:highlight>
                  <a:srgbClr val="F0DC08"/>
                </a:highlight>
              </a:rPr>
              <a:t> 3.5% of </a:t>
            </a:r>
            <a:r>
              <a:rPr lang="el-GR" sz="12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FR" sz="1200" baseline="-25000" dirty="0">
                <a:solidFill>
                  <a:schemeClr val="accent1"/>
                </a:solidFill>
                <a:highlight>
                  <a:srgbClr val="F0DC0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1200" dirty="0">
                <a:solidFill>
                  <a:schemeClr val="accent1"/>
                </a:solidFill>
              </a:rPr>
              <a:t> (</a:t>
            </a:r>
            <a:r>
              <a:rPr lang="fr-FR" sz="1200" dirty="0" err="1">
                <a:solidFill>
                  <a:schemeClr val="accent1"/>
                </a:solidFill>
              </a:rPr>
              <a:t>turn</a:t>
            </a:r>
            <a:r>
              <a:rPr lang="fr-FR" sz="1200" dirty="0">
                <a:solidFill>
                  <a:schemeClr val="accent1"/>
                </a:solidFill>
              </a:rPr>
              <a:t>-by-</a:t>
            </a:r>
            <a:r>
              <a:rPr lang="fr-FR" sz="1200" dirty="0" err="1">
                <a:solidFill>
                  <a:schemeClr val="accent1"/>
                </a:solidFill>
              </a:rPr>
              <a:t>turn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measurements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ultra-fast KALYPSO camera, in one quarter </a:t>
            </a:r>
            <a:r>
              <a:rPr lang="fr-FR" sz="1200" dirty="0" err="1">
                <a:solidFill>
                  <a:schemeClr val="accent1"/>
                </a:solidFill>
              </a:rPr>
              <a:t>beam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filling</a:t>
            </a:r>
            <a:r>
              <a:rPr lang="fr-FR" sz="1200" dirty="0">
                <a:solidFill>
                  <a:schemeClr val="accent1"/>
                </a:solidFill>
              </a:rPr>
              <a:t> mode)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AC759F-9A02-4FC8-BE0C-8044F8CB2978}"/>
              </a:ext>
            </a:extLst>
          </p:cNvPr>
          <p:cNvSpPr txBox="1"/>
          <p:nvPr/>
        </p:nvSpPr>
        <p:spPr>
          <a:xfrm>
            <a:off x="8780017" y="6581003"/>
            <a:ext cx="363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DB0C930-0F88-4D8D-BA62-C665D8EA91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-1118"/>
          <a:stretch/>
        </p:blipFill>
        <p:spPr>
          <a:xfrm>
            <a:off x="4992257" y="812998"/>
            <a:ext cx="4126168" cy="306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4E6F28-C7E1-44F7-B366-D5C190029BB7}"/>
              </a:ext>
            </a:extLst>
          </p:cNvPr>
          <p:cNvSpPr txBox="1"/>
          <p:nvPr/>
        </p:nvSpPr>
        <p:spPr>
          <a:xfrm>
            <a:off x="5556657" y="4069516"/>
            <a:ext cx="958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β</a:t>
            </a:r>
            <a:r>
              <a:rPr lang="fr-FR" sz="1200" baseline="-25000" dirty="0"/>
              <a:t>z</a:t>
            </a:r>
            <a:r>
              <a:rPr lang="fr-FR" sz="1200" dirty="0"/>
              <a:t> = 11.4 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F0AC83-0E4D-44B5-9F82-DC8B31D874FE}"/>
              </a:ext>
            </a:extLst>
          </p:cNvPr>
          <p:cNvSpPr txBox="1"/>
          <p:nvPr/>
        </p:nvSpPr>
        <p:spPr>
          <a:xfrm>
            <a:off x="1114480" y="406951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β</a:t>
            </a:r>
            <a:r>
              <a:rPr lang="fr-FR" sz="1200" baseline="-25000" dirty="0"/>
              <a:t>x</a:t>
            </a:r>
            <a:r>
              <a:rPr lang="fr-FR" sz="1200" dirty="0"/>
              <a:t> = 1.3 m</a:t>
            </a:r>
          </a:p>
        </p:txBody>
      </p:sp>
    </p:spTree>
    <p:extLst>
      <p:ext uri="{BB962C8B-B14F-4D97-AF65-F5344CB8AC3E}">
        <p14:creationId xmlns:p14="http://schemas.microsoft.com/office/powerpoint/2010/main" val="300105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7CBFB-F6E0-4430-A8DC-F291B5CA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VI.d</a:t>
            </a:r>
            <a:r>
              <a:rPr lang="fr-FR" dirty="0"/>
              <a:t>. </a:t>
            </a:r>
            <a:r>
              <a:rPr lang="fr-FR" dirty="0" err="1"/>
              <a:t>Heating</a:t>
            </a:r>
            <a:r>
              <a:rPr lang="fr-FR" dirty="0"/>
              <a:t> </a:t>
            </a:r>
            <a:r>
              <a:rPr lang="fr-FR" dirty="0" err="1"/>
              <a:t>Concerns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C1678D-BEA6-4084-BA8A-620EDA52039E}"/>
              </a:ext>
            </a:extLst>
          </p:cNvPr>
          <p:cNvSpPr txBox="1"/>
          <p:nvPr/>
        </p:nvSpPr>
        <p:spPr>
          <a:xfrm>
            <a:off x="160770" y="862786"/>
            <a:ext cx="5811052" cy="2462213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accent1"/>
                </a:solidFill>
              </a:rPr>
              <a:t>Maximum heat load estimated 156 W 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 power density</a:t>
            </a: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 3.6 W.mm</a:t>
            </a:r>
            <a:r>
              <a:rPr lang="en-US" sz="1400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-2</a:t>
            </a: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endParaRPr lang="en-US" sz="1400" dirty="0">
              <a:solidFill>
                <a:schemeClr val="accent1"/>
              </a:solidFill>
            </a:endParaRPr>
          </a:p>
          <a:p>
            <a:pPr algn="just"/>
            <a:endParaRPr lang="en-US" sz="1400" dirty="0">
              <a:solidFill>
                <a:schemeClr val="accent1"/>
              </a:solidFill>
            </a:endParaRPr>
          </a:p>
          <a:p>
            <a:pPr algn="just"/>
            <a:r>
              <a:rPr lang="en-US" sz="1400" dirty="0">
                <a:solidFill>
                  <a:schemeClr val="accent1"/>
                </a:solidFill>
              </a:rPr>
              <a:t>Unexpected temperature rise during first current ramp: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130°C at 300 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Hot spot on the downstream end of the MIK</a:t>
            </a:r>
          </a:p>
          <a:p>
            <a:pPr algn="just"/>
            <a:endParaRPr lang="en-US" sz="1400" dirty="0">
              <a:solidFill>
                <a:schemeClr val="accent1"/>
              </a:solidFill>
            </a:endParaRPr>
          </a:p>
          <a:p>
            <a:pPr algn="just"/>
            <a:r>
              <a:rPr lang="en-US" sz="1400" dirty="0">
                <a:solidFill>
                  <a:schemeClr val="accent1"/>
                </a:solidFill>
              </a:rPr>
              <a:t>Cooling system initially underestimated but eventually improved: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MIK outer frame removed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Three heavy duty forced air turbines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Manageable temperature rise in all filling patterns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BA0C3D-454E-435A-9E58-A860BA0AC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862786"/>
            <a:ext cx="2707200" cy="2030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BBABFE-4D3D-4CC3-BE21-4EF47A5C0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7943" y="3432546"/>
            <a:ext cx="3628601" cy="2765777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ADBDC1-1163-4B6A-8135-932B9A181497}"/>
              </a:ext>
            </a:extLst>
          </p:cNvPr>
          <p:cNvCxnSpPr/>
          <p:nvPr/>
        </p:nvCxnSpPr>
        <p:spPr>
          <a:xfrm flipH="1">
            <a:off x="7044267" y="2291644"/>
            <a:ext cx="12756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B8D511C-9E49-4F91-9523-F2D284A3B9B4}"/>
              </a:ext>
            </a:extLst>
          </p:cNvPr>
          <p:cNvSpPr txBox="1"/>
          <p:nvPr/>
        </p:nvSpPr>
        <p:spPr>
          <a:xfrm>
            <a:off x="8023443" y="194489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accent3"/>
                </a:solidFill>
              </a:rPr>
              <a:t>e</a:t>
            </a:r>
            <a:r>
              <a:rPr lang="fr-FR" baseline="30000">
                <a:solidFill>
                  <a:schemeClr val="accent3"/>
                </a:solidFill>
              </a:rPr>
              <a:t>-</a:t>
            </a:r>
            <a:endParaRPr lang="fr-FR">
              <a:solidFill>
                <a:schemeClr val="accent3"/>
              </a:solidFill>
            </a:endParaRPr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2A028599-9D5D-4630-BA94-237DB281E777}"/>
              </a:ext>
            </a:extLst>
          </p:cNvPr>
          <p:cNvGraphicFramePr>
            <a:graphicFrameLocks noGrp="1"/>
          </p:cNvGraphicFramePr>
          <p:nvPr/>
        </p:nvGraphicFramePr>
        <p:xfrm>
          <a:off x="160772" y="3815413"/>
          <a:ext cx="5811053" cy="301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09">
                  <a:extLst>
                    <a:ext uri="{9D8B030D-6E8A-4147-A177-3AD203B41FA5}">
                      <a16:colId xmlns:a16="http://schemas.microsoft.com/office/drawing/2014/main" val="2827356035"/>
                    </a:ext>
                  </a:extLst>
                </a:gridCol>
                <a:gridCol w="1196232">
                  <a:extLst>
                    <a:ext uri="{9D8B030D-6E8A-4147-A177-3AD203B41FA5}">
                      <a16:colId xmlns:a16="http://schemas.microsoft.com/office/drawing/2014/main" val="3352191624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465346831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4212126028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2409524749"/>
                    </a:ext>
                  </a:extLst>
                </a:gridCol>
                <a:gridCol w="1117601">
                  <a:extLst>
                    <a:ext uri="{9D8B030D-6E8A-4147-A177-3AD203B41FA5}">
                      <a16:colId xmlns:a16="http://schemas.microsoft.com/office/drawing/2014/main" val="2981691177"/>
                    </a:ext>
                  </a:extLst>
                </a:gridCol>
              </a:tblGrid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fr-FR" sz="1200" err="1"/>
                        <a:t>Current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err="1"/>
                        <a:t>Filling</a:t>
                      </a:r>
                      <a:r>
                        <a:rPr lang="fr-FR" sz="1200"/>
                        <a:t>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Fans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err="1"/>
                        <a:t>Simulated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err="1"/>
                        <a:t>Upstream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err="1"/>
                        <a:t>Downstream</a:t>
                      </a:r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9981"/>
                  </a:ext>
                </a:extLst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500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Uniform (416 </a:t>
                      </a:r>
                      <a:r>
                        <a:rPr lang="fr-FR" sz="1200" err="1"/>
                        <a:t>bunches</a:t>
                      </a:r>
                      <a:r>
                        <a:rPr lang="fr-FR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61°C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52°C to 69°C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86°C to 125°C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73847"/>
                  </a:ext>
                </a:extLst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500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Uniform (416 </a:t>
                      </a:r>
                      <a:r>
                        <a:rPr lang="fr-FR" sz="1200" err="1"/>
                        <a:t>bunches</a:t>
                      </a:r>
                      <a:r>
                        <a:rPr lang="fr-FR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335°C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85944"/>
                  </a:ext>
                </a:extLst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110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8 </a:t>
                      </a:r>
                      <a:r>
                        <a:rPr lang="fr-FR" sz="1200" err="1"/>
                        <a:t>bunches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72°C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64°C to 74°C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113°C to 164°C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8590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110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8 </a:t>
                      </a:r>
                      <a:r>
                        <a:rPr lang="fr-FR" sz="1200" err="1"/>
                        <a:t>bunches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425°C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45817"/>
                  </a:ext>
                </a:extLst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100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¼ (104 </a:t>
                      </a:r>
                      <a:r>
                        <a:rPr lang="fr-FR" sz="1200" err="1"/>
                        <a:t>bunches</a:t>
                      </a:r>
                      <a:r>
                        <a:rPr lang="fr-FR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72°C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69°C to 72°C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85°C to 86°C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42374"/>
                  </a:ext>
                </a:extLst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25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 </a:t>
                      </a:r>
                      <a:r>
                        <a:rPr lang="fr-FR" sz="1200" err="1"/>
                        <a:t>bunches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107°C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103°C to 112°C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136°C to 138°C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498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77822798-56C8-4A0D-977B-9A0646D38E5A}"/>
              </a:ext>
            </a:extLst>
          </p:cNvPr>
          <p:cNvSpPr txBox="1"/>
          <p:nvPr/>
        </p:nvSpPr>
        <p:spPr>
          <a:xfrm>
            <a:off x="160770" y="3429000"/>
            <a:ext cx="581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Simulation </a:t>
            </a:r>
            <a:r>
              <a:rPr lang="fr-FR" sz="1400" dirty="0" err="1">
                <a:solidFill>
                  <a:schemeClr val="accent1"/>
                </a:solidFill>
              </a:rPr>
              <a:t>studies</a:t>
            </a:r>
            <a:r>
              <a:rPr lang="fr-FR" sz="1400" dirty="0">
                <a:solidFill>
                  <a:schemeClr val="accent1"/>
                </a:solidFill>
              </a:rPr>
              <a:t> and </a:t>
            </a:r>
            <a:r>
              <a:rPr lang="fr-FR" sz="1400" dirty="0" err="1">
                <a:solidFill>
                  <a:schemeClr val="accent1"/>
                </a:solidFill>
              </a:rPr>
              <a:t>beam-based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>
                <a:solidFill>
                  <a:schemeClr val="accent1"/>
                </a:solidFill>
              </a:rPr>
              <a:t>measurements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>
                <a:solidFill>
                  <a:schemeClr val="accent1"/>
                </a:solidFill>
              </a:rPr>
              <a:t>conducted</a:t>
            </a:r>
            <a:r>
              <a:rPr lang="fr-FR" sz="1400" dirty="0">
                <a:solidFill>
                  <a:schemeClr val="accent1"/>
                </a:solidFill>
              </a:rPr>
              <a:t> [3]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FCB28B-B0E6-4971-AE8D-34F0174151A0}"/>
              </a:ext>
            </a:extLst>
          </p:cNvPr>
          <p:cNvSpPr txBox="1"/>
          <p:nvPr/>
        </p:nvSpPr>
        <p:spPr>
          <a:xfrm>
            <a:off x="8788895" y="6581003"/>
            <a:ext cx="35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5109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89C3D-2A7A-9D49-AA82-FB1DA3A0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VII. </a:t>
            </a:r>
            <a:r>
              <a:rPr lang="en-US" sz="2800"/>
              <a:t>Conclusions and Acknowledgement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E7A22-C08E-554E-9107-82FFD946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Conclusions and Perspectives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First injection with a MIK was successfully achieved at SOLEIL in April 2021</a:t>
            </a:r>
            <a:endParaRPr lang="en-US" dirty="0"/>
          </a:p>
          <a:p>
            <a:pPr lvl="1"/>
            <a:r>
              <a:rPr lang="en-US" dirty="0"/>
              <a:t>Fine tuning and characterization of the MIK performance and transparency for the users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Maximum injection efficiency measured </a:t>
            </a:r>
            <a:r>
              <a:rPr lang="en-US" dirty="0">
                <a:solidFill>
                  <a:srgbClr val="FC9804"/>
                </a:solidFill>
              </a:rPr>
              <a:t>97%</a:t>
            </a:r>
            <a:r>
              <a:rPr lang="en-US" dirty="0">
                <a:solidFill>
                  <a:schemeClr val="accent1"/>
                </a:solidFill>
              </a:rPr>
              <a:t> (summer 2021)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Closed orbit distortions </a:t>
            </a:r>
            <a:r>
              <a:rPr lang="en-US" dirty="0">
                <a:solidFill>
                  <a:srgbClr val="FC9804"/>
                </a:solidFill>
              </a:rPr>
              <a:t>&lt; 2% </a:t>
            </a:r>
            <a:r>
              <a:rPr lang="el-GR" dirty="0">
                <a:solidFill>
                  <a:srgbClr val="FC9804"/>
                </a:solidFill>
              </a:rPr>
              <a:t>σ</a:t>
            </a:r>
            <a:r>
              <a:rPr lang="fr-FR" baseline="-25000" dirty="0" err="1">
                <a:solidFill>
                  <a:srgbClr val="FC9804"/>
                </a:solidFill>
              </a:rPr>
              <a:t>x,z</a:t>
            </a:r>
            <a:r>
              <a:rPr lang="fr-FR" dirty="0">
                <a:solidFill>
                  <a:srgbClr val="FC980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(including active correction)</a:t>
            </a:r>
          </a:p>
          <a:p>
            <a:pPr lvl="2"/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Δσ</a:t>
            </a:r>
            <a:r>
              <a:rPr lang="fr-FR" sz="1800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>
                <a:solidFill>
                  <a:srgbClr val="FC9804"/>
                </a:solidFill>
              </a:rPr>
              <a:t>3.5% of </a:t>
            </a:r>
            <a:r>
              <a:rPr lang="el-GR" sz="1800" dirty="0">
                <a:solidFill>
                  <a:srgbClr val="FC98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FR" sz="1800" baseline="-25000" dirty="0">
                <a:solidFill>
                  <a:srgbClr val="FC98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1800" dirty="0">
                <a:solidFill>
                  <a:srgbClr val="FC9804"/>
                </a:solidFill>
              </a:rPr>
              <a:t> </a:t>
            </a:r>
            <a:endParaRPr lang="en-US" dirty="0">
              <a:solidFill>
                <a:srgbClr val="FC9804"/>
              </a:solidFill>
            </a:endParaRPr>
          </a:p>
          <a:p>
            <a:pPr lvl="1"/>
            <a:r>
              <a:rPr lang="en-US" dirty="0"/>
              <a:t>Pilot experiments with selected beamlines (IR, highly sensitive BLs)</a:t>
            </a:r>
          </a:p>
          <a:p>
            <a:pPr lvl="1"/>
            <a:r>
              <a:rPr lang="en-US" dirty="0"/>
              <a:t>Tests of novel injection scheme for the upgrade</a:t>
            </a:r>
          </a:p>
          <a:p>
            <a:pPr lvl="2"/>
            <a:r>
              <a:rPr lang="en-US" dirty="0"/>
              <a:t>Off-energy injection</a:t>
            </a:r>
          </a:p>
          <a:p>
            <a:pPr lvl="2"/>
            <a:r>
              <a:rPr lang="en-US" dirty="0"/>
              <a:t>Longitudinal injection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A. Nadji, head of Engineering and Accelerators Division, SOLEIL</a:t>
            </a:r>
          </a:p>
          <a:p>
            <a:pPr lvl="1"/>
            <a:r>
              <a:rPr lang="en-US" dirty="0"/>
              <a:t>SOLEIL MIK project TEAMS, Accelerator Physics Group, P. Lebasque</a:t>
            </a:r>
          </a:p>
          <a:p>
            <a:pPr lvl="1"/>
            <a:r>
              <a:rPr lang="en-US" dirty="0"/>
              <a:t>P. Tavarez and colleagues of MAX IV </a:t>
            </a:r>
          </a:p>
          <a:p>
            <a:pPr lvl="1"/>
            <a:r>
              <a:rPr lang="en-US" dirty="0"/>
              <a:t>P. </a:t>
            </a:r>
            <a:r>
              <a:rPr lang="en-US" dirty="0" err="1"/>
              <a:t>Kuske</a:t>
            </a:r>
            <a:r>
              <a:rPr lang="en-US" dirty="0"/>
              <a:t> and colleagues of Bessy-II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55633D-000A-4C8F-B28A-D53EDE169029}"/>
              </a:ext>
            </a:extLst>
          </p:cNvPr>
          <p:cNvSpPr txBox="1"/>
          <p:nvPr/>
        </p:nvSpPr>
        <p:spPr>
          <a:xfrm>
            <a:off x="8788895" y="6581003"/>
            <a:ext cx="35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3214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439D0-A05B-432A-AD92-3ADD5D1E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A Large </a:t>
            </a:r>
            <a:r>
              <a:rPr lang="fr-FR" err="1">
                <a:latin typeface="Arial"/>
                <a:cs typeface="Arial"/>
              </a:rPr>
              <a:t>Dedicated</a:t>
            </a:r>
            <a:r>
              <a:rPr lang="fr-FR">
                <a:latin typeface="Arial"/>
                <a:cs typeface="Arial"/>
              </a:rPr>
              <a:t> Team!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D45928-5A6D-41E7-B242-1F84731AAD93}"/>
              </a:ext>
            </a:extLst>
          </p:cNvPr>
          <p:cNvSpPr txBox="1"/>
          <p:nvPr/>
        </p:nvSpPr>
        <p:spPr>
          <a:xfrm>
            <a:off x="888187" y="1197528"/>
            <a:ext cx="7367631" cy="4801314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MIK Project</a:t>
            </a:r>
            <a:endParaRPr lang="en-US" sz="3600">
              <a:cs typeface="Arial"/>
            </a:endParaRPr>
          </a:p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Pulsed Magnet Team:</a:t>
            </a:r>
            <a:r>
              <a:rPr lang="en-US">
                <a:ea typeface="+mn-lt"/>
                <a:cs typeface="+mn-lt"/>
              </a:rPr>
              <a:t> P. Alexandre, R. Ben El </a:t>
            </a:r>
            <a:r>
              <a:rPr lang="en-US" err="1">
                <a:ea typeface="+mn-lt"/>
                <a:cs typeface="+mn-lt"/>
              </a:rPr>
              <a:t>Fekih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A.Letresor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Mechanical engineering:</a:t>
            </a:r>
            <a:r>
              <a:rPr lang="en-US">
                <a:ea typeface="+mn-lt"/>
                <a:cs typeface="+mn-lt"/>
              </a:rPr>
              <a:t> S. </a:t>
            </a:r>
            <a:r>
              <a:rPr lang="en-US" err="1">
                <a:ea typeface="+mn-lt"/>
                <a:cs typeface="+mn-lt"/>
              </a:rPr>
              <a:t>Thoraud</a:t>
            </a:r>
            <a:r>
              <a:rPr lang="en-US">
                <a:ea typeface="+mn-lt"/>
                <a:cs typeface="+mn-lt"/>
              </a:rPr>
              <a:t>, J. Da Silva Castro,  P. </a:t>
            </a:r>
            <a:r>
              <a:rPr lang="en-US" err="1">
                <a:ea typeface="+mn-lt"/>
                <a:cs typeface="+mn-lt"/>
              </a:rPr>
              <a:t>Prout</a:t>
            </a:r>
            <a:r>
              <a:rPr lang="en-US">
                <a:ea typeface="+mn-lt"/>
                <a:cs typeface="+mn-lt"/>
              </a:rPr>
              <a:t>, C. De Olivera, S. </a:t>
            </a:r>
            <a:r>
              <a:rPr lang="en-US" err="1">
                <a:ea typeface="+mn-lt"/>
                <a:cs typeface="+mn-lt"/>
              </a:rPr>
              <a:t>Bonnin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Vacuum: </a:t>
            </a:r>
            <a:r>
              <a:rPr lang="en-US">
                <a:ea typeface="+mn-lt"/>
                <a:cs typeface="+mn-lt"/>
              </a:rPr>
              <a:t>C. </a:t>
            </a:r>
            <a:r>
              <a:rPr lang="en-US" err="1">
                <a:ea typeface="+mn-lt"/>
                <a:cs typeface="+mn-lt"/>
              </a:rPr>
              <a:t>Herbeaux</a:t>
            </a:r>
            <a:r>
              <a:rPr lang="en-US">
                <a:ea typeface="+mn-lt"/>
                <a:cs typeface="+mn-lt"/>
              </a:rPr>
              <a:t>, N. </a:t>
            </a:r>
            <a:r>
              <a:rPr lang="en-US" err="1">
                <a:ea typeface="+mn-lt"/>
                <a:cs typeface="+mn-lt"/>
              </a:rPr>
              <a:t>Béchu</a:t>
            </a:r>
            <a:r>
              <a:rPr lang="en-US">
                <a:ea typeface="+mn-lt"/>
                <a:cs typeface="+mn-lt"/>
              </a:rPr>
              <a:t>, S. </a:t>
            </a:r>
            <a:r>
              <a:rPr lang="en-US" err="1">
                <a:ea typeface="+mn-lt"/>
                <a:cs typeface="+mn-lt"/>
              </a:rPr>
              <a:t>Morand</a:t>
            </a:r>
            <a:r>
              <a:rPr lang="en-US">
                <a:ea typeface="+mn-lt"/>
                <a:cs typeface="+mn-lt"/>
              </a:rPr>
              <a:t>, A. </a:t>
            </a:r>
            <a:r>
              <a:rPr lang="en-US" err="1">
                <a:ea typeface="+mn-lt"/>
                <a:cs typeface="+mn-lt"/>
              </a:rPr>
              <a:t>Rouquié</a:t>
            </a:r>
            <a:r>
              <a:rPr lang="en-US">
                <a:ea typeface="+mn-lt"/>
                <a:cs typeface="+mn-lt"/>
              </a:rPr>
              <a:t>, N. Baron, M. H. Nguyen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Control Systems: </a:t>
            </a:r>
            <a:r>
              <a:rPr lang="en-US">
                <a:ea typeface="+mn-lt"/>
                <a:cs typeface="+mn-lt"/>
              </a:rPr>
              <a:t>G. Renaud, P. Monteiro, X. </a:t>
            </a:r>
            <a:r>
              <a:rPr lang="en-US" err="1">
                <a:ea typeface="+mn-lt"/>
                <a:cs typeface="+mn-lt"/>
              </a:rPr>
              <a:t>Elattoui</a:t>
            </a:r>
            <a:r>
              <a:rPr lang="en-US">
                <a:ea typeface="+mn-lt"/>
                <a:cs typeface="+mn-lt"/>
              </a:rPr>
              <a:t>, G. </a:t>
            </a:r>
            <a:r>
              <a:rPr lang="en-US" err="1">
                <a:ea typeface="+mn-lt"/>
                <a:cs typeface="+mn-lt"/>
              </a:rPr>
              <a:t>Abeillé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Metrology and Alignment: </a:t>
            </a:r>
            <a:r>
              <a:rPr lang="en-US">
                <a:ea typeface="+mn-lt"/>
                <a:cs typeface="+mn-lt"/>
              </a:rPr>
              <a:t>A. Lestrade, C. Bourgoin, B. </a:t>
            </a:r>
            <a:r>
              <a:rPr lang="en-US" err="1">
                <a:ea typeface="+mn-lt"/>
                <a:cs typeface="+mn-lt"/>
              </a:rPr>
              <a:t>Leluan</a:t>
            </a:r>
            <a:r>
              <a:rPr lang="en-US">
                <a:ea typeface="+mn-lt"/>
                <a:cs typeface="+mn-lt"/>
              </a:rPr>
              <a:t>, M. </a:t>
            </a:r>
            <a:r>
              <a:rPr lang="en-US" err="1">
                <a:ea typeface="+mn-lt"/>
                <a:cs typeface="+mn-lt"/>
              </a:rPr>
              <a:t>Sebdaoui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Magnetic bench automation: </a:t>
            </a:r>
            <a:r>
              <a:rPr lang="en-US">
                <a:ea typeface="+mn-lt"/>
                <a:cs typeface="+mn-lt"/>
              </a:rPr>
              <a:t>G. Roux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Accelerator Physics: </a:t>
            </a:r>
            <a:r>
              <a:rPr lang="en-US">
                <a:ea typeface="+mn-lt"/>
                <a:cs typeface="+mn-lt"/>
              </a:rPr>
              <a:t>R. </a:t>
            </a:r>
            <a:r>
              <a:rPr lang="en-US" err="1">
                <a:ea typeface="+mn-lt"/>
                <a:cs typeface="+mn-lt"/>
              </a:rPr>
              <a:t>Ollier</a:t>
            </a:r>
            <a:r>
              <a:rPr lang="en-US">
                <a:ea typeface="+mn-lt"/>
                <a:cs typeface="+mn-lt"/>
              </a:rPr>
              <a:t>, L.S. Nadolski, M.-A. </a:t>
            </a:r>
            <a:r>
              <a:rPr lang="en-US" err="1">
                <a:ea typeface="+mn-lt"/>
                <a:cs typeface="+mn-lt"/>
              </a:rPr>
              <a:t>Tordeux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Radiation Safety</a:t>
            </a:r>
            <a:r>
              <a:rPr lang="en-US">
                <a:ea typeface="+mn-lt"/>
                <a:cs typeface="+mn-lt"/>
              </a:rPr>
              <a:t>: J.-B. </a:t>
            </a:r>
            <a:r>
              <a:rPr lang="en-US" err="1">
                <a:ea typeface="+mn-lt"/>
                <a:cs typeface="+mn-lt"/>
              </a:rPr>
              <a:t>Pruvost</a:t>
            </a:r>
            <a:r>
              <a:rPr lang="en-US">
                <a:ea typeface="+mn-lt"/>
                <a:cs typeface="+mn-lt"/>
              </a:rPr>
              <a:t>, T. </a:t>
            </a:r>
            <a:r>
              <a:rPr lang="en-US" err="1">
                <a:ea typeface="+mn-lt"/>
                <a:cs typeface="+mn-lt"/>
              </a:rPr>
              <a:t>Brioult</a:t>
            </a:r>
            <a:r>
              <a:rPr lang="en-US">
                <a:ea typeface="+mn-lt"/>
                <a:cs typeface="+mn-lt"/>
              </a:rPr>
              <a:t>, B. </a:t>
            </a:r>
            <a:r>
              <a:rPr lang="en-US" err="1">
                <a:ea typeface="+mn-lt"/>
                <a:cs typeface="+mn-lt"/>
              </a:rPr>
              <a:t>Forgeat</a:t>
            </a:r>
            <a:r>
              <a:rPr lang="en-US">
                <a:ea typeface="+mn-lt"/>
                <a:cs typeface="+mn-lt"/>
              </a:rPr>
              <a:t>, F. Justine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Purchases</a:t>
            </a:r>
            <a:r>
              <a:rPr lang="en-US">
                <a:ea typeface="+mn-lt"/>
                <a:cs typeface="+mn-lt"/>
              </a:rPr>
              <a:t>: T. </a:t>
            </a:r>
            <a:r>
              <a:rPr lang="en-US" err="1">
                <a:ea typeface="+mn-lt"/>
                <a:cs typeface="+mn-lt"/>
              </a:rPr>
              <a:t>Bucaille</a:t>
            </a:r>
            <a:r>
              <a:rPr lang="en-US">
                <a:ea typeface="+mn-lt"/>
                <a:cs typeface="+mn-lt"/>
              </a:rPr>
              <a:t>, F. </a:t>
            </a:r>
            <a:r>
              <a:rPr lang="en-US" err="1">
                <a:ea typeface="+mn-lt"/>
                <a:cs typeface="+mn-lt"/>
              </a:rPr>
              <a:t>Minaeian</a:t>
            </a:r>
            <a:r>
              <a:rPr lang="en-US">
                <a:ea typeface="+mn-lt"/>
                <a:cs typeface="+mn-lt"/>
              </a:rPr>
              <a:t>, A. </a:t>
            </a:r>
            <a:r>
              <a:rPr lang="en-US" err="1">
                <a:ea typeface="+mn-lt"/>
                <a:cs typeface="+mn-lt"/>
              </a:rPr>
              <a:t>Desport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cs typeface="Arial"/>
              </a:rPr>
              <a:t>Secretaries</a:t>
            </a:r>
            <a:r>
              <a:rPr lang="en-US">
                <a:cs typeface="Arial"/>
              </a:rPr>
              <a:t>: S. Podgorny, D. </a:t>
            </a:r>
            <a:r>
              <a:rPr lang="en-US" err="1">
                <a:cs typeface="Arial"/>
              </a:rPr>
              <a:t>Iorio</a:t>
            </a:r>
            <a:r>
              <a:rPr lang="en-US">
                <a:cs typeface="Arial"/>
              </a:rPr>
              <a:t>, C. </a:t>
            </a:r>
            <a:r>
              <a:rPr lang="en-US" err="1">
                <a:cs typeface="Arial"/>
              </a:rPr>
              <a:t>Payo</a:t>
            </a:r>
            <a:r>
              <a:rPr lang="en-US"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4EDFEC-987C-4F28-B8DF-4235FAC042DC}"/>
              </a:ext>
            </a:extLst>
          </p:cNvPr>
          <p:cNvSpPr txBox="1"/>
          <p:nvPr/>
        </p:nvSpPr>
        <p:spPr>
          <a:xfrm>
            <a:off x="8788895" y="6581003"/>
            <a:ext cx="35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494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91F49-AFD5-4D50-881D-919A615D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1A4C5E-185F-461E-9193-C0B9417FCF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260475"/>
            <a:ext cx="8172450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latin typeface="TeXGyreTermes-Regular"/>
              </a:rPr>
              <a:t>[1] R. </a:t>
            </a:r>
            <a:r>
              <a:rPr lang="en-US" sz="1800" dirty="0" err="1">
                <a:solidFill>
                  <a:srgbClr val="000000"/>
                </a:solidFill>
                <a:latin typeface="TeXGyreTermes-Regular"/>
              </a:rPr>
              <a:t>Ollier</a:t>
            </a:r>
            <a:r>
              <a:rPr lang="en-US" sz="1800" dirty="0">
                <a:solidFill>
                  <a:srgbClr val="000000"/>
                </a:solidFill>
                <a:latin typeface="TeXGyreTermes-Regular"/>
              </a:rPr>
              <a:t>, </a:t>
            </a:r>
            <a:r>
              <a:rPr lang="en-US" sz="1800" i="1" dirty="0">
                <a:solidFill>
                  <a:srgbClr val="000000"/>
                </a:solidFill>
                <a:latin typeface="TeXGyreTermes-Italic"/>
              </a:rPr>
              <a:t>et al.</a:t>
            </a:r>
            <a:r>
              <a:rPr lang="en-US" sz="1800" dirty="0">
                <a:solidFill>
                  <a:srgbClr val="000000"/>
                </a:solidFill>
                <a:latin typeface="TeXGyreTermes-Regular"/>
              </a:rPr>
              <a:t>, “Beam Injection with a Multipole Injection Kicker in the SOLEIL Storage Ring”, submitted to Physical Review Accelerators and Beams.</a:t>
            </a:r>
            <a:r>
              <a:rPr lang="en-US" sz="1800" dirty="0"/>
              <a:t> </a:t>
            </a:r>
            <a:endParaRPr lang="fr-FR" sz="1800" dirty="0">
              <a:solidFill>
                <a:srgbClr val="000000"/>
              </a:solidFill>
              <a:latin typeface="TeXGyreTermes-Regular"/>
            </a:endParaRP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TeXGyreTermes-Regular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TeXGyreTermes-Regular"/>
              </a:rPr>
              <a:t>[2] M. M. </a:t>
            </a:r>
            <a:r>
              <a:rPr lang="fr-FR" sz="1800" dirty="0" err="1">
                <a:solidFill>
                  <a:srgbClr val="000000"/>
                </a:solidFill>
                <a:latin typeface="TeXGyreTermes-Regular"/>
              </a:rPr>
              <a:t>Patil</a:t>
            </a:r>
            <a:r>
              <a:rPr lang="fr-FR" sz="1800" dirty="0">
                <a:solidFill>
                  <a:srgbClr val="000000"/>
                </a:solidFill>
                <a:latin typeface="TeXGyreTermes-Regular"/>
              </a:rPr>
              <a:t>, </a:t>
            </a:r>
            <a:r>
              <a:rPr lang="fr-FR" sz="1800" i="1" dirty="0">
                <a:solidFill>
                  <a:srgbClr val="000000"/>
                </a:solidFill>
                <a:latin typeface="TeXGyreTermes-Italic"/>
              </a:rPr>
              <a:t>et al.</a:t>
            </a:r>
            <a:r>
              <a:rPr lang="fr-FR" sz="1800" dirty="0">
                <a:solidFill>
                  <a:srgbClr val="000000"/>
                </a:solidFill>
                <a:latin typeface="TeXGyreTermes-Regular"/>
              </a:rPr>
              <a:t>, “Ultra-Fast Line-Camera KALYPSO for </a:t>
            </a:r>
            <a:r>
              <a:rPr lang="fr-FR" sz="1800" dirty="0" err="1">
                <a:solidFill>
                  <a:srgbClr val="000000"/>
                </a:solidFill>
                <a:latin typeface="TeXGyreTermes-Regular"/>
              </a:rPr>
              <a:t>fsLaser-Based</a:t>
            </a:r>
            <a:r>
              <a:rPr lang="fr-FR" sz="1800" dirty="0">
                <a:solidFill>
                  <a:srgbClr val="000000"/>
                </a:solidFill>
                <a:latin typeface="TeXGyreTermes-Regular"/>
              </a:rPr>
              <a:t> Electron Beam Diagnostics”, in </a:t>
            </a:r>
            <a:r>
              <a:rPr lang="fr-FR" sz="1800" i="1" dirty="0">
                <a:solidFill>
                  <a:srgbClr val="000000"/>
                </a:solidFill>
                <a:latin typeface="TeXGyreTermes-Italic"/>
              </a:rPr>
              <a:t>Proc. IBIC’21</a:t>
            </a:r>
            <a:r>
              <a:rPr lang="fr-FR" sz="1800" dirty="0">
                <a:solidFill>
                  <a:srgbClr val="000000"/>
                </a:solidFill>
                <a:latin typeface="TeXGyreTermes-Regular"/>
              </a:rPr>
              <a:t>, Pohang, Rep. of </a:t>
            </a:r>
            <a:r>
              <a:rPr lang="fr-FR" sz="1800" dirty="0" err="1">
                <a:solidFill>
                  <a:srgbClr val="000000"/>
                </a:solidFill>
                <a:latin typeface="TeXGyreTermes-Regular"/>
              </a:rPr>
              <a:t>Korea</a:t>
            </a:r>
            <a:r>
              <a:rPr lang="fr-FR" sz="1800" dirty="0">
                <a:solidFill>
                  <a:srgbClr val="000000"/>
                </a:solidFill>
                <a:latin typeface="TeXGyreTermes-Regular"/>
              </a:rPr>
              <a:t>, Oct. 2021, pp. 1–6. </a:t>
            </a:r>
            <a:r>
              <a:rPr lang="fr-FR" sz="1800" dirty="0">
                <a:solidFill>
                  <a:srgbClr val="000000"/>
                </a:solidFill>
                <a:latin typeface="LMMono9-Regular"/>
                <a:hlinkClick r:id="rId2"/>
              </a:rPr>
              <a:t>https://doi.org/10.18429/JACoW-IBIC2021-MOOB01</a:t>
            </a:r>
            <a:endParaRPr lang="fr-FR" sz="1800" dirty="0">
              <a:solidFill>
                <a:srgbClr val="000000"/>
              </a:solidFill>
              <a:latin typeface="LMMono9-Regular"/>
            </a:endParaRP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LMMono9-Regular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MR9"/>
              </a:rPr>
              <a:t>[3] A. </a:t>
            </a:r>
            <a:r>
              <a:rPr lang="en-US" sz="1800" dirty="0" err="1">
                <a:solidFill>
                  <a:srgbClr val="000000"/>
                </a:solidFill>
                <a:latin typeface="CMR9"/>
              </a:rPr>
              <a:t>Gamelin</a:t>
            </a:r>
            <a:r>
              <a:rPr lang="en-US" sz="1800" dirty="0">
                <a:solidFill>
                  <a:srgbClr val="000000"/>
                </a:solidFill>
                <a:latin typeface="CMR9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CMTI9"/>
              </a:rPr>
              <a:t>et al.</a:t>
            </a:r>
            <a:r>
              <a:rPr lang="en-US" sz="1800" dirty="0">
                <a:solidFill>
                  <a:srgbClr val="000000"/>
                </a:solidFill>
                <a:latin typeface="CMR9"/>
              </a:rPr>
              <a:t>, Investigation of RF heating for the multipole injection kicker installed at SOLEIL, in </a:t>
            </a:r>
            <a:r>
              <a:rPr lang="en-US" sz="1800" i="1" dirty="0">
                <a:solidFill>
                  <a:srgbClr val="000000"/>
                </a:solidFill>
                <a:latin typeface="CMTI9"/>
              </a:rPr>
              <a:t>Proc. IPAC’22 </a:t>
            </a:r>
            <a:r>
              <a:rPr lang="en-US" sz="1800" dirty="0">
                <a:solidFill>
                  <a:srgbClr val="000000"/>
                </a:solidFill>
                <a:latin typeface="CMR9"/>
              </a:rPr>
              <a:t>(2022)</a:t>
            </a:r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9605FB-0D67-4B8B-A5B9-3BACEF76EBEE}"/>
              </a:ext>
            </a:extLst>
          </p:cNvPr>
          <p:cNvSpPr txBox="1"/>
          <p:nvPr/>
        </p:nvSpPr>
        <p:spPr>
          <a:xfrm>
            <a:off x="8788895" y="6581003"/>
            <a:ext cx="35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5238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AF85E9D-F6ED-40B5-A214-94386C0CAA66}"/>
              </a:ext>
            </a:extLst>
          </p:cNvPr>
          <p:cNvSpPr txBox="1"/>
          <p:nvPr/>
        </p:nvSpPr>
        <p:spPr>
          <a:xfrm>
            <a:off x="3795986" y="3136615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5189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1CBC228-E7EA-43A8-A4F7-BC7B06A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14E05F-206E-4CC2-BF71-78F2D800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1470"/>
            <a:ext cx="8172480" cy="570653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/>
              <a:t>Introduction</a:t>
            </a:r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Top-Up Injection at SOLEIL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Current Off-Axis Injection Layout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MIK Off-Axis Injection Layout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MIK Design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MIK Mechanical Assembly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dirty="0"/>
              <a:t>Magnetic Field</a:t>
            </a:r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Model and Simulations</a:t>
            </a:r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High Performance Diagnostics</a:t>
            </a:r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MIK Performance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dirty="0"/>
              <a:t>First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  <a:p>
            <a:pPr marL="971550" lvl="1" indent="-514350">
              <a:buFont typeface="+mj-lt"/>
              <a:buAutoNum type="alphaLcPeriod"/>
            </a:pPr>
            <a:r>
              <a:rPr lang="fr-FR" dirty="0" err="1"/>
              <a:t>Turn</a:t>
            </a:r>
            <a:r>
              <a:rPr lang="fr-FR" dirty="0"/>
              <a:t>-by-</a:t>
            </a:r>
            <a:r>
              <a:rPr lang="fr-FR" dirty="0" err="1"/>
              <a:t>Turn</a:t>
            </a:r>
            <a:r>
              <a:rPr lang="fr-FR" dirty="0"/>
              <a:t> </a:t>
            </a:r>
            <a:r>
              <a:rPr lang="fr-FR" dirty="0" err="1"/>
              <a:t>Stored</a:t>
            </a:r>
            <a:r>
              <a:rPr lang="fr-FR" dirty="0"/>
              <a:t> Beam postions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dirty="0" err="1"/>
              <a:t>Turn</a:t>
            </a:r>
            <a:r>
              <a:rPr lang="fr-FR" dirty="0"/>
              <a:t>-by-</a:t>
            </a:r>
            <a:r>
              <a:rPr lang="fr-FR" dirty="0" err="1"/>
              <a:t>Turn</a:t>
            </a:r>
            <a:r>
              <a:rPr lang="fr-FR" dirty="0"/>
              <a:t> </a:t>
            </a:r>
            <a:r>
              <a:rPr lang="fr-FR" dirty="0" err="1"/>
              <a:t>Stored</a:t>
            </a:r>
            <a:r>
              <a:rPr lang="fr-FR" dirty="0"/>
              <a:t> Beam sizes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dirty="0" err="1"/>
              <a:t>Heating</a:t>
            </a:r>
            <a:r>
              <a:rPr lang="fr-FR" dirty="0"/>
              <a:t> </a:t>
            </a:r>
            <a:r>
              <a:rPr lang="fr-FR" dirty="0" err="1"/>
              <a:t>concerns</a:t>
            </a:r>
            <a:endParaRPr lang="fr-FR" dirty="0"/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Conclusions and Perspectives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C90A37-4209-40E0-BA3B-72D1B7290DDB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86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BFF6E-09BB-4DCD-B382-4586C75D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Turn</a:t>
            </a:r>
            <a:r>
              <a:rPr lang="fr-FR" dirty="0"/>
              <a:t>-by-</a:t>
            </a:r>
            <a:r>
              <a:rPr lang="fr-FR" dirty="0" err="1"/>
              <a:t>Turn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Maps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DFA0B7-EE17-46CB-A7D0-563B61017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290" y="3738320"/>
            <a:ext cx="4079999" cy="30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6F585B-7CFC-43F9-8201-8715A5A03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290" y="819760"/>
            <a:ext cx="4079999" cy="30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5D01C9-F24E-4CF5-9872-E2945672B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71" y="3806054"/>
            <a:ext cx="4079999" cy="306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F2B36DD-9302-42E9-B6E1-4E6DBCF9CF26}"/>
              </a:ext>
            </a:extLst>
          </p:cNvPr>
          <p:cNvSpPr txBox="1"/>
          <p:nvPr/>
        </p:nvSpPr>
        <p:spPr>
          <a:xfrm>
            <a:off x="140228" y="819021"/>
            <a:ext cx="4675261" cy="2462213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>
                <a:solidFill>
                  <a:schemeClr val="accent1"/>
                </a:solidFill>
              </a:rPr>
              <a:t>Experimental setup: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BLM in injection mode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Standard or MIK injections: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104 bunches on-momentum (1 to 2 mA every injection)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Beam killed before new injection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Low </a:t>
            </a:r>
            <a:r>
              <a:rPr lang="en-US" sz="1400" err="1">
                <a:solidFill>
                  <a:schemeClr val="accent1"/>
                </a:solidFill>
              </a:rPr>
              <a:t>chromaticities</a:t>
            </a:r>
            <a:r>
              <a:rPr lang="en-US" sz="1400">
                <a:solidFill>
                  <a:schemeClr val="accent1"/>
                </a:solidFill>
              </a:rPr>
              <a:t> (</a:t>
            </a:r>
            <a:r>
              <a:rPr lang="el-GR" sz="1400">
                <a:solidFill>
                  <a:schemeClr val="accent1"/>
                </a:solidFill>
              </a:rPr>
              <a:t>ξ</a:t>
            </a:r>
            <a:r>
              <a:rPr lang="fr-FR" sz="1400" baseline="-25000">
                <a:solidFill>
                  <a:schemeClr val="accent1"/>
                </a:solidFill>
              </a:rPr>
              <a:t>x</a:t>
            </a:r>
            <a:r>
              <a:rPr lang="fr-FR" sz="1400">
                <a:solidFill>
                  <a:schemeClr val="accent1"/>
                </a:solidFill>
              </a:rPr>
              <a:t>,</a:t>
            </a:r>
            <a:r>
              <a:rPr lang="el-GR" sz="1400">
                <a:solidFill>
                  <a:schemeClr val="accent1"/>
                </a:solidFill>
              </a:rPr>
              <a:t>ξ</a:t>
            </a:r>
            <a:r>
              <a:rPr lang="fr-FR" sz="1400" baseline="-25000">
                <a:solidFill>
                  <a:schemeClr val="accent1"/>
                </a:solidFill>
              </a:rPr>
              <a:t>z</a:t>
            </a:r>
            <a:r>
              <a:rPr lang="en-US" sz="1400">
                <a:solidFill>
                  <a:schemeClr val="accent1"/>
                </a:solidFill>
              </a:rPr>
              <a:t>) = (0.6, 0.8)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accent1"/>
                </a:solidFill>
              </a:rPr>
              <a:t>Betatron</a:t>
            </a:r>
            <a:r>
              <a:rPr lang="en-US" sz="1400">
                <a:solidFill>
                  <a:schemeClr val="accent1"/>
                </a:solidFill>
              </a:rPr>
              <a:t> tunes 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400">
                <a:solidFill>
                  <a:schemeClr val="accent1"/>
                </a:solidFill>
              </a:rPr>
              <a:t>nominal (</a:t>
            </a:r>
            <a:r>
              <a:rPr lang="el-GR" sz="1400">
                <a:solidFill>
                  <a:schemeClr val="accent1"/>
                </a:solidFill>
              </a:rPr>
              <a:t>ν</a:t>
            </a:r>
            <a:r>
              <a:rPr lang="fr-FR" sz="1400" baseline="-25000">
                <a:solidFill>
                  <a:schemeClr val="accent1"/>
                </a:solidFill>
              </a:rPr>
              <a:t>x</a:t>
            </a:r>
            <a:r>
              <a:rPr lang="fr-FR" sz="1400">
                <a:solidFill>
                  <a:schemeClr val="accent1"/>
                </a:solidFill>
              </a:rPr>
              <a:t>,</a:t>
            </a:r>
            <a:r>
              <a:rPr lang="el-GR" sz="1400">
                <a:solidFill>
                  <a:schemeClr val="accent1"/>
                </a:solidFill>
              </a:rPr>
              <a:t>ν</a:t>
            </a:r>
            <a:r>
              <a:rPr lang="fr-FR" sz="1400" baseline="-25000">
                <a:solidFill>
                  <a:schemeClr val="accent1"/>
                </a:solidFill>
              </a:rPr>
              <a:t>z</a:t>
            </a:r>
            <a:r>
              <a:rPr lang="en-US" sz="1400">
                <a:solidFill>
                  <a:schemeClr val="accent1"/>
                </a:solidFill>
              </a:rPr>
              <a:t>) = (0.156, 0.228)</a:t>
            </a: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en-US" sz="1400">
                <a:solidFill>
                  <a:schemeClr val="accent1"/>
                </a:solidFill>
              </a:rPr>
              <a:t>active correction (</a:t>
            </a:r>
            <a:r>
              <a:rPr lang="el-GR" sz="1400">
                <a:solidFill>
                  <a:schemeClr val="accent1"/>
                </a:solidFill>
              </a:rPr>
              <a:t>ν</a:t>
            </a:r>
            <a:r>
              <a:rPr lang="fr-FR" sz="1400" baseline="-25000">
                <a:solidFill>
                  <a:schemeClr val="accent1"/>
                </a:solidFill>
              </a:rPr>
              <a:t>x</a:t>
            </a:r>
            <a:r>
              <a:rPr lang="fr-FR" sz="1400">
                <a:solidFill>
                  <a:schemeClr val="accent1"/>
                </a:solidFill>
              </a:rPr>
              <a:t>,</a:t>
            </a:r>
            <a:r>
              <a:rPr lang="el-GR" sz="1400">
                <a:solidFill>
                  <a:schemeClr val="accent1"/>
                </a:solidFill>
              </a:rPr>
              <a:t>ν</a:t>
            </a:r>
            <a:r>
              <a:rPr lang="fr-FR" sz="1400" baseline="-25000">
                <a:solidFill>
                  <a:schemeClr val="accent1"/>
                </a:solidFill>
              </a:rPr>
              <a:t>z</a:t>
            </a:r>
            <a:r>
              <a:rPr lang="en-US" sz="1400">
                <a:solidFill>
                  <a:schemeClr val="accent1"/>
                </a:solidFill>
              </a:rPr>
              <a:t>) = (0.156, 0.374)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6B12DF-0AB1-46FF-AA79-6A26601FC3F9}"/>
              </a:ext>
            </a:extLst>
          </p:cNvPr>
          <p:cNvSpPr txBox="1"/>
          <p:nvPr/>
        </p:nvSpPr>
        <p:spPr>
          <a:xfrm>
            <a:off x="7163768" y="549768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MIK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B8D18A-BE62-4CE1-BA61-6BEBAD620E0C}"/>
              </a:ext>
            </a:extLst>
          </p:cNvPr>
          <p:cNvSpPr txBox="1"/>
          <p:nvPr/>
        </p:nvSpPr>
        <p:spPr>
          <a:xfrm>
            <a:off x="6990644" y="258824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Kickers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A3FD92-9079-4394-A48C-112858F13DFF}"/>
              </a:ext>
            </a:extLst>
          </p:cNvPr>
          <p:cNvSpPr txBox="1"/>
          <p:nvPr/>
        </p:nvSpPr>
        <p:spPr>
          <a:xfrm>
            <a:off x="1400792" y="463408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MIK</a:t>
            </a:r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574C3410-008F-4AF0-9F3E-98DDDCA5022F}"/>
              </a:ext>
            </a:extLst>
          </p:cNvPr>
          <p:cNvGraphicFramePr>
            <a:graphicFrameLocks noGrp="1"/>
          </p:cNvGraphicFramePr>
          <p:nvPr/>
        </p:nvGraphicFramePr>
        <p:xfrm>
          <a:off x="139656" y="3076243"/>
          <a:ext cx="4676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64">
                  <a:extLst>
                    <a:ext uri="{9D8B030D-6E8A-4147-A177-3AD203B41FA5}">
                      <a16:colId xmlns:a16="http://schemas.microsoft.com/office/drawing/2014/main" val="4187210379"/>
                    </a:ext>
                  </a:extLst>
                </a:gridCol>
                <a:gridCol w="1091543">
                  <a:extLst>
                    <a:ext uri="{9D8B030D-6E8A-4147-A177-3AD203B41FA5}">
                      <a16:colId xmlns:a16="http://schemas.microsoft.com/office/drawing/2014/main" val="3968485230"/>
                    </a:ext>
                  </a:extLst>
                </a:gridCol>
                <a:gridCol w="854493">
                  <a:extLst>
                    <a:ext uri="{9D8B030D-6E8A-4147-A177-3AD203B41FA5}">
                      <a16:colId xmlns:a16="http://schemas.microsoft.com/office/drawing/2014/main" val="1516826040"/>
                    </a:ext>
                  </a:extLst>
                </a:gridCol>
                <a:gridCol w="1169100">
                  <a:extLst>
                    <a:ext uri="{9D8B030D-6E8A-4147-A177-3AD203B41FA5}">
                      <a16:colId xmlns:a16="http://schemas.microsoft.com/office/drawing/2014/main" val="3511963357"/>
                    </a:ext>
                  </a:extLst>
                </a:gridCol>
              </a:tblGrid>
              <a:tr h="221185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Max </a:t>
                      </a:r>
                      <a:r>
                        <a:rPr lang="fr-FR" sz="1200" err="1"/>
                        <a:t>inj</a:t>
                      </a:r>
                      <a:r>
                        <a:rPr lang="fr-FR" sz="1200"/>
                        <a:t>. </a:t>
                      </a:r>
                      <a:r>
                        <a:rPr lang="fr-FR" sz="1200" err="1"/>
                        <a:t>eff</a:t>
                      </a:r>
                      <a:r>
                        <a:rPr lang="fr-FR" sz="1200"/>
                        <a:t>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Kickers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MIK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MIK w/ corr.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88868"/>
                  </a:ext>
                </a:extLst>
              </a:tr>
              <a:tr h="268217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w/o superbend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53180"/>
                  </a:ext>
                </a:extLst>
              </a:tr>
              <a:tr h="221185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w/ superbend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81678"/>
                  </a:ext>
                </a:extLst>
              </a:tr>
            </a:tbl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B398B97-5DA5-47FF-85D2-E671D85A143F}"/>
              </a:ext>
            </a:extLst>
          </p:cNvPr>
          <p:cNvCxnSpPr/>
          <p:nvPr/>
        </p:nvCxnSpPr>
        <p:spPr>
          <a:xfrm>
            <a:off x="6705600" y="1066802"/>
            <a:ext cx="0" cy="53775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6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DC06C-50AC-A247-93F5-97B71E94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I. Introduction: R&amp;D on Multipole Injection Kicker (MIK) at SOLEIL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85DA2-BDD1-E54D-97D8-B77A66F2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4" y="1259999"/>
            <a:ext cx="8226436" cy="48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Towards quasi-transparent Top-Up injection in storage rings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MIK for MAX-IV (3 GeV ring, daily operation)</a:t>
            </a:r>
          </a:p>
          <a:p>
            <a:endParaRPr lang="en-US" dirty="0"/>
          </a:p>
          <a:p>
            <a:r>
              <a:rPr lang="en-US" dirty="0"/>
              <a:t>MIK for SOLEIL storage ring (2.75 GeV, R&amp;D purposes)</a:t>
            </a:r>
          </a:p>
          <a:p>
            <a:endParaRPr lang="en-US" dirty="0"/>
          </a:p>
          <a:p>
            <a:r>
              <a:rPr lang="en-US" dirty="0"/>
              <a:t>Key element for the injection system for the upgrade of SOLEIL as a DLSR</a:t>
            </a:r>
          </a:p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6529B9-478C-4A37-9B1B-0FC03F206136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332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err="1"/>
              <a:t>II.a</a:t>
            </a:r>
            <a:r>
              <a:rPr lang="en-US" sz="1800"/>
              <a:t>. Current Off-Axis Injection Layout for Top-Up Operation at SOLEIL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910156"/>
            <a:ext cx="4349806" cy="39478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31611" y="4885131"/>
            <a:ext cx="8322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/>
              <a:t>LINAC 100 MeV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84179" y="4633393"/>
            <a:ext cx="71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/>
              <a:t>BOOSTER 2.75 GeV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67746" y="5589242"/>
            <a:ext cx="921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/>
              <a:t>STORAGE RING 2.75 GeV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88432" y="1844824"/>
            <a:ext cx="4320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K1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24536" y="1844824"/>
            <a:ext cx="4320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K2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9675" y="1844824"/>
            <a:ext cx="4320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K3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04856" y="1844824"/>
            <a:ext cx="4320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K4</a:t>
            </a:r>
          </a:p>
        </p:txBody>
      </p:sp>
      <p:cxnSp>
        <p:nvCxnSpPr>
          <p:cNvPr id="23" name="Connecteur droit 22"/>
          <p:cNvCxnSpPr>
            <a:stCxn id="17" idx="1"/>
          </p:cNvCxnSpPr>
          <p:nvPr/>
        </p:nvCxnSpPr>
        <p:spPr>
          <a:xfrm flipH="1">
            <a:off x="3528392" y="198884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7" idx="3"/>
            <a:endCxn id="18" idx="1"/>
          </p:cNvCxnSpPr>
          <p:nvPr/>
        </p:nvCxnSpPr>
        <p:spPr>
          <a:xfrm>
            <a:off x="4320480" y="1988840"/>
            <a:ext cx="50405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8" idx="3"/>
            <a:endCxn id="19" idx="1"/>
          </p:cNvCxnSpPr>
          <p:nvPr/>
        </p:nvCxnSpPr>
        <p:spPr>
          <a:xfrm>
            <a:off x="5256586" y="1988840"/>
            <a:ext cx="150309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9" idx="3"/>
            <a:endCxn id="20" idx="1"/>
          </p:cNvCxnSpPr>
          <p:nvPr/>
        </p:nvCxnSpPr>
        <p:spPr>
          <a:xfrm>
            <a:off x="7191725" y="1988840"/>
            <a:ext cx="51313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0" idx="3"/>
          </p:cNvCxnSpPr>
          <p:nvPr/>
        </p:nvCxnSpPr>
        <p:spPr>
          <a:xfrm>
            <a:off x="8136904" y="198884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264696" y="2579692"/>
            <a:ext cx="43204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20084040">
            <a:off x="5020953" y="2867724"/>
            <a:ext cx="533383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30273">
            <a:off x="4531368" y="3173830"/>
            <a:ext cx="533383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/>
          <p:cNvCxnSpPr>
            <a:endCxn id="34" idx="1"/>
          </p:cNvCxnSpPr>
          <p:nvPr/>
        </p:nvCxnSpPr>
        <p:spPr>
          <a:xfrm flipV="1">
            <a:off x="4464496" y="3445407"/>
            <a:ext cx="122916" cy="127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34" idx="3"/>
            <a:endCxn id="33" idx="1"/>
          </p:cNvCxnSpPr>
          <p:nvPr/>
        </p:nvCxnSpPr>
        <p:spPr>
          <a:xfrm flipV="1">
            <a:off x="5008705" y="3089568"/>
            <a:ext cx="37761" cy="2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3" idx="3"/>
            <a:endCxn id="32" idx="1"/>
          </p:cNvCxnSpPr>
          <p:nvPr/>
        </p:nvCxnSpPr>
        <p:spPr>
          <a:xfrm flipV="1">
            <a:off x="5528823" y="2687704"/>
            <a:ext cx="735875" cy="17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endCxn id="17" idx="3"/>
          </p:cNvCxnSpPr>
          <p:nvPr/>
        </p:nvCxnSpPr>
        <p:spPr>
          <a:xfrm flipH="1" flipV="1">
            <a:off x="4320482" y="1988840"/>
            <a:ext cx="707103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endCxn id="20" idx="1"/>
          </p:cNvCxnSpPr>
          <p:nvPr/>
        </p:nvCxnSpPr>
        <p:spPr>
          <a:xfrm flipV="1">
            <a:off x="6975701" y="1988840"/>
            <a:ext cx="729157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endCxn id="32" idx="3"/>
          </p:cNvCxnSpPr>
          <p:nvPr/>
        </p:nvCxnSpPr>
        <p:spPr>
          <a:xfrm flipH="1">
            <a:off x="6696746" y="2687704"/>
            <a:ext cx="27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6975701" y="2219652"/>
            <a:ext cx="945181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920880" y="221965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2483768" y="4005064"/>
            <a:ext cx="216024" cy="2160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6" idx="5"/>
          </p:cNvCxnSpPr>
          <p:nvPr/>
        </p:nvCxnSpPr>
        <p:spPr>
          <a:xfrm>
            <a:off x="2668156" y="4189452"/>
            <a:ext cx="103644" cy="87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3384376" y="836712"/>
            <a:ext cx="5652120" cy="30963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onnecteur droit 73"/>
          <p:cNvCxnSpPr>
            <a:cxnSpLocks/>
            <a:stCxn id="66" idx="1"/>
            <a:endCxn id="72" idx="2"/>
          </p:cNvCxnSpPr>
          <p:nvPr/>
        </p:nvCxnSpPr>
        <p:spPr>
          <a:xfrm flipV="1">
            <a:off x="2515404" y="2384884"/>
            <a:ext cx="868972" cy="1651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66" idx="5"/>
            <a:endCxn id="72" idx="4"/>
          </p:cNvCxnSpPr>
          <p:nvPr/>
        </p:nvCxnSpPr>
        <p:spPr>
          <a:xfrm flipV="1">
            <a:off x="2668156" y="3933056"/>
            <a:ext cx="3542280" cy="25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5027583" y="2348880"/>
            <a:ext cx="1948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78E7DB9-7052-401F-8939-9A7BF02213E8}"/>
              </a:ext>
            </a:extLst>
          </p:cNvPr>
          <p:cNvSpPr txBox="1"/>
          <p:nvPr/>
        </p:nvSpPr>
        <p:spPr>
          <a:xfrm>
            <a:off x="4294202" y="2431308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Thick septum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112817-51CB-408D-B368-5EA008AE1758}"/>
              </a:ext>
            </a:extLst>
          </p:cNvPr>
          <p:cNvSpPr txBox="1"/>
          <p:nvPr/>
        </p:nvSpPr>
        <p:spPr>
          <a:xfrm>
            <a:off x="5826559" y="2779725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Thin septum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4B6A2A-1263-48ED-A9C9-C9749F16C3C6}"/>
              </a:ext>
            </a:extLst>
          </p:cNvPr>
          <p:cNvSpPr txBox="1"/>
          <p:nvPr/>
        </p:nvSpPr>
        <p:spPr>
          <a:xfrm>
            <a:off x="7636651" y="2306451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Injected beam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E7231F-DB20-48E0-9AC6-B30014A59A97}"/>
              </a:ext>
            </a:extLst>
          </p:cNvPr>
          <p:cNvSpPr txBox="1"/>
          <p:nvPr/>
        </p:nvSpPr>
        <p:spPr>
          <a:xfrm>
            <a:off x="5403639" y="2018601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Stored beam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5DF4C34-3182-40C2-B534-E13AFB97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7227"/>
              </p:ext>
            </p:extLst>
          </p:nvPr>
        </p:nvGraphicFramePr>
        <p:xfrm>
          <a:off x="0" y="962208"/>
          <a:ext cx="3159860" cy="1818720"/>
        </p:xfrm>
        <a:graphic>
          <a:graphicData uri="http://schemas.openxmlformats.org/drawingml/2006/table">
            <a:tbl>
              <a:tblPr firstRow="1" bandCol="1">
                <a:tableStyleId>{B301B821-A1FF-4177-AEE7-76D212191A09}</a:tableStyleId>
              </a:tblPr>
              <a:tblGrid>
                <a:gridCol w="1579930">
                  <a:extLst>
                    <a:ext uri="{9D8B030D-6E8A-4147-A177-3AD203B41FA5}">
                      <a16:colId xmlns:a16="http://schemas.microsoft.com/office/drawing/2014/main" val="1709500914"/>
                    </a:ext>
                  </a:extLst>
                </a:gridCol>
                <a:gridCol w="1579930">
                  <a:extLst>
                    <a:ext uri="{9D8B030D-6E8A-4147-A177-3AD203B41FA5}">
                      <a16:colId xmlns:a16="http://schemas.microsoft.com/office/drawing/2014/main" val="3297172619"/>
                    </a:ext>
                  </a:extLst>
                </a:gridCol>
              </a:tblGrid>
              <a:tr h="453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Main parameters of the storage ring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38166"/>
                  </a:ext>
                </a:extLst>
              </a:tr>
              <a:tr h="453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Energy (GeV)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2.75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885564"/>
                  </a:ext>
                </a:extLst>
              </a:tr>
              <a:tr h="453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Circumference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354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929022"/>
                  </a:ext>
                </a:extLst>
              </a:tr>
              <a:tr h="453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Revolution period (µs)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563308"/>
                  </a:ext>
                </a:extLst>
              </a:tr>
            </a:tbl>
          </a:graphicData>
        </a:graphic>
      </p:graphicFrame>
      <p:graphicFrame>
        <p:nvGraphicFramePr>
          <p:cNvPr id="12" name="Tableau 20">
            <a:extLst>
              <a:ext uri="{FF2B5EF4-FFF2-40B4-BE49-F238E27FC236}">
                <a16:creationId xmlns:a16="http://schemas.microsoft.com/office/drawing/2014/main" id="{8CD162C1-A6AA-4107-ABE5-091BA0A56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52913"/>
              </p:ext>
            </p:extLst>
          </p:nvPr>
        </p:nvGraphicFramePr>
        <p:xfrm>
          <a:off x="4853848" y="4195993"/>
          <a:ext cx="4182649" cy="2440038"/>
        </p:xfrm>
        <a:graphic>
          <a:graphicData uri="http://schemas.openxmlformats.org/drawingml/2006/table">
            <a:tbl>
              <a:tblPr firstRow="1" bandCol="1">
                <a:tableStyleId>{B301B821-A1FF-4177-AEE7-76D212191A09}</a:tableStyleId>
              </a:tblPr>
              <a:tblGrid>
                <a:gridCol w="2788900">
                  <a:extLst>
                    <a:ext uri="{9D8B030D-6E8A-4147-A177-3AD203B41FA5}">
                      <a16:colId xmlns:a16="http://schemas.microsoft.com/office/drawing/2014/main" val="999385496"/>
                    </a:ext>
                  </a:extLst>
                </a:gridCol>
                <a:gridCol w="1393749">
                  <a:extLst>
                    <a:ext uri="{9D8B030D-6E8A-4147-A177-3AD203B41FA5}">
                      <a16:colId xmlns:a16="http://schemas.microsoft.com/office/drawing/2014/main" val="3743491367"/>
                    </a:ext>
                  </a:extLst>
                </a:gridCol>
              </a:tblGrid>
              <a:tr h="53531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Parameter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Kickers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522195"/>
                  </a:ext>
                </a:extLst>
              </a:tr>
              <a:tr h="434201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Pulse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7 µs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14773"/>
                  </a:ext>
                </a:extLst>
              </a:tr>
              <a:tr h="434201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Kick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±7.6 </a:t>
                      </a:r>
                      <a:r>
                        <a:rPr lang="fr-FR" sz="1400" err="1"/>
                        <a:t>mrad</a:t>
                      </a:r>
                      <a:endParaRPr lang="fr-F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46319"/>
                  </a:ext>
                </a:extLst>
              </a:tr>
              <a:tr h="43420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Peak H-</a:t>
                      </a:r>
                      <a:r>
                        <a:rPr lang="fr-FR" sz="1400" dirty="0" err="1"/>
                        <a:t>closed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orbit</a:t>
                      </a:r>
                      <a:r>
                        <a:rPr lang="fr-FR" sz="1400" dirty="0"/>
                        <a:t> distorsion (</a:t>
                      </a:r>
                      <a:r>
                        <a:rPr lang="fr-FR" sz="1400" dirty="0" err="1"/>
                        <a:t>optimized</a:t>
                      </a:r>
                      <a:r>
                        <a:rPr lang="fr-FR" sz="1400" dirty="0"/>
                        <a:t> 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~31% of </a:t>
                      </a:r>
                      <a:r>
                        <a:rPr lang="fr-FR" sz="1400" b="0" i="0" u="none" strike="noStrike" noProof="0" dirty="0" err="1">
                          <a:solidFill>
                            <a:srgbClr val="FF0000"/>
                          </a:solidFill>
                          <a:latin typeface="Arial"/>
                        </a:rPr>
                        <a:t>σ</a:t>
                      </a:r>
                      <a:r>
                        <a:rPr lang="fr-FR" sz="1400" b="0" i="0" u="none" strike="noStrike" baseline="-25000" noProof="0" dirty="0" err="1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892596"/>
                  </a:ext>
                </a:extLst>
              </a:tr>
              <a:tr h="434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Peak V-</a:t>
                      </a:r>
                      <a:r>
                        <a:rPr lang="fr-FR" sz="1400" dirty="0" err="1"/>
                        <a:t>closed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orbit</a:t>
                      </a:r>
                      <a:r>
                        <a:rPr lang="fr-FR" sz="1400" dirty="0"/>
                        <a:t> distorsion (</a:t>
                      </a:r>
                      <a:r>
                        <a:rPr lang="fr-FR" sz="1400" dirty="0" err="1"/>
                        <a:t>optimized</a:t>
                      </a:r>
                      <a:r>
                        <a:rPr lang="fr-FR" sz="1400" dirty="0"/>
                        <a:t> 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~250% of </a:t>
                      </a:r>
                      <a:r>
                        <a:rPr lang="fr-FR" sz="1400" b="0" i="0" u="none" strike="noStrike" noProof="0" dirty="0" err="1">
                          <a:solidFill>
                            <a:srgbClr val="FF0000"/>
                          </a:solidFill>
                          <a:latin typeface="Arial"/>
                        </a:rPr>
                        <a:t>σ</a:t>
                      </a:r>
                      <a:r>
                        <a:rPr lang="fr-FR" sz="1400" b="0" i="0" u="none" strike="noStrike" baseline="-25000" noProof="0" dirty="0" err="1">
                          <a:solidFill>
                            <a:srgbClr val="FF0000"/>
                          </a:solidFill>
                          <a:latin typeface="Arial"/>
                        </a:rPr>
                        <a:t>z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02518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673BADC-4014-4DA8-A9C7-948273C9D9CF}"/>
              </a:ext>
            </a:extLst>
          </p:cNvPr>
          <p:cNvSpPr txBox="1"/>
          <p:nvPr/>
        </p:nvSpPr>
        <p:spPr>
          <a:xfrm>
            <a:off x="4628673" y="1172652"/>
            <a:ext cx="3183689" cy="600164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100">
                <a:solidFill>
                  <a:schemeClr val="accent1"/>
                </a:solidFill>
              </a:rPr>
              <a:t>Limiting closed orbit distortions is very challenging !... Even impossible while operating standard off-axis injection…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E6CC34-8D1D-485C-8D37-127580A89505}"/>
              </a:ext>
            </a:extLst>
          </p:cNvPr>
          <p:cNvSpPr txBox="1"/>
          <p:nvPr/>
        </p:nvSpPr>
        <p:spPr>
          <a:xfrm>
            <a:off x="5211194" y="3162242"/>
            <a:ext cx="2232248" cy="600164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100">
                <a:solidFill>
                  <a:schemeClr val="accent1"/>
                </a:solidFill>
              </a:rPr>
              <a:t>…But it is strongly requested for beamlines today, and even more critical for 4GLSs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A6B7775-6EF2-4A00-ABAE-7BA82F3174B8}"/>
              </a:ext>
            </a:extLst>
          </p:cNvPr>
          <p:cNvSpPr txBox="1"/>
          <p:nvPr/>
        </p:nvSpPr>
        <p:spPr>
          <a:xfrm>
            <a:off x="818165" y="6328064"/>
            <a:ext cx="6383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00B0F0"/>
                </a:solidFill>
              </a:rPr>
              <a:t>Dipole</a:t>
            </a:r>
          </a:p>
          <a:p>
            <a:r>
              <a:rPr lang="en-US" sz="800">
                <a:solidFill>
                  <a:srgbClr val="FF0000"/>
                </a:solidFill>
              </a:rPr>
              <a:t>Ondulator</a:t>
            </a:r>
          </a:p>
          <a:p>
            <a:r>
              <a:rPr lang="en-US" sz="800">
                <a:solidFill>
                  <a:srgbClr val="00B050"/>
                </a:solidFill>
              </a:rPr>
              <a:t>wiggler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DAB9D67-97CC-4E2A-9A6D-99180F9B69FB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706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err="1"/>
              <a:t>II.b</a:t>
            </a:r>
            <a:r>
              <a:rPr lang="en-US" sz="1800"/>
              <a:t>. MIK Off-Axis Injection Layout for Top-Up Operation at SOLEIL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910156"/>
            <a:ext cx="4349806" cy="394784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086533" y="4950250"/>
            <a:ext cx="8322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/>
              <a:t>LINAC 100 MeV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97210" y="4643033"/>
            <a:ext cx="71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/>
              <a:t>BOOSTER 2.75 GeV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91682" y="5619848"/>
            <a:ext cx="921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/>
              <a:t>STORAGE RING 2.75 GeV</a:t>
            </a:r>
          </a:p>
        </p:txBody>
      </p:sp>
      <p:sp>
        <p:nvSpPr>
          <p:cNvPr id="66" name="Ellipse 65"/>
          <p:cNvSpPr/>
          <p:nvPr/>
        </p:nvSpPr>
        <p:spPr>
          <a:xfrm>
            <a:off x="2466713" y="4020882"/>
            <a:ext cx="216024" cy="2160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6" idx="5"/>
          </p:cNvCxnSpPr>
          <p:nvPr/>
        </p:nvCxnSpPr>
        <p:spPr>
          <a:xfrm>
            <a:off x="2651101" y="4205270"/>
            <a:ext cx="103644" cy="87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95536" y="112474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331642" y="1124744"/>
            <a:ext cx="1503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266781" y="1124744"/>
            <a:ext cx="513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211960" y="112474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339752" y="1715596"/>
            <a:ext cx="43204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084040">
            <a:off x="1096009" y="2003628"/>
            <a:ext cx="533383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9330273">
            <a:off x="606424" y="2309734"/>
            <a:ext cx="533383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eur droit 45"/>
          <p:cNvCxnSpPr>
            <a:endCxn id="45" idx="1"/>
          </p:cNvCxnSpPr>
          <p:nvPr/>
        </p:nvCxnSpPr>
        <p:spPr>
          <a:xfrm flipV="1">
            <a:off x="539552" y="2581311"/>
            <a:ext cx="122916" cy="127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45" idx="3"/>
            <a:endCxn id="44" idx="1"/>
          </p:cNvCxnSpPr>
          <p:nvPr/>
        </p:nvCxnSpPr>
        <p:spPr>
          <a:xfrm flipV="1">
            <a:off x="1083761" y="2225472"/>
            <a:ext cx="37761" cy="2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44" idx="3"/>
            <a:endCxn id="43" idx="1"/>
          </p:cNvCxnSpPr>
          <p:nvPr/>
        </p:nvCxnSpPr>
        <p:spPr>
          <a:xfrm flipV="1">
            <a:off x="1603879" y="1823608"/>
            <a:ext cx="735875" cy="17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endCxn id="43" idx="3"/>
          </p:cNvCxnSpPr>
          <p:nvPr/>
        </p:nvCxnSpPr>
        <p:spPr>
          <a:xfrm flipH="1">
            <a:off x="2771802" y="1823608"/>
            <a:ext cx="27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99592" y="11247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834731" y="11247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3779912" y="11247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3050757" y="1823608"/>
            <a:ext cx="19532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5004048" y="836712"/>
            <a:ext cx="576064" cy="1274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MIK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004048" y="1124744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3" idx="3"/>
          </p:cNvCxnSpPr>
          <p:nvPr/>
        </p:nvCxnSpPr>
        <p:spPr>
          <a:xfrm>
            <a:off x="5580112" y="1474176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endCxn id="3" idx="3"/>
          </p:cNvCxnSpPr>
          <p:nvPr/>
        </p:nvCxnSpPr>
        <p:spPr>
          <a:xfrm flipV="1">
            <a:off x="5004048" y="1474176"/>
            <a:ext cx="576064" cy="34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4427984" y="756504"/>
            <a:ext cx="1728192" cy="149768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/>
          <p:cNvCxnSpPr>
            <a:cxnSpLocks/>
            <a:stCxn id="66" idx="1"/>
          </p:cNvCxnSpPr>
          <p:nvPr/>
        </p:nvCxnSpPr>
        <p:spPr>
          <a:xfrm flipV="1">
            <a:off x="2498349" y="2034855"/>
            <a:ext cx="2165668" cy="2017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intérieur, salle de bain, plancher, évier&#10;&#10;Description générée automatiquement">
            <a:extLst>
              <a:ext uri="{FF2B5EF4-FFF2-40B4-BE49-F238E27FC236}">
                <a16:creationId xmlns:a16="http://schemas.microsoft.com/office/drawing/2014/main" id="{F1CEEBB7-ABAF-4FAB-9411-2227C3426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56792"/>
            <a:ext cx="2728374" cy="1273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1" name="Tableau 20">
            <a:extLst>
              <a:ext uri="{FF2B5EF4-FFF2-40B4-BE49-F238E27FC236}">
                <a16:creationId xmlns:a16="http://schemas.microsoft.com/office/drawing/2014/main" id="{CC5840B8-31BB-4F92-862E-74EFF05E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5693"/>
              </p:ext>
            </p:extLst>
          </p:nvPr>
        </p:nvGraphicFramePr>
        <p:xfrm>
          <a:off x="4161692" y="4982307"/>
          <a:ext cx="4688798" cy="1787769"/>
        </p:xfrm>
        <a:graphic>
          <a:graphicData uri="http://schemas.openxmlformats.org/drawingml/2006/table">
            <a:tbl>
              <a:tblPr firstRow="1" bandCol="1">
                <a:tableStyleId>{B301B821-A1FF-4177-AEE7-76D212191A09}</a:tableStyleId>
              </a:tblPr>
              <a:tblGrid>
                <a:gridCol w="2160086">
                  <a:extLst>
                    <a:ext uri="{9D8B030D-6E8A-4147-A177-3AD203B41FA5}">
                      <a16:colId xmlns:a16="http://schemas.microsoft.com/office/drawing/2014/main" val="999385496"/>
                    </a:ext>
                  </a:extLst>
                </a:gridCol>
                <a:gridCol w="2528712">
                  <a:extLst>
                    <a:ext uri="{9D8B030D-6E8A-4147-A177-3AD203B41FA5}">
                      <a16:colId xmlns:a16="http://schemas.microsoft.com/office/drawing/2014/main" val="2197487708"/>
                    </a:ext>
                  </a:extLst>
                </a:gridCol>
              </a:tblGrid>
              <a:tr h="29489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Parameter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522195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Pulse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2.4 µs </a:t>
                      </a:r>
                      <a:r>
                        <a:rPr lang="fr-FR" sz="1200" dirty="0">
                          <a:sym typeface="Wingdings" panose="05000000000000000000" pitchFamily="2" charset="2"/>
                        </a:rPr>
                        <a:t> 2 </a:t>
                      </a:r>
                      <a:r>
                        <a:rPr lang="fr-FR" sz="1200" dirty="0" err="1">
                          <a:sym typeface="Wingdings" panose="05000000000000000000" pitchFamily="2" charset="2"/>
                        </a:rPr>
                        <a:t>revolution</a:t>
                      </a:r>
                      <a:r>
                        <a:rPr lang="fr-FR" sz="12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dirty="0" err="1">
                          <a:sym typeface="Wingdings" panose="05000000000000000000" pitchFamily="2" charset="2"/>
                        </a:rPr>
                        <a:t>periods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14773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Magnetic </a:t>
                      </a:r>
                      <a:r>
                        <a:rPr lang="fr-FR" sz="1200" err="1"/>
                        <a:t>length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0.304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746402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Nominal horizontal kick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2.2 </a:t>
                      </a:r>
                      <a:r>
                        <a:rPr lang="fr-FR" sz="1200" err="1"/>
                        <a:t>mrad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46319"/>
                  </a:ext>
                </a:extLst>
              </a:tr>
              <a:tr h="60820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Target </a:t>
                      </a:r>
                      <a:r>
                        <a:rPr lang="fr-FR" sz="1200" b="0" i="0" u="none" strike="noStrike" noProof="0" dirty="0" err="1">
                          <a:latin typeface="Arial"/>
                        </a:rPr>
                        <a:t>residual</a:t>
                      </a:r>
                      <a:r>
                        <a:rPr lang="fr-FR" sz="1200" b="0" i="0" u="none" strike="noStrike" noProof="0" dirty="0">
                          <a:latin typeface="Arial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 err="1">
                          <a:latin typeface="Arial"/>
                        </a:rPr>
                        <a:t>closed</a:t>
                      </a:r>
                      <a:r>
                        <a:rPr lang="fr-FR" sz="1200" b="0" i="0" u="none" strike="noStrike" noProof="0" dirty="0">
                          <a:latin typeface="Arial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latin typeface="Arial"/>
                        </a:rPr>
                        <a:t>orbit</a:t>
                      </a:r>
                      <a:r>
                        <a:rPr lang="fr-FR" sz="1200" b="0" i="0" u="none" strike="noStrike" noProof="0" dirty="0">
                          <a:latin typeface="Arial"/>
                        </a:rPr>
                        <a:t> distorsion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&lt; 2 to 3% of transverse </a:t>
                      </a:r>
                      <a:r>
                        <a:rPr lang="fr-FR" sz="1200" b="0" i="0" u="none" strike="noStrike" noProof="0" dirty="0" err="1">
                          <a:latin typeface="Arial"/>
                        </a:rPr>
                        <a:t>beam</a:t>
                      </a:r>
                      <a:r>
                        <a:rPr lang="fr-FR" sz="1200" b="0" i="0" u="none" strike="noStrike" noProof="0" dirty="0">
                          <a:latin typeface="Arial"/>
                        </a:rPr>
                        <a:t> size</a:t>
                      </a:r>
                      <a:endParaRPr lang="fr-FR" b="0" i="0" u="none" strike="noStrike" noProof="0" dirty="0"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892596"/>
                  </a:ext>
                </a:extLst>
              </a:tr>
            </a:tbl>
          </a:graphicData>
        </a:graphic>
      </p:graphicFrame>
      <p:sp>
        <p:nvSpPr>
          <p:cNvPr id="52" name="ZoneTexte 51">
            <a:extLst>
              <a:ext uri="{FF2B5EF4-FFF2-40B4-BE49-F238E27FC236}">
                <a16:creationId xmlns:a16="http://schemas.microsoft.com/office/drawing/2014/main" id="{BA880A60-D752-487F-AEA2-76688DDB9EE5}"/>
              </a:ext>
            </a:extLst>
          </p:cNvPr>
          <p:cNvSpPr txBox="1"/>
          <p:nvPr/>
        </p:nvSpPr>
        <p:spPr>
          <a:xfrm>
            <a:off x="396651" y="1567238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Thick septum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FB13D3-951D-4133-B0D1-29E7EEB51765}"/>
              </a:ext>
            </a:extLst>
          </p:cNvPr>
          <p:cNvSpPr txBox="1"/>
          <p:nvPr/>
        </p:nvSpPr>
        <p:spPr>
          <a:xfrm>
            <a:off x="1929008" y="1915655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Thin septum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2567909-4BDE-4716-9099-B277EBD49B72}"/>
              </a:ext>
            </a:extLst>
          </p:cNvPr>
          <p:cNvSpPr txBox="1"/>
          <p:nvPr/>
        </p:nvSpPr>
        <p:spPr>
          <a:xfrm>
            <a:off x="2977032" y="147941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Injected beam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8D9ED54-8B8B-4B90-9278-6DD11C19DA23}"/>
              </a:ext>
            </a:extLst>
          </p:cNvPr>
          <p:cNvSpPr txBox="1"/>
          <p:nvPr/>
        </p:nvSpPr>
        <p:spPr>
          <a:xfrm>
            <a:off x="2993747" y="7892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Stored beam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3FBD7B5-5A0E-4480-8E1D-62F2B3A548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4762" b="1772"/>
          <a:stretch/>
        </p:blipFill>
        <p:spPr>
          <a:xfrm>
            <a:off x="6711987" y="2886642"/>
            <a:ext cx="2393091" cy="1957695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03412E6B-081C-4F88-B75A-643104583782}"/>
              </a:ext>
            </a:extLst>
          </p:cNvPr>
          <p:cNvSpPr/>
          <p:nvPr/>
        </p:nvSpPr>
        <p:spPr>
          <a:xfrm rot="18821640">
            <a:off x="7449020" y="3108991"/>
            <a:ext cx="288032" cy="255359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8DFD6-7822-442B-A720-4D4B507F7ADC}"/>
              </a:ext>
            </a:extLst>
          </p:cNvPr>
          <p:cNvSpPr/>
          <p:nvPr/>
        </p:nvSpPr>
        <p:spPr>
          <a:xfrm>
            <a:off x="8214527" y="4386105"/>
            <a:ext cx="166286" cy="256926"/>
          </a:xfrm>
          <a:custGeom>
            <a:avLst/>
            <a:gdLst>
              <a:gd name="connsiteX0" fmla="*/ 0 w 166286"/>
              <a:gd name="connsiteY0" fmla="*/ 0 h 256926"/>
              <a:gd name="connsiteX1" fmla="*/ 75363 w 166286"/>
              <a:gd name="connsiteY1" fmla="*/ 236137 h 256926"/>
              <a:gd name="connsiteX2" fmla="*/ 160774 w 166286"/>
              <a:gd name="connsiteY2" fmla="*/ 246185 h 256926"/>
              <a:gd name="connsiteX3" fmla="*/ 150726 w 166286"/>
              <a:gd name="connsiteY3" fmla="*/ 246185 h 25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6" h="256926">
                <a:moveTo>
                  <a:pt x="0" y="0"/>
                </a:moveTo>
                <a:cubicBezTo>
                  <a:pt x="24283" y="97553"/>
                  <a:pt x="48567" y="195106"/>
                  <a:pt x="75363" y="236137"/>
                </a:cubicBezTo>
                <a:cubicBezTo>
                  <a:pt x="102159" y="277168"/>
                  <a:pt x="148213" y="244510"/>
                  <a:pt x="160774" y="246185"/>
                </a:cubicBezTo>
                <a:cubicBezTo>
                  <a:pt x="173335" y="247860"/>
                  <a:pt x="162030" y="247022"/>
                  <a:pt x="150726" y="246185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654B4F6-9D6C-4AFE-AAEB-6EADBFE68135}"/>
              </a:ext>
            </a:extLst>
          </p:cNvPr>
          <p:cNvSpPr txBox="1"/>
          <p:nvPr/>
        </p:nvSpPr>
        <p:spPr>
          <a:xfrm>
            <a:off x="7726629" y="3035412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Injected beam</a:t>
            </a:r>
          </a:p>
          <a:p>
            <a:pPr algn="ctr"/>
            <a:r>
              <a:rPr lang="en-US" sz="1400">
                <a:solidFill>
                  <a:srgbClr val="C00000"/>
                </a:solidFill>
              </a:rPr>
              <a:t>1</a:t>
            </a:r>
            <a:r>
              <a:rPr lang="en-US" sz="1400" baseline="30000">
                <a:solidFill>
                  <a:srgbClr val="C00000"/>
                </a:solidFill>
              </a:rPr>
              <a:t>st</a:t>
            </a:r>
            <a:r>
              <a:rPr lang="en-US" sz="1400">
                <a:solidFill>
                  <a:srgbClr val="C00000"/>
                </a:solidFill>
              </a:rPr>
              <a:t> turn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8FC910A-55FA-49C2-BEE7-414C32FB9C04}"/>
              </a:ext>
            </a:extLst>
          </p:cNvPr>
          <p:cNvSpPr txBox="1"/>
          <p:nvPr/>
        </p:nvSpPr>
        <p:spPr>
          <a:xfrm>
            <a:off x="6976957" y="4128894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Injected beam</a:t>
            </a:r>
          </a:p>
          <a:p>
            <a:pPr algn="ctr"/>
            <a:r>
              <a:rPr lang="en-US" sz="1400">
                <a:solidFill>
                  <a:srgbClr val="C00000"/>
                </a:solidFill>
              </a:rPr>
              <a:t>2</a:t>
            </a:r>
            <a:r>
              <a:rPr lang="en-US" sz="1400" baseline="30000">
                <a:solidFill>
                  <a:srgbClr val="C00000"/>
                </a:solidFill>
              </a:rPr>
              <a:t>nd</a:t>
            </a:r>
            <a:r>
              <a:rPr lang="en-US" sz="1400">
                <a:solidFill>
                  <a:srgbClr val="C00000"/>
                </a:solidFill>
              </a:rPr>
              <a:t> turn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D98410-E6C7-4304-8E0A-2D5F8D3FE7F5}"/>
              </a:ext>
            </a:extLst>
          </p:cNvPr>
          <p:cNvSpPr txBox="1"/>
          <p:nvPr/>
        </p:nvSpPr>
        <p:spPr>
          <a:xfrm>
            <a:off x="596223" y="6381330"/>
            <a:ext cx="6383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00B0F0"/>
                </a:solidFill>
              </a:rPr>
              <a:t>Dipole</a:t>
            </a:r>
          </a:p>
          <a:p>
            <a:r>
              <a:rPr lang="en-US" sz="800">
                <a:solidFill>
                  <a:srgbClr val="FF0000"/>
                </a:solidFill>
              </a:rPr>
              <a:t>Ondulator</a:t>
            </a:r>
          </a:p>
          <a:p>
            <a:r>
              <a:rPr lang="en-US" sz="800">
                <a:solidFill>
                  <a:srgbClr val="00B050"/>
                </a:solidFill>
              </a:rPr>
              <a:t>wiggler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F4C260-108C-4E34-9411-5B7DE4D3B566}"/>
              </a:ext>
            </a:extLst>
          </p:cNvPr>
          <p:cNvSpPr txBox="1"/>
          <p:nvPr/>
        </p:nvSpPr>
        <p:spPr>
          <a:xfrm>
            <a:off x="1683277" y="2290328"/>
            <a:ext cx="1808098" cy="600164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100">
                <a:solidFill>
                  <a:schemeClr val="accent1"/>
                </a:solidFill>
              </a:rPr>
              <a:t>The installed MIK is a great step towards almost transparent injection 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A8664B6-3E9F-47CD-A076-B221494D17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8017"/>
          <a:stretch/>
        </p:blipFill>
        <p:spPr>
          <a:xfrm>
            <a:off x="4329682" y="2886287"/>
            <a:ext cx="2323120" cy="1958400"/>
          </a:xfrm>
          <a:prstGeom prst="rect">
            <a:avLst/>
          </a:prstGeom>
        </p:spPr>
      </p:pic>
      <p:sp>
        <p:nvSpPr>
          <p:cNvPr id="60" name="Ellipse 59">
            <a:extLst>
              <a:ext uri="{FF2B5EF4-FFF2-40B4-BE49-F238E27FC236}">
                <a16:creationId xmlns:a16="http://schemas.microsoft.com/office/drawing/2014/main" id="{6339A2D9-4FA8-4376-9329-63C032828924}"/>
              </a:ext>
            </a:extLst>
          </p:cNvPr>
          <p:cNvSpPr/>
          <p:nvPr/>
        </p:nvSpPr>
        <p:spPr>
          <a:xfrm>
            <a:off x="5587246" y="3803678"/>
            <a:ext cx="81527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8FDE8FEE-ABCA-4A3A-BB3B-946126284E6F}"/>
              </a:ext>
            </a:extLst>
          </p:cNvPr>
          <p:cNvSpPr/>
          <p:nvPr/>
        </p:nvSpPr>
        <p:spPr>
          <a:xfrm>
            <a:off x="5927429" y="3057411"/>
            <a:ext cx="237907" cy="13579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8E539DB-F8F3-49E1-B6C9-E5ADA37677B0}"/>
              </a:ext>
            </a:extLst>
          </p:cNvPr>
          <p:cNvSpPr txBox="1"/>
          <p:nvPr/>
        </p:nvSpPr>
        <p:spPr>
          <a:xfrm>
            <a:off x="5452261" y="3969163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Stored beam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398F14A-DD47-4F4D-B1BB-C83A29275C6E}"/>
              </a:ext>
            </a:extLst>
          </p:cNvPr>
          <p:cNvSpPr txBox="1"/>
          <p:nvPr/>
        </p:nvSpPr>
        <p:spPr>
          <a:xfrm>
            <a:off x="4659816" y="3113464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Injected beam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3E784C-94BB-7047-AFA6-56712C174390}"/>
              </a:ext>
            </a:extLst>
          </p:cNvPr>
          <p:cNvSpPr txBox="1"/>
          <p:nvPr/>
        </p:nvSpPr>
        <p:spPr>
          <a:xfrm>
            <a:off x="5787349" y="3558527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10.3 mm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9C7B57D7-962B-4A98-97C2-14660C78358D}"/>
              </a:ext>
            </a:extLst>
          </p:cNvPr>
          <p:cNvCxnSpPr>
            <a:cxnSpLocks/>
          </p:cNvCxnSpPr>
          <p:nvPr/>
        </p:nvCxnSpPr>
        <p:spPr>
          <a:xfrm flipV="1">
            <a:off x="2651101" y="2254185"/>
            <a:ext cx="2623924" cy="195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40C6BB8D-2DD0-4C5E-8CF6-14D55A116505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37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F7DAB-DA5F-43DB-AED0-AF7A4CFE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III.a</a:t>
            </a:r>
            <a:r>
              <a:rPr lang="en-US"/>
              <a:t>. MIK Mechanical Assembly</a:t>
            </a:r>
          </a:p>
        </p:txBody>
      </p:sp>
      <p:pic>
        <p:nvPicPr>
          <p:cNvPr id="5" name="Espace réservé du contenu 4" descr="Une image contenant intérieur, métal, argent&#10;&#10;Description générée automatiquement">
            <a:extLst>
              <a:ext uri="{FF2B5EF4-FFF2-40B4-BE49-F238E27FC236}">
                <a16:creationId xmlns:a16="http://schemas.microsoft.com/office/drawing/2014/main" id="{BF3DFF9F-DBF2-48EC-B899-191CF4246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42" y="4570759"/>
            <a:ext cx="2884107" cy="2163080"/>
          </a:xfr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BD9D81-20F2-4F97-BB46-3872734DC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62654"/>
            <a:ext cx="1440160" cy="1920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Espace réservé du contenu 3">
            <a:extLst>
              <a:ext uri="{FF2B5EF4-FFF2-40B4-BE49-F238E27FC236}">
                <a16:creationId xmlns:a16="http://schemas.microsoft.com/office/drawing/2014/main" id="{855081DB-BA48-49DC-9767-804981A0E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41" y="1431902"/>
            <a:ext cx="1486284" cy="1981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172C0039-5124-4BD5-9BB5-FB137A808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356">
            <a:off x="6596628" y="1770273"/>
            <a:ext cx="2407560" cy="1805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1760A2-9FE8-4622-96F3-D0BA35381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5" y="836712"/>
            <a:ext cx="2897229" cy="2808312"/>
          </a:xfrm>
          <a:prstGeom prst="rect">
            <a:avLst/>
          </a:prstGeom>
        </p:spPr>
      </p:pic>
      <p:pic>
        <p:nvPicPr>
          <p:cNvPr id="16" name="Image 15" descr="Une image contenant personne, intérieur, garçon, travaillant&#10;&#10;Description générée automatiquement">
            <a:extLst>
              <a:ext uri="{FF2B5EF4-FFF2-40B4-BE49-F238E27FC236}">
                <a16:creationId xmlns:a16="http://schemas.microsoft.com/office/drawing/2014/main" id="{A8AA58B1-B95B-4A9D-8280-9643E74CBF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90" y="4570760"/>
            <a:ext cx="2823865" cy="1882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9788EF3-039A-4EC2-B205-D7CE76918FC5}"/>
              </a:ext>
            </a:extLst>
          </p:cNvPr>
          <p:cNvSpPr txBox="1"/>
          <p:nvPr/>
        </p:nvSpPr>
        <p:spPr>
          <a:xfrm>
            <a:off x="3427644" y="859448"/>
            <a:ext cx="128399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2 mm dia. copper conductors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9A46A2B-10BD-4619-8728-26D8A643AB37}"/>
              </a:ext>
            </a:extLst>
          </p:cNvPr>
          <p:cNvSpPr txBox="1"/>
          <p:nvPr/>
        </p:nvSpPr>
        <p:spPr>
          <a:xfrm>
            <a:off x="4753627" y="781292"/>
            <a:ext cx="1786241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Conductors held in grooves with glued alumina bars</a:t>
            </a:r>
            <a:endParaRPr lang="en-US" sz="1100">
              <a:solidFill>
                <a:schemeClr val="accent1"/>
              </a:solidFill>
              <a:cs typeface="Arial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D739C7A-7B9E-4B63-A741-F7D0323F0BCA}"/>
              </a:ext>
            </a:extLst>
          </p:cNvPr>
          <p:cNvSpPr/>
          <p:nvPr/>
        </p:nvSpPr>
        <p:spPr>
          <a:xfrm>
            <a:off x="1763691" y="2282187"/>
            <a:ext cx="81527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8033E10-E085-4931-9063-ED5657735763}"/>
              </a:ext>
            </a:extLst>
          </p:cNvPr>
          <p:cNvSpPr/>
          <p:nvPr/>
        </p:nvSpPr>
        <p:spPr>
          <a:xfrm>
            <a:off x="2199176" y="2240869"/>
            <a:ext cx="212584" cy="870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6E6240D-D90F-42B5-9A21-DD992B706E21}"/>
              </a:ext>
            </a:extLst>
          </p:cNvPr>
          <p:cNvSpPr txBox="1"/>
          <p:nvPr/>
        </p:nvSpPr>
        <p:spPr>
          <a:xfrm>
            <a:off x="6863204" y="860926"/>
            <a:ext cx="2090098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  <a:cs typeface="Arial"/>
              </a:rPr>
              <a:t>Magnet assembly step with dedicated clamps designed to maintain conductors and alumina bars during glue curing</a:t>
            </a:r>
            <a:endParaRPr lang="fr-FR">
              <a:solidFill>
                <a:schemeClr val="accent1"/>
              </a:solidFill>
              <a:cs typeface="Arial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86B9D8D-CCFF-4BE6-A0D8-FFDE84408B9E}"/>
              </a:ext>
            </a:extLst>
          </p:cNvPr>
          <p:cNvSpPr txBox="1"/>
          <p:nvPr/>
        </p:nvSpPr>
        <p:spPr>
          <a:xfrm>
            <a:off x="3322142" y="3971478"/>
            <a:ext cx="28841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MIK sapphire vacuum chamber with </a:t>
            </a:r>
            <a:r>
              <a:rPr lang="en-US" sz="1400" dirty="0" err="1">
                <a:solidFill>
                  <a:schemeClr val="accent1"/>
                </a:solidFill>
              </a:rPr>
              <a:t>Ti</a:t>
            </a:r>
            <a:r>
              <a:rPr lang="en-US" sz="1400" dirty="0">
                <a:solidFill>
                  <a:schemeClr val="accent1"/>
                </a:solidFill>
              </a:rPr>
              <a:t> coating (3.5 µm thick)</a:t>
            </a:r>
            <a:endParaRPr lang="en-US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E59374B-2E81-4941-9BF0-384ED1376041}"/>
              </a:ext>
            </a:extLst>
          </p:cNvPr>
          <p:cNvSpPr txBox="1"/>
          <p:nvPr/>
        </p:nvSpPr>
        <p:spPr>
          <a:xfrm>
            <a:off x="6862814" y="3887470"/>
            <a:ext cx="159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MIK installation in the storage 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DCC14F-B801-42C6-ABE9-B0B519F5E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7"/>
          <a:stretch/>
        </p:blipFill>
        <p:spPr bwMode="auto">
          <a:xfrm>
            <a:off x="1097585" y="5373216"/>
            <a:ext cx="1642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621636F-AE28-41BB-B1F8-19D649E6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56" y="4228439"/>
            <a:ext cx="720345" cy="7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723EB8-2B98-4176-9455-F61D2606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4" y="4230889"/>
            <a:ext cx="857554" cy="7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B7FE8CC-1C9B-41F9-BF26-ABAE1BE9D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6" y="4221088"/>
            <a:ext cx="813452" cy="8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70121D-0F23-4377-B1FD-9624BF484CAB}"/>
              </a:ext>
            </a:extLst>
          </p:cNvPr>
          <p:cNvSpPr txBox="1"/>
          <p:nvPr/>
        </p:nvSpPr>
        <p:spPr>
          <a:xfrm>
            <a:off x="529740" y="513186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</a:rPr>
              <a:t>Taper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2B5C6D-05E6-43D4-81E6-8DD18543928A}"/>
              </a:ext>
            </a:extLst>
          </p:cNvPr>
          <p:cNvSpPr txBox="1"/>
          <p:nvPr/>
        </p:nvSpPr>
        <p:spPr>
          <a:xfrm>
            <a:off x="1548136" y="5014339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</a:rPr>
              <a:t>Cu-</a:t>
            </a:r>
            <a:r>
              <a:rPr lang="en-US" sz="1100" err="1">
                <a:solidFill>
                  <a:schemeClr val="accent1"/>
                </a:solidFill>
              </a:rPr>
              <a:t>cr</a:t>
            </a:r>
            <a:r>
              <a:rPr lang="en-US" sz="1100">
                <a:solidFill>
                  <a:schemeClr val="accent1"/>
                </a:solidFill>
              </a:rPr>
              <a:t>-</a:t>
            </a:r>
            <a:r>
              <a:rPr lang="en-US" sz="1100" err="1">
                <a:solidFill>
                  <a:schemeClr val="accent1"/>
                </a:solidFill>
              </a:rPr>
              <a:t>zr</a:t>
            </a:r>
            <a:endParaRPr lang="en-US" sz="1100">
              <a:solidFill>
                <a:schemeClr val="accent1"/>
              </a:solidFill>
            </a:endParaRPr>
          </a:p>
          <a:p>
            <a:r>
              <a:rPr lang="en-US" sz="1100">
                <a:solidFill>
                  <a:schemeClr val="accent1"/>
                </a:solidFill>
              </a:rPr>
              <a:t>Absorber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3E6E5C-21A2-4BFD-A4C1-18489CFA9C31}"/>
              </a:ext>
            </a:extLst>
          </p:cNvPr>
          <p:cNvSpPr txBox="1"/>
          <p:nvPr/>
        </p:nvSpPr>
        <p:spPr>
          <a:xfrm>
            <a:off x="2596240" y="5085184"/>
            <a:ext cx="434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</a:rPr>
              <a:t>MIK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3E9DBD-F0C9-4635-9810-D30EB4AB9939}"/>
              </a:ext>
            </a:extLst>
          </p:cNvPr>
          <p:cNvSpPr txBox="1"/>
          <p:nvPr/>
        </p:nvSpPr>
        <p:spPr>
          <a:xfrm>
            <a:off x="388843" y="3718195"/>
            <a:ext cx="3032490" cy="430887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The MIK is the narrowest horizontal physical aperture of the storage ring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4D7ABA6-7CB5-457D-AC56-4D215A1D2102}"/>
              </a:ext>
            </a:extLst>
          </p:cNvPr>
          <p:cNvSpPr txBox="1"/>
          <p:nvPr/>
        </p:nvSpPr>
        <p:spPr>
          <a:xfrm>
            <a:off x="2" y="1316985"/>
            <a:ext cx="101474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MIK cross section design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25303FF-3510-4570-94D9-197DA4532B8F}"/>
              </a:ext>
            </a:extLst>
          </p:cNvPr>
          <p:cNvCxnSpPr/>
          <p:nvPr/>
        </p:nvCxnSpPr>
        <p:spPr>
          <a:xfrm>
            <a:off x="899592" y="2492896"/>
            <a:ext cx="1800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28BBECA-28DA-4CEA-A608-60B9A72AE8FE}"/>
              </a:ext>
            </a:extLst>
          </p:cNvPr>
          <p:cNvSpPr txBox="1"/>
          <p:nvPr/>
        </p:nvSpPr>
        <p:spPr>
          <a:xfrm>
            <a:off x="668196" y="247331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46 mm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6EDC913-9BEB-4541-BE94-A3DD684CD745}"/>
              </a:ext>
            </a:extLst>
          </p:cNvPr>
          <p:cNvCxnSpPr/>
          <p:nvPr/>
        </p:nvCxnSpPr>
        <p:spPr>
          <a:xfrm>
            <a:off x="818706" y="2163554"/>
            <a:ext cx="0" cy="3097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6F26092-5AB1-4ADC-A353-BB6E3E93C428}"/>
              </a:ext>
            </a:extLst>
          </p:cNvPr>
          <p:cNvSpPr txBox="1"/>
          <p:nvPr/>
        </p:nvSpPr>
        <p:spPr>
          <a:xfrm>
            <a:off x="649115" y="1889967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8 mm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D978BDF-2497-4CAD-8EBB-C0E436C5AF51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806419" y="4753922"/>
            <a:ext cx="214795" cy="37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4793573-E1C1-47C9-B0A1-04E6058ABD8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06417" y="5393472"/>
            <a:ext cx="362368" cy="14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8AADA13-271C-46BA-A148-E0BE37E1FCD9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926605" y="4696303"/>
            <a:ext cx="32446" cy="31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1CCFC951-F3EB-400A-BCD5-4941B64927C7}"/>
              </a:ext>
            </a:extLst>
          </p:cNvPr>
          <p:cNvCxnSpPr>
            <a:cxnSpLocks/>
          </p:cNvCxnSpPr>
          <p:nvPr/>
        </p:nvCxnSpPr>
        <p:spPr>
          <a:xfrm flipH="1">
            <a:off x="1399487" y="5342773"/>
            <a:ext cx="164750" cy="198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2574400-12DF-45F1-8A92-6DF50F628B4D}"/>
              </a:ext>
            </a:extLst>
          </p:cNvPr>
          <p:cNvCxnSpPr>
            <a:stCxn id="9" idx="0"/>
          </p:cNvCxnSpPr>
          <p:nvPr/>
        </p:nvCxnSpPr>
        <p:spPr>
          <a:xfrm flipV="1">
            <a:off x="2813607" y="4696305"/>
            <a:ext cx="0" cy="38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DCCFF635-7641-4DBC-90C5-FF1EA0CD2B5A}"/>
              </a:ext>
            </a:extLst>
          </p:cNvPr>
          <p:cNvCxnSpPr>
            <a:cxnSpLocks/>
          </p:cNvCxnSpPr>
          <p:nvPr/>
        </p:nvCxnSpPr>
        <p:spPr>
          <a:xfrm flipH="1">
            <a:off x="1619674" y="5301208"/>
            <a:ext cx="1080118" cy="30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BE8F655-6BBD-5D44-8FD1-6CE64B5AD171}"/>
              </a:ext>
            </a:extLst>
          </p:cNvPr>
          <p:cNvSpPr txBox="1"/>
          <p:nvPr/>
        </p:nvSpPr>
        <p:spPr>
          <a:xfrm>
            <a:off x="7098185" y="6485754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err="1">
                <a:solidFill>
                  <a:schemeClr val="accent1"/>
                </a:solidFill>
              </a:rPr>
              <a:t>January</a:t>
            </a:r>
            <a:r>
              <a:rPr lang="fr-FR" sz="1400">
                <a:solidFill>
                  <a:schemeClr val="accent1"/>
                </a:solidFill>
              </a:rPr>
              <a:t> 2021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B00683C-F4ED-42D5-AE96-034D1F8A9F56}"/>
              </a:ext>
            </a:extLst>
          </p:cNvPr>
          <p:cNvSpPr txBox="1"/>
          <p:nvPr/>
        </p:nvSpPr>
        <p:spPr>
          <a:xfrm>
            <a:off x="857039" y="2237384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5"/>
                </a:solidFill>
              </a:rPr>
              <a:t>Stored beam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89C28B5-E115-4358-8190-D6577017C70D}"/>
              </a:ext>
            </a:extLst>
          </p:cNvPr>
          <p:cNvSpPr txBox="1"/>
          <p:nvPr/>
        </p:nvSpPr>
        <p:spPr>
          <a:xfrm>
            <a:off x="2181372" y="1925479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7030A0"/>
                </a:solidFill>
              </a:rPr>
              <a:t>Injected beam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A606AF8-2D02-40B2-A5EA-389509504F8B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962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F8BDA-4856-442B-B737-75236FEC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III.b</a:t>
            </a:r>
            <a:r>
              <a:rPr lang="en-US"/>
              <a:t>. </a:t>
            </a:r>
            <a:r>
              <a:rPr lang="fr-FR"/>
              <a:t>Magnetic Field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25FFB2-4004-46D8-AD2F-63C02AD97102}"/>
              </a:ext>
            </a:extLst>
          </p:cNvPr>
          <p:cNvSpPr txBox="1"/>
          <p:nvPr/>
        </p:nvSpPr>
        <p:spPr>
          <a:xfrm>
            <a:off x="3347866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F0104E-0750-402A-8943-1D349190C7F5}"/>
              </a:ext>
            </a:extLst>
          </p:cNvPr>
          <p:cNvSpPr txBox="1"/>
          <p:nvPr/>
        </p:nvSpPr>
        <p:spPr>
          <a:xfrm>
            <a:off x="59943" y="829247"/>
            <a:ext cx="4931148" cy="584775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>
                <a:solidFill>
                  <a:schemeClr val="accent1"/>
                </a:solidFill>
              </a:rPr>
              <a:t>The </a:t>
            </a:r>
            <a:r>
              <a:rPr lang="fr-FR" sz="1600" err="1">
                <a:solidFill>
                  <a:schemeClr val="accent1"/>
                </a:solidFill>
              </a:rPr>
              <a:t>mechanical</a:t>
            </a:r>
            <a:r>
              <a:rPr lang="fr-FR" sz="1600">
                <a:solidFill>
                  <a:schemeClr val="accent1"/>
                </a:solidFill>
              </a:rPr>
              <a:t> design </a:t>
            </a:r>
            <a:r>
              <a:rPr lang="fr-FR" sz="1600" err="1">
                <a:solidFill>
                  <a:schemeClr val="accent1"/>
                </a:solidFill>
              </a:rPr>
              <a:t>allows</a:t>
            </a:r>
            <a:r>
              <a:rPr lang="fr-FR" sz="1600">
                <a:solidFill>
                  <a:schemeClr val="accent1"/>
                </a:solidFill>
              </a:rPr>
              <a:t> to </a:t>
            </a:r>
            <a:r>
              <a:rPr lang="fr-FR" sz="1600" err="1">
                <a:solidFill>
                  <a:schemeClr val="accent1"/>
                </a:solidFill>
              </a:rPr>
              <a:t>achieve</a:t>
            </a:r>
            <a:r>
              <a:rPr lang="fr-FR" sz="1600">
                <a:solidFill>
                  <a:schemeClr val="accent1"/>
                </a:solidFill>
              </a:rPr>
              <a:t> the </a:t>
            </a:r>
            <a:r>
              <a:rPr lang="fr-FR" sz="1600" err="1">
                <a:solidFill>
                  <a:schemeClr val="accent1"/>
                </a:solidFill>
              </a:rPr>
              <a:t>appopriate</a:t>
            </a:r>
            <a:r>
              <a:rPr lang="fr-FR" sz="1600">
                <a:solidFill>
                  <a:schemeClr val="accent1"/>
                </a:solidFill>
              </a:rPr>
              <a:t> </a:t>
            </a:r>
            <a:r>
              <a:rPr lang="fr-FR" sz="1600" err="1">
                <a:solidFill>
                  <a:schemeClr val="accent1"/>
                </a:solidFill>
              </a:rPr>
              <a:t>magnetic</a:t>
            </a:r>
            <a:r>
              <a:rPr lang="fr-FR" sz="1600">
                <a:solidFill>
                  <a:schemeClr val="accent1"/>
                </a:solidFill>
              </a:rPr>
              <a:t> </a:t>
            </a:r>
            <a:r>
              <a:rPr lang="fr-FR" sz="1600" err="1">
                <a:solidFill>
                  <a:schemeClr val="accent1"/>
                </a:solidFill>
              </a:rPr>
              <a:t>field</a:t>
            </a:r>
            <a:r>
              <a:rPr lang="fr-FR" sz="1600">
                <a:solidFill>
                  <a:schemeClr val="accent1"/>
                </a:solidFill>
              </a:rPr>
              <a:t> </a:t>
            </a:r>
            <a:r>
              <a:rPr lang="fr-FR" sz="1600" err="1">
                <a:solidFill>
                  <a:schemeClr val="accent1"/>
                </a:solidFill>
              </a:rPr>
              <a:t>simulated</a:t>
            </a:r>
            <a:r>
              <a:rPr lang="fr-FR" sz="1600">
                <a:solidFill>
                  <a:schemeClr val="accent1"/>
                </a:solidFill>
              </a:rPr>
              <a:t> </a:t>
            </a:r>
            <a:r>
              <a:rPr lang="fr-FR" sz="1600" err="1">
                <a:solidFill>
                  <a:schemeClr val="accent1"/>
                </a:solidFill>
              </a:rPr>
              <a:t>with</a:t>
            </a:r>
            <a:r>
              <a:rPr lang="fr-FR" sz="1600">
                <a:solidFill>
                  <a:schemeClr val="accent1"/>
                </a:solidFill>
              </a:rPr>
              <a:t> </a:t>
            </a:r>
            <a:r>
              <a:rPr lang="fr-FR" sz="1600" err="1">
                <a:solidFill>
                  <a:schemeClr val="accent1"/>
                </a:solidFill>
              </a:rPr>
              <a:t>Quickfield</a:t>
            </a:r>
            <a:endParaRPr lang="fr-FR" sz="160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E576C3B-CAE8-4CED-BCAB-CAF44188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79" y="3723653"/>
            <a:ext cx="4012442" cy="30093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3628D52-7854-4C90-AAA5-ABC04452E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517" y="4088241"/>
            <a:ext cx="3629190" cy="272189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47A9B0C-E90C-404E-9A91-4DFEEE6F6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-195"/>
          <a:stretch/>
        </p:blipFill>
        <p:spPr>
          <a:xfrm>
            <a:off x="5076479" y="784186"/>
            <a:ext cx="4012442" cy="30093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EC77EB2-25A0-43DB-8DB7-6C3954C88EAB}"/>
              </a:ext>
            </a:extLst>
          </p:cNvPr>
          <p:cNvSpPr/>
          <p:nvPr/>
        </p:nvSpPr>
        <p:spPr>
          <a:xfrm>
            <a:off x="6851178" y="1978925"/>
            <a:ext cx="614150" cy="510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1D28827-125B-4DD9-8E02-FE1F31C9B844}"/>
              </a:ext>
            </a:extLst>
          </p:cNvPr>
          <p:cNvCxnSpPr/>
          <p:nvPr/>
        </p:nvCxnSpPr>
        <p:spPr>
          <a:xfrm>
            <a:off x="7465330" y="2488949"/>
            <a:ext cx="1241945" cy="1482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B97C4B-EB5F-4864-B6DE-7E5B96674DC2}"/>
              </a:ext>
            </a:extLst>
          </p:cNvPr>
          <p:cNvCxnSpPr>
            <a:cxnSpLocks/>
          </p:cNvCxnSpPr>
          <p:nvPr/>
        </p:nvCxnSpPr>
        <p:spPr>
          <a:xfrm flipH="1">
            <a:off x="5609232" y="2464365"/>
            <a:ext cx="1241946" cy="15071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12419CD3-15D4-46D5-A88C-0F8CAEA9A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/>
        </p:blipFill>
        <p:spPr>
          <a:xfrm>
            <a:off x="938103" y="1483316"/>
            <a:ext cx="3429185" cy="26457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2E673F-E1B6-4700-A803-5E70DA7815BE}"/>
              </a:ext>
            </a:extLst>
          </p:cNvPr>
          <p:cNvSpPr txBox="1"/>
          <p:nvPr/>
        </p:nvSpPr>
        <p:spPr>
          <a:xfrm>
            <a:off x="143521" y="2665798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t = 1.2 µs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D2F225-3CCB-4939-98FA-DC8AE27EA815}"/>
              </a:ext>
            </a:extLst>
          </p:cNvPr>
          <p:cNvSpPr txBox="1"/>
          <p:nvPr/>
        </p:nvSpPr>
        <p:spPr>
          <a:xfrm>
            <a:off x="145812" y="5311538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t = 1.2 µs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7F448F-8604-4D61-A63C-AB9D0169E936}"/>
              </a:ext>
            </a:extLst>
          </p:cNvPr>
          <p:cNvSpPr txBox="1"/>
          <p:nvPr/>
        </p:nvSpPr>
        <p:spPr>
          <a:xfrm>
            <a:off x="6025313" y="1523944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t = 1.2 µs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CB1DEA-915D-4FC8-AE66-E29201531AEE}"/>
              </a:ext>
            </a:extLst>
          </p:cNvPr>
          <p:cNvSpPr txBox="1"/>
          <p:nvPr/>
        </p:nvSpPr>
        <p:spPr>
          <a:xfrm>
            <a:off x="6527311" y="3932104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</a:rPr>
              <a:t>k</a:t>
            </a:r>
            <a:r>
              <a:rPr lang="fr-FR" sz="1100" baseline="-25000" dirty="0">
                <a:solidFill>
                  <a:schemeClr val="tx2"/>
                </a:solidFill>
              </a:rPr>
              <a:t>1</a:t>
            </a:r>
            <a:r>
              <a:rPr lang="fr-FR" sz="1100" dirty="0">
                <a:solidFill>
                  <a:schemeClr val="tx2"/>
                </a:solidFill>
              </a:rPr>
              <a:t> = -2.4x10</a:t>
            </a:r>
            <a:r>
              <a:rPr lang="fr-FR" sz="1100" baseline="30000" dirty="0">
                <a:solidFill>
                  <a:schemeClr val="tx2"/>
                </a:solidFill>
              </a:rPr>
              <a:t>-3</a:t>
            </a:r>
            <a:r>
              <a:rPr lang="fr-FR" sz="1100" dirty="0">
                <a:solidFill>
                  <a:schemeClr val="tx2"/>
                </a:solidFill>
              </a:rPr>
              <a:t> m</a:t>
            </a:r>
            <a:r>
              <a:rPr lang="fr-FR" sz="1100" baseline="30000" dirty="0">
                <a:solidFill>
                  <a:schemeClr val="tx2"/>
                </a:solidFill>
              </a:rPr>
              <a:t>-1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B62DA58-C354-4858-9500-15FAF5446641}"/>
              </a:ext>
            </a:extLst>
          </p:cNvPr>
          <p:cNvSpPr txBox="1"/>
          <p:nvPr/>
        </p:nvSpPr>
        <p:spPr>
          <a:xfrm>
            <a:off x="6527311" y="4240356"/>
            <a:ext cx="12545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k</a:t>
            </a:r>
            <a:r>
              <a:rPr lang="fr-FR" sz="1100" baseline="-25000" dirty="0">
                <a:solidFill>
                  <a:srgbClr val="FF0000"/>
                </a:solidFill>
              </a:rPr>
              <a:t>1</a:t>
            </a:r>
            <a:r>
              <a:rPr lang="fr-FR" sz="1100" dirty="0">
                <a:solidFill>
                  <a:srgbClr val="FF0000"/>
                </a:solidFill>
              </a:rPr>
              <a:t> = 2.4x10</a:t>
            </a:r>
            <a:r>
              <a:rPr lang="fr-FR" sz="1100" baseline="30000" dirty="0">
                <a:solidFill>
                  <a:srgbClr val="FF0000"/>
                </a:solidFill>
              </a:rPr>
              <a:t>-3</a:t>
            </a:r>
            <a:r>
              <a:rPr lang="fr-FR" sz="1100" dirty="0">
                <a:solidFill>
                  <a:srgbClr val="FF0000"/>
                </a:solidFill>
              </a:rPr>
              <a:t> m</a:t>
            </a:r>
            <a:r>
              <a:rPr lang="fr-FR" sz="1100" baseline="30000" dirty="0">
                <a:solidFill>
                  <a:srgbClr val="FF0000"/>
                </a:solidFill>
              </a:rPr>
              <a:t>-1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87ADA2-FC3F-424E-913C-515E96071A5D}"/>
              </a:ext>
            </a:extLst>
          </p:cNvPr>
          <p:cNvSpPr txBox="1"/>
          <p:nvPr/>
        </p:nvSpPr>
        <p:spPr>
          <a:xfrm>
            <a:off x="6523313" y="4083424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</a:rPr>
              <a:t>k</a:t>
            </a:r>
            <a:r>
              <a:rPr lang="fr-FR" sz="1100" baseline="-25000" dirty="0">
                <a:solidFill>
                  <a:srgbClr val="00B050"/>
                </a:solidFill>
              </a:rPr>
              <a:t>1</a:t>
            </a:r>
            <a:r>
              <a:rPr lang="fr-FR" sz="1100" dirty="0">
                <a:solidFill>
                  <a:srgbClr val="00B050"/>
                </a:solidFill>
              </a:rPr>
              <a:t> = 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90348D0-C6CE-482B-9D43-206535AC9D94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346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F8BDA-4856-442B-B737-75236FEC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III.b</a:t>
            </a:r>
            <a:r>
              <a:rPr lang="en-US"/>
              <a:t>. </a:t>
            </a:r>
            <a:r>
              <a:rPr lang="fr-FR"/>
              <a:t>Magnetic Field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A39A28F-498C-4614-AD8D-22559F2B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5285" r="321"/>
          <a:stretch/>
        </p:blipFill>
        <p:spPr>
          <a:xfrm>
            <a:off x="4804427" y="803868"/>
            <a:ext cx="4156798" cy="2951830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25FFB2-4004-46D8-AD2F-63C02AD97102}"/>
              </a:ext>
            </a:extLst>
          </p:cNvPr>
          <p:cNvSpPr txBox="1"/>
          <p:nvPr/>
        </p:nvSpPr>
        <p:spPr>
          <a:xfrm>
            <a:off x="3347866" y="336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F0104E-0750-402A-8943-1D349190C7F5}"/>
              </a:ext>
            </a:extLst>
          </p:cNvPr>
          <p:cNvSpPr txBox="1"/>
          <p:nvPr/>
        </p:nvSpPr>
        <p:spPr>
          <a:xfrm>
            <a:off x="59944" y="842889"/>
            <a:ext cx="4279631" cy="738664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/>
                </a:solidFill>
              </a:rPr>
              <a:t>Prior to MIK installation in the </a:t>
            </a:r>
            <a:r>
              <a:rPr lang="fr-FR" sz="1400" dirty="0" err="1">
                <a:solidFill>
                  <a:schemeClr val="accent1"/>
                </a:solidFill>
              </a:rPr>
              <a:t>storage</a:t>
            </a:r>
            <a:r>
              <a:rPr lang="fr-FR" sz="1400" dirty="0">
                <a:solidFill>
                  <a:schemeClr val="accent1"/>
                </a:solidFill>
              </a:rPr>
              <a:t> ring, the </a:t>
            </a:r>
            <a:r>
              <a:rPr lang="fr-FR" sz="1400" dirty="0" err="1">
                <a:solidFill>
                  <a:schemeClr val="accent1"/>
                </a:solidFill>
              </a:rPr>
              <a:t>magnetic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>
                <a:solidFill>
                  <a:schemeClr val="accent1"/>
                </a:solidFill>
              </a:rPr>
              <a:t>field</a:t>
            </a:r>
            <a:r>
              <a:rPr lang="fr-FR" sz="1400" dirty="0">
                <a:solidFill>
                  <a:schemeClr val="accent1"/>
                </a:solidFill>
              </a:rPr>
              <a:t> of the MIK </a:t>
            </a:r>
            <a:r>
              <a:rPr lang="fr-FR" sz="1400" dirty="0" err="1">
                <a:solidFill>
                  <a:schemeClr val="accent1"/>
                </a:solidFill>
              </a:rPr>
              <a:t>was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>
                <a:solidFill>
                  <a:schemeClr val="accent1"/>
                </a:solidFill>
              </a:rPr>
              <a:t>measured</a:t>
            </a:r>
            <a:r>
              <a:rPr lang="fr-FR" sz="1400" dirty="0">
                <a:solidFill>
                  <a:schemeClr val="accent1"/>
                </a:solidFill>
              </a:rPr>
              <a:t> and </a:t>
            </a:r>
            <a:r>
              <a:rPr lang="fr-FR" sz="1400" dirty="0" err="1">
                <a:solidFill>
                  <a:schemeClr val="accent1"/>
                </a:solidFill>
              </a:rPr>
              <a:t>compared</a:t>
            </a:r>
            <a:r>
              <a:rPr lang="fr-FR" sz="1400" dirty="0">
                <a:solidFill>
                  <a:schemeClr val="accent1"/>
                </a:solidFill>
              </a:rPr>
              <a:t> to the </a:t>
            </a:r>
            <a:r>
              <a:rPr lang="fr-FR" sz="1400" dirty="0" err="1">
                <a:solidFill>
                  <a:schemeClr val="accent1"/>
                </a:solidFill>
              </a:rPr>
              <a:t>simulated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>
                <a:solidFill>
                  <a:schemeClr val="accent1"/>
                </a:solidFill>
              </a:rPr>
              <a:t>field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5BDFC7-3016-4D2D-AC56-5957957B1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28" y="3740400"/>
            <a:ext cx="4156799" cy="3117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ACB5796-5346-4424-996B-16103034A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8" y="3740400"/>
            <a:ext cx="4156800" cy="311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0B3C92-5173-4118-A0AB-4544344F87D8}"/>
              </a:ext>
            </a:extLst>
          </p:cNvPr>
          <p:cNvSpPr/>
          <p:nvPr/>
        </p:nvSpPr>
        <p:spPr>
          <a:xfrm>
            <a:off x="2142701" y="5186149"/>
            <a:ext cx="614149" cy="3821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70AD0C-37C2-4377-881A-BF9AE00157FE}"/>
              </a:ext>
            </a:extLst>
          </p:cNvPr>
          <p:cNvCxnSpPr/>
          <p:nvPr/>
        </p:nvCxnSpPr>
        <p:spPr>
          <a:xfrm flipV="1">
            <a:off x="2756850" y="4012444"/>
            <a:ext cx="2579427" cy="1173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828ED73-6F4A-4641-8339-8C1A1F59DB28}"/>
              </a:ext>
            </a:extLst>
          </p:cNvPr>
          <p:cNvCxnSpPr>
            <a:cxnSpLocks/>
          </p:cNvCxnSpPr>
          <p:nvPr/>
        </p:nvCxnSpPr>
        <p:spPr>
          <a:xfrm>
            <a:off x="2756849" y="5568287"/>
            <a:ext cx="2579427" cy="914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3ABF2472-660D-4F6B-BB20-56520CE7B3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" y="1591552"/>
            <a:ext cx="2465267" cy="178571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DD5E621-533F-4D6F-B42F-B656A8C65A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t="2517" r="12446" b="4342"/>
          <a:stretch/>
        </p:blipFill>
        <p:spPr>
          <a:xfrm>
            <a:off x="2734847" y="1646818"/>
            <a:ext cx="1488501" cy="1380246"/>
          </a:xfrm>
          <a:prstGeom prst="rect">
            <a:avLst/>
          </a:prstGeom>
        </p:spPr>
      </p:pic>
      <p:pic>
        <p:nvPicPr>
          <p:cNvPr id="28" name="Image 27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2345BF7C-0CA5-43EB-AA45-3DF219E356D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9" y="2648656"/>
            <a:ext cx="1832216" cy="1272908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2B02230-1324-41E7-961C-10EE5E68BBE4}"/>
              </a:ext>
            </a:extLst>
          </p:cNvPr>
          <p:cNvCxnSpPr>
            <a:cxnSpLocks/>
          </p:cNvCxnSpPr>
          <p:nvPr/>
        </p:nvCxnSpPr>
        <p:spPr>
          <a:xfrm flipV="1">
            <a:off x="2729298" y="2368931"/>
            <a:ext cx="779762" cy="373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1D2EF3D-B567-423C-A6C2-72E4A6CCBDC5}"/>
              </a:ext>
            </a:extLst>
          </p:cNvPr>
          <p:cNvSpPr txBox="1"/>
          <p:nvPr/>
        </p:nvSpPr>
        <p:spPr>
          <a:xfrm>
            <a:off x="2562987" y="3117968"/>
            <a:ext cx="1832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1100">
                <a:solidFill>
                  <a:schemeClr val="accent1"/>
                </a:solidFill>
                <a:ea typeface="+mn-lt"/>
                <a:cs typeface="+mn-lt"/>
              </a:rPr>
              <a:t>The </a:t>
            </a:r>
            <a:r>
              <a:rPr lang="fr-FR" sz="1100" err="1">
                <a:solidFill>
                  <a:schemeClr val="accent1"/>
                </a:solidFill>
                <a:ea typeface="+mn-lt"/>
                <a:cs typeface="+mn-lt"/>
              </a:rPr>
              <a:t>magnetic</a:t>
            </a:r>
            <a:r>
              <a:rPr lang="fr-FR" sz="1100">
                <a:solidFill>
                  <a:schemeClr val="accent1"/>
                </a:solidFill>
                <a:ea typeface="+mn-lt"/>
                <a:cs typeface="+mn-lt"/>
              </a:rPr>
              <a:t> probe, </a:t>
            </a:r>
            <a:r>
              <a:rPr lang="fr-FR" sz="1100" err="1">
                <a:solidFill>
                  <a:schemeClr val="accent1"/>
                </a:solidFill>
                <a:ea typeface="+mn-lt"/>
                <a:cs typeface="+mn-lt"/>
              </a:rPr>
              <a:t>is</a:t>
            </a:r>
            <a:r>
              <a:rPr lang="fr-FR" sz="1100">
                <a:solidFill>
                  <a:schemeClr val="accent1"/>
                </a:solidFill>
                <a:ea typeface="+mn-lt"/>
                <a:cs typeface="+mn-lt"/>
              </a:rPr>
              <a:t> made in house, and scans the vacuum </a:t>
            </a:r>
            <a:r>
              <a:rPr lang="fr-FR" sz="1100" err="1">
                <a:solidFill>
                  <a:schemeClr val="accent1"/>
                </a:solidFill>
                <a:ea typeface="+mn-lt"/>
                <a:cs typeface="+mn-lt"/>
              </a:rPr>
              <a:t>chamber</a:t>
            </a:r>
            <a:r>
              <a:rPr lang="fr-FR" sz="1100">
                <a:solidFill>
                  <a:schemeClr val="accent1"/>
                </a:solidFill>
                <a:ea typeface="+mn-lt"/>
                <a:cs typeface="+mn-lt"/>
              </a:rPr>
              <a:t> of the MIK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B668E86-78E0-4A89-88AC-8BABD322C479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326C18-4CD3-4193-A08E-9ABE5A44C826}"/>
              </a:ext>
            </a:extLst>
          </p:cNvPr>
          <p:cNvSpPr txBox="1"/>
          <p:nvPr/>
        </p:nvSpPr>
        <p:spPr>
          <a:xfrm>
            <a:off x="5635735" y="1296562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At z = 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7D7ED2-E04D-460A-B8C3-5BA81098F50E}"/>
              </a:ext>
            </a:extLst>
          </p:cNvPr>
          <p:cNvSpPr txBox="1"/>
          <p:nvPr/>
        </p:nvSpPr>
        <p:spPr>
          <a:xfrm>
            <a:off x="854243" y="3970414"/>
            <a:ext cx="18710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|z| ≤ 0.8 mm, 0.2 mm </a:t>
            </a:r>
            <a:r>
              <a:rPr lang="fr-FR" sz="1100" dirty="0" err="1"/>
              <a:t>steps</a:t>
            </a:r>
            <a:endParaRPr lang="fr-FR" sz="11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7363CA-81D5-4436-A614-A511FBFBDD7F}"/>
              </a:ext>
            </a:extLst>
          </p:cNvPr>
          <p:cNvSpPr txBox="1"/>
          <p:nvPr/>
        </p:nvSpPr>
        <p:spPr>
          <a:xfrm>
            <a:off x="873479" y="4177788"/>
            <a:ext cx="18325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|x| ≤ 12 mm, 1.0 mm </a:t>
            </a:r>
            <a:r>
              <a:rPr lang="fr-FR" sz="1100" dirty="0" err="1"/>
              <a:t>steps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3255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6C4B-D6A9-4002-B61C-E5557537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IV. Model of the MIK Injection and Simulations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BA45A3-0891-4861-88F7-E8E85DFFA5F6}"/>
              </a:ext>
            </a:extLst>
          </p:cNvPr>
          <p:cNvSpPr txBox="1"/>
          <p:nvPr/>
        </p:nvSpPr>
        <p:spPr>
          <a:xfrm>
            <a:off x="160771" y="820337"/>
            <a:ext cx="4902341" cy="2723823"/>
          </a:xfrm>
          <a:prstGeom prst="rect">
            <a:avLst/>
          </a:prstGeom>
          <a:noFill/>
          <a:ln w="28575">
            <a:solidFill>
              <a:srgbClr val="F0DC0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25" dirty="0">
                <a:solidFill>
                  <a:schemeClr val="accent1"/>
                </a:solidFill>
              </a:rPr>
              <a:t>Refined model of the storage ring and MIK injection scheme using the Accelerator Toolbox: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chemeClr val="accent1"/>
                </a:solidFill>
              </a:rPr>
              <a:t>Determine MIK location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chemeClr val="accent1"/>
                </a:solidFill>
              </a:rPr>
              <a:t>Optimize the MIK injection</a:t>
            </a:r>
          </a:p>
          <a:p>
            <a:pPr marL="742950" lvl="1" indent="-285750" algn="just">
              <a:buFont typeface="Arial" panose="020B0604020202020204" pitchFamily="34" charset="0"/>
              <a:buChar char="̶"/>
            </a:pPr>
            <a:r>
              <a:rPr lang="en-US" sz="14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Septum blade position</a:t>
            </a:r>
          </a:p>
          <a:p>
            <a:pPr marL="742950" lvl="1" indent="-285750" algn="just">
              <a:buFont typeface="Arial" panose="020B0604020202020204" pitchFamily="34" charset="0"/>
              <a:buChar char="̶"/>
            </a:pPr>
            <a:r>
              <a:rPr lang="en-US" sz="14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conditions</a:t>
            </a:r>
          </a:p>
          <a:p>
            <a:pPr marL="742950" lvl="1" indent="-285750" algn="just">
              <a:buFont typeface="Arial" panose="020B0604020202020204" pitchFamily="34" charset="0"/>
              <a:buChar char="̶"/>
            </a:pPr>
            <a:r>
              <a:rPr lang="en-US" sz="14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Losses distribution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chemeClr val="accent1"/>
                </a:solidFill>
              </a:rPr>
              <a:t>Feasibility of active correction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chemeClr val="accent1"/>
                </a:solidFill>
              </a:rPr>
              <a:t>Compare simulated and measured data</a:t>
            </a:r>
          </a:p>
          <a:p>
            <a:pPr algn="just"/>
            <a:endParaRPr lang="en-US" sz="1425" dirty="0">
              <a:solidFill>
                <a:schemeClr val="accent1"/>
              </a:solidFill>
            </a:endParaRPr>
          </a:p>
          <a:p>
            <a:pPr algn="just"/>
            <a:r>
              <a:rPr lang="en-US" sz="1425" dirty="0">
                <a:solidFill>
                  <a:schemeClr val="accent1"/>
                </a:solidFill>
              </a:rPr>
              <a:t>Refine model of the storage ring using the TRACY III code: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chemeClr val="accent1"/>
                </a:solidFill>
              </a:rPr>
              <a:t>Estimate </a:t>
            </a:r>
            <a:r>
              <a:rPr lang="en-US" sz="1425" dirty="0" err="1">
                <a:solidFill>
                  <a:schemeClr val="accent1"/>
                </a:solidFill>
              </a:rPr>
              <a:t>Touschek</a:t>
            </a:r>
            <a:r>
              <a:rPr lang="en-US" sz="1425" dirty="0">
                <a:solidFill>
                  <a:schemeClr val="accent1"/>
                </a:solidFill>
              </a:rPr>
              <a:t> beam lifetime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008408-5674-4B18-9A8D-4C59EE81E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r="-1925"/>
          <a:stretch/>
        </p:blipFill>
        <p:spPr>
          <a:xfrm>
            <a:off x="643137" y="3777916"/>
            <a:ext cx="3950581" cy="3060000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147570FB-C22D-4C66-9704-6ED6FE7BDCA6}"/>
              </a:ext>
            </a:extLst>
          </p:cNvPr>
          <p:cNvSpPr/>
          <p:nvPr/>
        </p:nvSpPr>
        <p:spPr>
          <a:xfrm rot="16200000">
            <a:off x="3179550" y="4443940"/>
            <a:ext cx="216024" cy="2928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09FA56F-ADA6-4409-876E-160657948FDD}"/>
              </a:ext>
            </a:extLst>
          </p:cNvPr>
          <p:cNvSpPr/>
          <p:nvPr/>
        </p:nvSpPr>
        <p:spPr>
          <a:xfrm>
            <a:off x="989518" y="5716167"/>
            <a:ext cx="124404" cy="4866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D6BAFD8-E463-4A1A-89AB-BF9CF2FA7B8B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273254" y="4589966"/>
            <a:ext cx="0" cy="201918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A5AB2C8-3E58-45BB-B141-8B2AD9D64090}"/>
              </a:ext>
            </a:extLst>
          </p:cNvPr>
          <p:cNvSpPr txBox="1"/>
          <p:nvPr/>
        </p:nvSpPr>
        <p:spPr>
          <a:xfrm>
            <a:off x="3067108" y="660915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>
                <a:solidFill>
                  <a:srgbClr val="C00000"/>
                </a:solidFill>
              </a:rPr>
              <a:t>MIK</a:t>
            </a:r>
            <a:endParaRPr lang="fr-FR" sz="8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4A21B9A-99F2-416D-AB31-8D554A91972C}"/>
                  </a:ext>
                </a:extLst>
              </p:cNvPr>
              <p:cNvSpPr txBox="1"/>
              <p:nvPr/>
            </p:nvSpPr>
            <p:spPr>
              <a:xfrm>
                <a:off x="3015899" y="5655224"/>
                <a:ext cx="1694375" cy="311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FR" sz="900" dirty="0">
                                  <a:solidFill>
                                    <a:srgbClr val="00B05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fr-FR" sz="900" baseline="-25000" dirty="0">
                                  <a:solidFill>
                                    <a:srgbClr val="00B050"/>
                                  </a:solidFill>
                                </a:rPr>
                                <m:t>inj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900" dirty="0">
                                  <a:solidFill>
                                    <a:srgbClr val="00B05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fr-FR" sz="900" dirty="0">
                                  <a:solidFill>
                                    <a:srgbClr val="00B050"/>
                                  </a:solidFill>
                                </a:rPr>
                                <m:t>’</m:t>
                              </m:r>
                              <m:r>
                                <m:rPr>
                                  <m:nor/>
                                </m:rPr>
                                <a:rPr lang="fr-FR" sz="900" baseline="-25000" dirty="0">
                                  <a:solidFill>
                                    <a:srgbClr val="00B050"/>
                                  </a:solidFill>
                                </a:rPr>
                                <m:t>inj</m:t>
                              </m:r>
                            </m:den>
                          </m:f>
                        </m:e>
                      </m:d>
                      <m:r>
                        <a:rPr lang="fr-FR" sz="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−31 </m:t>
                              </m:r>
                              <m:r>
                                <a:rPr lang="fr-FR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fr-FR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673 </m:t>
                              </m:r>
                              <m:r>
                                <a:rPr lang="fr-FR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𝑢𝑟𝑎𝑑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9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4A21B9A-99F2-416D-AB31-8D554A91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99" y="5655224"/>
                <a:ext cx="1694375" cy="311239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21A3022-851E-4F85-8792-FD2F952B4661}"/>
                  </a:ext>
                </a:extLst>
              </p:cNvPr>
              <p:cNvSpPr txBox="1"/>
              <p:nvPr/>
            </p:nvSpPr>
            <p:spPr>
              <a:xfrm>
                <a:off x="3002528" y="6043744"/>
                <a:ext cx="1721112" cy="311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FR" sz="900" dirty="0">
                                  <a:solidFill>
                                    <a:srgbClr val="0070C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fr-FR" sz="900" baseline="-25000" dirty="0">
                                  <a:solidFill>
                                    <a:srgbClr val="0070C0"/>
                                  </a:solidFill>
                                </a:rPr>
                                <m:t>inj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900" dirty="0">
                                  <a:solidFill>
                                    <a:srgbClr val="0070C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fr-FR" sz="900" dirty="0">
                                  <a:solidFill>
                                    <a:srgbClr val="0070C0"/>
                                  </a:solidFill>
                                </a:rPr>
                                <m:t>’</m:t>
                              </m:r>
                              <m:r>
                                <m:rPr>
                                  <m:nor/>
                                </m:rPr>
                                <a:rPr lang="fr-FR" sz="900" baseline="-25000" dirty="0">
                                  <a:solidFill>
                                    <a:srgbClr val="0070C0"/>
                                  </a:solidFill>
                                </a:rPr>
                                <m:t>inj</m:t>
                              </m:r>
                            </m:den>
                          </m:f>
                        </m:e>
                      </m:d>
                      <m:r>
                        <a:rPr lang="fr-FR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−22 </m:t>
                              </m:r>
                              <m:r>
                                <a:rPr lang="fr-FR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fr-FR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241 </m:t>
                              </m:r>
                              <m:r>
                                <a:rPr lang="fr-FR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𝑢𝑟𝑎𝑑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9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21A3022-851E-4F85-8792-FD2F952B4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28" y="6043744"/>
                <a:ext cx="1721112" cy="311239"/>
              </a:xfrm>
              <a:prstGeom prst="rect">
                <a:avLst/>
              </a:prstGeom>
              <a:blipFill>
                <a:blip r:embed="rId6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D85A966C-8A23-453F-BDDE-47FE15256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6997"/>
          <a:stretch/>
        </p:blipFill>
        <p:spPr>
          <a:xfrm>
            <a:off x="5164305" y="3713437"/>
            <a:ext cx="3797198" cy="3060000"/>
          </a:xfrm>
          <a:prstGeom prst="rect">
            <a:avLst/>
          </a:prstGeom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FD3E4EF-46BB-45B3-B755-B1CD49A637A4}"/>
              </a:ext>
            </a:extLst>
          </p:cNvPr>
          <p:cNvSpPr txBox="1"/>
          <p:nvPr/>
        </p:nvSpPr>
        <p:spPr>
          <a:xfrm>
            <a:off x="6917961" y="4133447"/>
            <a:ext cx="78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MIK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13095D-B70A-4B94-8A5D-810DD7A0BAAF}"/>
              </a:ext>
            </a:extLst>
          </p:cNvPr>
          <p:cNvSpPr txBox="1"/>
          <p:nvPr/>
        </p:nvSpPr>
        <p:spPr>
          <a:xfrm>
            <a:off x="8850491" y="6581003"/>
            <a:ext cx="29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8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7BAD5B4-96E2-4428-8572-66B3D068ED8C}"/>
              </a:ext>
            </a:extLst>
          </p:cNvPr>
          <p:cNvCxnSpPr>
            <a:stCxn id="23" idx="6"/>
          </p:cNvCxnSpPr>
          <p:nvPr/>
        </p:nvCxnSpPr>
        <p:spPr>
          <a:xfrm flipV="1">
            <a:off x="3287562" y="3994484"/>
            <a:ext cx="2403375" cy="4878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07DB3E7-4C01-4042-8E14-BB6939FC438B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287562" y="4698387"/>
            <a:ext cx="2403375" cy="16565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4482053-4306-442B-8794-1558CD808F41}"/>
              </a:ext>
            </a:extLst>
          </p:cNvPr>
          <p:cNvSpPr txBox="1"/>
          <p:nvPr/>
        </p:nvSpPr>
        <p:spPr>
          <a:xfrm>
            <a:off x="6118357" y="5101226"/>
            <a:ext cx="110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Cancelled</a:t>
            </a:r>
            <a:r>
              <a:rPr lang="fr-FR" sz="1000" dirty="0"/>
              <a:t> horizontal </a:t>
            </a:r>
            <a:r>
              <a:rPr lang="fr-FR" sz="1000" dirty="0" err="1"/>
              <a:t>deviation</a:t>
            </a:r>
            <a:endParaRPr lang="fr-FR" sz="10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915A0B7-289C-4F47-AF47-47139083C90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671096" y="4899378"/>
            <a:ext cx="425306" cy="2018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B522BAEB-978E-4F89-A127-811C467742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"/>
          <a:stretch/>
        </p:blipFill>
        <p:spPr>
          <a:xfrm>
            <a:off x="5168989" y="830138"/>
            <a:ext cx="38299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607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80F45681E054FAC9D5D535032DADA" ma:contentTypeVersion="2" ma:contentTypeDescription="Crée un document." ma:contentTypeScope="" ma:versionID="496fc04d7a3d2728846740a683bcd629">
  <xsd:schema xmlns:xsd="http://www.w3.org/2001/XMLSchema" xmlns:xs="http://www.w3.org/2001/XMLSchema" xmlns:p="http://schemas.microsoft.com/office/2006/metadata/properties" xmlns:ns2="c10412b5-cbf7-4283-a5a8-25e7eddacf5b" targetNamespace="http://schemas.microsoft.com/office/2006/metadata/properties" ma:root="true" ma:fieldsID="5484739b3ef934ec0f76bebfd939f8a7" ns2:_="">
    <xsd:import namespace="c10412b5-cbf7-4283-a5a8-25e7eddac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412b5-cbf7-4283-a5a8-25e7eddac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713704-453A-4D17-83A6-0709F49CEE18}">
  <ds:schemaRefs>
    <ds:schemaRef ds:uri="c10412b5-cbf7-4283-a5a8-25e7eddac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F50084-F10D-4D8D-BFEE-072788321C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1E88C5-66BA-48F1-8785-1A42358E1325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c10412b5-cbf7-4283-a5a8-25e7eddacf5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1920</Words>
  <Application>Microsoft Office PowerPoint</Application>
  <PresentationFormat>Affichage à l'écran (4:3)</PresentationFormat>
  <Paragraphs>373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 Math</vt:lpstr>
      <vt:lpstr>CMR9</vt:lpstr>
      <vt:lpstr>CMTI9</vt:lpstr>
      <vt:lpstr>LMMono9-Regular</vt:lpstr>
      <vt:lpstr>TeXGyreTermes-Italic</vt:lpstr>
      <vt:lpstr>TeXGyreTermes-Regular</vt:lpstr>
      <vt:lpstr>Wingdings</vt:lpstr>
      <vt:lpstr>Conception personnalisée</vt:lpstr>
      <vt:lpstr>1_Conception personnalisée</vt:lpstr>
      <vt:lpstr>SOLEIL - fond gris</vt:lpstr>
      <vt:lpstr>SOLEIL - fond blanc</vt:lpstr>
      <vt:lpstr>3rd Workshop on Low Emittance Lattice Design, June 27th-29th Commissioning and Characterization of the Performance of the Multipole Injection Kicker Installed in the SOLEIL Storage Ring </vt:lpstr>
      <vt:lpstr>Outline</vt:lpstr>
      <vt:lpstr>I. Introduction: R&amp;D on Multipole Injection Kicker (MIK) at SOLEIL</vt:lpstr>
      <vt:lpstr>II.a. Current Off-Axis Injection Layout for Top-Up Operation at SOLEIL</vt:lpstr>
      <vt:lpstr>II.b. MIK Off-Axis Injection Layout for Top-Up Operation at SOLEIL</vt:lpstr>
      <vt:lpstr>III.a. MIK Mechanical Assembly</vt:lpstr>
      <vt:lpstr>III.b. Magnetic Field</vt:lpstr>
      <vt:lpstr>III.b. Magnetic Field</vt:lpstr>
      <vt:lpstr>IV. Model of the MIK Injection and Simulations</vt:lpstr>
      <vt:lpstr>V. High Performance Diagnostics</vt:lpstr>
      <vt:lpstr>VI.a. First Experimental Results</vt:lpstr>
      <vt:lpstr>VI.b. Turn-by-Turn Stored Beam Positions</vt:lpstr>
      <vt:lpstr>VI.b. Turn-by-Turn Stored Beam Positions</vt:lpstr>
      <vt:lpstr>VI.c. Turn-by-Turn Stored Beam Sizes</vt:lpstr>
      <vt:lpstr>VI.d. Heating Concerns</vt:lpstr>
      <vt:lpstr>VII. Conclusions and Acknowledgement</vt:lpstr>
      <vt:lpstr>A Large Dedicated Team!</vt:lpstr>
      <vt:lpstr>References</vt:lpstr>
      <vt:lpstr>Présentation PowerPoint</vt:lpstr>
      <vt:lpstr>Turn-by-Turn Loss Maps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OLLIER Randy</cp:lastModifiedBy>
  <cp:revision>44</cp:revision>
  <cp:lastPrinted>2018-10-16T09:18:49Z</cp:lastPrinted>
  <dcterms:created xsi:type="dcterms:W3CDTF">2016-11-25T17:34:53Z</dcterms:created>
  <dcterms:modified xsi:type="dcterms:W3CDTF">2022-06-27T23:09:43Z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0x010100F2580F45681E054FAC9D5D535032DADA</vt:lpwstr>
  </property>
</Properties>
</file>