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301" r:id="rId3"/>
    <p:sldId id="302" r:id="rId4"/>
    <p:sldId id="496" r:id="rId5"/>
    <p:sldId id="304" r:id="rId6"/>
    <p:sldId id="303" r:id="rId7"/>
    <p:sldId id="305" r:id="rId8"/>
    <p:sldId id="487" r:id="rId9"/>
    <p:sldId id="489" r:id="rId10"/>
    <p:sldId id="490" r:id="rId11"/>
    <p:sldId id="491" r:id="rId12"/>
    <p:sldId id="495" r:id="rId13"/>
    <p:sldId id="497" r:id="rId14"/>
    <p:sldId id="498" r:id="rId15"/>
    <p:sldId id="499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CB340C-3AD2-4F24-BD6C-CC1301CE641C}" v="118" dt="2022-09-06T01:32:10.076"/>
    <p1510:client id="{E3EFB8CC-D97C-475D-884B-DAE402348853}" v="561" dt="2022-09-05T09:29:41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437" autoAdjust="0"/>
  </p:normalViewPr>
  <p:slideViewPr>
    <p:cSldViewPr snapToGrid="0">
      <p:cViewPr varScale="1">
        <p:scale>
          <a:sx n="65" d="100"/>
          <a:sy n="65" d="100"/>
        </p:scale>
        <p:origin x="6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Boada Romero" userId="e7909156-96b0-458c-b363-4ae80e5ecf76" providerId="ADAL" clId="{E3EFB8CC-D97C-475D-884B-DAE402348853}"/>
    <pc:docChg chg="undo custSel addSld delSld modSld sldOrd">
      <pc:chgData name="Roberto Boada Romero" userId="e7909156-96b0-458c-b363-4ae80e5ecf76" providerId="ADAL" clId="{E3EFB8CC-D97C-475D-884B-DAE402348853}" dt="2022-09-05T09:29:41.346" v="2117" actId="207"/>
      <pc:docMkLst>
        <pc:docMk/>
      </pc:docMkLst>
      <pc:sldChg chg="addSp delSp modSp mod">
        <pc:chgData name="Roberto Boada Romero" userId="e7909156-96b0-458c-b363-4ae80e5ecf76" providerId="ADAL" clId="{E3EFB8CC-D97C-475D-884B-DAE402348853}" dt="2022-09-05T08:04:12.139" v="1764" actId="1076"/>
        <pc:sldMkLst>
          <pc:docMk/>
          <pc:sldMk cId="3936218902" sldId="256"/>
        </pc:sldMkLst>
        <pc:spChg chg="mod">
          <ac:chgData name="Roberto Boada Romero" userId="e7909156-96b0-458c-b363-4ae80e5ecf76" providerId="ADAL" clId="{E3EFB8CC-D97C-475D-884B-DAE402348853}" dt="2022-09-04T14:13:57.542" v="1659" actId="20577"/>
          <ac:spMkLst>
            <pc:docMk/>
            <pc:sldMk cId="3936218902" sldId="256"/>
            <ac:spMk id="2" creationId="{26596A16-F40B-4386-BC8F-34A9535B4AF2}"/>
          </ac:spMkLst>
        </pc:spChg>
        <pc:spChg chg="mod">
          <ac:chgData name="Roberto Boada Romero" userId="e7909156-96b0-458c-b363-4ae80e5ecf76" providerId="ADAL" clId="{E3EFB8CC-D97C-475D-884B-DAE402348853}" dt="2022-09-04T13:09:32.998" v="1224" actId="1076"/>
          <ac:spMkLst>
            <pc:docMk/>
            <pc:sldMk cId="3936218902" sldId="256"/>
            <ac:spMk id="3" creationId="{9AD14310-7890-45DF-A60C-6DF3D5344C50}"/>
          </ac:spMkLst>
        </pc:spChg>
        <pc:spChg chg="add mod">
          <ac:chgData name="Roberto Boada Romero" userId="e7909156-96b0-458c-b363-4ae80e5ecf76" providerId="ADAL" clId="{E3EFB8CC-D97C-475D-884B-DAE402348853}" dt="2022-09-04T13:09:53.814" v="1230" actId="1076"/>
          <ac:spMkLst>
            <pc:docMk/>
            <pc:sldMk cId="3936218902" sldId="256"/>
            <ac:spMk id="10" creationId="{7D116B8A-7CF1-4B09-9430-3FCBB80D6380}"/>
          </ac:spMkLst>
        </pc:spChg>
        <pc:spChg chg="add mod">
          <ac:chgData name="Roberto Boada Romero" userId="e7909156-96b0-458c-b363-4ae80e5ecf76" providerId="ADAL" clId="{E3EFB8CC-D97C-475D-884B-DAE402348853}" dt="2022-09-04T13:09:42.494" v="1227" actId="1076"/>
          <ac:spMkLst>
            <pc:docMk/>
            <pc:sldMk cId="3936218902" sldId="256"/>
            <ac:spMk id="17" creationId="{FE8E8E9D-52FE-AFAB-33AE-0693182943B9}"/>
          </ac:spMkLst>
        </pc:spChg>
        <pc:picChg chg="mod">
          <ac:chgData name="Roberto Boada Romero" userId="e7909156-96b0-458c-b363-4ae80e5ecf76" providerId="ADAL" clId="{E3EFB8CC-D97C-475D-884B-DAE402348853}" dt="2022-09-05T08:04:04.764" v="1762" actId="1076"/>
          <ac:picMkLst>
            <pc:docMk/>
            <pc:sldMk cId="3936218902" sldId="256"/>
            <ac:picMk id="5" creationId="{99BF7786-FB3E-4D6D-8FD2-FD7198F4CDCC}"/>
          </ac:picMkLst>
        </pc:picChg>
        <pc:picChg chg="add mod modCrop">
          <ac:chgData name="Roberto Boada Romero" userId="e7909156-96b0-458c-b363-4ae80e5ecf76" providerId="ADAL" clId="{E3EFB8CC-D97C-475D-884B-DAE402348853}" dt="2022-09-04T14:11:59.916" v="1648" actId="1038"/>
          <ac:picMkLst>
            <pc:docMk/>
            <pc:sldMk cId="3936218902" sldId="256"/>
            <ac:picMk id="6" creationId="{24960C92-7C69-6DCA-D33B-2ACD8E3676D1}"/>
          </ac:picMkLst>
        </pc:picChg>
        <pc:picChg chg="mod">
          <ac:chgData name="Roberto Boada Romero" userId="e7909156-96b0-458c-b363-4ae80e5ecf76" providerId="ADAL" clId="{E3EFB8CC-D97C-475D-884B-DAE402348853}" dt="2022-09-04T14:13:00.187" v="1657" actId="14100"/>
          <ac:picMkLst>
            <pc:docMk/>
            <pc:sldMk cId="3936218902" sldId="256"/>
            <ac:picMk id="7" creationId="{8A339FF2-C498-201E-95AF-A7ED40D10F55}"/>
          </ac:picMkLst>
        </pc:picChg>
        <pc:picChg chg="del">
          <ac:chgData name="Roberto Boada Romero" userId="e7909156-96b0-458c-b363-4ae80e5ecf76" providerId="ADAL" clId="{E3EFB8CC-D97C-475D-884B-DAE402348853}" dt="2022-09-04T12:13:19.386" v="1" actId="478"/>
          <ac:picMkLst>
            <pc:docMk/>
            <pc:sldMk cId="3936218902" sldId="256"/>
            <ac:picMk id="11" creationId="{504C8C42-DFBC-4D6B-BDE5-7619DAFB63D0}"/>
          </ac:picMkLst>
        </pc:picChg>
        <pc:picChg chg="del">
          <ac:chgData name="Roberto Boada Romero" userId="e7909156-96b0-458c-b363-4ae80e5ecf76" providerId="ADAL" clId="{E3EFB8CC-D97C-475D-884B-DAE402348853}" dt="2022-09-04T12:13:17.033" v="0" actId="478"/>
          <ac:picMkLst>
            <pc:docMk/>
            <pc:sldMk cId="3936218902" sldId="256"/>
            <ac:picMk id="12" creationId="{55E50102-F33D-9A40-B4D8-7E1036ADAD6E}"/>
          </ac:picMkLst>
        </pc:picChg>
        <pc:picChg chg="del">
          <ac:chgData name="Roberto Boada Romero" userId="e7909156-96b0-458c-b363-4ae80e5ecf76" providerId="ADAL" clId="{E3EFB8CC-D97C-475D-884B-DAE402348853}" dt="2022-09-04T12:15:06.673" v="23" actId="478"/>
          <ac:picMkLst>
            <pc:docMk/>
            <pc:sldMk cId="3936218902" sldId="256"/>
            <ac:picMk id="14" creationId="{982168BE-424D-4F1B-9072-2386FAC46DAC}"/>
          </ac:picMkLst>
        </pc:picChg>
        <pc:picChg chg="add mod">
          <ac:chgData name="Roberto Boada Romero" userId="e7909156-96b0-458c-b363-4ae80e5ecf76" providerId="ADAL" clId="{E3EFB8CC-D97C-475D-884B-DAE402348853}" dt="2022-09-04T14:12:00.804" v="1651" actId="1037"/>
          <ac:picMkLst>
            <pc:docMk/>
            <pc:sldMk cId="3936218902" sldId="256"/>
            <ac:picMk id="15" creationId="{E5BADD43-58D9-D38F-8BA1-85F5869BE617}"/>
          </ac:picMkLst>
        </pc:picChg>
        <pc:picChg chg="add mod">
          <ac:chgData name="Roberto Boada Romero" userId="e7909156-96b0-458c-b363-4ae80e5ecf76" providerId="ADAL" clId="{E3EFB8CC-D97C-475D-884B-DAE402348853}" dt="2022-09-05T08:04:12.139" v="1764" actId="1076"/>
          <ac:picMkLst>
            <pc:docMk/>
            <pc:sldMk cId="3936218902" sldId="256"/>
            <ac:picMk id="1026" creationId="{8402F161-BF43-32A2-919B-5E7CE8048F91}"/>
          </ac:picMkLst>
        </pc:picChg>
        <pc:picChg chg="del">
          <ac:chgData name="Roberto Boada Romero" userId="e7909156-96b0-458c-b363-4ae80e5ecf76" providerId="ADAL" clId="{E3EFB8CC-D97C-475D-884B-DAE402348853}" dt="2022-09-04T12:15:01.457" v="22" actId="478"/>
          <ac:picMkLst>
            <pc:docMk/>
            <pc:sldMk cId="3936218902" sldId="256"/>
            <ac:picMk id="1028" creationId="{1E620928-92AF-4E9F-B114-B187D19651A0}"/>
          </ac:picMkLst>
        </pc:picChg>
      </pc:sldChg>
      <pc:sldChg chg="addSp delSp modSp mod modAnim">
        <pc:chgData name="Roberto Boada Romero" userId="e7909156-96b0-458c-b363-4ae80e5ecf76" providerId="ADAL" clId="{E3EFB8CC-D97C-475D-884B-DAE402348853}" dt="2022-09-04T13:18:16.733" v="1266" actId="14100"/>
        <pc:sldMkLst>
          <pc:docMk/>
          <pc:sldMk cId="1659814164" sldId="276"/>
        </pc:sldMkLst>
        <pc:spChg chg="mod">
          <ac:chgData name="Roberto Boada Romero" userId="e7909156-96b0-458c-b363-4ae80e5ecf76" providerId="ADAL" clId="{E3EFB8CC-D97C-475D-884B-DAE402348853}" dt="2022-09-04T12:17:06.819" v="87" actId="6549"/>
          <ac:spMkLst>
            <pc:docMk/>
            <pc:sldMk cId="1659814164" sldId="276"/>
            <ac:spMk id="4" creationId="{3B2BBE3F-4251-4AED-893B-FD2A6EF48FB6}"/>
          </ac:spMkLst>
        </pc:spChg>
        <pc:spChg chg="add mod">
          <ac:chgData name="Roberto Boada Romero" userId="e7909156-96b0-458c-b363-4ae80e5ecf76" providerId="ADAL" clId="{E3EFB8CC-D97C-475D-884B-DAE402348853}" dt="2022-09-04T13:03:34.366" v="891" actId="1036"/>
          <ac:spMkLst>
            <pc:docMk/>
            <pc:sldMk cId="1659814164" sldId="276"/>
            <ac:spMk id="5" creationId="{1BC7183A-413D-73D6-F28F-C2BD2E69AFBD}"/>
          </ac:spMkLst>
        </pc:spChg>
        <pc:spChg chg="mod topLvl">
          <ac:chgData name="Roberto Boada Romero" userId="e7909156-96b0-458c-b363-4ae80e5ecf76" providerId="ADAL" clId="{E3EFB8CC-D97C-475D-884B-DAE402348853}" dt="2022-09-04T13:05:40.967" v="988" actId="1035"/>
          <ac:spMkLst>
            <pc:docMk/>
            <pc:sldMk cId="1659814164" sldId="276"/>
            <ac:spMk id="9" creationId="{DA340081-A32F-4C4C-B8AC-4ADBCF02ADA4}"/>
          </ac:spMkLst>
        </pc:spChg>
        <pc:spChg chg="mod">
          <ac:chgData name="Roberto Boada Romero" userId="e7909156-96b0-458c-b363-4ae80e5ecf76" providerId="ADAL" clId="{E3EFB8CC-D97C-475D-884B-DAE402348853}" dt="2022-09-04T13:03:25.051" v="871" actId="1076"/>
          <ac:spMkLst>
            <pc:docMk/>
            <pc:sldMk cId="1659814164" sldId="276"/>
            <ac:spMk id="10" creationId="{DF9B718F-AE6D-4B7E-BF1D-5AB8118A016A}"/>
          </ac:spMkLst>
        </pc:spChg>
        <pc:spChg chg="add mod">
          <ac:chgData name="Roberto Boada Romero" userId="e7909156-96b0-458c-b363-4ae80e5ecf76" providerId="ADAL" clId="{E3EFB8CC-D97C-475D-884B-DAE402348853}" dt="2022-09-04T13:04:11.744" v="936" actId="404"/>
          <ac:spMkLst>
            <pc:docMk/>
            <pc:sldMk cId="1659814164" sldId="276"/>
            <ac:spMk id="30" creationId="{460ED1F7-48BD-2347-18D7-2CCFC6A50EAB}"/>
          </ac:spMkLst>
        </pc:spChg>
        <pc:spChg chg="add mod">
          <ac:chgData name="Roberto Boada Romero" userId="e7909156-96b0-458c-b363-4ae80e5ecf76" providerId="ADAL" clId="{E3EFB8CC-D97C-475D-884B-DAE402348853}" dt="2022-09-04T13:05:40.967" v="988" actId="1035"/>
          <ac:spMkLst>
            <pc:docMk/>
            <pc:sldMk cId="1659814164" sldId="276"/>
            <ac:spMk id="32" creationId="{58B438D1-EBD5-C16C-1213-03E5E6AABAC8}"/>
          </ac:spMkLst>
        </pc:spChg>
        <pc:grpChg chg="del mod">
          <ac:chgData name="Roberto Boada Romero" userId="e7909156-96b0-458c-b363-4ae80e5ecf76" providerId="ADAL" clId="{E3EFB8CC-D97C-475D-884B-DAE402348853}" dt="2022-09-04T12:55:02.340" v="630" actId="165"/>
          <ac:grpSpMkLst>
            <pc:docMk/>
            <pc:sldMk cId="1659814164" sldId="276"/>
            <ac:grpSpMk id="2" creationId="{8F67EC6F-5CA1-4EEB-944D-155E8A2364C6}"/>
          </ac:grpSpMkLst>
        </pc:grpChg>
        <pc:grpChg chg="del">
          <ac:chgData name="Roberto Boada Romero" userId="e7909156-96b0-458c-b363-4ae80e5ecf76" providerId="ADAL" clId="{E3EFB8CC-D97C-475D-884B-DAE402348853}" dt="2022-09-04T12:53:20.039" v="512" actId="478"/>
          <ac:grpSpMkLst>
            <pc:docMk/>
            <pc:sldMk cId="1659814164" sldId="276"/>
            <ac:grpSpMk id="12" creationId="{00000000-0000-0000-0000-000000000000}"/>
          </ac:grpSpMkLst>
        </pc:grpChg>
        <pc:picChg chg="mod topLvl">
          <ac:chgData name="Roberto Boada Romero" userId="e7909156-96b0-458c-b363-4ae80e5ecf76" providerId="ADAL" clId="{E3EFB8CC-D97C-475D-884B-DAE402348853}" dt="2022-09-04T13:05:40.967" v="988" actId="1035"/>
          <ac:picMkLst>
            <pc:docMk/>
            <pc:sldMk cId="1659814164" sldId="276"/>
            <ac:picMk id="13" creationId="{87CB8458-EB20-4F8C-A819-8A4C9DEFE813}"/>
          </ac:picMkLst>
        </pc:picChg>
        <pc:picChg chg="add mod">
          <ac:chgData name="Roberto Boada Romero" userId="e7909156-96b0-458c-b363-4ae80e5ecf76" providerId="ADAL" clId="{E3EFB8CC-D97C-475D-884B-DAE402348853}" dt="2022-09-04T13:18:05.214" v="1265" actId="1076"/>
          <ac:picMkLst>
            <pc:docMk/>
            <pc:sldMk cId="1659814164" sldId="276"/>
            <ac:picMk id="15" creationId="{2610EE0A-9EDD-9FFE-C807-118C0DD9C0EE}"/>
          </ac:picMkLst>
        </pc:picChg>
        <pc:picChg chg="del mod">
          <ac:chgData name="Roberto Boada Romero" userId="e7909156-96b0-458c-b363-4ae80e5ecf76" providerId="ADAL" clId="{E3EFB8CC-D97C-475D-884B-DAE402348853}" dt="2022-09-04T12:17:16.930" v="91" actId="478"/>
          <ac:picMkLst>
            <pc:docMk/>
            <pc:sldMk cId="1659814164" sldId="276"/>
            <ac:picMk id="16" creationId="{BBDF0D66-EEC7-4876-AE1C-0F58DF7610F3}"/>
          </ac:picMkLst>
        </pc:picChg>
        <pc:picChg chg="mod topLvl">
          <ac:chgData name="Roberto Boada Romero" userId="e7909156-96b0-458c-b363-4ae80e5ecf76" providerId="ADAL" clId="{E3EFB8CC-D97C-475D-884B-DAE402348853}" dt="2022-09-04T13:17:54.822" v="1260" actId="1076"/>
          <ac:picMkLst>
            <pc:docMk/>
            <pc:sldMk cId="1659814164" sldId="276"/>
            <ac:picMk id="17" creationId="{2C7920FD-B278-406F-B944-CBDABF58E647}"/>
          </ac:picMkLst>
        </pc:picChg>
        <pc:picChg chg="del mod">
          <ac:chgData name="Roberto Boada Romero" userId="e7909156-96b0-458c-b363-4ae80e5ecf76" providerId="ADAL" clId="{E3EFB8CC-D97C-475D-884B-DAE402348853}" dt="2022-09-04T12:17:16.074" v="90" actId="478"/>
          <ac:picMkLst>
            <pc:docMk/>
            <pc:sldMk cId="1659814164" sldId="276"/>
            <ac:picMk id="18" creationId="{DC604ABC-1E33-4E2C-889A-0BF4848BEF8A}"/>
          </ac:picMkLst>
        </pc:picChg>
        <pc:picChg chg="del">
          <ac:chgData name="Roberto Boada Romero" userId="e7909156-96b0-458c-b363-4ae80e5ecf76" providerId="ADAL" clId="{E3EFB8CC-D97C-475D-884B-DAE402348853}" dt="2022-09-04T12:17:12.770" v="88" actId="478"/>
          <ac:picMkLst>
            <pc:docMk/>
            <pc:sldMk cId="1659814164" sldId="276"/>
            <ac:picMk id="19" creationId="{4787DE54-F9D6-43B5-BCB3-7B7363677574}"/>
          </ac:picMkLst>
        </pc:picChg>
        <pc:picChg chg="del">
          <ac:chgData name="Roberto Boada Romero" userId="e7909156-96b0-458c-b363-4ae80e5ecf76" providerId="ADAL" clId="{E3EFB8CC-D97C-475D-884B-DAE402348853}" dt="2022-09-04T12:17:14.691" v="89" actId="478"/>
          <ac:picMkLst>
            <pc:docMk/>
            <pc:sldMk cId="1659814164" sldId="276"/>
            <ac:picMk id="20" creationId="{4966BAFB-59A8-44E6-BB47-65D2ECF52B59}"/>
          </ac:picMkLst>
        </pc:picChg>
        <pc:picChg chg="add mod">
          <ac:chgData name="Roberto Boada Romero" userId="e7909156-96b0-458c-b363-4ae80e5ecf76" providerId="ADAL" clId="{E3EFB8CC-D97C-475D-884B-DAE402348853}" dt="2022-09-04T13:18:00.443" v="1264" actId="1076"/>
          <ac:picMkLst>
            <pc:docMk/>
            <pc:sldMk cId="1659814164" sldId="276"/>
            <ac:picMk id="22" creationId="{6A3D283A-B28B-EB9B-4163-88809CFB38C6}"/>
          </ac:picMkLst>
        </pc:picChg>
        <pc:picChg chg="add mod">
          <ac:chgData name="Roberto Boada Romero" userId="e7909156-96b0-458c-b363-4ae80e5ecf76" providerId="ADAL" clId="{E3EFB8CC-D97C-475D-884B-DAE402348853}" dt="2022-09-04T13:03:34.366" v="891" actId="1036"/>
          <ac:picMkLst>
            <pc:docMk/>
            <pc:sldMk cId="1659814164" sldId="276"/>
            <ac:picMk id="24" creationId="{52ED00D6-7B99-DCB8-EFBE-E1D2A4B7004F}"/>
          </ac:picMkLst>
        </pc:picChg>
        <pc:picChg chg="add mod">
          <ac:chgData name="Roberto Boada Romero" userId="e7909156-96b0-458c-b363-4ae80e5ecf76" providerId="ADAL" clId="{E3EFB8CC-D97C-475D-884B-DAE402348853}" dt="2022-09-04T13:04:18.782" v="938" actId="1076"/>
          <ac:picMkLst>
            <pc:docMk/>
            <pc:sldMk cId="1659814164" sldId="276"/>
            <ac:picMk id="26" creationId="{C15A278D-950D-007F-2168-CE760A0FAD5D}"/>
          </ac:picMkLst>
        </pc:picChg>
        <pc:picChg chg="add mod">
          <ac:chgData name="Roberto Boada Romero" userId="e7909156-96b0-458c-b363-4ae80e5ecf76" providerId="ADAL" clId="{E3EFB8CC-D97C-475D-884B-DAE402348853}" dt="2022-09-04T13:04:14.950" v="937" actId="1076"/>
          <ac:picMkLst>
            <pc:docMk/>
            <pc:sldMk cId="1659814164" sldId="276"/>
            <ac:picMk id="28" creationId="{C874BB15-6D1D-AADB-8F64-8F3C1110E08A}"/>
          </ac:picMkLst>
        </pc:picChg>
        <pc:picChg chg="add mod">
          <ac:chgData name="Roberto Boada Romero" userId="e7909156-96b0-458c-b363-4ae80e5ecf76" providerId="ADAL" clId="{E3EFB8CC-D97C-475D-884B-DAE402348853}" dt="2022-09-04T13:05:40.967" v="988" actId="1035"/>
          <ac:picMkLst>
            <pc:docMk/>
            <pc:sldMk cId="1659814164" sldId="276"/>
            <ac:picMk id="34" creationId="{93CB2F19-07C9-930D-DC1A-C4A1063E9341}"/>
          </ac:picMkLst>
        </pc:picChg>
        <pc:picChg chg="add mod modCrop">
          <ac:chgData name="Roberto Boada Romero" userId="e7909156-96b0-458c-b363-4ae80e5ecf76" providerId="ADAL" clId="{E3EFB8CC-D97C-475D-884B-DAE402348853}" dt="2022-09-04T13:05:40.967" v="988" actId="1035"/>
          <ac:picMkLst>
            <pc:docMk/>
            <pc:sldMk cId="1659814164" sldId="276"/>
            <ac:picMk id="36" creationId="{5238DA8B-2704-8900-14AF-844ADF606919}"/>
          </ac:picMkLst>
        </pc:picChg>
        <pc:picChg chg="add mod">
          <ac:chgData name="Roberto Boada Romero" userId="e7909156-96b0-458c-b363-4ae80e5ecf76" providerId="ADAL" clId="{E3EFB8CC-D97C-475D-884B-DAE402348853}" dt="2022-09-04T13:05:09.282" v="955"/>
          <ac:picMkLst>
            <pc:docMk/>
            <pc:sldMk cId="1659814164" sldId="276"/>
            <ac:picMk id="38" creationId="{65F89F43-26F4-C256-B6D4-39C106BD44D7}"/>
          </ac:picMkLst>
        </pc:picChg>
        <pc:picChg chg="add mod">
          <ac:chgData name="Roberto Boada Romero" userId="e7909156-96b0-458c-b363-4ae80e5ecf76" providerId="ADAL" clId="{E3EFB8CC-D97C-475D-884B-DAE402348853}" dt="2022-09-04T13:18:16.733" v="1266" actId="14100"/>
          <ac:picMkLst>
            <pc:docMk/>
            <pc:sldMk cId="1659814164" sldId="276"/>
            <ac:picMk id="40" creationId="{9D04F91B-C76C-497D-08C3-13423E4CFBA1}"/>
          </ac:picMkLst>
        </pc:picChg>
      </pc:sldChg>
      <pc:sldChg chg="addSp delSp modSp del mod delAnim modAnim">
        <pc:chgData name="Roberto Boada Romero" userId="e7909156-96b0-458c-b363-4ae80e5ecf76" providerId="ADAL" clId="{E3EFB8CC-D97C-475D-884B-DAE402348853}" dt="2022-09-04T13:23:43.891" v="1334" actId="47"/>
        <pc:sldMkLst>
          <pc:docMk/>
          <pc:sldMk cId="3244108013" sldId="297"/>
        </pc:sldMkLst>
        <pc:spChg chg="add">
          <ac:chgData name="Roberto Boada Romero" userId="e7909156-96b0-458c-b363-4ae80e5ecf76" providerId="ADAL" clId="{E3EFB8CC-D97C-475D-884B-DAE402348853}" dt="2022-09-04T13:10:47.222" v="1251" actId="22"/>
          <ac:spMkLst>
            <pc:docMk/>
            <pc:sldMk cId="3244108013" sldId="297"/>
            <ac:spMk id="5" creationId="{9EFC795A-79A7-F9C1-373E-BD015324BC43}"/>
          </ac:spMkLst>
        </pc:spChg>
        <pc:spChg chg="mod">
          <ac:chgData name="Roberto Boada Romero" userId="e7909156-96b0-458c-b363-4ae80e5ecf76" providerId="ADAL" clId="{E3EFB8CC-D97C-475D-884B-DAE402348853}" dt="2022-09-04T13:20:10.408" v="1289" actId="404"/>
          <ac:spMkLst>
            <pc:docMk/>
            <pc:sldMk cId="3244108013" sldId="297"/>
            <ac:spMk id="6" creationId="{9171E192-443C-4109-AEA1-8F1A2DDCCEC0}"/>
          </ac:spMkLst>
        </pc:spChg>
        <pc:spChg chg="del">
          <ac:chgData name="Roberto Boada Romero" userId="e7909156-96b0-458c-b363-4ae80e5ecf76" providerId="ADAL" clId="{E3EFB8CC-D97C-475D-884B-DAE402348853}" dt="2022-09-04T13:10:43.103" v="1250" actId="478"/>
          <ac:spMkLst>
            <pc:docMk/>
            <pc:sldMk cId="3244108013" sldId="297"/>
            <ac:spMk id="7" creationId="{7BF2F2FC-66D2-4E88-88E5-7C6859FB96BC}"/>
          </ac:spMkLst>
        </pc:spChg>
        <pc:spChg chg="del mod">
          <ac:chgData name="Roberto Boada Romero" userId="e7909156-96b0-458c-b363-4ae80e5ecf76" providerId="ADAL" clId="{E3EFB8CC-D97C-475D-884B-DAE402348853}" dt="2022-09-04T13:10:41.879" v="1249" actId="478"/>
          <ac:spMkLst>
            <pc:docMk/>
            <pc:sldMk cId="3244108013" sldId="297"/>
            <ac:spMk id="11" creationId="{B2BA2A8D-3BE1-451F-BC17-B9D787BE8052}"/>
          </ac:spMkLst>
        </pc:spChg>
        <pc:spChg chg="add">
          <ac:chgData name="Roberto Boada Romero" userId="e7909156-96b0-458c-b363-4ae80e5ecf76" providerId="ADAL" clId="{E3EFB8CC-D97C-475D-884B-DAE402348853}" dt="2022-09-04T13:10:47.222" v="1251" actId="22"/>
          <ac:spMkLst>
            <pc:docMk/>
            <pc:sldMk cId="3244108013" sldId="297"/>
            <ac:spMk id="12" creationId="{AE3D0989-3074-748D-3E20-0AF344AC7D2D}"/>
          </ac:spMkLst>
        </pc:spChg>
        <pc:spChg chg="del">
          <ac:chgData name="Roberto Boada Romero" userId="e7909156-96b0-458c-b363-4ae80e5ecf76" providerId="ADAL" clId="{E3EFB8CC-D97C-475D-884B-DAE402348853}" dt="2022-09-04T13:10:35.042" v="1247" actId="478"/>
          <ac:spMkLst>
            <pc:docMk/>
            <pc:sldMk cId="3244108013" sldId="297"/>
            <ac:spMk id="16" creationId="{36D038A6-94C7-4A00-9A74-EDE29C9ABB4E}"/>
          </ac:spMkLst>
        </pc:spChg>
        <pc:spChg chg="del">
          <ac:chgData name="Roberto Boada Romero" userId="e7909156-96b0-458c-b363-4ae80e5ecf76" providerId="ADAL" clId="{E3EFB8CC-D97C-475D-884B-DAE402348853}" dt="2022-09-04T13:10:31.720" v="1245" actId="478"/>
          <ac:spMkLst>
            <pc:docMk/>
            <pc:sldMk cId="3244108013" sldId="297"/>
            <ac:spMk id="17" creationId="{34275F1D-9D7D-442B-9CE9-BE01C6C35D24}"/>
          </ac:spMkLst>
        </pc:spChg>
        <pc:spChg chg="del">
          <ac:chgData name="Roberto Boada Romero" userId="e7909156-96b0-458c-b363-4ae80e5ecf76" providerId="ADAL" clId="{E3EFB8CC-D97C-475D-884B-DAE402348853}" dt="2022-09-04T13:10:33.471" v="1246" actId="478"/>
          <ac:spMkLst>
            <pc:docMk/>
            <pc:sldMk cId="3244108013" sldId="297"/>
            <ac:spMk id="18" creationId="{993271B1-094D-44B3-9EB9-1E8941C2C0E5}"/>
          </ac:spMkLst>
        </pc:spChg>
        <pc:grpChg chg="del">
          <ac:chgData name="Roberto Boada Romero" userId="e7909156-96b0-458c-b363-4ae80e5ecf76" providerId="ADAL" clId="{E3EFB8CC-D97C-475D-884B-DAE402348853}" dt="2022-09-04T12:46:29.513" v="367" actId="478"/>
          <ac:grpSpMkLst>
            <pc:docMk/>
            <pc:sldMk cId="3244108013" sldId="297"/>
            <ac:grpSpMk id="2" creationId="{A93DFEDF-E874-4671-9D02-3A1D511B61B4}"/>
          </ac:grpSpMkLst>
        </pc:grpChg>
        <pc:picChg chg="del">
          <ac:chgData name="Roberto Boada Romero" userId="e7909156-96b0-458c-b363-4ae80e5ecf76" providerId="ADAL" clId="{E3EFB8CC-D97C-475D-884B-DAE402348853}" dt="2022-09-04T12:46:30.617" v="369" actId="478"/>
          <ac:picMkLst>
            <pc:docMk/>
            <pc:sldMk cId="3244108013" sldId="297"/>
            <ac:picMk id="8" creationId="{738C55CD-62F5-42CC-BA86-D3FEAAA100D8}"/>
          </ac:picMkLst>
        </pc:picChg>
        <pc:picChg chg="del">
          <ac:chgData name="Roberto Boada Romero" userId="e7909156-96b0-458c-b363-4ae80e5ecf76" providerId="ADAL" clId="{E3EFB8CC-D97C-475D-884B-DAE402348853}" dt="2022-09-04T12:46:29.923" v="368" actId="478"/>
          <ac:picMkLst>
            <pc:docMk/>
            <pc:sldMk cId="3244108013" sldId="297"/>
            <ac:picMk id="9" creationId="{03195561-75EB-44C7-9671-48F5426A1447}"/>
          </ac:picMkLst>
        </pc:picChg>
      </pc:sldChg>
      <pc:sldChg chg="addSp delSp modSp new del mod">
        <pc:chgData name="Roberto Boada Romero" userId="e7909156-96b0-458c-b363-4ae80e5ecf76" providerId="ADAL" clId="{E3EFB8CC-D97C-475D-884B-DAE402348853}" dt="2022-09-04T13:03:53.593" v="893" actId="47"/>
        <pc:sldMkLst>
          <pc:docMk/>
          <pc:sldMk cId="133925057" sldId="298"/>
        </pc:sldMkLst>
        <pc:spChg chg="add mod">
          <ac:chgData name="Roberto Boada Romero" userId="e7909156-96b0-458c-b363-4ae80e5ecf76" providerId="ADAL" clId="{E3EFB8CC-D97C-475D-884B-DAE402348853}" dt="2022-09-04T12:24:00.077" v="215" actId="27636"/>
          <ac:spMkLst>
            <pc:docMk/>
            <pc:sldMk cId="133925057" sldId="298"/>
            <ac:spMk id="3" creationId="{0DDE353E-5662-16A6-FEAB-1C9D83BE3F1A}"/>
          </ac:spMkLst>
        </pc:spChg>
        <pc:spChg chg="add mod">
          <ac:chgData name="Roberto Boada Romero" userId="e7909156-96b0-458c-b363-4ae80e5ecf76" providerId="ADAL" clId="{E3EFB8CC-D97C-475D-884B-DAE402348853}" dt="2022-09-04T12:52:26.040" v="491" actId="20577"/>
          <ac:spMkLst>
            <pc:docMk/>
            <pc:sldMk cId="133925057" sldId="298"/>
            <ac:spMk id="4" creationId="{7EFA0576-92C6-4A95-F0C6-182653336BAA}"/>
          </ac:spMkLst>
        </pc:spChg>
        <pc:spChg chg="add mod">
          <ac:chgData name="Roberto Boada Romero" userId="e7909156-96b0-458c-b363-4ae80e5ecf76" providerId="ADAL" clId="{E3EFB8CC-D97C-475D-884B-DAE402348853}" dt="2022-09-04T12:52:04.938" v="472" actId="13926"/>
          <ac:spMkLst>
            <pc:docMk/>
            <pc:sldMk cId="133925057" sldId="298"/>
            <ac:spMk id="6" creationId="{A2ABB764-6168-E3C8-9136-10F4044223AE}"/>
          </ac:spMkLst>
        </pc:spChg>
        <pc:spChg chg="add mod">
          <ac:chgData name="Roberto Boada Romero" userId="e7909156-96b0-458c-b363-4ae80e5ecf76" providerId="ADAL" clId="{E3EFB8CC-D97C-475D-884B-DAE402348853}" dt="2022-09-04T12:51:59.991" v="466" actId="1076"/>
          <ac:spMkLst>
            <pc:docMk/>
            <pc:sldMk cId="133925057" sldId="298"/>
            <ac:spMk id="14" creationId="{AEDAC67B-2977-6FB9-50DE-3D2B0A41A4D9}"/>
          </ac:spMkLst>
        </pc:spChg>
        <pc:picChg chg="add del mod">
          <ac:chgData name="Roberto Boada Romero" userId="e7909156-96b0-458c-b363-4ae80e5ecf76" providerId="ADAL" clId="{E3EFB8CC-D97C-475D-884B-DAE402348853}" dt="2022-09-04T12:51:52.800" v="461" actId="478"/>
          <ac:picMkLst>
            <pc:docMk/>
            <pc:sldMk cId="133925057" sldId="298"/>
            <ac:picMk id="5" creationId="{AA7612DF-842B-79B6-D635-DE3BB0D98B81}"/>
          </ac:picMkLst>
        </pc:picChg>
        <pc:picChg chg="add del mod">
          <ac:chgData name="Roberto Boada Romero" userId="e7909156-96b0-458c-b363-4ae80e5ecf76" providerId="ADAL" clId="{E3EFB8CC-D97C-475D-884B-DAE402348853}" dt="2022-09-04T12:51:45.855" v="456" actId="478"/>
          <ac:picMkLst>
            <pc:docMk/>
            <pc:sldMk cId="133925057" sldId="298"/>
            <ac:picMk id="7" creationId="{A9D49A97-F21E-6C83-F02C-C08B3FF604BC}"/>
          </ac:picMkLst>
        </pc:picChg>
        <pc:picChg chg="add mod">
          <ac:chgData name="Roberto Boada Romero" userId="e7909156-96b0-458c-b363-4ae80e5ecf76" providerId="ADAL" clId="{E3EFB8CC-D97C-475D-884B-DAE402348853}" dt="2022-09-04T12:52:51.215" v="502" actId="1076"/>
          <ac:picMkLst>
            <pc:docMk/>
            <pc:sldMk cId="133925057" sldId="298"/>
            <ac:picMk id="8" creationId="{7CF49B06-8F5F-47DB-7990-1AE171DBA7A9}"/>
          </ac:picMkLst>
        </pc:picChg>
        <pc:picChg chg="add del mod">
          <ac:chgData name="Roberto Boada Romero" userId="e7909156-96b0-458c-b363-4ae80e5ecf76" providerId="ADAL" clId="{E3EFB8CC-D97C-475D-884B-DAE402348853}" dt="2022-09-04T12:51:55.095" v="463" actId="478"/>
          <ac:picMkLst>
            <pc:docMk/>
            <pc:sldMk cId="133925057" sldId="298"/>
            <ac:picMk id="9" creationId="{D497BBEF-18A8-E22B-7D2D-971312ADD2A1}"/>
          </ac:picMkLst>
        </pc:picChg>
        <pc:picChg chg="add del mod">
          <ac:chgData name="Roberto Boada Romero" userId="e7909156-96b0-458c-b363-4ae80e5ecf76" providerId="ADAL" clId="{E3EFB8CC-D97C-475D-884B-DAE402348853}" dt="2022-09-04T12:51:54.008" v="462" actId="478"/>
          <ac:picMkLst>
            <pc:docMk/>
            <pc:sldMk cId="133925057" sldId="298"/>
            <ac:picMk id="10" creationId="{52E93087-3374-C3CE-48BB-8569382FD735}"/>
          </ac:picMkLst>
        </pc:picChg>
        <pc:picChg chg="add del mod">
          <ac:chgData name="Roberto Boada Romero" userId="e7909156-96b0-458c-b363-4ae80e5ecf76" providerId="ADAL" clId="{E3EFB8CC-D97C-475D-884B-DAE402348853}" dt="2022-09-04T12:57:33.111" v="712" actId="21"/>
          <ac:picMkLst>
            <pc:docMk/>
            <pc:sldMk cId="133925057" sldId="298"/>
            <ac:picMk id="11" creationId="{9DD7F9B4-C112-B353-4464-0810158149AB}"/>
          </ac:picMkLst>
        </pc:picChg>
        <pc:picChg chg="add del mod">
          <ac:chgData name="Roberto Boada Romero" userId="e7909156-96b0-458c-b363-4ae80e5ecf76" providerId="ADAL" clId="{E3EFB8CC-D97C-475D-884B-DAE402348853}" dt="2022-09-04T13:01:31.912" v="838" actId="21"/>
          <ac:picMkLst>
            <pc:docMk/>
            <pc:sldMk cId="133925057" sldId="298"/>
            <ac:picMk id="12" creationId="{A6054136-CAFE-8BC3-1B79-696E8A015EF8}"/>
          </ac:picMkLst>
        </pc:picChg>
        <pc:picChg chg="add del mod">
          <ac:chgData name="Roberto Boada Romero" userId="e7909156-96b0-458c-b363-4ae80e5ecf76" providerId="ADAL" clId="{E3EFB8CC-D97C-475D-884B-DAE402348853}" dt="2022-09-04T13:01:31.912" v="838" actId="21"/>
          <ac:picMkLst>
            <pc:docMk/>
            <pc:sldMk cId="133925057" sldId="298"/>
            <ac:picMk id="16" creationId="{BD47A05A-4751-932D-D7BD-6527466F5EEE}"/>
          </ac:picMkLst>
        </pc:picChg>
        <pc:picChg chg="add del mod">
          <ac:chgData name="Roberto Boada Romero" userId="e7909156-96b0-458c-b363-4ae80e5ecf76" providerId="ADAL" clId="{E3EFB8CC-D97C-475D-884B-DAE402348853}" dt="2022-09-04T12:57:33.111" v="712" actId="21"/>
          <ac:picMkLst>
            <pc:docMk/>
            <pc:sldMk cId="133925057" sldId="298"/>
            <ac:picMk id="18" creationId="{1B409E9E-C871-8756-E8AD-1CEB29FDBE58}"/>
          </ac:picMkLst>
        </pc:picChg>
        <pc:picChg chg="add del mod">
          <ac:chgData name="Roberto Boada Romero" userId="e7909156-96b0-458c-b363-4ae80e5ecf76" providerId="ADAL" clId="{E3EFB8CC-D97C-475D-884B-DAE402348853}" dt="2022-09-04T12:57:33.111" v="712" actId="21"/>
          <ac:picMkLst>
            <pc:docMk/>
            <pc:sldMk cId="133925057" sldId="298"/>
            <ac:picMk id="20" creationId="{13A9738E-8873-DC27-A18B-1289045EEEB6}"/>
          </ac:picMkLst>
        </pc:picChg>
        <pc:picChg chg="add del mod">
          <ac:chgData name="Roberto Boada Romero" userId="e7909156-96b0-458c-b363-4ae80e5ecf76" providerId="ADAL" clId="{E3EFB8CC-D97C-475D-884B-DAE402348853}" dt="2022-09-04T12:57:33.111" v="712" actId="21"/>
          <ac:picMkLst>
            <pc:docMk/>
            <pc:sldMk cId="133925057" sldId="298"/>
            <ac:picMk id="22" creationId="{FA8B7F47-3532-C980-5B21-FE7331D43686}"/>
          </ac:picMkLst>
        </pc:picChg>
        <pc:picChg chg="add del mod">
          <ac:chgData name="Roberto Boada Romero" userId="e7909156-96b0-458c-b363-4ae80e5ecf76" providerId="ADAL" clId="{E3EFB8CC-D97C-475D-884B-DAE402348853}" dt="2022-09-04T12:57:33.111" v="712" actId="21"/>
          <ac:picMkLst>
            <pc:docMk/>
            <pc:sldMk cId="133925057" sldId="298"/>
            <ac:picMk id="24" creationId="{284E0B49-DCEC-9765-2741-451AA4E00AE9}"/>
          </ac:picMkLst>
        </pc:picChg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4227631309" sldId="298"/>
        </pc:sldMkLst>
      </pc:sldChg>
      <pc:sldChg chg="addSp modSp new del">
        <pc:chgData name="Roberto Boada Romero" userId="e7909156-96b0-458c-b363-4ae80e5ecf76" providerId="ADAL" clId="{E3EFB8CC-D97C-475D-884B-DAE402348853}" dt="2022-09-04T12:32:30.539" v="315" actId="47"/>
        <pc:sldMkLst>
          <pc:docMk/>
          <pc:sldMk cId="818874589" sldId="299"/>
        </pc:sldMkLst>
        <pc:picChg chg="add mod">
          <ac:chgData name="Roberto Boada Romero" userId="e7909156-96b0-458c-b363-4ae80e5ecf76" providerId="ADAL" clId="{E3EFB8CC-D97C-475D-884B-DAE402348853}" dt="2022-09-04T12:30:51.640" v="292"/>
          <ac:picMkLst>
            <pc:docMk/>
            <pc:sldMk cId="818874589" sldId="299"/>
            <ac:picMk id="2050" creationId="{CFBF0692-6542-4A11-9941-3FC517B57194}"/>
          </ac:picMkLst>
        </pc:picChg>
      </pc:sldChg>
      <pc:sldChg chg="addSp delSp modSp add del mod">
        <pc:chgData name="Roberto Boada Romero" userId="e7909156-96b0-458c-b363-4ae80e5ecf76" providerId="ADAL" clId="{E3EFB8CC-D97C-475D-884B-DAE402348853}" dt="2022-09-04T13:05:57.842" v="989" actId="47"/>
        <pc:sldMkLst>
          <pc:docMk/>
          <pc:sldMk cId="3301255053" sldId="300"/>
        </pc:sldMkLst>
        <pc:spChg chg="add del">
          <ac:chgData name="Roberto Boada Romero" userId="e7909156-96b0-458c-b363-4ae80e5ecf76" providerId="ADAL" clId="{E3EFB8CC-D97C-475D-884B-DAE402348853}" dt="2022-09-04T12:32:47.882" v="319" actId="22"/>
          <ac:spMkLst>
            <pc:docMk/>
            <pc:sldMk cId="3301255053" sldId="300"/>
            <ac:spMk id="4" creationId="{89844287-6086-595D-E1FD-1344F7D55CDB}"/>
          </ac:spMkLst>
        </pc:spChg>
        <pc:picChg chg="add del">
          <ac:chgData name="Roberto Boada Romero" userId="e7909156-96b0-458c-b363-4ae80e5ecf76" providerId="ADAL" clId="{E3EFB8CC-D97C-475D-884B-DAE402348853}" dt="2022-09-04T12:32:47.882" v="319" actId="22"/>
          <ac:picMkLst>
            <pc:docMk/>
            <pc:sldMk cId="3301255053" sldId="300"/>
            <ac:picMk id="6" creationId="{C1323C91-9F8D-CCAE-9149-99B9E5EE2E12}"/>
          </ac:picMkLst>
        </pc:picChg>
        <pc:picChg chg="mod">
          <ac:chgData name="Roberto Boada Romero" userId="e7909156-96b0-458c-b363-4ae80e5ecf76" providerId="ADAL" clId="{E3EFB8CC-D97C-475D-884B-DAE402348853}" dt="2022-09-04T12:32:47.730" v="318" actId="1076"/>
          <ac:picMkLst>
            <pc:docMk/>
            <pc:sldMk cId="3301255053" sldId="300"/>
            <ac:picMk id="2050" creationId="{CFBF0692-6542-4A11-9941-3FC517B57194}"/>
          </ac:picMkLst>
        </pc:picChg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3921887315" sldId="300"/>
        </pc:sldMkLst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125164548" sldId="301"/>
        </pc:sldMkLst>
      </pc:sldChg>
      <pc:sldChg chg="addSp delSp modSp add mod delAnim modAnim modNotesTx">
        <pc:chgData name="Roberto Boada Romero" userId="e7909156-96b0-458c-b363-4ae80e5ecf76" providerId="ADAL" clId="{E3EFB8CC-D97C-475D-884B-DAE402348853}" dt="2022-09-04T14:14:15.787" v="1662" actId="1076"/>
        <pc:sldMkLst>
          <pc:docMk/>
          <pc:sldMk cId="246373364" sldId="301"/>
        </pc:sldMkLst>
        <pc:spChg chg="del mod">
          <ac:chgData name="Roberto Boada Romero" userId="e7909156-96b0-458c-b363-4ae80e5ecf76" providerId="ADAL" clId="{E3EFB8CC-D97C-475D-884B-DAE402348853}" dt="2022-09-04T13:20:15.848" v="1290" actId="478"/>
          <ac:spMkLst>
            <pc:docMk/>
            <pc:sldMk cId="246373364" sldId="301"/>
            <ac:spMk id="6" creationId="{9171E192-443C-4109-AEA1-8F1A2DDCCEC0}"/>
          </ac:spMkLst>
        </pc:spChg>
        <pc:spChg chg="add mod">
          <ac:chgData name="Roberto Boada Romero" userId="e7909156-96b0-458c-b363-4ae80e5ecf76" providerId="ADAL" clId="{E3EFB8CC-D97C-475D-884B-DAE402348853}" dt="2022-09-04T13:55:37.069" v="1538" actId="14100"/>
          <ac:spMkLst>
            <pc:docMk/>
            <pc:sldMk cId="246373364" sldId="301"/>
            <ac:spMk id="7" creationId="{64247F34-2F17-C57F-EC9C-88E497000532}"/>
          </ac:spMkLst>
        </pc:spChg>
        <pc:spChg chg="del mod">
          <ac:chgData name="Roberto Boada Romero" userId="e7909156-96b0-458c-b363-4ae80e5ecf76" providerId="ADAL" clId="{E3EFB8CC-D97C-475D-884B-DAE402348853}" dt="2022-09-04T13:19:39.727" v="1269" actId="478"/>
          <ac:spMkLst>
            <pc:docMk/>
            <pc:sldMk cId="246373364" sldId="301"/>
            <ac:spMk id="7" creationId="{7BF2F2FC-66D2-4E88-88E5-7C6859FB96BC}"/>
          </ac:spMkLst>
        </pc:spChg>
        <pc:spChg chg="del">
          <ac:chgData name="Roberto Boada Romero" userId="e7909156-96b0-458c-b363-4ae80e5ecf76" providerId="ADAL" clId="{E3EFB8CC-D97C-475D-884B-DAE402348853}" dt="2022-09-04T12:34:36.552" v="325" actId="478"/>
          <ac:spMkLst>
            <pc:docMk/>
            <pc:sldMk cId="246373364" sldId="301"/>
            <ac:spMk id="11" creationId="{B2BA2A8D-3BE1-451F-BC17-B9D787BE8052}"/>
          </ac:spMkLst>
        </pc:spChg>
        <pc:spChg chg="add mod">
          <ac:chgData name="Roberto Boada Romero" userId="e7909156-96b0-458c-b363-4ae80e5ecf76" providerId="ADAL" clId="{E3EFB8CC-D97C-475D-884B-DAE402348853}" dt="2022-09-04T14:14:08.619" v="1661" actId="1076"/>
          <ac:spMkLst>
            <pc:docMk/>
            <pc:sldMk cId="246373364" sldId="301"/>
            <ac:spMk id="12" creationId="{16A708F0-550C-8094-9E6D-56AC00BB1EEC}"/>
          </ac:spMkLst>
        </pc:spChg>
        <pc:spChg chg="add mod ord">
          <ac:chgData name="Roberto Boada Romero" userId="e7909156-96b0-458c-b363-4ae80e5ecf76" providerId="ADAL" clId="{E3EFB8CC-D97C-475D-884B-DAE402348853}" dt="2022-09-04T14:08:03.380" v="1639" actId="1035"/>
          <ac:spMkLst>
            <pc:docMk/>
            <pc:sldMk cId="246373364" sldId="301"/>
            <ac:spMk id="13" creationId="{F03C51E7-0DE1-5168-4930-282B299BA51F}"/>
          </ac:spMkLst>
        </pc:spChg>
        <pc:spChg chg="del">
          <ac:chgData name="Roberto Boada Romero" userId="e7909156-96b0-458c-b363-4ae80e5ecf76" providerId="ADAL" clId="{E3EFB8CC-D97C-475D-884B-DAE402348853}" dt="2022-09-04T12:34:36.552" v="325" actId="478"/>
          <ac:spMkLst>
            <pc:docMk/>
            <pc:sldMk cId="246373364" sldId="301"/>
            <ac:spMk id="16" creationId="{36D038A6-94C7-4A00-9A74-EDE29C9ABB4E}"/>
          </ac:spMkLst>
        </pc:spChg>
        <pc:spChg chg="del mod">
          <ac:chgData name="Roberto Boada Romero" userId="e7909156-96b0-458c-b363-4ae80e5ecf76" providerId="ADAL" clId="{E3EFB8CC-D97C-475D-884B-DAE402348853}" dt="2022-09-04T13:18:54.407" v="1267" actId="478"/>
          <ac:spMkLst>
            <pc:docMk/>
            <pc:sldMk cId="246373364" sldId="301"/>
            <ac:spMk id="17" creationId="{34275F1D-9D7D-442B-9CE9-BE01C6C35D24}"/>
          </ac:spMkLst>
        </pc:spChg>
        <pc:spChg chg="del">
          <ac:chgData name="Roberto Boada Romero" userId="e7909156-96b0-458c-b363-4ae80e5ecf76" providerId="ADAL" clId="{E3EFB8CC-D97C-475D-884B-DAE402348853}" dt="2022-09-04T12:34:36.552" v="325" actId="478"/>
          <ac:spMkLst>
            <pc:docMk/>
            <pc:sldMk cId="246373364" sldId="301"/>
            <ac:spMk id="18" creationId="{993271B1-094D-44B3-9EB9-1E8941C2C0E5}"/>
          </ac:spMkLst>
        </pc:spChg>
        <pc:spChg chg="add mod">
          <ac:chgData name="Roberto Boada Romero" userId="e7909156-96b0-458c-b363-4ae80e5ecf76" providerId="ADAL" clId="{E3EFB8CC-D97C-475D-884B-DAE402348853}" dt="2022-09-04T14:14:15.787" v="1662" actId="1076"/>
          <ac:spMkLst>
            <pc:docMk/>
            <pc:sldMk cId="246373364" sldId="301"/>
            <ac:spMk id="19" creationId="{C7677E3A-24F5-4E27-65BB-35CCBF2949FB}"/>
          </ac:spMkLst>
        </pc:spChg>
        <pc:spChg chg="add del mod">
          <ac:chgData name="Roberto Boada Romero" userId="e7909156-96b0-458c-b363-4ae80e5ecf76" providerId="ADAL" clId="{E3EFB8CC-D97C-475D-884B-DAE402348853}" dt="2022-09-04T13:21:31.590" v="1310" actId="478"/>
          <ac:spMkLst>
            <pc:docMk/>
            <pc:sldMk cId="246373364" sldId="301"/>
            <ac:spMk id="20" creationId="{06B5240E-D01F-F63C-8425-0DD466506AE3}"/>
          </ac:spMkLst>
        </pc:spChg>
        <pc:spChg chg="add 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21" creationId="{A87C99A5-4E31-40BC-5046-E563F67A968C}"/>
          </ac:spMkLst>
        </pc:spChg>
        <pc:spChg chg="add 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22" creationId="{CE99B4B6-4EC1-151E-C38F-E77699364959}"/>
          </ac:spMkLst>
        </pc:spChg>
        <pc:spChg chg="add 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23" creationId="{3910A51E-4F5F-069A-DC35-75989BA6F67A}"/>
          </ac:spMkLst>
        </pc:spChg>
        <pc:spChg chg="add 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32" creationId="{8CA7DDCD-2881-253E-C3E1-BE85642BD671}"/>
          </ac:spMkLst>
        </pc:spChg>
        <pc:spChg chg="add 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33" creationId="{A2E3B1FC-F694-2474-075B-14A3BA87ED4A}"/>
          </ac:spMkLst>
        </pc:spChg>
        <pc:spChg chg="add 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34" creationId="{3F4CEDAE-319D-7AF1-BC05-2CE9123C53FF}"/>
          </ac:spMkLst>
        </pc:spChg>
        <pc:spChg chg="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36" creationId="{3D82CA33-F7F9-9320-AD53-BF77EE0E8A39}"/>
          </ac:spMkLst>
        </pc:spChg>
        <pc:spChg chg="mod">
          <ac:chgData name="Roberto Boada Romero" userId="e7909156-96b0-458c-b363-4ae80e5ecf76" providerId="ADAL" clId="{E3EFB8CC-D97C-475D-884B-DAE402348853}" dt="2022-09-04T13:18:54.833" v="1268"/>
          <ac:spMkLst>
            <pc:docMk/>
            <pc:sldMk cId="246373364" sldId="301"/>
            <ac:spMk id="38" creationId="{F4310414-5910-418C-1E4D-C1E62885F1D6}"/>
          </ac:spMkLst>
        </pc:spChg>
        <pc:spChg chg="add">
          <ac:chgData name="Roberto Boada Romero" userId="e7909156-96b0-458c-b363-4ae80e5ecf76" providerId="ADAL" clId="{E3EFB8CC-D97C-475D-884B-DAE402348853}" dt="2022-09-04T13:20:16.086" v="1291" actId="22"/>
          <ac:spMkLst>
            <pc:docMk/>
            <pc:sldMk cId="246373364" sldId="301"/>
            <ac:spMk id="40" creationId="{2BBA5D43-ED46-54E5-A8C3-891FDAD4282C}"/>
          </ac:spMkLst>
        </pc:spChg>
        <pc:grpChg chg="del">
          <ac:chgData name="Roberto Boada Romero" userId="e7909156-96b0-458c-b363-4ae80e5ecf76" providerId="ADAL" clId="{E3EFB8CC-D97C-475D-884B-DAE402348853}" dt="2022-09-04T12:34:36.552" v="325" actId="478"/>
          <ac:grpSpMkLst>
            <pc:docMk/>
            <pc:sldMk cId="246373364" sldId="301"/>
            <ac:grpSpMk id="2" creationId="{A93DFEDF-E874-4671-9D02-3A1D511B61B4}"/>
          </ac:grpSpMkLst>
        </pc:grpChg>
        <pc:grpChg chg="add del mod">
          <ac:chgData name="Roberto Boada Romero" userId="e7909156-96b0-458c-b363-4ae80e5ecf76" providerId="ADAL" clId="{E3EFB8CC-D97C-475D-884B-DAE402348853}" dt="2022-09-04T14:07:21.699" v="1607" actId="478"/>
          <ac:grpSpMkLst>
            <pc:docMk/>
            <pc:sldMk cId="246373364" sldId="301"/>
            <ac:grpSpMk id="2" creationId="{E42E5026-39A3-1461-7B73-432F9A590A67}"/>
          </ac:grpSpMkLst>
        </pc:grpChg>
        <pc:grpChg chg="add del mod">
          <ac:chgData name="Roberto Boada Romero" userId="e7909156-96b0-458c-b363-4ae80e5ecf76" providerId="ADAL" clId="{E3EFB8CC-D97C-475D-884B-DAE402348853}" dt="2022-09-04T13:27:56.983" v="1371" actId="478"/>
          <ac:grpSpMkLst>
            <pc:docMk/>
            <pc:sldMk cId="246373364" sldId="301"/>
            <ac:grpSpMk id="3" creationId="{6F0A8806-FB0E-101B-B818-ADBB20AA831F}"/>
          </ac:grpSpMkLst>
        </pc:grpChg>
        <pc:grpChg chg="add mod">
          <ac:chgData name="Roberto Boada Romero" userId="e7909156-96b0-458c-b363-4ae80e5ecf76" providerId="ADAL" clId="{E3EFB8CC-D97C-475D-884B-DAE402348853}" dt="2022-09-04T14:07:57.883" v="1638" actId="1076"/>
          <ac:grpSpMkLst>
            <pc:docMk/>
            <pc:sldMk cId="246373364" sldId="301"/>
            <ac:grpSpMk id="8" creationId="{4E0C4AC9-A1A0-A766-71AF-2B79F8F07506}"/>
          </ac:grpSpMkLst>
        </pc:grpChg>
        <pc:grpChg chg="add mod">
          <ac:chgData name="Roberto Boada Romero" userId="e7909156-96b0-458c-b363-4ae80e5ecf76" providerId="ADAL" clId="{E3EFB8CC-D97C-475D-884B-DAE402348853}" dt="2022-09-04T13:18:54.833" v="1268"/>
          <ac:grpSpMkLst>
            <pc:docMk/>
            <pc:sldMk cId="246373364" sldId="301"/>
            <ac:grpSpMk id="26" creationId="{730428BE-0806-03D1-FB52-63BB53F7FCE5}"/>
          </ac:grpSpMkLst>
        </pc:grpChg>
        <pc:grpChg chg="add mod">
          <ac:chgData name="Roberto Boada Romero" userId="e7909156-96b0-458c-b363-4ae80e5ecf76" providerId="ADAL" clId="{E3EFB8CC-D97C-475D-884B-DAE402348853}" dt="2022-09-04T13:18:54.833" v="1268"/>
          <ac:grpSpMkLst>
            <pc:docMk/>
            <pc:sldMk cId="246373364" sldId="301"/>
            <ac:grpSpMk id="29" creationId="{8B4D9C1E-1EAC-9E03-C547-5FA18B9CEF90}"/>
          </ac:grpSpMkLst>
        </pc:grpChg>
        <pc:grpChg chg="add mod">
          <ac:chgData name="Roberto Boada Romero" userId="e7909156-96b0-458c-b363-4ae80e5ecf76" providerId="ADAL" clId="{E3EFB8CC-D97C-475D-884B-DAE402348853}" dt="2022-09-04T13:18:54.833" v="1268"/>
          <ac:grpSpMkLst>
            <pc:docMk/>
            <pc:sldMk cId="246373364" sldId="301"/>
            <ac:grpSpMk id="35" creationId="{88AD6A46-5B24-2B62-B1F3-091B057B7203}"/>
          </ac:grpSpMkLst>
        </pc:grpChg>
        <pc:picChg chg="mod modCrop">
          <ac:chgData name="Roberto Boada Romero" userId="e7909156-96b0-458c-b363-4ae80e5ecf76" providerId="ADAL" clId="{E3EFB8CC-D97C-475D-884B-DAE402348853}" dt="2022-09-04T13:56:46.155" v="1547" actId="732"/>
          <ac:picMkLst>
            <pc:docMk/>
            <pc:sldMk cId="246373364" sldId="301"/>
            <ac:picMk id="3" creationId="{F01B7367-51C2-BD82-3D89-79C00F42B667}"/>
          </ac:picMkLst>
        </pc:picChg>
        <pc:picChg chg="mod modCrop">
          <ac:chgData name="Roberto Boada Romero" userId="e7909156-96b0-458c-b363-4ae80e5ecf76" providerId="ADAL" clId="{E3EFB8CC-D97C-475D-884B-DAE402348853}" dt="2022-09-04T13:36:57.167" v="1442" actId="1036"/>
          <ac:picMkLst>
            <pc:docMk/>
            <pc:sldMk cId="246373364" sldId="301"/>
            <ac:picMk id="5" creationId="{4CC7627A-FCF6-8A3E-3D4A-B7B61FB80E05}"/>
          </ac:picMkLst>
        </pc:picChg>
        <pc:picChg chg="mod">
          <ac:chgData name="Roberto Boada Romero" userId="e7909156-96b0-458c-b363-4ae80e5ecf76" providerId="ADAL" clId="{E3EFB8CC-D97C-475D-884B-DAE402348853}" dt="2022-09-04T13:18:54.833" v="1268"/>
          <ac:picMkLst>
            <pc:docMk/>
            <pc:sldMk cId="246373364" sldId="301"/>
            <ac:picMk id="5" creationId="{BF6D523E-0DAD-F402-EC82-2E78F87FBAC6}"/>
          </ac:picMkLst>
        </pc:picChg>
        <pc:picChg chg="del">
          <ac:chgData name="Roberto Boada Romero" userId="e7909156-96b0-458c-b363-4ae80e5ecf76" providerId="ADAL" clId="{E3EFB8CC-D97C-475D-884B-DAE402348853}" dt="2022-09-04T12:34:36.552" v="325" actId="478"/>
          <ac:picMkLst>
            <pc:docMk/>
            <pc:sldMk cId="246373364" sldId="301"/>
            <ac:picMk id="8" creationId="{738C55CD-62F5-42CC-BA86-D3FEAAA100D8}"/>
          </ac:picMkLst>
        </pc:picChg>
        <pc:picChg chg="del">
          <ac:chgData name="Roberto Boada Romero" userId="e7909156-96b0-458c-b363-4ae80e5ecf76" providerId="ADAL" clId="{E3EFB8CC-D97C-475D-884B-DAE402348853}" dt="2022-09-04T12:34:36.552" v="325" actId="478"/>
          <ac:picMkLst>
            <pc:docMk/>
            <pc:sldMk cId="246373364" sldId="301"/>
            <ac:picMk id="9" creationId="{03195561-75EB-44C7-9671-48F5426A1447}"/>
          </ac:picMkLst>
        </pc:picChg>
        <pc:picChg chg="mod">
          <ac:chgData name="Roberto Boada Romero" userId="e7909156-96b0-458c-b363-4ae80e5ecf76" providerId="ADAL" clId="{E3EFB8CC-D97C-475D-884B-DAE402348853}" dt="2022-09-04T14:07:57.883" v="1638" actId="1076"/>
          <ac:picMkLst>
            <pc:docMk/>
            <pc:sldMk cId="246373364" sldId="301"/>
            <ac:picMk id="9" creationId="{85F1EA36-7F4A-5E35-E492-8D79B8971B6C}"/>
          </ac:picMkLst>
        </pc:picChg>
        <pc:picChg chg="mod modCrop">
          <ac:chgData name="Roberto Boada Romero" userId="e7909156-96b0-458c-b363-4ae80e5ecf76" providerId="ADAL" clId="{E3EFB8CC-D97C-475D-884B-DAE402348853}" dt="2022-09-04T13:25:41.931" v="1363"/>
          <ac:picMkLst>
            <pc:docMk/>
            <pc:sldMk cId="246373364" sldId="301"/>
            <ac:picMk id="10" creationId="{1B9609D1-8639-A4AD-F15F-78F48DCDB742}"/>
          </ac:picMkLst>
        </pc:picChg>
        <pc:picChg chg="mod">
          <ac:chgData name="Roberto Boada Romero" userId="e7909156-96b0-458c-b363-4ae80e5ecf76" providerId="ADAL" clId="{E3EFB8CC-D97C-475D-884B-DAE402348853}" dt="2022-09-04T14:07:57.883" v="1638" actId="1076"/>
          <ac:picMkLst>
            <pc:docMk/>
            <pc:sldMk cId="246373364" sldId="301"/>
            <ac:picMk id="10" creationId="{761003BC-AC04-DE1B-4378-C576DEED10F5}"/>
          </ac:picMkLst>
        </pc:picChg>
        <pc:picChg chg="add mod">
          <ac:chgData name="Roberto Boada Romero" userId="e7909156-96b0-458c-b363-4ae80e5ecf76" providerId="ADAL" clId="{E3EFB8CC-D97C-475D-884B-DAE402348853}" dt="2022-09-04T14:14:15.787" v="1662" actId="1076"/>
          <ac:picMkLst>
            <pc:docMk/>
            <pc:sldMk cId="246373364" sldId="301"/>
            <ac:picMk id="15" creationId="{14741576-44F4-B825-4C7B-966B366D0D9C}"/>
          </ac:picMkLst>
        </pc:picChg>
        <pc:picChg chg="add mod">
          <ac:chgData name="Roberto Boada Romero" userId="e7909156-96b0-458c-b363-4ae80e5ecf76" providerId="ADAL" clId="{E3EFB8CC-D97C-475D-884B-DAE402348853}" dt="2022-09-04T13:18:54.833" v="1268"/>
          <ac:picMkLst>
            <pc:docMk/>
            <pc:sldMk cId="246373364" sldId="301"/>
            <ac:picMk id="24" creationId="{4FBE2FC7-B8C7-AF6C-5242-8420A65264EA}"/>
          </ac:picMkLst>
        </pc:picChg>
        <pc:picChg chg="add mod">
          <ac:chgData name="Roberto Boada Romero" userId="e7909156-96b0-458c-b363-4ae80e5ecf76" providerId="ADAL" clId="{E3EFB8CC-D97C-475D-884B-DAE402348853}" dt="2022-09-04T13:18:54.833" v="1268"/>
          <ac:picMkLst>
            <pc:docMk/>
            <pc:sldMk cId="246373364" sldId="301"/>
            <ac:picMk id="25" creationId="{60E54D97-F380-0F71-1076-632C6C8A41AE}"/>
          </ac:picMkLst>
        </pc:picChg>
        <pc:picChg chg="mod">
          <ac:chgData name="Roberto Boada Romero" userId="e7909156-96b0-458c-b363-4ae80e5ecf76" providerId="ADAL" clId="{E3EFB8CC-D97C-475D-884B-DAE402348853}" dt="2022-09-04T13:18:54.833" v="1268"/>
          <ac:picMkLst>
            <pc:docMk/>
            <pc:sldMk cId="246373364" sldId="301"/>
            <ac:picMk id="27" creationId="{7A39D76D-074C-4431-0DAF-792AFB485BD2}"/>
          </ac:picMkLst>
        </pc:picChg>
        <pc:picChg chg="mod">
          <ac:chgData name="Roberto Boada Romero" userId="e7909156-96b0-458c-b363-4ae80e5ecf76" providerId="ADAL" clId="{E3EFB8CC-D97C-475D-884B-DAE402348853}" dt="2022-09-04T13:18:54.833" v="1268"/>
          <ac:picMkLst>
            <pc:docMk/>
            <pc:sldMk cId="246373364" sldId="301"/>
            <ac:picMk id="28" creationId="{92AD3F55-6902-9C62-0A9C-365194F3773B}"/>
          </ac:picMkLst>
        </pc:picChg>
        <pc:picChg chg="mod">
          <ac:chgData name="Roberto Boada Romero" userId="e7909156-96b0-458c-b363-4ae80e5ecf76" providerId="ADAL" clId="{E3EFB8CC-D97C-475D-884B-DAE402348853}" dt="2022-09-04T13:18:54.833" v="1268"/>
          <ac:picMkLst>
            <pc:docMk/>
            <pc:sldMk cId="246373364" sldId="301"/>
            <ac:picMk id="30" creationId="{658E2240-1840-2137-3636-13C398983881}"/>
          </ac:picMkLst>
        </pc:picChg>
        <pc:picChg chg="mod">
          <ac:chgData name="Roberto Boada Romero" userId="e7909156-96b0-458c-b363-4ae80e5ecf76" providerId="ADAL" clId="{E3EFB8CC-D97C-475D-884B-DAE402348853}" dt="2022-09-04T13:18:54.833" v="1268"/>
          <ac:picMkLst>
            <pc:docMk/>
            <pc:sldMk cId="246373364" sldId="301"/>
            <ac:picMk id="31" creationId="{3DECF112-ED18-20CB-7258-8D2EC4D12BF3}"/>
          </ac:picMkLst>
        </pc:picChg>
        <pc:picChg chg="add mod">
          <ac:chgData name="Roberto Boada Romero" userId="e7909156-96b0-458c-b363-4ae80e5ecf76" providerId="ADAL" clId="{E3EFB8CC-D97C-475D-884B-DAE402348853}" dt="2022-09-04T14:14:06.963" v="1660" actId="1076"/>
          <ac:picMkLst>
            <pc:docMk/>
            <pc:sldMk cId="246373364" sldId="301"/>
            <ac:picMk id="42" creationId="{43CE04C4-987C-3AFC-0DED-2D81389BA69C}"/>
          </ac:picMkLst>
        </pc:picChg>
        <pc:picChg chg="add del mod">
          <ac:chgData name="Roberto Boada Romero" userId="e7909156-96b0-458c-b363-4ae80e5ecf76" providerId="ADAL" clId="{E3EFB8CC-D97C-475D-884B-DAE402348853}" dt="2022-09-04T13:35:40.613" v="1425" actId="478"/>
          <ac:picMkLst>
            <pc:docMk/>
            <pc:sldMk cId="246373364" sldId="301"/>
            <ac:picMk id="44" creationId="{7D619256-7539-9E4D-F4F6-63F92262CB24}"/>
          </ac:picMkLst>
        </pc:picChg>
        <pc:picChg chg="add del">
          <ac:chgData name="Roberto Boada Romero" userId="e7909156-96b0-458c-b363-4ae80e5ecf76" providerId="ADAL" clId="{E3EFB8CC-D97C-475D-884B-DAE402348853}" dt="2022-09-04T14:04:19.283" v="1566" actId="21"/>
          <ac:picMkLst>
            <pc:docMk/>
            <pc:sldMk cId="246373364" sldId="301"/>
            <ac:picMk id="1026" creationId="{84B987F5-CA44-7D86-684A-D962BA5FC5C7}"/>
          </ac:picMkLst>
        </pc:picChg>
        <pc:cxnChg chg="mod">
          <ac:chgData name="Roberto Boada Romero" userId="e7909156-96b0-458c-b363-4ae80e5ecf76" providerId="ADAL" clId="{E3EFB8CC-D97C-475D-884B-DAE402348853}" dt="2022-09-04T13:18:54.833" v="1268"/>
          <ac:cxnSpMkLst>
            <pc:docMk/>
            <pc:sldMk cId="246373364" sldId="301"/>
            <ac:cxnSpMk id="37" creationId="{D5E51EA7-7971-B7DB-E1B4-5FF7ACFB61DF}"/>
          </ac:cxnSpMkLst>
        </pc:cxnChg>
      </pc:sldChg>
      <pc:sldChg chg="addSp delSp modSp add del mod modAnim modNotesTx">
        <pc:chgData name="Roberto Boada Romero" userId="e7909156-96b0-458c-b363-4ae80e5ecf76" providerId="ADAL" clId="{E3EFB8CC-D97C-475D-884B-DAE402348853}" dt="2022-09-05T08:04:31.125" v="1774" actId="1035"/>
        <pc:sldMkLst>
          <pc:docMk/>
          <pc:sldMk cId="56913021" sldId="302"/>
        </pc:sldMkLst>
        <pc:spChg chg="add 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2" creationId="{0C69DFE1-1F0B-A475-1B00-21E8E5BF4F68}"/>
          </ac:spMkLst>
        </pc:spChg>
        <pc:spChg chg="add mod">
          <ac:chgData name="Roberto Boada Romero" userId="e7909156-96b0-458c-b363-4ae80e5ecf76" providerId="ADAL" clId="{E3EFB8CC-D97C-475D-884B-DAE402348853}" dt="2022-09-04T13:38:35.398" v="1482" actId="20577"/>
          <ac:spMkLst>
            <pc:docMk/>
            <pc:sldMk cId="56913021" sldId="302"/>
            <ac:spMk id="3" creationId="{9DE810D7-219A-F42C-58E6-D05C915385C4}"/>
          </ac:spMkLst>
        </pc:spChg>
        <pc:spChg chg="add 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5" creationId="{CB3FBE55-2A4F-26E9-B036-71AA17578E9A}"/>
          </ac:spMkLst>
        </pc:spChg>
        <pc:spChg chg="del">
          <ac:chgData name="Roberto Boada Romero" userId="e7909156-96b0-458c-b363-4ae80e5ecf76" providerId="ADAL" clId="{E3EFB8CC-D97C-475D-884B-DAE402348853}" dt="2022-09-04T13:20:19.839" v="1292" actId="478"/>
          <ac:spMkLst>
            <pc:docMk/>
            <pc:sldMk cId="56913021" sldId="302"/>
            <ac:spMk id="6" creationId="{9171E192-443C-4109-AEA1-8F1A2DDCCEC0}"/>
          </ac:spMkLst>
        </pc:spChg>
        <pc:spChg chg="add del mod">
          <ac:chgData name="Roberto Boada Romero" userId="e7909156-96b0-458c-b363-4ae80e5ecf76" providerId="ADAL" clId="{E3EFB8CC-D97C-475D-884B-DAE402348853}" dt="2022-09-04T13:39:13.219" v="1490" actId="478"/>
          <ac:spMkLst>
            <pc:docMk/>
            <pc:sldMk cId="56913021" sldId="302"/>
            <ac:spMk id="7" creationId="{7BF2F2FC-66D2-4E88-88E5-7C6859FB96BC}"/>
          </ac:spMkLst>
        </pc:spChg>
        <pc:spChg chg="add 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9" creationId="{50D91983-197A-A841-C652-FA8A6CF5E255}"/>
          </ac:spMkLst>
        </pc:spChg>
        <pc:spChg chg="add 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10" creationId="{31599367-F532-2ECC-CBF9-6817DC124906}"/>
          </ac:spMkLst>
        </pc:spChg>
        <pc:spChg chg="add 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11" creationId="{EDE2E148-FADD-EE4F-D553-D95C59CB4613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15" creationId="{C9868CBA-380D-FCFC-F0CA-D98940ED1961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16" creationId="{083ACDB8-18E8-9C9C-E5C2-6694CF57CA1F}"/>
          </ac:spMkLst>
        </pc:spChg>
        <pc:spChg chg="del">
          <ac:chgData name="Roberto Boada Romero" userId="e7909156-96b0-458c-b363-4ae80e5ecf76" providerId="ADAL" clId="{E3EFB8CC-D97C-475D-884B-DAE402348853}" dt="2022-09-04T13:38:37.654" v="1483" actId="478"/>
          <ac:spMkLst>
            <pc:docMk/>
            <pc:sldMk cId="56913021" sldId="302"/>
            <ac:spMk id="17" creationId="{34275F1D-9D7D-442B-9CE9-BE01C6C35D24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18" creationId="{5048A05A-82E7-EE02-0907-C20717407B42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20" creationId="{1E7B553B-FE2A-F9AA-E241-8EEFB1599716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21" creationId="{4A416859-6E4C-9F0F-B991-02C8E3A35C5B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24" creationId="{325269CC-A78F-0C42-1AA7-163AF1638E86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25" creationId="{2C17DF2B-4EF7-5C2F-8B85-50EC832D7093}"/>
          </ac:spMkLst>
        </pc:spChg>
        <pc:spChg chg="add 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27" creationId="{5B4EAE1F-AFC6-686D-4731-3E071120452D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31" creationId="{AD3238C8-7D61-89ED-49CC-82DC00E351FE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33" creationId="{A2745B55-992E-83D1-AF04-D01419EF0A82}"/>
          </ac:spMkLst>
        </pc:spChg>
        <pc:spChg chg="mod">
          <ac:chgData name="Roberto Boada Romero" userId="e7909156-96b0-458c-b363-4ae80e5ecf76" providerId="ADAL" clId="{E3EFB8CC-D97C-475D-884B-DAE402348853}" dt="2022-09-05T08:04:31.125" v="1774" actId="1035"/>
          <ac:spMkLst>
            <pc:docMk/>
            <pc:sldMk cId="56913021" sldId="302"/>
            <ac:spMk id="35" creationId="{0EBBB471-F9FB-1137-E80F-F021C947A760}"/>
          </ac:spMkLst>
        </pc:spChg>
        <pc:grpChg chg="add mod">
          <ac:chgData name="Roberto Boada Romero" userId="e7909156-96b0-458c-b363-4ae80e5ecf76" providerId="ADAL" clId="{E3EFB8CC-D97C-475D-884B-DAE402348853}" dt="2022-09-05T08:04:31.125" v="1774" actId="1035"/>
          <ac:grpSpMkLst>
            <pc:docMk/>
            <pc:sldMk cId="56913021" sldId="302"/>
            <ac:grpSpMk id="12" creationId="{2EB0DD10-0507-FE7A-FEA7-88BF05D274A7}"/>
          </ac:grpSpMkLst>
        </pc:grpChg>
        <pc:grpChg chg="mod">
          <ac:chgData name="Roberto Boada Romero" userId="e7909156-96b0-458c-b363-4ae80e5ecf76" providerId="ADAL" clId="{E3EFB8CC-D97C-475D-884B-DAE402348853}" dt="2022-09-05T08:04:31.125" v="1774" actId="1035"/>
          <ac:grpSpMkLst>
            <pc:docMk/>
            <pc:sldMk cId="56913021" sldId="302"/>
            <ac:grpSpMk id="13" creationId="{DD2747CF-EC73-C669-EE7F-393A004B8284}"/>
          </ac:grpSpMkLst>
        </pc:grpChg>
        <pc:grpChg chg="mod">
          <ac:chgData name="Roberto Boada Romero" userId="e7909156-96b0-458c-b363-4ae80e5ecf76" providerId="ADAL" clId="{E3EFB8CC-D97C-475D-884B-DAE402348853}" dt="2022-09-05T08:04:31.125" v="1774" actId="1035"/>
          <ac:grpSpMkLst>
            <pc:docMk/>
            <pc:sldMk cId="56913021" sldId="302"/>
            <ac:grpSpMk id="14" creationId="{E7E92FC0-6DAF-3524-991E-3DA1CB4CCD24}"/>
          </ac:grpSpMkLst>
        </pc:grpChg>
        <pc:grpChg chg="mod">
          <ac:chgData name="Roberto Boada Romero" userId="e7909156-96b0-458c-b363-4ae80e5ecf76" providerId="ADAL" clId="{E3EFB8CC-D97C-475D-884B-DAE402348853}" dt="2022-09-05T08:04:31.125" v="1774" actId="1035"/>
          <ac:grpSpMkLst>
            <pc:docMk/>
            <pc:sldMk cId="56913021" sldId="302"/>
            <ac:grpSpMk id="19" creationId="{31EEF1D1-5DA5-0414-0CFF-555AA080566D}"/>
          </ac:grpSpMkLst>
        </pc:grpChg>
        <pc:grpChg chg="add mod">
          <ac:chgData name="Roberto Boada Romero" userId="e7909156-96b0-458c-b363-4ae80e5ecf76" providerId="ADAL" clId="{E3EFB8CC-D97C-475D-884B-DAE402348853}" dt="2022-09-05T08:04:31.125" v="1774" actId="1035"/>
          <ac:grpSpMkLst>
            <pc:docMk/>
            <pc:sldMk cId="56913021" sldId="302"/>
            <ac:grpSpMk id="28" creationId="{57408CF1-D096-CFE1-3AAB-DD4AE9D19922}"/>
          </ac:grpSpMkLst>
        </pc:grpChg>
        <pc:grpChg chg="mod">
          <ac:chgData name="Roberto Boada Romero" userId="e7909156-96b0-458c-b363-4ae80e5ecf76" providerId="ADAL" clId="{E3EFB8CC-D97C-475D-884B-DAE402348853}" dt="2022-09-05T08:04:31.125" v="1774" actId="1035"/>
          <ac:grpSpMkLst>
            <pc:docMk/>
            <pc:sldMk cId="56913021" sldId="302"/>
            <ac:grpSpMk id="29" creationId="{122DCCD3-F652-AF22-442C-9414A6556BDA}"/>
          </ac:grpSpMkLst>
        </pc:grpChg>
        <pc:grpChg chg="mod">
          <ac:chgData name="Roberto Boada Romero" userId="e7909156-96b0-458c-b363-4ae80e5ecf76" providerId="ADAL" clId="{E3EFB8CC-D97C-475D-884B-DAE402348853}" dt="2022-09-05T08:04:31.125" v="1774" actId="1035"/>
          <ac:grpSpMkLst>
            <pc:docMk/>
            <pc:sldMk cId="56913021" sldId="302"/>
            <ac:grpSpMk id="30" creationId="{34096701-DFBE-D6D2-9898-2385CA8D2E28}"/>
          </ac:grpSpMkLst>
        </pc:grpChg>
        <pc:picChg chg="add mod">
          <ac:chgData name="Roberto Boada Romero" userId="e7909156-96b0-458c-b363-4ae80e5ecf76" providerId="ADAL" clId="{E3EFB8CC-D97C-475D-884B-DAE402348853}" dt="2022-09-05T08:04:31.125" v="1774" actId="1035"/>
          <ac:picMkLst>
            <pc:docMk/>
            <pc:sldMk cId="56913021" sldId="302"/>
            <ac:picMk id="6" creationId="{15AF213C-D417-4E7C-9433-563EAED46AD7}"/>
          </ac:picMkLst>
        </pc:picChg>
        <pc:picChg chg="add mod">
          <ac:chgData name="Roberto Boada Romero" userId="e7909156-96b0-458c-b363-4ae80e5ecf76" providerId="ADAL" clId="{E3EFB8CC-D97C-475D-884B-DAE402348853}" dt="2022-09-05T08:04:31.125" v="1774" actId="1035"/>
          <ac:picMkLst>
            <pc:docMk/>
            <pc:sldMk cId="56913021" sldId="302"/>
            <ac:picMk id="8" creationId="{F26258F8-9469-97DC-404A-0D00ECA0C460}"/>
          </ac:picMkLst>
        </pc:picChg>
        <pc:picChg chg="mod">
          <ac:chgData name="Roberto Boada Romero" userId="e7909156-96b0-458c-b363-4ae80e5ecf76" providerId="ADAL" clId="{E3EFB8CC-D97C-475D-884B-DAE402348853}" dt="2022-09-05T08:04:31.125" v="1774" actId="1035"/>
          <ac:picMkLst>
            <pc:docMk/>
            <pc:sldMk cId="56913021" sldId="302"/>
            <ac:picMk id="22" creationId="{8DE9AF8B-3267-653E-D7A0-CD0FAC574B38}"/>
          </ac:picMkLst>
        </pc:picChg>
        <pc:picChg chg="mod">
          <ac:chgData name="Roberto Boada Romero" userId="e7909156-96b0-458c-b363-4ae80e5ecf76" providerId="ADAL" clId="{E3EFB8CC-D97C-475D-884B-DAE402348853}" dt="2022-09-05T08:04:31.125" v="1774" actId="1035"/>
          <ac:picMkLst>
            <pc:docMk/>
            <pc:sldMk cId="56913021" sldId="302"/>
            <ac:picMk id="23" creationId="{98DB63C2-E891-CBEC-94E4-93F627224123}"/>
          </ac:picMkLst>
        </pc:picChg>
        <pc:picChg chg="mod">
          <ac:chgData name="Roberto Boada Romero" userId="e7909156-96b0-458c-b363-4ae80e5ecf76" providerId="ADAL" clId="{E3EFB8CC-D97C-475D-884B-DAE402348853}" dt="2022-09-05T08:04:31.125" v="1774" actId="1035"/>
          <ac:picMkLst>
            <pc:docMk/>
            <pc:sldMk cId="56913021" sldId="302"/>
            <ac:picMk id="26" creationId="{D9FD8BA4-99A1-A707-DAF8-EBCC61636F7F}"/>
          </ac:picMkLst>
        </pc:picChg>
        <pc:picChg chg="mod">
          <ac:chgData name="Roberto Boada Romero" userId="e7909156-96b0-458c-b363-4ae80e5ecf76" providerId="ADAL" clId="{E3EFB8CC-D97C-475D-884B-DAE402348853}" dt="2022-09-05T08:04:31.125" v="1774" actId="1035"/>
          <ac:picMkLst>
            <pc:docMk/>
            <pc:sldMk cId="56913021" sldId="302"/>
            <ac:picMk id="32" creationId="{71CD5C53-F5E4-2C45-4A95-E4E65E01808B}"/>
          </ac:picMkLst>
        </pc:picChg>
        <pc:picChg chg="mod">
          <ac:chgData name="Roberto Boada Romero" userId="e7909156-96b0-458c-b363-4ae80e5ecf76" providerId="ADAL" clId="{E3EFB8CC-D97C-475D-884B-DAE402348853}" dt="2022-09-05T08:04:31.125" v="1774" actId="1035"/>
          <ac:picMkLst>
            <pc:docMk/>
            <pc:sldMk cId="56913021" sldId="302"/>
            <ac:picMk id="34" creationId="{DDE4C7A0-0DC3-C051-666F-89D74BFD49ED}"/>
          </ac:picMkLst>
        </pc:picChg>
      </pc:sldChg>
      <pc:sldChg chg="add del">
        <pc:chgData name="Roberto Boada Romero" userId="e7909156-96b0-458c-b363-4ae80e5ecf76" providerId="ADAL" clId="{E3EFB8CC-D97C-475D-884B-DAE402348853}" dt="2022-09-04T12:35:04.368" v="352" actId="47"/>
        <pc:sldMkLst>
          <pc:docMk/>
          <pc:sldMk cId="356062376" sldId="302"/>
        </pc:sldMkLst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3767069785" sldId="302"/>
        </pc:sldMkLst>
      </pc:sldChg>
      <pc:sldChg chg="add del">
        <pc:chgData name="Roberto Boada Romero" userId="e7909156-96b0-458c-b363-4ae80e5ecf76" providerId="ADAL" clId="{E3EFB8CC-D97C-475D-884B-DAE402348853}" dt="2022-09-04T12:34:29.906" v="323" actId="47"/>
        <pc:sldMkLst>
          <pc:docMk/>
          <pc:sldMk cId="3859928281" sldId="302"/>
        </pc:sldMkLst>
      </pc:sldChg>
      <pc:sldChg chg="add del">
        <pc:chgData name="Roberto Boada Romero" userId="e7909156-96b0-458c-b363-4ae80e5ecf76" providerId="ADAL" clId="{E3EFB8CC-D97C-475D-884B-DAE402348853}" dt="2022-09-04T12:35:04.368" v="352" actId="47"/>
        <pc:sldMkLst>
          <pc:docMk/>
          <pc:sldMk cId="858280043" sldId="303"/>
        </pc:sldMkLst>
      </pc:sldChg>
      <pc:sldChg chg="add del">
        <pc:chgData name="Roberto Boada Romero" userId="e7909156-96b0-458c-b363-4ae80e5ecf76" providerId="ADAL" clId="{E3EFB8CC-D97C-475D-884B-DAE402348853}" dt="2022-09-04T12:34:30.675" v="324" actId="47"/>
        <pc:sldMkLst>
          <pc:docMk/>
          <pc:sldMk cId="1815837365" sldId="303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2363969549" sldId="303"/>
        </pc:sldMkLst>
      </pc:sldChg>
      <pc:sldChg chg="add del">
        <pc:chgData name="Roberto Boada Romero" userId="e7909156-96b0-458c-b363-4ae80e5ecf76" providerId="ADAL" clId="{E3EFB8CC-D97C-475D-884B-DAE402348853}" dt="2022-09-04T13:21:56.711" v="1330" actId="47"/>
        <pc:sldMkLst>
          <pc:docMk/>
          <pc:sldMk cId="2737992126" sldId="303"/>
        </pc:sldMkLst>
      </pc:sldChg>
      <pc:sldChg chg="addSp delSp modSp add mod modNotesTx">
        <pc:chgData name="Roberto Boada Romero" userId="e7909156-96b0-458c-b363-4ae80e5ecf76" providerId="ADAL" clId="{E3EFB8CC-D97C-475D-884B-DAE402348853}" dt="2022-09-05T09:29:41.346" v="2117" actId="207"/>
        <pc:sldMkLst>
          <pc:docMk/>
          <pc:sldMk cId="3139548356" sldId="303"/>
        </pc:sldMkLst>
        <pc:spChg chg="add del">
          <ac:chgData name="Roberto Boada Romero" userId="e7909156-96b0-458c-b363-4ae80e5ecf76" providerId="ADAL" clId="{E3EFB8CC-D97C-475D-884B-DAE402348853}" dt="2022-09-05T09:09:24.763" v="2076"/>
          <ac:spMkLst>
            <pc:docMk/>
            <pc:sldMk cId="3139548356" sldId="303"/>
            <ac:spMk id="2" creationId="{D7363B90-B507-4AF6-260D-0D00634381F1}"/>
          </ac:spMkLst>
        </pc:spChg>
        <pc:spChg chg="mod">
          <ac:chgData name="Roberto Boada Romero" userId="e7909156-96b0-458c-b363-4ae80e5ecf76" providerId="ADAL" clId="{E3EFB8CC-D97C-475D-884B-DAE402348853}" dt="2022-09-04T15:05:48.363" v="1723" actId="1076"/>
          <ac:spMkLst>
            <pc:docMk/>
            <pc:sldMk cId="3139548356" sldId="303"/>
            <ac:spMk id="3" creationId="{9DE810D7-219A-F42C-58E6-D05C915385C4}"/>
          </ac:spMkLst>
        </pc:spChg>
        <pc:spChg chg="add mod">
          <ac:chgData name="Roberto Boada Romero" userId="e7909156-96b0-458c-b363-4ae80e5ecf76" providerId="ADAL" clId="{E3EFB8CC-D97C-475D-884B-DAE402348853}" dt="2022-09-05T09:13:25.039" v="2089" actId="1076"/>
          <ac:spMkLst>
            <pc:docMk/>
            <pc:sldMk cId="3139548356" sldId="303"/>
            <ac:spMk id="7" creationId="{0557B186-9F1C-21B3-9876-F626D3A028BC}"/>
          </ac:spMkLst>
        </pc:spChg>
        <pc:spChg chg="del">
          <ac:chgData name="Roberto Boada Romero" userId="e7909156-96b0-458c-b363-4ae80e5ecf76" providerId="ADAL" clId="{E3EFB8CC-D97C-475D-884B-DAE402348853}" dt="2022-09-04T13:55:58.477" v="1540" actId="478"/>
          <ac:spMkLst>
            <pc:docMk/>
            <pc:sldMk cId="3139548356" sldId="303"/>
            <ac:spMk id="7" creationId="{7BF2F2FC-66D2-4E88-88E5-7C6859FB96BC}"/>
          </ac:spMkLst>
        </pc:spChg>
        <pc:spChg chg="add mod">
          <ac:chgData name="Roberto Boada Romero" userId="e7909156-96b0-458c-b363-4ae80e5ecf76" providerId="ADAL" clId="{E3EFB8CC-D97C-475D-884B-DAE402348853}" dt="2022-09-05T09:12:31.072" v="2084" actId="1076"/>
          <ac:spMkLst>
            <pc:docMk/>
            <pc:sldMk cId="3139548356" sldId="303"/>
            <ac:spMk id="11" creationId="{5B396102-CF51-AAB9-3F90-882F09E3F8BE}"/>
          </ac:spMkLst>
        </pc:spChg>
        <pc:spChg chg="add mod">
          <ac:chgData name="Roberto Boada Romero" userId="e7909156-96b0-458c-b363-4ae80e5ecf76" providerId="ADAL" clId="{E3EFB8CC-D97C-475D-884B-DAE402348853}" dt="2022-09-05T09:29:41.346" v="2117" actId="207"/>
          <ac:spMkLst>
            <pc:docMk/>
            <pc:sldMk cId="3139548356" sldId="303"/>
            <ac:spMk id="13" creationId="{BD2C946A-CB41-FE0A-D91A-D2CD9D08EA3F}"/>
          </ac:spMkLst>
        </pc:spChg>
        <pc:spChg chg="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17" creationId="{34275F1D-9D7D-442B-9CE9-BE01C6C35D24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22" creationId="{363E4E08-A8A3-4EE3-5427-DF4E349B3279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24" creationId="{4B99DC55-158E-B709-4AAC-B167D4306262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26" creationId="{37EF7E7F-1F6C-AFE3-47A3-EEDE00613F6B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28" creationId="{C8ECB5DC-A55F-BF28-82F9-FA8BEF811545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30" creationId="{EDE6444F-3DF3-E819-58C4-956AF11EBEB7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32" creationId="{F6E295BD-9A04-0157-FD3C-F9BA7EDD3A55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34" creationId="{3F548A21-DC50-D0D6-34E7-BACBC440D748}"/>
          </ac:spMkLst>
        </pc:spChg>
        <pc:spChg chg="add del mod">
          <ac:chgData name="Roberto Boada Romero" userId="e7909156-96b0-458c-b363-4ae80e5ecf76" providerId="ADAL" clId="{E3EFB8CC-D97C-475D-884B-DAE402348853}" dt="2022-09-04T15:05:57.985" v="1724" actId="478"/>
          <ac:spMkLst>
            <pc:docMk/>
            <pc:sldMk cId="3139548356" sldId="303"/>
            <ac:spMk id="36" creationId="{E2EBDD69-FA24-3C42-4D8B-A50D83110B17}"/>
          </ac:spMkLst>
        </pc:spChg>
        <pc:grpChg chg="add mod">
          <ac:chgData name="Roberto Boada Romero" userId="e7909156-96b0-458c-b363-4ae80e5ecf76" providerId="ADAL" clId="{E3EFB8CC-D97C-475D-884B-DAE402348853}" dt="2022-09-04T14:09:24.003" v="1641" actId="1076"/>
          <ac:grpSpMkLst>
            <pc:docMk/>
            <pc:sldMk cId="3139548356" sldId="303"/>
            <ac:grpSpMk id="6" creationId="{5B03F899-4780-4F1E-07A0-6025FC7C6901}"/>
          </ac:grpSpMkLst>
        </pc:grpChg>
        <pc:grpChg chg="add del mod">
          <ac:chgData name="Roberto Boada Romero" userId="e7909156-96b0-458c-b363-4ae80e5ecf76" providerId="ADAL" clId="{E3EFB8CC-D97C-475D-884B-DAE402348853}" dt="2022-09-04T13:58:15.709" v="1559" actId="478"/>
          <ac:grpSpMkLst>
            <pc:docMk/>
            <pc:sldMk cId="3139548356" sldId="303"/>
            <ac:grpSpMk id="12" creationId="{174CE731-502E-EC50-3187-06A6C737DC3F}"/>
          </ac:grpSpMkLst>
        </pc:grpChg>
        <pc:grpChg chg="add del mod">
          <ac:chgData name="Roberto Boada Romero" userId="e7909156-96b0-458c-b363-4ae80e5ecf76" providerId="ADAL" clId="{E3EFB8CC-D97C-475D-884B-DAE402348853}" dt="2022-09-04T14:09:17.204" v="1640" actId="478"/>
          <ac:grpSpMkLst>
            <pc:docMk/>
            <pc:sldMk cId="3139548356" sldId="303"/>
            <ac:grpSpMk id="20" creationId="{07EA8C80-9514-3520-579E-18A03CA40D66}"/>
          </ac:grpSpMkLst>
        </pc:grpChg>
        <pc:picChg chg="add del mod">
          <ac:chgData name="Roberto Boada Romero" userId="e7909156-96b0-458c-b363-4ae80e5ecf76" providerId="ADAL" clId="{E3EFB8CC-D97C-475D-884B-DAE402348853}" dt="2022-09-04T13:54:44.596" v="1517" actId="478"/>
          <ac:picMkLst>
            <pc:docMk/>
            <pc:sldMk cId="3139548356" sldId="303"/>
            <ac:picMk id="5" creationId="{D3EA0F07-7DAC-ECD6-6D13-A7EBD945B0D0}"/>
          </ac:picMkLst>
        </pc:picChg>
        <pc:picChg chg="mod modCrop">
          <ac:chgData name="Roberto Boada Romero" userId="e7909156-96b0-458c-b363-4ae80e5ecf76" providerId="ADAL" clId="{E3EFB8CC-D97C-475D-884B-DAE402348853}" dt="2022-09-04T14:03:09.222" v="1563"/>
          <ac:picMkLst>
            <pc:docMk/>
            <pc:sldMk cId="3139548356" sldId="303"/>
            <ac:picMk id="8" creationId="{F0C6513A-C030-BB50-FECA-E34836406BFE}"/>
          </ac:picMkLst>
        </pc:picChg>
        <pc:picChg chg="mod">
          <ac:chgData name="Roberto Boada Romero" userId="e7909156-96b0-458c-b363-4ae80e5ecf76" providerId="ADAL" clId="{E3EFB8CC-D97C-475D-884B-DAE402348853}" dt="2022-09-04T14:04:58.099" v="1578" actId="14100"/>
          <ac:picMkLst>
            <pc:docMk/>
            <pc:sldMk cId="3139548356" sldId="303"/>
            <ac:picMk id="9" creationId="{1F8F6844-5E05-3565-CEF2-1BEC2A37ACE2}"/>
          </ac:picMkLst>
        </pc:picChg>
        <pc:picChg chg="add mod">
          <ac:chgData name="Roberto Boada Romero" userId="e7909156-96b0-458c-b363-4ae80e5ecf76" providerId="ADAL" clId="{E3EFB8CC-D97C-475D-884B-DAE402348853}" dt="2022-09-05T09:12:55.023" v="2087" actId="1076"/>
          <ac:picMkLst>
            <pc:docMk/>
            <pc:sldMk cId="3139548356" sldId="303"/>
            <ac:picMk id="10" creationId="{06829335-3152-3825-006D-5A07D9481027}"/>
          </ac:picMkLst>
        </pc:picChg>
        <pc:picChg chg="mod">
          <ac:chgData name="Roberto Boada Romero" userId="e7909156-96b0-458c-b363-4ae80e5ecf76" providerId="ADAL" clId="{E3EFB8CC-D97C-475D-884B-DAE402348853}" dt="2022-09-04T13:57:06.165" v="1551"/>
          <ac:picMkLst>
            <pc:docMk/>
            <pc:sldMk cId="3139548356" sldId="303"/>
            <ac:picMk id="13" creationId="{C7F6631B-F31D-3A1B-8010-E71A05530BF7}"/>
          </ac:picMkLst>
        </pc:picChg>
        <pc:picChg chg="mod">
          <ac:chgData name="Roberto Boada Romero" userId="e7909156-96b0-458c-b363-4ae80e5ecf76" providerId="ADAL" clId="{E3EFB8CC-D97C-475D-884B-DAE402348853}" dt="2022-09-04T13:57:06.165" v="1551"/>
          <ac:picMkLst>
            <pc:docMk/>
            <pc:sldMk cId="3139548356" sldId="303"/>
            <ac:picMk id="14" creationId="{B66EBF92-AE4F-8B7C-E315-EF3C79791E42}"/>
          </ac:picMkLst>
        </pc:picChg>
        <pc:picChg chg="add mod">
          <ac:chgData name="Roberto Boada Romero" userId="e7909156-96b0-458c-b363-4ae80e5ecf76" providerId="ADAL" clId="{E3EFB8CC-D97C-475D-884B-DAE402348853}" dt="2022-09-04T14:07:16.775" v="1606" actId="164"/>
          <ac:picMkLst>
            <pc:docMk/>
            <pc:sldMk cId="3139548356" sldId="303"/>
            <ac:picMk id="16" creationId="{009D2928-C99E-4859-E51A-F0D1B155B141}"/>
          </ac:picMkLst>
        </pc:picChg>
        <pc:picChg chg="add mod">
          <ac:chgData name="Roberto Boada Romero" userId="e7909156-96b0-458c-b363-4ae80e5ecf76" providerId="ADAL" clId="{E3EFB8CC-D97C-475D-884B-DAE402348853}" dt="2022-09-04T14:07:16.775" v="1606" actId="164"/>
          <ac:picMkLst>
            <pc:docMk/>
            <pc:sldMk cId="3139548356" sldId="303"/>
            <ac:picMk id="19" creationId="{2DBF75CC-DA05-92BE-6033-EEB001C2AB70}"/>
          </ac:picMkLst>
        </pc:picChg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3208716900" sldId="303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3281268378" sldId="303"/>
        </pc:sldMkLst>
      </pc:sldChg>
      <pc:sldChg chg="addSp delSp modSp add mod modAnim">
        <pc:chgData name="Roberto Boada Romero" userId="e7909156-96b0-458c-b363-4ae80e5ecf76" providerId="ADAL" clId="{E3EFB8CC-D97C-475D-884B-DAE402348853}" dt="2022-09-05T08:10:23.803" v="1877" actId="1076"/>
        <pc:sldMkLst>
          <pc:docMk/>
          <pc:sldMk cId="529777276" sldId="304"/>
        </pc:sldMkLst>
        <pc:spChg chg="mod">
          <ac:chgData name="Roberto Boada Romero" userId="e7909156-96b0-458c-b363-4ae80e5ecf76" providerId="ADAL" clId="{E3EFB8CC-D97C-475D-884B-DAE402348853}" dt="2022-09-04T14:35:40.876" v="1718" actId="20577"/>
          <ac:spMkLst>
            <pc:docMk/>
            <pc:sldMk cId="529777276" sldId="304"/>
            <ac:spMk id="3" creationId="{9DE810D7-219A-F42C-58E6-D05C915385C4}"/>
          </ac:spMkLst>
        </pc:spChg>
        <pc:spChg chg="mod">
          <ac:chgData name="Roberto Boada Romero" userId="e7909156-96b0-458c-b363-4ae80e5ecf76" providerId="ADAL" clId="{E3EFB8CC-D97C-475D-884B-DAE402348853}" dt="2022-09-05T08:04:54.323" v="1776" actId="165"/>
          <ac:spMkLst>
            <pc:docMk/>
            <pc:sldMk cId="529777276" sldId="304"/>
            <ac:spMk id="5" creationId="{8C845E5D-01DE-A541-EBDC-4B55CF99B93F}"/>
          </ac:spMkLst>
        </pc:spChg>
        <pc:spChg chg="mod">
          <ac:chgData name="Roberto Boada Romero" userId="e7909156-96b0-458c-b363-4ae80e5ecf76" providerId="ADAL" clId="{E3EFB8CC-D97C-475D-884B-DAE402348853}" dt="2022-09-05T08:04:54.323" v="1776" actId="165"/>
          <ac:spMkLst>
            <pc:docMk/>
            <pc:sldMk cId="529777276" sldId="304"/>
            <ac:spMk id="6" creationId="{349FB6C8-0E62-B67A-6B86-555E827CC17E}"/>
          </ac:spMkLst>
        </pc:spChg>
        <pc:spChg chg="mod">
          <ac:chgData name="Roberto Boada Romero" userId="e7909156-96b0-458c-b363-4ae80e5ecf76" providerId="ADAL" clId="{E3EFB8CC-D97C-475D-884B-DAE402348853}" dt="2022-09-04T15:07:54.778" v="1761" actId="207"/>
          <ac:spMkLst>
            <pc:docMk/>
            <pc:sldMk cId="529777276" sldId="304"/>
            <ac:spMk id="7" creationId="{7BF2F2FC-66D2-4E88-88E5-7C6859FB96BC}"/>
          </ac:spMkLst>
        </pc:spChg>
        <pc:spChg chg="add mod topLvl">
          <ac:chgData name="Roberto Boada Romero" userId="e7909156-96b0-458c-b363-4ae80e5ecf76" providerId="ADAL" clId="{E3EFB8CC-D97C-475D-884B-DAE402348853}" dt="2022-09-05T08:05:03.020" v="1778" actId="164"/>
          <ac:spMkLst>
            <pc:docMk/>
            <pc:sldMk cId="529777276" sldId="304"/>
            <ac:spMk id="8" creationId="{C78E79F4-3FE2-1258-EA06-EA5C1B5DC2C1}"/>
          </ac:spMkLst>
        </pc:spChg>
        <pc:spChg chg="add mod topLvl">
          <ac:chgData name="Roberto Boada Romero" userId="e7909156-96b0-458c-b363-4ae80e5ecf76" providerId="ADAL" clId="{E3EFB8CC-D97C-475D-884B-DAE402348853}" dt="2022-09-05T08:05:03.020" v="1778" actId="164"/>
          <ac:spMkLst>
            <pc:docMk/>
            <pc:sldMk cId="529777276" sldId="304"/>
            <ac:spMk id="9" creationId="{7F1D306B-D0C1-3BE3-5DE4-3FAAB0917D24}"/>
          </ac:spMkLst>
        </pc:spChg>
        <pc:spChg chg="add mod topLvl">
          <ac:chgData name="Roberto Boada Romero" userId="e7909156-96b0-458c-b363-4ae80e5ecf76" providerId="ADAL" clId="{E3EFB8CC-D97C-475D-884B-DAE402348853}" dt="2022-09-05T08:04:58.416" v="1777" actId="164"/>
          <ac:spMkLst>
            <pc:docMk/>
            <pc:sldMk cId="529777276" sldId="304"/>
            <ac:spMk id="10" creationId="{245CCADF-8FBB-615F-9826-176085C382EF}"/>
          </ac:spMkLst>
        </pc:spChg>
        <pc:spChg chg="add mod topLvl">
          <ac:chgData name="Roberto Boada Romero" userId="e7909156-96b0-458c-b363-4ae80e5ecf76" providerId="ADAL" clId="{E3EFB8CC-D97C-475D-884B-DAE402348853}" dt="2022-09-05T08:04:58.416" v="1777" actId="164"/>
          <ac:spMkLst>
            <pc:docMk/>
            <pc:sldMk cId="529777276" sldId="304"/>
            <ac:spMk id="11" creationId="{8350A809-DEC0-D355-DC91-34BA1CAF51E4}"/>
          </ac:spMkLst>
        </pc:spChg>
        <pc:spChg chg="add mod topLvl">
          <ac:chgData name="Roberto Boada Romero" userId="e7909156-96b0-458c-b363-4ae80e5ecf76" providerId="ADAL" clId="{E3EFB8CC-D97C-475D-884B-DAE402348853}" dt="2022-09-05T08:05:03.020" v="1778" actId="164"/>
          <ac:spMkLst>
            <pc:docMk/>
            <pc:sldMk cId="529777276" sldId="304"/>
            <ac:spMk id="12" creationId="{903702D9-1937-5391-30DB-E71F2E13EF2C}"/>
          </ac:spMkLst>
        </pc:spChg>
        <pc:spChg chg="add mod topLvl">
          <ac:chgData name="Roberto Boada Romero" userId="e7909156-96b0-458c-b363-4ae80e5ecf76" providerId="ADAL" clId="{E3EFB8CC-D97C-475D-884B-DAE402348853}" dt="2022-09-05T08:10:23.803" v="1877" actId="1076"/>
          <ac:spMkLst>
            <pc:docMk/>
            <pc:sldMk cId="529777276" sldId="304"/>
            <ac:spMk id="14" creationId="{32CCD7B4-B72D-2016-71C4-6E63FE6C9F5D}"/>
          </ac:spMkLst>
        </pc:spChg>
        <pc:spChg chg="del">
          <ac:chgData name="Roberto Boada Romero" userId="e7909156-96b0-458c-b363-4ae80e5ecf76" providerId="ADAL" clId="{E3EFB8CC-D97C-475D-884B-DAE402348853}" dt="2022-09-04T15:07:22.144" v="1746" actId="478"/>
          <ac:spMkLst>
            <pc:docMk/>
            <pc:sldMk cId="529777276" sldId="304"/>
            <ac:spMk id="17" creationId="{34275F1D-9D7D-442B-9CE9-BE01C6C35D24}"/>
          </ac:spMkLst>
        </pc:spChg>
        <pc:spChg chg="add del mod">
          <ac:chgData name="Roberto Boada Romero" userId="e7909156-96b0-458c-b363-4ae80e5ecf76" providerId="ADAL" clId="{E3EFB8CC-D97C-475D-884B-DAE402348853}" dt="2022-09-05T08:05:47.415" v="1785"/>
          <ac:spMkLst>
            <pc:docMk/>
            <pc:sldMk cId="529777276" sldId="304"/>
            <ac:spMk id="18" creationId="{51F4B63F-9E5F-5454-4BFE-5D369591EA7E}"/>
          </ac:spMkLst>
        </pc:spChg>
        <pc:grpChg chg="add mod topLvl">
          <ac:chgData name="Roberto Boada Romero" userId="e7909156-96b0-458c-b363-4ae80e5ecf76" providerId="ADAL" clId="{E3EFB8CC-D97C-475D-884B-DAE402348853}" dt="2022-09-05T08:04:58.416" v="1777" actId="164"/>
          <ac:grpSpMkLst>
            <pc:docMk/>
            <pc:sldMk cId="529777276" sldId="304"/>
            <ac:grpSpMk id="2" creationId="{47AA90A6-881B-C03F-B8A5-6E25F227AE2A}"/>
          </ac:grpSpMkLst>
        </pc:grpChg>
        <pc:grpChg chg="del mod">
          <ac:chgData name="Roberto Boada Romero" userId="e7909156-96b0-458c-b363-4ae80e5ecf76" providerId="ADAL" clId="{E3EFB8CC-D97C-475D-884B-DAE402348853}" dt="2022-09-05T08:04:54.323" v="1776" actId="165"/>
          <ac:grpSpMkLst>
            <pc:docMk/>
            <pc:sldMk cId="529777276" sldId="304"/>
            <ac:grpSpMk id="13" creationId="{8802F843-F39B-97FB-4E08-5624E2F62CA8}"/>
          </ac:grpSpMkLst>
        </pc:grpChg>
        <pc:grpChg chg="add mod">
          <ac:chgData name="Roberto Boada Romero" userId="e7909156-96b0-458c-b363-4ae80e5ecf76" providerId="ADAL" clId="{E3EFB8CC-D97C-475D-884B-DAE402348853}" dt="2022-09-05T08:10:23.803" v="1877" actId="1076"/>
          <ac:grpSpMkLst>
            <pc:docMk/>
            <pc:sldMk cId="529777276" sldId="304"/>
            <ac:grpSpMk id="15" creationId="{1FC2AB54-DD55-EF15-1D6B-BE2409355467}"/>
          </ac:grpSpMkLst>
        </pc:grpChg>
        <pc:grpChg chg="add mod">
          <ac:chgData name="Roberto Boada Romero" userId="e7909156-96b0-458c-b363-4ae80e5ecf76" providerId="ADAL" clId="{E3EFB8CC-D97C-475D-884B-DAE402348853}" dt="2022-09-05T08:10:23.803" v="1877" actId="1076"/>
          <ac:grpSpMkLst>
            <pc:docMk/>
            <pc:sldMk cId="529777276" sldId="304"/>
            <ac:grpSpMk id="16" creationId="{EDE386C6-6053-AE4B-BFEF-D9C966DBA5FD}"/>
          </ac:grpSpMkLst>
        </pc:grpChg>
        <pc:graphicFrameChg chg="add del mod">
          <ac:chgData name="Roberto Boada Romero" userId="e7909156-96b0-458c-b363-4ae80e5ecf76" providerId="ADAL" clId="{E3EFB8CC-D97C-475D-884B-DAE402348853}" dt="2022-09-05T08:05:47.415" v="1785"/>
          <ac:graphicFrameMkLst>
            <pc:docMk/>
            <pc:sldMk cId="529777276" sldId="304"/>
            <ac:graphicFrameMk id="17" creationId="{CFA89333-C936-4B2C-BEF7-2D8A94792576}"/>
          </ac:graphicFrameMkLst>
        </pc:graphicFrameChg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1268017529" sldId="304"/>
        </pc:sldMkLst>
      </pc:sldChg>
      <pc:sldChg chg="add del">
        <pc:chgData name="Roberto Boada Romero" userId="e7909156-96b0-458c-b363-4ae80e5ecf76" providerId="ADAL" clId="{E3EFB8CC-D97C-475D-884B-DAE402348853}" dt="2022-09-04T13:21:56.711" v="1330" actId="47"/>
        <pc:sldMkLst>
          <pc:docMk/>
          <pc:sldMk cId="2099256222" sldId="304"/>
        </pc:sldMkLst>
      </pc:sldChg>
      <pc:sldChg chg="add del">
        <pc:chgData name="Roberto Boada Romero" userId="e7909156-96b0-458c-b363-4ae80e5ecf76" providerId="ADAL" clId="{E3EFB8CC-D97C-475D-884B-DAE402348853}" dt="2022-09-04T12:35:04.368" v="352" actId="47"/>
        <pc:sldMkLst>
          <pc:docMk/>
          <pc:sldMk cId="2617204805" sldId="304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3107331980" sldId="304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3358009811" sldId="304"/>
        </pc:sldMkLst>
      </pc:sldChg>
      <pc:sldChg chg="add del">
        <pc:chgData name="Roberto Boada Romero" userId="e7909156-96b0-458c-b363-4ae80e5ecf76" providerId="ADAL" clId="{E3EFB8CC-D97C-475D-884B-DAE402348853}" dt="2022-09-04T13:21:56.711" v="1330" actId="47"/>
        <pc:sldMkLst>
          <pc:docMk/>
          <pc:sldMk cId="510773670" sldId="305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897525606" sldId="305"/>
        </pc:sldMkLst>
      </pc:sldChg>
      <pc:sldChg chg="addSp delSp modSp add mod modAnim">
        <pc:chgData name="Roberto Boada Romero" userId="e7909156-96b0-458c-b363-4ae80e5ecf76" providerId="ADAL" clId="{E3EFB8CC-D97C-475D-884B-DAE402348853}" dt="2022-09-05T08:10:14.363" v="1876" actId="1076"/>
        <pc:sldMkLst>
          <pc:docMk/>
          <pc:sldMk cId="1183217350" sldId="305"/>
        </pc:sldMkLst>
        <pc:spChg chg="del">
          <ac:chgData name="Roberto Boada Romero" userId="e7909156-96b0-458c-b363-4ae80e5ecf76" providerId="ADAL" clId="{E3EFB8CC-D97C-475D-884B-DAE402348853}" dt="2022-09-05T08:06:18.251" v="1790" actId="478"/>
          <ac:spMkLst>
            <pc:docMk/>
            <pc:sldMk cId="1183217350" sldId="305"/>
            <ac:spMk id="3" creationId="{9DE810D7-219A-F42C-58E6-D05C915385C4}"/>
          </ac:spMkLst>
        </pc:spChg>
        <pc:spChg chg="add mod">
          <ac:chgData name="Roberto Boada Romero" userId="e7909156-96b0-458c-b363-4ae80e5ecf76" providerId="ADAL" clId="{E3EFB8CC-D97C-475D-884B-DAE402348853}" dt="2022-09-05T08:06:22.531" v="1812" actId="20577"/>
          <ac:spMkLst>
            <pc:docMk/>
            <pc:sldMk cId="1183217350" sldId="305"/>
            <ac:spMk id="5" creationId="{33FF985A-AF57-4CCD-7158-8F6E4D77A44D}"/>
          </ac:spMkLst>
        </pc:spChg>
        <pc:spChg chg="del">
          <ac:chgData name="Roberto Boada Romero" userId="e7909156-96b0-458c-b363-4ae80e5ecf76" providerId="ADAL" clId="{E3EFB8CC-D97C-475D-884B-DAE402348853}" dt="2022-09-05T08:06:09.836" v="1789" actId="478"/>
          <ac:spMkLst>
            <pc:docMk/>
            <pc:sldMk cId="1183217350" sldId="305"/>
            <ac:spMk id="7" creationId="{7BF2F2FC-66D2-4E88-88E5-7C6859FB96BC}"/>
          </ac:spMkLst>
        </pc:spChg>
        <pc:spChg chg="mod">
          <ac:chgData name="Roberto Boada Romero" userId="e7909156-96b0-458c-b363-4ae80e5ecf76" providerId="ADAL" clId="{E3EFB8CC-D97C-475D-884B-DAE402348853}" dt="2022-09-05T08:10:10.434" v="1875" actId="1076"/>
          <ac:spMkLst>
            <pc:docMk/>
            <pc:sldMk cId="1183217350" sldId="305"/>
            <ac:spMk id="8" creationId="{64BE22FB-C069-AF33-D3C4-4DFD4777B4E1}"/>
          </ac:spMkLst>
        </pc:spChg>
        <pc:spChg chg="del">
          <ac:chgData name="Roberto Boada Romero" userId="e7909156-96b0-458c-b363-4ae80e5ecf76" providerId="ADAL" clId="{E3EFB8CC-D97C-475D-884B-DAE402348853}" dt="2022-09-05T08:06:07.580" v="1788" actId="478"/>
          <ac:spMkLst>
            <pc:docMk/>
            <pc:sldMk cId="1183217350" sldId="305"/>
            <ac:spMk id="17" creationId="{34275F1D-9D7D-442B-9CE9-BE01C6C35D24}"/>
          </ac:spMkLst>
        </pc:spChg>
        <pc:graphicFrameChg chg="mod">
          <ac:chgData name="Roberto Boada Romero" userId="e7909156-96b0-458c-b363-4ae80e5ecf76" providerId="ADAL" clId="{E3EFB8CC-D97C-475D-884B-DAE402348853}" dt="2022-09-05T08:10:14.363" v="1876" actId="1076"/>
          <ac:graphicFrameMkLst>
            <pc:docMk/>
            <pc:sldMk cId="1183217350" sldId="305"/>
            <ac:graphicFrameMk id="6" creationId="{D9D5C506-B016-1D62-B7E0-B1441CE50660}"/>
          </ac:graphicFrameMkLst>
        </pc:graphicFrameChg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1879107316" sldId="305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1901142116" sldId="305"/>
        </pc:sldMkLst>
      </pc:sldChg>
      <pc:sldChg chg="add del">
        <pc:chgData name="Roberto Boada Romero" userId="e7909156-96b0-458c-b363-4ae80e5ecf76" providerId="ADAL" clId="{E3EFB8CC-D97C-475D-884B-DAE402348853}" dt="2022-09-04T12:35:04.368" v="352" actId="47"/>
        <pc:sldMkLst>
          <pc:docMk/>
          <pc:sldMk cId="2184721017" sldId="305"/>
        </pc:sldMkLst>
      </pc:sldChg>
      <pc:sldChg chg="new">
        <pc:chgData name="Roberto Boada Romero" userId="e7909156-96b0-458c-b363-4ae80e5ecf76" providerId="ADAL" clId="{E3EFB8CC-D97C-475D-884B-DAE402348853}" dt="2022-09-04T13:40:18.501" v="1507" actId="680"/>
        <pc:sldMkLst>
          <pc:docMk/>
          <pc:sldMk cId="697210329" sldId="306"/>
        </pc:sldMkLst>
      </pc:sldChg>
      <pc:sldChg chg="add del">
        <pc:chgData name="Roberto Boada Romero" userId="e7909156-96b0-458c-b363-4ae80e5ecf76" providerId="ADAL" clId="{E3EFB8CC-D97C-475D-884B-DAE402348853}" dt="2022-09-04T12:35:04.368" v="352" actId="47"/>
        <pc:sldMkLst>
          <pc:docMk/>
          <pc:sldMk cId="2613396966" sldId="306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2766287516" sldId="306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3062645631" sldId="306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1026595808" sldId="307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2346827587" sldId="307"/>
        </pc:sldMkLst>
      </pc:sldChg>
      <pc:sldChg chg="add del">
        <pc:chgData name="Roberto Boada Romero" userId="e7909156-96b0-458c-b363-4ae80e5ecf76" providerId="ADAL" clId="{E3EFB8CC-D97C-475D-884B-DAE402348853}" dt="2022-09-04T12:35:04.368" v="352" actId="47"/>
        <pc:sldMkLst>
          <pc:docMk/>
          <pc:sldMk cId="3744891598" sldId="307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1270776234" sldId="308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2844012353" sldId="308"/>
        </pc:sldMkLst>
      </pc:sldChg>
      <pc:sldChg chg="add del">
        <pc:chgData name="Roberto Boada Romero" userId="e7909156-96b0-458c-b363-4ae80e5ecf76" providerId="ADAL" clId="{E3EFB8CC-D97C-475D-884B-DAE402348853}" dt="2022-09-04T12:35:04.368" v="352" actId="47"/>
        <pc:sldMkLst>
          <pc:docMk/>
          <pc:sldMk cId="3147314519" sldId="308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572464623" sldId="309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1400613229" sldId="309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18369052" sldId="310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4122341244" sldId="310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1028234938" sldId="311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2610794797" sldId="311"/>
        </pc:sldMkLst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3965236714" sldId="311"/>
        </pc:sldMkLst>
      </pc:sldChg>
      <pc:sldChg chg="add del">
        <pc:chgData name="Roberto Boada Romero" userId="e7909156-96b0-458c-b363-4ae80e5ecf76" providerId="ADAL" clId="{E3EFB8CC-D97C-475D-884B-DAE402348853}" dt="2022-09-04T13:20:26.790" v="1298" actId="47"/>
        <pc:sldMkLst>
          <pc:docMk/>
          <pc:sldMk cId="861767556" sldId="312"/>
        </pc:sldMkLst>
      </pc:sldChg>
      <pc:sldChg chg="del">
        <pc:chgData name="Roberto Boada Romero" userId="e7909156-96b0-458c-b363-4ae80e5ecf76" providerId="ADAL" clId="{E3EFB8CC-D97C-475D-884B-DAE402348853}" dt="2022-09-04T12:14:58.833" v="21" actId="47"/>
        <pc:sldMkLst>
          <pc:docMk/>
          <pc:sldMk cId="1538340286" sldId="312"/>
        </pc:sldMkLst>
      </pc:sldChg>
      <pc:sldChg chg="add del">
        <pc:chgData name="Roberto Boada Romero" userId="e7909156-96b0-458c-b363-4ae80e5ecf76" providerId="ADAL" clId="{E3EFB8CC-D97C-475D-884B-DAE402348853}" dt="2022-09-04T13:19:59.798" v="1277" actId="47"/>
        <pc:sldMkLst>
          <pc:docMk/>
          <pc:sldMk cId="3867372439" sldId="312"/>
        </pc:sldMkLst>
      </pc:sldChg>
      <pc:sldChg chg="add del">
        <pc:chgData name="Roberto Boada Romero" userId="e7909156-96b0-458c-b363-4ae80e5ecf76" providerId="ADAL" clId="{E3EFB8CC-D97C-475D-884B-DAE402348853}" dt="2022-09-04T13:39:20.368" v="1491" actId="47"/>
        <pc:sldMkLst>
          <pc:docMk/>
          <pc:sldMk cId="590236434" sldId="430"/>
        </pc:sldMkLst>
      </pc:sldChg>
      <pc:sldChg chg="add">
        <pc:chgData name="Roberto Boada Romero" userId="e7909156-96b0-458c-b363-4ae80e5ecf76" providerId="ADAL" clId="{E3EFB8CC-D97C-475D-884B-DAE402348853}" dt="2022-09-04T13:40:19.832" v="1508"/>
        <pc:sldMkLst>
          <pc:docMk/>
          <pc:sldMk cId="1481038371" sldId="479"/>
        </pc:sldMkLst>
      </pc:sldChg>
      <pc:sldChg chg="add del ord">
        <pc:chgData name="Roberto Boada Romero" userId="e7909156-96b0-458c-b363-4ae80e5ecf76" providerId="ADAL" clId="{E3EFB8CC-D97C-475D-884B-DAE402348853}" dt="2022-09-04T13:40:15.740" v="1506" actId="2696"/>
        <pc:sldMkLst>
          <pc:docMk/>
          <pc:sldMk cId="4203995148" sldId="479"/>
        </pc:sldMkLst>
      </pc:sldChg>
      <pc:sldChg chg="add del">
        <pc:chgData name="Roberto Boada Romero" userId="e7909156-96b0-458c-b363-4ae80e5ecf76" providerId="ADAL" clId="{E3EFB8CC-D97C-475D-884B-DAE402348853}" dt="2022-09-04T13:40:15.740" v="1506" actId="2696"/>
        <pc:sldMkLst>
          <pc:docMk/>
          <pc:sldMk cId="2744789059" sldId="480"/>
        </pc:sldMkLst>
      </pc:sldChg>
      <pc:sldChg chg="add">
        <pc:chgData name="Roberto Boada Romero" userId="e7909156-96b0-458c-b363-4ae80e5ecf76" providerId="ADAL" clId="{E3EFB8CC-D97C-475D-884B-DAE402348853}" dt="2022-09-04T13:40:19.832" v="1508"/>
        <pc:sldMkLst>
          <pc:docMk/>
          <pc:sldMk cId="3207230351" sldId="480"/>
        </pc:sldMkLst>
      </pc:sldChg>
      <pc:sldChg chg="add del">
        <pc:chgData name="Roberto Boada Romero" userId="e7909156-96b0-458c-b363-4ae80e5ecf76" providerId="ADAL" clId="{E3EFB8CC-D97C-475D-884B-DAE402348853}" dt="2022-09-04T13:40:15.740" v="1506" actId="2696"/>
        <pc:sldMkLst>
          <pc:docMk/>
          <pc:sldMk cId="773786176" sldId="481"/>
        </pc:sldMkLst>
      </pc:sldChg>
      <pc:sldChg chg="add">
        <pc:chgData name="Roberto Boada Romero" userId="e7909156-96b0-458c-b363-4ae80e5ecf76" providerId="ADAL" clId="{E3EFB8CC-D97C-475D-884B-DAE402348853}" dt="2022-09-04T13:40:19.832" v="1508"/>
        <pc:sldMkLst>
          <pc:docMk/>
          <pc:sldMk cId="2932752408" sldId="481"/>
        </pc:sldMkLst>
      </pc:sldChg>
      <pc:sldChg chg="add">
        <pc:chgData name="Roberto Boada Romero" userId="e7909156-96b0-458c-b363-4ae80e5ecf76" providerId="ADAL" clId="{E3EFB8CC-D97C-475D-884B-DAE402348853}" dt="2022-09-04T13:40:19.832" v="1508"/>
        <pc:sldMkLst>
          <pc:docMk/>
          <pc:sldMk cId="1424778271" sldId="485"/>
        </pc:sldMkLst>
      </pc:sldChg>
      <pc:sldChg chg="add del">
        <pc:chgData name="Roberto Boada Romero" userId="e7909156-96b0-458c-b363-4ae80e5ecf76" providerId="ADAL" clId="{E3EFB8CC-D97C-475D-884B-DAE402348853}" dt="2022-09-04T13:40:15.740" v="1506" actId="2696"/>
        <pc:sldMkLst>
          <pc:docMk/>
          <pc:sldMk cId="1569732296" sldId="485"/>
        </pc:sldMkLst>
      </pc:sldChg>
      <pc:sldChg chg="delSp modSp add mod">
        <pc:chgData name="Roberto Boada Romero" userId="e7909156-96b0-458c-b363-4ae80e5ecf76" providerId="ADAL" clId="{E3EFB8CC-D97C-475D-884B-DAE402348853}" dt="2022-09-04T15:06:24.155" v="1745" actId="20577"/>
        <pc:sldMkLst>
          <pc:docMk/>
          <pc:sldMk cId="2197936487" sldId="486"/>
        </pc:sldMkLst>
        <pc:spChg chg="mod">
          <ac:chgData name="Roberto Boada Romero" userId="e7909156-96b0-458c-b363-4ae80e5ecf76" providerId="ADAL" clId="{E3EFB8CC-D97C-475D-884B-DAE402348853}" dt="2022-09-04T15:06:24.155" v="1745" actId="20577"/>
          <ac:spMkLst>
            <pc:docMk/>
            <pc:sldMk cId="2197936487" sldId="486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E3EFB8CC-D97C-475D-884B-DAE402348853}" dt="2022-09-04T15:06:01.473" v="1726" actId="478"/>
          <ac:spMkLst>
            <pc:docMk/>
            <pc:sldMk cId="2197936487" sldId="486"/>
            <ac:spMk id="11" creationId="{5B396102-CF51-AAB9-3F90-882F09E3F8BE}"/>
          </ac:spMkLst>
        </pc:spChg>
        <pc:spChg chg="del">
          <ac:chgData name="Roberto Boada Romero" userId="e7909156-96b0-458c-b363-4ae80e5ecf76" providerId="ADAL" clId="{E3EFB8CC-D97C-475D-884B-DAE402348853}" dt="2022-09-04T15:06:02.392" v="1727" actId="478"/>
          <ac:spMkLst>
            <pc:docMk/>
            <pc:sldMk cId="2197936487" sldId="486"/>
            <ac:spMk id="17" creationId="{34275F1D-9D7D-442B-9CE9-BE01C6C35D24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22" creationId="{363E4E08-A8A3-4EE3-5427-DF4E349B3279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24" creationId="{4B99DC55-158E-B709-4AAC-B167D4306262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26" creationId="{37EF7E7F-1F6C-AFE3-47A3-EEDE00613F6B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28" creationId="{C8ECB5DC-A55F-BF28-82F9-FA8BEF811545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30" creationId="{EDE6444F-3DF3-E819-58C4-956AF11EBEB7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32" creationId="{F6E295BD-9A04-0157-FD3C-F9BA7EDD3A55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34" creationId="{3F548A21-DC50-D0D6-34E7-BACBC440D748}"/>
          </ac:spMkLst>
        </pc:spChg>
        <pc:spChg chg="mod">
          <ac:chgData name="Roberto Boada Romero" userId="e7909156-96b0-458c-b363-4ae80e5ecf76" providerId="ADAL" clId="{E3EFB8CC-D97C-475D-884B-DAE402348853}" dt="2022-09-04T15:06:10.802" v="1731" actId="688"/>
          <ac:spMkLst>
            <pc:docMk/>
            <pc:sldMk cId="2197936487" sldId="486"/>
            <ac:spMk id="36" creationId="{E2EBDD69-FA24-3C42-4D8B-A50D83110B17}"/>
          </ac:spMkLst>
        </pc:spChg>
        <pc:grpChg chg="del">
          <ac:chgData name="Roberto Boada Romero" userId="e7909156-96b0-458c-b363-4ae80e5ecf76" providerId="ADAL" clId="{E3EFB8CC-D97C-475D-884B-DAE402348853}" dt="2022-09-04T15:06:00.513" v="1725" actId="478"/>
          <ac:grpSpMkLst>
            <pc:docMk/>
            <pc:sldMk cId="2197936487" sldId="486"/>
            <ac:grpSpMk id="6" creationId="{5B03F899-4780-4F1E-07A0-6025FC7C6901}"/>
          </ac:grpSpMkLst>
        </pc:grpChg>
      </pc:sldChg>
      <pc:sldChg chg="addSp modSp mod">
        <pc:chgData name="Roberto Boada Romero" userId="e7909156-96b0-458c-b363-4ae80e5ecf76" providerId="ADAL" clId="{E3EFB8CC-D97C-475D-884B-DAE402348853}" dt="2022-09-05T08:41:33.642" v="2065" actId="20577"/>
        <pc:sldMkLst>
          <pc:docMk/>
          <pc:sldMk cId="4179340019" sldId="487"/>
        </pc:sldMkLst>
        <pc:spChg chg="mod">
          <ac:chgData name="Roberto Boada Romero" userId="e7909156-96b0-458c-b363-4ae80e5ecf76" providerId="ADAL" clId="{E3EFB8CC-D97C-475D-884B-DAE402348853}" dt="2022-09-05T08:30:14.750" v="1967" actId="1076"/>
          <ac:spMkLst>
            <pc:docMk/>
            <pc:sldMk cId="4179340019" sldId="487"/>
            <ac:spMk id="3" creationId="{9DE810D7-219A-F42C-58E6-D05C915385C4}"/>
          </ac:spMkLst>
        </pc:spChg>
        <pc:spChg chg="mod">
          <ac:chgData name="Roberto Boada Romero" userId="e7909156-96b0-458c-b363-4ae80e5ecf76" providerId="ADAL" clId="{E3EFB8CC-D97C-475D-884B-DAE402348853}" dt="2022-09-05T08:41:33.642" v="2065" actId="20577"/>
          <ac:spMkLst>
            <pc:docMk/>
            <pc:sldMk cId="4179340019" sldId="487"/>
            <ac:spMk id="6" creationId="{6422FA9E-8AC9-5023-700F-CA15511AA0BF}"/>
          </ac:spMkLst>
        </pc:spChg>
        <pc:spChg chg="add mod">
          <ac:chgData name="Roberto Boada Romero" userId="e7909156-96b0-458c-b363-4ae80e5ecf76" providerId="ADAL" clId="{E3EFB8CC-D97C-475D-884B-DAE402348853}" dt="2022-09-05T08:30:33.108" v="1972" actId="164"/>
          <ac:spMkLst>
            <pc:docMk/>
            <pc:sldMk cId="4179340019" sldId="487"/>
            <ac:spMk id="13" creationId="{BD40C6A0-938A-860F-2192-B5D593A813D3}"/>
          </ac:spMkLst>
        </pc:spChg>
        <pc:spChg chg="add mod">
          <ac:chgData name="Roberto Boada Romero" userId="e7909156-96b0-458c-b363-4ae80e5ecf76" providerId="ADAL" clId="{E3EFB8CC-D97C-475D-884B-DAE402348853}" dt="2022-09-05T08:30:21.825" v="1968" actId="164"/>
          <ac:spMkLst>
            <pc:docMk/>
            <pc:sldMk cId="4179340019" sldId="487"/>
            <ac:spMk id="15" creationId="{85B9D400-D334-C527-5CE9-C907A7ACADB0}"/>
          </ac:spMkLst>
        </pc:spChg>
        <pc:spChg chg="add mod">
          <ac:chgData name="Roberto Boada Romero" userId="e7909156-96b0-458c-b363-4ae80e5ecf76" providerId="ADAL" clId="{E3EFB8CC-D97C-475D-884B-DAE402348853}" dt="2022-09-05T08:30:21.825" v="1968" actId="164"/>
          <ac:spMkLst>
            <pc:docMk/>
            <pc:sldMk cId="4179340019" sldId="487"/>
            <ac:spMk id="17" creationId="{7A758785-4E13-7D8D-0002-F40DB3D59E0D}"/>
          </ac:spMkLst>
        </pc:spChg>
        <pc:spChg chg="add mod">
          <ac:chgData name="Roberto Boada Romero" userId="e7909156-96b0-458c-b363-4ae80e5ecf76" providerId="ADAL" clId="{E3EFB8CC-D97C-475D-884B-DAE402348853}" dt="2022-09-05T08:30:21.825" v="1968" actId="164"/>
          <ac:spMkLst>
            <pc:docMk/>
            <pc:sldMk cId="4179340019" sldId="487"/>
            <ac:spMk id="18" creationId="{CC255109-5BF9-58A1-FCE6-9C0606F8838E}"/>
          </ac:spMkLst>
        </pc:spChg>
        <pc:spChg chg="add mod">
          <ac:chgData name="Roberto Boada Romero" userId="e7909156-96b0-458c-b363-4ae80e5ecf76" providerId="ADAL" clId="{E3EFB8CC-D97C-475D-884B-DAE402348853}" dt="2022-09-05T08:30:21.825" v="1968" actId="164"/>
          <ac:spMkLst>
            <pc:docMk/>
            <pc:sldMk cId="4179340019" sldId="487"/>
            <ac:spMk id="20" creationId="{0CD6F684-8FC6-3429-ACFA-F3ADEBF076D4}"/>
          </ac:spMkLst>
        </pc:spChg>
        <pc:grpChg chg="mod">
          <ac:chgData name="Roberto Boada Romero" userId="e7909156-96b0-458c-b363-4ae80e5ecf76" providerId="ADAL" clId="{E3EFB8CC-D97C-475D-884B-DAE402348853}" dt="2022-09-05T08:30:33.108" v="1972" actId="164"/>
          <ac:grpSpMkLst>
            <pc:docMk/>
            <pc:sldMk cId="4179340019" sldId="487"/>
            <ac:grpSpMk id="8" creationId="{3619A0E5-CD7F-6C59-0CAE-B6AB5EC2C8DB}"/>
          </ac:grpSpMkLst>
        </pc:grpChg>
        <pc:grpChg chg="add mod">
          <ac:chgData name="Roberto Boada Romero" userId="e7909156-96b0-458c-b363-4ae80e5ecf76" providerId="ADAL" clId="{E3EFB8CC-D97C-475D-884B-DAE402348853}" dt="2022-09-05T08:41:05.353" v="2015" actId="1076"/>
          <ac:grpSpMkLst>
            <pc:docMk/>
            <pc:sldMk cId="4179340019" sldId="487"/>
            <ac:grpSpMk id="21" creationId="{47052C60-42EA-4397-6B2B-1C081560BE94}"/>
          </ac:grpSpMkLst>
        </pc:grpChg>
        <pc:grpChg chg="add mod">
          <ac:chgData name="Roberto Boada Romero" userId="e7909156-96b0-458c-b363-4ae80e5ecf76" providerId="ADAL" clId="{E3EFB8CC-D97C-475D-884B-DAE402348853}" dt="2022-09-05T08:41:05.353" v="2015" actId="1076"/>
          <ac:grpSpMkLst>
            <pc:docMk/>
            <pc:sldMk cId="4179340019" sldId="487"/>
            <ac:grpSpMk id="22" creationId="{A0307347-24B8-264A-446A-57BDF6BD8FB4}"/>
          </ac:grpSpMkLst>
        </pc:grpChg>
        <pc:picChg chg="add mod">
          <ac:chgData name="Roberto Boada Romero" userId="e7909156-96b0-458c-b363-4ae80e5ecf76" providerId="ADAL" clId="{E3EFB8CC-D97C-475D-884B-DAE402348853}" dt="2022-09-05T08:30:21.825" v="1968" actId="164"/>
          <ac:picMkLst>
            <pc:docMk/>
            <pc:sldMk cId="4179340019" sldId="487"/>
            <ac:picMk id="2" creationId="{1115CC1B-41E6-0279-3F7B-1E570EDA367E}"/>
          </ac:picMkLst>
        </pc:picChg>
        <pc:picChg chg="add mod">
          <ac:chgData name="Roberto Boada Romero" userId="e7909156-96b0-458c-b363-4ae80e5ecf76" providerId="ADAL" clId="{E3EFB8CC-D97C-475D-884B-DAE402348853}" dt="2022-09-05T08:40:53.458" v="2011" actId="1076"/>
          <ac:picMkLst>
            <pc:docMk/>
            <pc:sldMk cId="4179340019" sldId="487"/>
            <ac:picMk id="7" creationId="{251C7D8C-06F1-D0E0-BB2F-85E23812B2CA}"/>
          </ac:picMkLst>
        </pc:picChg>
        <pc:picChg chg="mod">
          <ac:chgData name="Roberto Boada Romero" userId="e7909156-96b0-458c-b363-4ae80e5ecf76" providerId="ADAL" clId="{E3EFB8CC-D97C-475D-884B-DAE402348853}" dt="2022-09-05T08:40:41.472" v="2003" actId="14100"/>
          <ac:picMkLst>
            <pc:docMk/>
            <pc:sldMk cId="4179340019" sldId="487"/>
            <ac:picMk id="10" creationId="{D5746747-58CD-F227-44D5-A9A4C38A5E66}"/>
          </ac:picMkLst>
        </pc:picChg>
        <pc:picChg chg="add mod">
          <ac:chgData name="Roberto Boada Romero" userId="e7909156-96b0-458c-b363-4ae80e5ecf76" providerId="ADAL" clId="{E3EFB8CC-D97C-475D-884B-DAE402348853}" dt="2022-09-05T08:40:53.458" v="2011" actId="1076"/>
          <ac:picMkLst>
            <pc:docMk/>
            <pc:sldMk cId="4179340019" sldId="487"/>
            <ac:picMk id="12" creationId="{C3048555-98FD-EFD7-3D2C-40113E35C198}"/>
          </ac:picMkLst>
        </pc:picChg>
      </pc:sldChg>
      <pc:sldChg chg="addSp delSp modSp mod">
        <pc:chgData name="Roberto Boada Romero" userId="e7909156-96b0-458c-b363-4ae80e5ecf76" providerId="ADAL" clId="{E3EFB8CC-D97C-475D-884B-DAE402348853}" dt="2022-09-05T08:06:30.020" v="1824" actId="20577"/>
        <pc:sldMkLst>
          <pc:docMk/>
          <pc:sldMk cId="1313203237" sldId="488"/>
        </pc:sldMkLst>
        <pc:spChg chg="del">
          <ac:chgData name="Roberto Boada Romero" userId="e7909156-96b0-458c-b363-4ae80e5ecf76" providerId="ADAL" clId="{E3EFB8CC-D97C-475D-884B-DAE402348853}" dt="2022-09-05T08:06:26.309" v="1813" actId="478"/>
          <ac:spMkLst>
            <pc:docMk/>
            <pc:sldMk cId="1313203237" sldId="488"/>
            <ac:spMk id="3" creationId="{9DE810D7-219A-F42C-58E6-D05C915385C4}"/>
          </ac:spMkLst>
        </pc:spChg>
        <pc:spChg chg="add mod">
          <ac:chgData name="Roberto Boada Romero" userId="e7909156-96b0-458c-b363-4ae80e5ecf76" providerId="ADAL" clId="{E3EFB8CC-D97C-475D-884B-DAE402348853}" dt="2022-09-05T08:06:30.020" v="1824" actId="20577"/>
          <ac:spMkLst>
            <pc:docMk/>
            <pc:sldMk cId="1313203237" sldId="488"/>
            <ac:spMk id="5" creationId="{C73C9015-995E-522E-27CC-5E32AAB902C3}"/>
          </ac:spMkLst>
        </pc:spChg>
      </pc:sldChg>
      <pc:sldChg chg="addSp delSp modSp mod">
        <pc:chgData name="Roberto Boada Romero" userId="e7909156-96b0-458c-b363-4ae80e5ecf76" providerId="ADAL" clId="{E3EFB8CC-D97C-475D-884B-DAE402348853}" dt="2022-09-05T08:39:24.163" v="1998" actId="21"/>
        <pc:sldMkLst>
          <pc:docMk/>
          <pc:sldMk cId="1779044843" sldId="489"/>
        </pc:sldMkLst>
        <pc:picChg chg="add del mod">
          <ac:chgData name="Roberto Boada Romero" userId="e7909156-96b0-458c-b363-4ae80e5ecf76" providerId="ADAL" clId="{E3EFB8CC-D97C-475D-884B-DAE402348853}" dt="2022-09-05T08:39:24.163" v="1998" actId="21"/>
          <ac:picMkLst>
            <pc:docMk/>
            <pc:sldMk cId="1779044843" sldId="489"/>
            <ac:picMk id="2" creationId="{1ED63BE8-70B8-B86D-1107-8A1C8DD356DB}"/>
          </ac:picMkLst>
        </pc:picChg>
      </pc:sldChg>
      <pc:sldChg chg="addSp delSp modSp mod">
        <pc:chgData name="Roberto Boada Romero" userId="e7909156-96b0-458c-b363-4ae80e5ecf76" providerId="ADAL" clId="{E3EFB8CC-D97C-475D-884B-DAE402348853}" dt="2022-09-05T08:42:53.246" v="2071" actId="21"/>
        <pc:sldMkLst>
          <pc:docMk/>
          <pc:sldMk cId="3021663535" sldId="492"/>
        </pc:sldMkLst>
        <pc:picChg chg="add mod">
          <ac:chgData name="Roberto Boada Romero" userId="e7909156-96b0-458c-b363-4ae80e5ecf76" providerId="ADAL" clId="{E3EFB8CC-D97C-475D-884B-DAE402348853}" dt="2022-09-05T08:42:49.545" v="2068" actId="1076"/>
          <ac:picMkLst>
            <pc:docMk/>
            <pc:sldMk cId="3021663535" sldId="492"/>
            <ac:picMk id="2" creationId="{AEABE272-7827-954D-8303-94CCA2C5DA3D}"/>
          </ac:picMkLst>
        </pc:picChg>
        <pc:picChg chg="add del mod">
          <ac:chgData name="Roberto Boada Romero" userId="e7909156-96b0-458c-b363-4ae80e5ecf76" providerId="ADAL" clId="{E3EFB8CC-D97C-475D-884B-DAE402348853}" dt="2022-09-05T08:42:53.246" v="2071" actId="21"/>
          <ac:picMkLst>
            <pc:docMk/>
            <pc:sldMk cId="3021663535" sldId="492"/>
            <ac:picMk id="5" creationId="{37EBBB80-78C0-6DD6-7CCB-7E7DADB750D4}"/>
          </ac:picMkLst>
        </pc:picChg>
      </pc:sldChg>
      <pc:sldChg chg="addSp modSp mod">
        <pc:chgData name="Roberto Boada Romero" userId="e7909156-96b0-458c-b363-4ae80e5ecf76" providerId="ADAL" clId="{E3EFB8CC-D97C-475D-884B-DAE402348853}" dt="2022-09-05T08:43:08.289" v="2074" actId="1076"/>
        <pc:sldMkLst>
          <pc:docMk/>
          <pc:sldMk cId="1209807836" sldId="493"/>
        </pc:sldMkLst>
        <pc:picChg chg="add mod">
          <ac:chgData name="Roberto Boada Romero" userId="e7909156-96b0-458c-b363-4ae80e5ecf76" providerId="ADAL" clId="{E3EFB8CC-D97C-475D-884B-DAE402348853}" dt="2022-09-05T08:43:08.289" v="2074" actId="1076"/>
          <ac:picMkLst>
            <pc:docMk/>
            <pc:sldMk cId="1209807836" sldId="493"/>
            <ac:picMk id="5" creationId="{3BA4669B-333E-2E2F-FDBC-F79224A12314}"/>
          </ac:picMkLst>
        </pc:picChg>
      </pc:sldChg>
      <pc:sldChg chg="addSp modSp add">
        <pc:chgData name="Roberto Boada Romero" userId="e7909156-96b0-458c-b363-4ae80e5ecf76" providerId="ADAL" clId="{E3EFB8CC-D97C-475D-884B-DAE402348853}" dt="2022-09-05T08:42:20.901" v="2066"/>
        <pc:sldMkLst>
          <pc:docMk/>
          <pc:sldMk cId="2618554203" sldId="494"/>
        </pc:sldMkLst>
        <pc:picChg chg="add mod">
          <ac:chgData name="Roberto Boada Romero" userId="e7909156-96b0-458c-b363-4ae80e5ecf76" providerId="ADAL" clId="{E3EFB8CC-D97C-475D-884B-DAE402348853}" dt="2022-09-05T08:42:20.901" v="2066"/>
          <ac:picMkLst>
            <pc:docMk/>
            <pc:sldMk cId="2618554203" sldId="494"/>
            <ac:picMk id="2" creationId="{A031EACE-C027-967B-AA6E-34EF2B4544D4}"/>
          </ac:picMkLst>
        </pc:picChg>
      </pc:sldChg>
      <pc:sldChg chg="add">
        <pc:chgData name="Roberto Boada Romero" userId="e7909156-96b0-458c-b363-4ae80e5ecf76" providerId="ADAL" clId="{E3EFB8CC-D97C-475D-884B-DAE402348853}" dt="2022-09-05T08:10:42.823" v="1879"/>
        <pc:sldMkLst>
          <pc:docMk/>
          <pc:sldMk cId="796434625" sldId="495"/>
        </pc:sldMkLst>
      </pc:sldChg>
      <pc:sldMasterChg chg="delSldLayout">
        <pc:chgData name="Roberto Boada Romero" userId="e7909156-96b0-458c-b363-4ae80e5ecf76" providerId="ADAL" clId="{E3EFB8CC-D97C-475D-884B-DAE402348853}" dt="2022-09-04T13:40:15.740" v="1506" actId="2696"/>
        <pc:sldMasterMkLst>
          <pc:docMk/>
          <pc:sldMasterMk cId="2800861039" sldId="2147483648"/>
        </pc:sldMasterMkLst>
        <pc:sldLayoutChg chg="del">
          <pc:chgData name="Roberto Boada Romero" userId="e7909156-96b0-458c-b363-4ae80e5ecf76" providerId="ADAL" clId="{E3EFB8CC-D97C-475D-884B-DAE402348853}" dt="2022-09-04T13:40:15.740" v="1506" actId="2696"/>
          <pc:sldLayoutMkLst>
            <pc:docMk/>
            <pc:sldMasterMk cId="2800861039" sldId="2147483648"/>
            <pc:sldLayoutMk cId="3084396713" sldId="2147483660"/>
          </pc:sldLayoutMkLst>
        </pc:sldLayoutChg>
      </pc:sldMasterChg>
    </pc:docChg>
  </pc:docChgLst>
  <pc:docChgLst>
    <pc:chgData name="Roberto Boada Romero" userId="e7909156-96b0-458c-b363-4ae80e5ecf76" providerId="ADAL" clId="{64C69CF5-E057-4060-8A1B-C6BFAFD1B8E8}"/>
    <pc:docChg chg="undo redo custSel addSld delSld modSld sldOrd">
      <pc:chgData name="Roberto Boada Romero" userId="e7909156-96b0-458c-b363-4ae80e5ecf76" providerId="ADAL" clId="{64C69CF5-E057-4060-8A1B-C6BFAFD1B8E8}" dt="2022-06-14T21:57:35.446" v="1355" actId="1076"/>
      <pc:docMkLst>
        <pc:docMk/>
      </pc:docMkLst>
      <pc:sldChg chg="modSp mod">
        <pc:chgData name="Roberto Boada Romero" userId="e7909156-96b0-458c-b363-4ae80e5ecf76" providerId="ADAL" clId="{64C69CF5-E057-4060-8A1B-C6BFAFD1B8E8}" dt="2022-06-13T23:50:03.224" v="1251" actId="20577"/>
        <pc:sldMkLst>
          <pc:docMk/>
          <pc:sldMk cId="3936218902" sldId="256"/>
        </pc:sldMkLst>
        <pc:spChg chg="mod">
          <ac:chgData name="Roberto Boada Romero" userId="e7909156-96b0-458c-b363-4ae80e5ecf76" providerId="ADAL" clId="{64C69CF5-E057-4060-8A1B-C6BFAFD1B8E8}" dt="2022-06-13T23:50:03.224" v="1251" actId="20577"/>
          <ac:spMkLst>
            <pc:docMk/>
            <pc:sldMk cId="3936218902" sldId="256"/>
            <ac:spMk id="9" creationId="{00000000-0000-0000-0000-000000000000}"/>
          </ac:spMkLst>
        </pc:spChg>
        <pc:picChg chg="mod">
          <ac:chgData name="Roberto Boada Romero" userId="e7909156-96b0-458c-b363-4ae80e5ecf76" providerId="ADAL" clId="{64C69CF5-E057-4060-8A1B-C6BFAFD1B8E8}" dt="2022-06-13T18:33:15.719" v="6" actId="1076"/>
          <ac:picMkLst>
            <pc:docMk/>
            <pc:sldMk cId="3936218902" sldId="256"/>
            <ac:picMk id="5" creationId="{99BF7786-FB3E-4D6D-8FD2-FD7198F4CDCC}"/>
          </ac:picMkLst>
        </pc:picChg>
        <pc:picChg chg="mod">
          <ac:chgData name="Roberto Boada Romero" userId="e7909156-96b0-458c-b363-4ae80e5ecf76" providerId="ADAL" clId="{64C69CF5-E057-4060-8A1B-C6BFAFD1B8E8}" dt="2022-06-13T18:33:02.017" v="4" actId="1038"/>
          <ac:picMkLst>
            <pc:docMk/>
            <pc:sldMk cId="3936218902" sldId="256"/>
            <ac:picMk id="7" creationId="{8A339FF2-C498-201E-95AF-A7ED40D10F55}"/>
          </ac:picMkLst>
        </pc:picChg>
        <pc:picChg chg="mod">
          <ac:chgData name="Roberto Boada Romero" userId="e7909156-96b0-458c-b363-4ae80e5ecf76" providerId="ADAL" clId="{64C69CF5-E057-4060-8A1B-C6BFAFD1B8E8}" dt="2022-06-13T18:32:53.129" v="0" actId="12789"/>
          <ac:picMkLst>
            <pc:docMk/>
            <pc:sldMk cId="3936218902" sldId="256"/>
            <ac:picMk id="11" creationId="{504C8C42-DFBC-4D6B-BDE5-7619DAFB63D0}"/>
          </ac:picMkLst>
        </pc:picChg>
        <pc:picChg chg="mod">
          <ac:chgData name="Roberto Boada Romero" userId="e7909156-96b0-458c-b363-4ae80e5ecf76" providerId="ADAL" clId="{64C69CF5-E057-4060-8A1B-C6BFAFD1B8E8}" dt="2022-06-13T18:32:53.129" v="0" actId="12789"/>
          <ac:picMkLst>
            <pc:docMk/>
            <pc:sldMk cId="3936218902" sldId="256"/>
            <ac:picMk id="12" creationId="{55E50102-F33D-9A40-B4D8-7E1036ADAD6E}"/>
          </ac:picMkLst>
        </pc:picChg>
      </pc:sldChg>
      <pc:sldChg chg="addSp delSp modSp mod modAnim">
        <pc:chgData name="Roberto Boada Romero" userId="e7909156-96b0-458c-b363-4ae80e5ecf76" providerId="ADAL" clId="{64C69CF5-E057-4060-8A1B-C6BFAFD1B8E8}" dt="2022-06-13T20:52:10.618" v="620" actId="1076"/>
        <pc:sldMkLst>
          <pc:docMk/>
          <pc:sldMk cId="1659814164" sldId="276"/>
        </pc:sldMkLst>
        <pc:spChg chg="mod">
          <ac:chgData name="Roberto Boada Romero" userId="e7909156-96b0-458c-b363-4ae80e5ecf76" providerId="ADAL" clId="{64C69CF5-E057-4060-8A1B-C6BFAFD1B8E8}" dt="2022-06-13T20:51:42.482" v="617" actId="948"/>
          <ac:spMkLst>
            <pc:docMk/>
            <pc:sldMk cId="1659814164" sldId="276"/>
            <ac:spMk id="4" creationId="{3B2BBE3F-4251-4AED-893B-FD2A6EF48FB6}"/>
          </ac:spMkLst>
        </pc:spChg>
        <pc:spChg chg="del mod">
          <ac:chgData name="Roberto Boada Romero" userId="e7909156-96b0-458c-b363-4ae80e5ecf76" providerId="ADAL" clId="{64C69CF5-E057-4060-8A1B-C6BFAFD1B8E8}" dt="2022-06-13T20:49:21.519" v="573" actId="478"/>
          <ac:spMkLst>
            <pc:docMk/>
            <pc:sldMk cId="1659814164" sldId="276"/>
            <ac:spMk id="5" creationId="{FBE9505E-8069-46A1-9AC6-258EFE075FBC}"/>
          </ac:spMkLst>
        </pc:spChg>
        <pc:spChg chg="add mod">
          <ac:chgData name="Roberto Boada Romero" userId="e7909156-96b0-458c-b363-4ae80e5ecf76" providerId="ADAL" clId="{64C69CF5-E057-4060-8A1B-C6BFAFD1B8E8}" dt="2022-06-13T20:52:10.618" v="620" actId="1076"/>
          <ac:spMkLst>
            <pc:docMk/>
            <pc:sldMk cId="1659814164" sldId="276"/>
            <ac:spMk id="9" creationId="{DA340081-A32F-4C4C-B8AC-4ADBCF02ADA4}"/>
          </ac:spMkLst>
        </pc:spChg>
        <pc:spChg chg="add mod">
          <ac:chgData name="Roberto Boada Romero" userId="e7909156-96b0-458c-b363-4ae80e5ecf76" providerId="ADAL" clId="{64C69CF5-E057-4060-8A1B-C6BFAFD1B8E8}" dt="2022-06-13T20:49:17.579" v="572" actId="6549"/>
          <ac:spMkLst>
            <pc:docMk/>
            <pc:sldMk cId="1659814164" sldId="276"/>
            <ac:spMk id="10" creationId="{DF9B718F-AE6D-4B7E-BF1D-5AB8118A016A}"/>
          </ac:spMkLst>
        </pc:spChg>
        <pc:grpChg chg="add mod">
          <ac:chgData name="Roberto Boada Romero" userId="e7909156-96b0-458c-b363-4ae80e5ecf76" providerId="ADAL" clId="{64C69CF5-E057-4060-8A1B-C6BFAFD1B8E8}" dt="2022-06-13T20:51:15.625" v="609" actId="1076"/>
          <ac:grpSpMkLst>
            <pc:docMk/>
            <pc:sldMk cId="1659814164" sldId="276"/>
            <ac:grpSpMk id="2" creationId="{8F67EC6F-5CA1-4EEB-944D-155E8A2364C6}"/>
          </ac:grpSpMkLst>
        </pc:grpChg>
        <pc:grpChg chg="mod">
          <ac:chgData name="Roberto Boada Romero" userId="e7909156-96b0-458c-b363-4ae80e5ecf76" providerId="ADAL" clId="{64C69CF5-E057-4060-8A1B-C6BFAFD1B8E8}" dt="2022-06-13T20:51:26.512" v="613" actId="1076"/>
          <ac:grpSpMkLst>
            <pc:docMk/>
            <pc:sldMk cId="1659814164" sldId="276"/>
            <ac:grpSpMk id="12" creationId="{00000000-0000-0000-0000-000000000000}"/>
          </ac:grpSpMkLst>
        </pc:grpChg>
        <pc:picChg chg="mod">
          <ac:chgData name="Roberto Boada Romero" userId="e7909156-96b0-458c-b363-4ae80e5ecf76" providerId="ADAL" clId="{64C69CF5-E057-4060-8A1B-C6BFAFD1B8E8}" dt="2022-06-13T20:51:26.512" v="613" actId="1076"/>
          <ac:picMkLst>
            <pc:docMk/>
            <pc:sldMk cId="1659814164" sldId="276"/>
            <ac:picMk id="6" creationId="{DD3EB6B1-372A-4D7D-92E1-990186B5F8EC}"/>
          </ac:picMkLst>
        </pc:picChg>
        <pc:picChg chg="mod">
          <ac:chgData name="Roberto Boada Romero" userId="e7909156-96b0-458c-b363-4ae80e5ecf76" providerId="ADAL" clId="{64C69CF5-E057-4060-8A1B-C6BFAFD1B8E8}" dt="2022-06-13T20:51:26.512" v="613" actId="1076"/>
          <ac:picMkLst>
            <pc:docMk/>
            <pc:sldMk cId="1659814164" sldId="276"/>
            <ac:picMk id="8" creationId="{99BF7786-FB3E-4D6D-8FD2-FD7198F4CDCC}"/>
          </ac:picMkLst>
        </pc:picChg>
        <pc:picChg chg="mod">
          <ac:chgData name="Roberto Boada Romero" userId="e7909156-96b0-458c-b363-4ae80e5ecf76" providerId="ADAL" clId="{64C69CF5-E057-4060-8A1B-C6BFAFD1B8E8}" dt="2022-06-13T20:51:26.512" v="613" actId="1076"/>
          <ac:picMkLst>
            <pc:docMk/>
            <pc:sldMk cId="1659814164" sldId="276"/>
            <ac:picMk id="11" creationId="{00000000-0000-0000-0000-000000000000}"/>
          </ac:picMkLst>
        </pc:picChg>
        <pc:picChg chg="add mod">
          <ac:chgData name="Roberto Boada Romero" userId="e7909156-96b0-458c-b363-4ae80e5ecf76" providerId="ADAL" clId="{64C69CF5-E057-4060-8A1B-C6BFAFD1B8E8}" dt="2022-06-13T20:51:15.625" v="609" actId="1076"/>
          <ac:picMkLst>
            <pc:docMk/>
            <pc:sldMk cId="1659814164" sldId="276"/>
            <ac:picMk id="13" creationId="{87CB8458-EB20-4F8C-A819-8A4C9DEFE813}"/>
          </ac:picMkLst>
        </pc:picChg>
        <pc:picChg chg="mod">
          <ac:chgData name="Roberto Boada Romero" userId="e7909156-96b0-458c-b363-4ae80e5ecf76" providerId="ADAL" clId="{64C69CF5-E057-4060-8A1B-C6BFAFD1B8E8}" dt="2022-06-13T20:51:26.512" v="613" actId="1076"/>
          <ac:picMkLst>
            <pc:docMk/>
            <pc:sldMk cId="1659814164" sldId="276"/>
            <ac:picMk id="14" creationId="{00000000-0000-0000-0000-000000000000}"/>
          </ac:picMkLst>
        </pc:picChg>
        <pc:picChg chg="add del mod">
          <ac:chgData name="Roberto Boada Romero" userId="e7909156-96b0-458c-b363-4ae80e5ecf76" providerId="ADAL" clId="{64C69CF5-E057-4060-8A1B-C6BFAFD1B8E8}" dt="2022-06-13T20:49:46.979" v="580" actId="478"/>
          <ac:picMkLst>
            <pc:docMk/>
            <pc:sldMk cId="1659814164" sldId="276"/>
            <ac:picMk id="15" creationId="{889988C4-CB59-477F-99E7-02E5DDD0111F}"/>
          </ac:picMkLst>
        </pc:picChg>
        <pc:picChg chg="add mod">
          <ac:chgData name="Roberto Boada Romero" userId="e7909156-96b0-458c-b363-4ae80e5ecf76" providerId="ADAL" clId="{64C69CF5-E057-4060-8A1B-C6BFAFD1B8E8}" dt="2022-06-13T20:51:15.625" v="609" actId="1076"/>
          <ac:picMkLst>
            <pc:docMk/>
            <pc:sldMk cId="1659814164" sldId="276"/>
            <ac:picMk id="16" creationId="{BBDF0D66-EEC7-4876-AE1C-0F58DF7610F3}"/>
          </ac:picMkLst>
        </pc:picChg>
        <pc:picChg chg="add mod">
          <ac:chgData name="Roberto Boada Romero" userId="e7909156-96b0-458c-b363-4ae80e5ecf76" providerId="ADAL" clId="{64C69CF5-E057-4060-8A1B-C6BFAFD1B8E8}" dt="2022-06-13T20:51:15.625" v="609" actId="1076"/>
          <ac:picMkLst>
            <pc:docMk/>
            <pc:sldMk cId="1659814164" sldId="276"/>
            <ac:picMk id="17" creationId="{2C7920FD-B278-406F-B944-CBDABF58E647}"/>
          </ac:picMkLst>
        </pc:picChg>
        <pc:picChg chg="add mod">
          <ac:chgData name="Roberto Boada Romero" userId="e7909156-96b0-458c-b363-4ae80e5ecf76" providerId="ADAL" clId="{64C69CF5-E057-4060-8A1B-C6BFAFD1B8E8}" dt="2022-06-13T20:51:15.625" v="609" actId="1076"/>
          <ac:picMkLst>
            <pc:docMk/>
            <pc:sldMk cId="1659814164" sldId="276"/>
            <ac:picMk id="18" creationId="{DC604ABC-1E33-4E2C-889A-0BF4848BEF8A}"/>
          </ac:picMkLst>
        </pc:picChg>
        <pc:picChg chg="add mod">
          <ac:chgData name="Roberto Boada Romero" userId="e7909156-96b0-458c-b363-4ae80e5ecf76" providerId="ADAL" clId="{64C69CF5-E057-4060-8A1B-C6BFAFD1B8E8}" dt="2022-06-13T20:51:15.625" v="609" actId="1076"/>
          <ac:picMkLst>
            <pc:docMk/>
            <pc:sldMk cId="1659814164" sldId="276"/>
            <ac:picMk id="19" creationId="{4787DE54-F9D6-43B5-BCB3-7B7363677574}"/>
          </ac:picMkLst>
        </pc:picChg>
        <pc:picChg chg="add mod">
          <ac:chgData name="Roberto Boada Romero" userId="e7909156-96b0-458c-b363-4ae80e5ecf76" providerId="ADAL" clId="{64C69CF5-E057-4060-8A1B-C6BFAFD1B8E8}" dt="2022-06-13T20:51:15.625" v="609" actId="1076"/>
          <ac:picMkLst>
            <pc:docMk/>
            <pc:sldMk cId="1659814164" sldId="276"/>
            <ac:picMk id="20" creationId="{4966BAFB-59A8-44E6-BB47-65D2ECF52B59}"/>
          </ac:picMkLst>
        </pc:picChg>
      </pc:sldChg>
      <pc:sldChg chg="delSp modSp del mod">
        <pc:chgData name="Roberto Boada Romero" userId="e7909156-96b0-458c-b363-4ae80e5ecf76" providerId="ADAL" clId="{64C69CF5-E057-4060-8A1B-C6BFAFD1B8E8}" dt="2022-06-13T20:52:17.522" v="621" actId="47"/>
        <pc:sldMkLst>
          <pc:docMk/>
          <pc:sldMk cId="3451036229" sldId="295"/>
        </pc:sldMkLst>
        <pc:spChg chg="del mod">
          <ac:chgData name="Roberto Boada Romero" userId="e7909156-96b0-458c-b363-4ae80e5ecf76" providerId="ADAL" clId="{64C69CF5-E057-4060-8A1B-C6BFAFD1B8E8}" dt="2022-06-13T20:48:47.157" v="562" actId="21"/>
          <ac:spMkLst>
            <pc:docMk/>
            <pc:sldMk cId="3451036229" sldId="295"/>
            <ac:spMk id="4" creationId="{3B2BBE3F-4251-4AED-893B-FD2A6EF48FB6}"/>
          </ac:spMkLst>
        </pc:spChg>
        <pc:picChg chg="del">
          <ac:chgData name="Roberto Boada Romero" userId="e7909156-96b0-458c-b363-4ae80e5ecf76" providerId="ADAL" clId="{64C69CF5-E057-4060-8A1B-C6BFAFD1B8E8}" dt="2022-06-13T20:45:29.065" v="493" actId="478"/>
          <ac:picMkLst>
            <pc:docMk/>
            <pc:sldMk cId="3451036229" sldId="295"/>
            <ac:picMk id="7" creationId="{BB280756-F5F9-4305-BBCE-16E379A77CD0}"/>
          </ac:picMkLst>
        </pc:picChg>
      </pc:sldChg>
      <pc:sldChg chg="delSp del mod ord">
        <pc:chgData name="Roberto Boada Romero" userId="e7909156-96b0-458c-b363-4ae80e5ecf76" providerId="ADAL" clId="{64C69CF5-E057-4060-8A1B-C6BFAFD1B8E8}" dt="2022-06-13T21:14:51.655" v="778" actId="47"/>
        <pc:sldMkLst>
          <pc:docMk/>
          <pc:sldMk cId="4061375729" sldId="296"/>
        </pc:sldMkLst>
        <pc:picChg chg="del">
          <ac:chgData name="Roberto Boada Romero" userId="e7909156-96b0-458c-b363-4ae80e5ecf76" providerId="ADAL" clId="{64C69CF5-E057-4060-8A1B-C6BFAFD1B8E8}" dt="2022-06-13T21:12:33.250" v="764" actId="21"/>
          <ac:picMkLst>
            <pc:docMk/>
            <pc:sldMk cId="4061375729" sldId="296"/>
            <ac:picMk id="5" creationId="{A17A7899-958A-416C-B389-A37E863560F6}"/>
          </ac:picMkLst>
        </pc:picChg>
      </pc:sldChg>
      <pc:sldChg chg="addSp delSp modSp mod modAnim modNotesTx">
        <pc:chgData name="Roberto Boada Romero" userId="e7909156-96b0-458c-b363-4ae80e5ecf76" providerId="ADAL" clId="{64C69CF5-E057-4060-8A1B-C6BFAFD1B8E8}" dt="2022-06-14T00:10:01.354" v="1308"/>
        <pc:sldMkLst>
          <pc:docMk/>
          <pc:sldMk cId="3244108013" sldId="297"/>
        </pc:sldMkLst>
        <pc:spChg chg="mod ord">
          <ac:chgData name="Roberto Boada Romero" userId="e7909156-96b0-458c-b363-4ae80e5ecf76" providerId="ADAL" clId="{64C69CF5-E057-4060-8A1B-C6BFAFD1B8E8}" dt="2022-06-14T00:04:14.992" v="1283" actId="167"/>
          <ac:spMkLst>
            <pc:docMk/>
            <pc:sldMk cId="3244108013" sldId="297"/>
            <ac:spMk id="11" creationId="{B2BA2A8D-3BE1-451F-BC17-B9D787BE8052}"/>
          </ac:spMkLst>
        </pc:spChg>
        <pc:spChg chg="mod">
          <ac:chgData name="Roberto Boada Romero" userId="e7909156-96b0-458c-b363-4ae80e5ecf76" providerId="ADAL" clId="{64C69CF5-E057-4060-8A1B-C6BFAFD1B8E8}" dt="2022-06-13T22:22:53.559" v="1231" actId="1035"/>
          <ac:spMkLst>
            <pc:docMk/>
            <pc:sldMk cId="3244108013" sldId="297"/>
            <ac:spMk id="14" creationId="{5609B89D-C348-E268-24D3-628B6169F734}"/>
          </ac:spMkLst>
        </pc:spChg>
        <pc:spChg chg="del">
          <ac:chgData name="Roberto Boada Romero" userId="e7909156-96b0-458c-b363-4ae80e5ecf76" providerId="ADAL" clId="{64C69CF5-E057-4060-8A1B-C6BFAFD1B8E8}" dt="2022-06-13T20:02:38.509" v="229" actId="478"/>
          <ac:spMkLst>
            <pc:docMk/>
            <pc:sldMk cId="3244108013" sldId="297"/>
            <ac:spMk id="15" creationId="{EF154B4C-6D22-2B25-80D8-0C7ED0F0CE51}"/>
          </ac:spMkLst>
        </pc:spChg>
        <pc:spChg chg="add mod ord">
          <ac:chgData name="Roberto Boada Romero" userId="e7909156-96b0-458c-b363-4ae80e5ecf76" providerId="ADAL" clId="{64C69CF5-E057-4060-8A1B-C6BFAFD1B8E8}" dt="2022-06-14T00:04:24.717" v="1284" actId="171"/>
          <ac:spMkLst>
            <pc:docMk/>
            <pc:sldMk cId="3244108013" sldId="297"/>
            <ac:spMk id="16" creationId="{36D038A6-94C7-4A00-9A74-EDE29C9ABB4E}"/>
          </ac:spMkLst>
        </pc:spChg>
        <pc:spChg chg="add mod ord">
          <ac:chgData name="Roberto Boada Romero" userId="e7909156-96b0-458c-b363-4ae80e5ecf76" providerId="ADAL" clId="{64C69CF5-E057-4060-8A1B-C6BFAFD1B8E8}" dt="2022-06-14T00:00:24.831" v="1269"/>
          <ac:spMkLst>
            <pc:docMk/>
            <pc:sldMk cId="3244108013" sldId="297"/>
            <ac:spMk id="17" creationId="{34275F1D-9D7D-442B-9CE9-BE01C6C35D24}"/>
          </ac:spMkLst>
        </pc:spChg>
        <pc:spChg chg="add mod ord">
          <ac:chgData name="Roberto Boada Romero" userId="e7909156-96b0-458c-b363-4ae80e5ecf76" providerId="ADAL" clId="{64C69CF5-E057-4060-8A1B-C6BFAFD1B8E8}" dt="2022-06-14T00:01:57.492" v="1275" actId="167"/>
          <ac:spMkLst>
            <pc:docMk/>
            <pc:sldMk cId="3244108013" sldId="297"/>
            <ac:spMk id="18" creationId="{993271B1-094D-44B3-9EB9-1E8941C2C0E5}"/>
          </ac:spMkLst>
        </pc:spChg>
        <pc:grpChg chg="add mod">
          <ac:chgData name="Roberto Boada Romero" userId="e7909156-96b0-458c-b363-4ae80e5ecf76" providerId="ADAL" clId="{64C69CF5-E057-4060-8A1B-C6BFAFD1B8E8}" dt="2022-06-13T20:55:42.680" v="662" actId="14100"/>
          <ac:grpSpMkLst>
            <pc:docMk/>
            <pc:sldMk cId="3244108013" sldId="297"/>
            <ac:grpSpMk id="2" creationId="{A93DFEDF-E874-4671-9D02-3A1D511B61B4}"/>
          </ac:grpSpMkLst>
        </pc:grpChg>
        <pc:grpChg chg="mod">
          <ac:chgData name="Roberto Boada Romero" userId="e7909156-96b0-458c-b363-4ae80e5ecf76" providerId="ADAL" clId="{64C69CF5-E057-4060-8A1B-C6BFAFD1B8E8}" dt="2022-06-13T20:55:59.692" v="665" actId="1076"/>
          <ac:grpSpMkLst>
            <pc:docMk/>
            <pc:sldMk cId="3244108013" sldId="297"/>
            <ac:grpSpMk id="5" creationId="{8B0284D8-5AEC-8E92-C2F8-0D3321FD2CA8}"/>
          </ac:grpSpMkLst>
        </pc:grpChg>
        <pc:picChg chg="add mod">
          <ac:chgData name="Roberto Boada Romero" userId="e7909156-96b0-458c-b363-4ae80e5ecf76" providerId="ADAL" clId="{64C69CF5-E057-4060-8A1B-C6BFAFD1B8E8}" dt="2022-06-13T20:57:59.090" v="676" actId="1076"/>
          <ac:picMkLst>
            <pc:docMk/>
            <pc:sldMk cId="3244108013" sldId="297"/>
            <ac:picMk id="8" creationId="{738C55CD-62F5-42CC-BA86-D3FEAAA100D8}"/>
          </ac:picMkLst>
        </pc:picChg>
        <pc:picChg chg="add mod modCrop">
          <ac:chgData name="Roberto Boada Romero" userId="e7909156-96b0-458c-b363-4ae80e5ecf76" providerId="ADAL" clId="{64C69CF5-E057-4060-8A1B-C6BFAFD1B8E8}" dt="2022-06-13T20:58:27.106" v="679" actId="1076"/>
          <ac:picMkLst>
            <pc:docMk/>
            <pc:sldMk cId="3244108013" sldId="297"/>
            <ac:picMk id="9" creationId="{03195561-75EB-44C7-9671-48F5426A1447}"/>
          </ac:picMkLst>
        </pc:picChg>
        <pc:picChg chg="mod">
          <ac:chgData name="Roberto Boada Romero" userId="e7909156-96b0-458c-b363-4ae80e5ecf76" providerId="ADAL" clId="{64C69CF5-E057-4060-8A1B-C6BFAFD1B8E8}" dt="2022-06-13T20:55:42.680" v="662" actId="14100"/>
          <ac:picMkLst>
            <pc:docMk/>
            <pc:sldMk cId="3244108013" sldId="297"/>
            <ac:picMk id="1026" creationId="{5D0D04B9-B7BA-61A3-88E0-205FB2B05ADB}"/>
          </ac:picMkLst>
        </pc:picChg>
      </pc:sldChg>
      <pc:sldChg chg="addSp modSp mod modAnim">
        <pc:chgData name="Roberto Boada Romero" userId="e7909156-96b0-458c-b363-4ae80e5ecf76" providerId="ADAL" clId="{64C69CF5-E057-4060-8A1B-C6BFAFD1B8E8}" dt="2022-06-13T23:39:16.069" v="1239"/>
        <pc:sldMkLst>
          <pc:docMk/>
          <pc:sldMk cId="4227631309" sldId="298"/>
        </pc:sldMkLst>
        <pc:spChg chg="add mod">
          <ac:chgData name="Roberto Boada Romero" userId="e7909156-96b0-458c-b363-4ae80e5ecf76" providerId="ADAL" clId="{64C69CF5-E057-4060-8A1B-C6BFAFD1B8E8}" dt="2022-06-13T23:38:50.945" v="1236" actId="1076"/>
          <ac:spMkLst>
            <pc:docMk/>
            <pc:sldMk cId="4227631309" sldId="298"/>
            <ac:spMk id="29" creationId="{FA74EEB2-F89C-4394-9EB6-0EABC723C740}"/>
          </ac:spMkLst>
        </pc:spChg>
      </pc:sldChg>
      <pc:sldChg chg="modSp mod modAnim">
        <pc:chgData name="Roberto Boada Romero" userId="e7909156-96b0-458c-b363-4ae80e5ecf76" providerId="ADAL" clId="{64C69CF5-E057-4060-8A1B-C6BFAFD1B8E8}" dt="2022-06-14T21:52:52.588" v="1313"/>
        <pc:sldMkLst>
          <pc:docMk/>
          <pc:sldMk cId="125164548" sldId="301"/>
        </pc:sldMkLst>
        <pc:spChg chg="mod">
          <ac:chgData name="Roberto Boada Romero" userId="e7909156-96b0-458c-b363-4ae80e5ecf76" providerId="ADAL" clId="{64C69CF5-E057-4060-8A1B-C6BFAFD1B8E8}" dt="2022-06-13T20:41:06.248" v="421" actId="1076"/>
          <ac:spMkLst>
            <pc:docMk/>
            <pc:sldMk cId="125164548" sldId="301"/>
            <ac:spMk id="10" creationId="{94A44273-EAC7-4A52-BA7F-7A6D2F93D97D}"/>
          </ac:spMkLst>
        </pc:spChg>
      </pc:sldChg>
      <pc:sldChg chg="addSp delSp modSp mod modAnim">
        <pc:chgData name="Roberto Boada Romero" userId="e7909156-96b0-458c-b363-4ae80e5ecf76" providerId="ADAL" clId="{64C69CF5-E057-4060-8A1B-C6BFAFD1B8E8}" dt="2022-06-13T20:53:42.961" v="658" actId="14100"/>
        <pc:sldMkLst>
          <pc:docMk/>
          <pc:sldMk cId="3767069785" sldId="302"/>
        </pc:sldMkLst>
        <pc:spChg chg="add del">
          <ac:chgData name="Roberto Boada Romero" userId="e7909156-96b0-458c-b363-4ae80e5ecf76" providerId="ADAL" clId="{64C69CF5-E057-4060-8A1B-C6BFAFD1B8E8}" dt="2022-06-13T20:27:44.128" v="393" actId="478"/>
          <ac:spMkLst>
            <pc:docMk/>
            <pc:sldMk cId="3767069785" sldId="302"/>
            <ac:spMk id="13" creationId="{6D6232BB-A9BE-458F-9615-3491ADD2D3A0}"/>
          </ac:spMkLst>
        </pc:spChg>
        <pc:spChg chg="mod">
          <ac:chgData name="Roberto Boada Romero" userId="e7909156-96b0-458c-b363-4ae80e5ecf76" providerId="ADAL" clId="{64C69CF5-E057-4060-8A1B-C6BFAFD1B8E8}" dt="2022-06-13T20:41:25.950" v="422" actId="207"/>
          <ac:spMkLst>
            <pc:docMk/>
            <pc:sldMk cId="3767069785" sldId="302"/>
            <ac:spMk id="17" creationId="{47877316-E4E4-ACB7-61EE-8D29B39CF171}"/>
          </ac:spMkLst>
        </pc:spChg>
        <pc:spChg chg="mod">
          <ac:chgData name="Roberto Boada Romero" userId="e7909156-96b0-458c-b363-4ae80e5ecf76" providerId="ADAL" clId="{64C69CF5-E057-4060-8A1B-C6BFAFD1B8E8}" dt="2022-06-13T20:53:42.961" v="658" actId="14100"/>
          <ac:spMkLst>
            <pc:docMk/>
            <pc:sldMk cId="3767069785" sldId="302"/>
            <ac:spMk id="18" creationId="{1837E00E-4CBF-EC35-9FF7-60F3602C19C4}"/>
          </ac:spMkLst>
        </pc:spChg>
        <pc:grpChg chg="add del">
          <ac:chgData name="Roberto Boada Romero" userId="e7909156-96b0-458c-b363-4ae80e5ecf76" providerId="ADAL" clId="{64C69CF5-E057-4060-8A1B-C6BFAFD1B8E8}" dt="2022-06-13T20:27:59.366" v="397" actId="478"/>
          <ac:grpSpMkLst>
            <pc:docMk/>
            <pc:sldMk cId="3767069785" sldId="302"/>
            <ac:grpSpMk id="10" creationId="{89C792C7-30F2-4B8B-8D29-4FA8FE5293EB}"/>
          </ac:grpSpMkLst>
        </pc:grpChg>
        <pc:cxnChg chg="mod">
          <ac:chgData name="Roberto Boada Romero" userId="e7909156-96b0-458c-b363-4ae80e5ecf76" providerId="ADAL" clId="{64C69CF5-E057-4060-8A1B-C6BFAFD1B8E8}" dt="2022-06-13T18:36:10.745" v="45" actId="1037"/>
          <ac:cxnSpMkLst>
            <pc:docMk/>
            <pc:sldMk cId="3767069785" sldId="302"/>
            <ac:cxnSpMk id="12" creationId="{13F6147B-A24F-4CA7-8ACD-66439AF1F6F1}"/>
          </ac:cxnSpMkLst>
        </pc:cxnChg>
      </pc:sldChg>
      <pc:sldChg chg="addSp delSp modSp mod modAnim">
        <pc:chgData name="Roberto Boada Romero" userId="e7909156-96b0-458c-b363-4ae80e5ecf76" providerId="ADAL" clId="{64C69CF5-E057-4060-8A1B-C6BFAFD1B8E8}" dt="2022-06-14T21:57:35.446" v="1355" actId="1076"/>
        <pc:sldMkLst>
          <pc:docMk/>
          <pc:sldMk cId="3208716900" sldId="303"/>
        </pc:sldMkLst>
        <pc:spChg chg="mod">
          <ac:chgData name="Roberto Boada Romero" userId="e7909156-96b0-458c-b363-4ae80e5ecf76" providerId="ADAL" clId="{64C69CF5-E057-4060-8A1B-C6BFAFD1B8E8}" dt="2022-06-13T18:39:09.659" v="86" actId="164"/>
          <ac:spMkLst>
            <pc:docMk/>
            <pc:sldMk cId="3208716900" sldId="303"/>
            <ac:spMk id="7" creationId="{2BCCA23A-15DD-475B-A48C-86E59F2F4036}"/>
          </ac:spMkLst>
        </pc:spChg>
        <pc:spChg chg="mod">
          <ac:chgData name="Roberto Boada Romero" userId="e7909156-96b0-458c-b363-4ae80e5ecf76" providerId="ADAL" clId="{64C69CF5-E057-4060-8A1B-C6BFAFD1B8E8}" dt="2022-06-13T18:40:08.453" v="91" actId="1076"/>
          <ac:spMkLst>
            <pc:docMk/>
            <pc:sldMk cId="3208716900" sldId="303"/>
            <ac:spMk id="9" creationId="{CD9E0D9C-FA8E-4A6B-B7EE-EDC591279ECF}"/>
          </ac:spMkLst>
        </pc:spChg>
        <pc:spChg chg="mod">
          <ac:chgData name="Roberto Boada Romero" userId="e7909156-96b0-458c-b363-4ae80e5ecf76" providerId="ADAL" clId="{64C69CF5-E057-4060-8A1B-C6BFAFD1B8E8}" dt="2022-06-13T20:19:38.289" v="366" actId="113"/>
          <ac:spMkLst>
            <pc:docMk/>
            <pc:sldMk cId="3208716900" sldId="303"/>
            <ac:spMk id="10" creationId="{D4928341-1F01-4AC3-828F-E44C14441EE6}"/>
          </ac:spMkLst>
        </pc:spChg>
        <pc:spChg chg="add del mod">
          <ac:chgData name="Roberto Boada Romero" userId="e7909156-96b0-458c-b363-4ae80e5ecf76" providerId="ADAL" clId="{64C69CF5-E057-4060-8A1B-C6BFAFD1B8E8}" dt="2022-06-13T21:36:04.913" v="1045" actId="478"/>
          <ac:spMkLst>
            <pc:docMk/>
            <pc:sldMk cId="3208716900" sldId="303"/>
            <ac:spMk id="13" creationId="{544D7B4B-0973-474E-98A1-603B56FB47F2}"/>
          </ac:spMkLst>
        </pc:spChg>
        <pc:spChg chg="add mod">
          <ac:chgData name="Roberto Boada Romero" userId="e7909156-96b0-458c-b363-4ae80e5ecf76" providerId="ADAL" clId="{64C69CF5-E057-4060-8A1B-C6BFAFD1B8E8}" dt="2022-06-14T21:57:35.446" v="1355" actId="1076"/>
          <ac:spMkLst>
            <pc:docMk/>
            <pc:sldMk cId="3208716900" sldId="303"/>
            <ac:spMk id="17" creationId="{89ED23CA-DFC0-40E8-A865-E59030954256}"/>
          </ac:spMkLst>
        </pc:spChg>
        <pc:grpChg chg="mod ord">
          <ac:chgData name="Roberto Boada Romero" userId="e7909156-96b0-458c-b363-4ae80e5ecf76" providerId="ADAL" clId="{64C69CF5-E057-4060-8A1B-C6BFAFD1B8E8}" dt="2022-06-13T18:38:46.110" v="79" actId="171"/>
          <ac:grpSpMkLst>
            <pc:docMk/>
            <pc:sldMk cId="3208716900" sldId="303"/>
            <ac:grpSpMk id="2" creationId="{52326CCF-9F85-55AC-6783-379037BFA663}"/>
          </ac:grpSpMkLst>
        </pc:grpChg>
        <pc:grpChg chg="add mod">
          <ac:chgData name="Roberto Boada Romero" userId="e7909156-96b0-458c-b363-4ae80e5ecf76" providerId="ADAL" clId="{64C69CF5-E057-4060-8A1B-C6BFAFD1B8E8}" dt="2022-06-13T20:30:29.775" v="400" actId="1076"/>
          <ac:grpSpMkLst>
            <pc:docMk/>
            <pc:sldMk cId="3208716900" sldId="303"/>
            <ac:grpSpMk id="3" creationId="{5F9C2424-364C-4343-B4CA-2646B6C5633F}"/>
          </ac:grpSpMkLst>
        </pc:grpChg>
        <pc:grpChg chg="mod">
          <ac:chgData name="Roberto Boada Romero" userId="e7909156-96b0-458c-b363-4ae80e5ecf76" providerId="ADAL" clId="{64C69CF5-E057-4060-8A1B-C6BFAFD1B8E8}" dt="2022-06-14T21:56:08.153" v="1345" actId="1076"/>
          <ac:grpSpMkLst>
            <pc:docMk/>
            <pc:sldMk cId="3208716900" sldId="303"/>
            <ac:grpSpMk id="16" creationId="{54270B8D-B1CB-6419-5C34-3F8BA9000E05}"/>
          </ac:grpSpMkLst>
        </pc:grpChg>
        <pc:picChg chg="mod">
          <ac:chgData name="Roberto Boada Romero" userId="e7909156-96b0-458c-b363-4ae80e5ecf76" providerId="ADAL" clId="{64C69CF5-E057-4060-8A1B-C6BFAFD1B8E8}" dt="2022-06-13T18:39:09.659" v="86" actId="164"/>
          <ac:picMkLst>
            <pc:docMk/>
            <pc:sldMk cId="3208716900" sldId="303"/>
            <ac:picMk id="6" creationId="{93FFA257-AA75-468F-B062-991A20AB3004}"/>
          </ac:picMkLst>
        </pc:picChg>
      </pc:sldChg>
      <pc:sldChg chg="addSp delSp modSp mod modAnim">
        <pc:chgData name="Roberto Boada Romero" userId="e7909156-96b0-458c-b363-4ae80e5ecf76" providerId="ADAL" clId="{64C69CF5-E057-4060-8A1B-C6BFAFD1B8E8}" dt="2022-06-13T21:11:26.730" v="683"/>
        <pc:sldMkLst>
          <pc:docMk/>
          <pc:sldMk cId="1268017529" sldId="304"/>
        </pc:sldMkLst>
        <pc:spChg chg="mod">
          <ac:chgData name="Roberto Boada Romero" userId="e7909156-96b0-458c-b363-4ae80e5ecf76" providerId="ADAL" clId="{64C69CF5-E057-4060-8A1B-C6BFAFD1B8E8}" dt="2022-06-13T20:21:32.135" v="387" actId="20577"/>
          <ac:spMkLst>
            <pc:docMk/>
            <pc:sldMk cId="1268017529" sldId="304"/>
            <ac:spMk id="7" creationId="{A31AB047-3B4E-433B-93AA-D3CEF09A52F0}"/>
          </ac:spMkLst>
        </pc:spChg>
        <pc:spChg chg="del mod topLvl">
          <ac:chgData name="Roberto Boada Romero" userId="e7909156-96b0-458c-b363-4ae80e5ecf76" providerId="ADAL" clId="{64C69CF5-E057-4060-8A1B-C6BFAFD1B8E8}" dt="2022-06-13T20:14:48.158" v="292" actId="21"/>
          <ac:spMkLst>
            <pc:docMk/>
            <pc:sldMk cId="1268017529" sldId="304"/>
            <ac:spMk id="9" creationId="{C0B2A20B-B787-49E7-9C1C-A055AF6C1C2E}"/>
          </ac:spMkLst>
        </pc:spChg>
        <pc:spChg chg="mod">
          <ac:chgData name="Roberto Boada Romero" userId="e7909156-96b0-458c-b363-4ae80e5ecf76" providerId="ADAL" clId="{64C69CF5-E057-4060-8A1B-C6BFAFD1B8E8}" dt="2022-06-13T20:10:27.807" v="271" actId="1076"/>
          <ac:spMkLst>
            <pc:docMk/>
            <pc:sldMk cId="1268017529" sldId="304"/>
            <ac:spMk id="10" creationId="{CBEBDAB5-742B-475D-9473-F52D97BB5CDF}"/>
          </ac:spMkLst>
        </pc:spChg>
        <pc:spChg chg="add mod topLvl">
          <ac:chgData name="Roberto Boada Romero" userId="e7909156-96b0-458c-b363-4ae80e5ecf76" providerId="ADAL" clId="{64C69CF5-E057-4060-8A1B-C6BFAFD1B8E8}" dt="2022-06-13T20:15:29.388" v="304" actId="164"/>
          <ac:spMkLst>
            <pc:docMk/>
            <pc:sldMk cId="1268017529" sldId="304"/>
            <ac:spMk id="11" creationId="{E515340B-D197-4F52-959D-6DA872BED196}"/>
          </ac:spMkLst>
        </pc:spChg>
        <pc:spChg chg="add mod topLvl">
          <ac:chgData name="Roberto Boada Romero" userId="e7909156-96b0-458c-b363-4ae80e5ecf76" providerId="ADAL" clId="{64C69CF5-E057-4060-8A1B-C6BFAFD1B8E8}" dt="2022-06-13T20:15:29.388" v="304" actId="164"/>
          <ac:spMkLst>
            <pc:docMk/>
            <pc:sldMk cId="1268017529" sldId="304"/>
            <ac:spMk id="12" creationId="{E2780BA5-BB70-44A5-B708-964F26A456F1}"/>
          </ac:spMkLst>
        </pc:spChg>
        <pc:spChg chg="add mod">
          <ac:chgData name="Roberto Boada Romero" userId="e7909156-96b0-458c-b363-4ae80e5ecf76" providerId="ADAL" clId="{64C69CF5-E057-4060-8A1B-C6BFAFD1B8E8}" dt="2022-06-13T20:15:29.388" v="304" actId="164"/>
          <ac:spMkLst>
            <pc:docMk/>
            <pc:sldMk cId="1268017529" sldId="304"/>
            <ac:spMk id="14" creationId="{E2CD3A54-EB69-4218-B9F6-A6DB783D26C3}"/>
          </ac:spMkLst>
        </pc:spChg>
        <pc:grpChg chg="del mod">
          <ac:chgData name="Roberto Boada Romero" userId="e7909156-96b0-458c-b363-4ae80e5ecf76" providerId="ADAL" clId="{64C69CF5-E057-4060-8A1B-C6BFAFD1B8E8}" dt="2022-06-13T20:14:48.158" v="292" actId="21"/>
          <ac:grpSpMkLst>
            <pc:docMk/>
            <pc:sldMk cId="1268017529" sldId="304"/>
            <ac:grpSpMk id="6" creationId="{DC42B57E-C72A-4345-8D69-4AA8F56BD4B2}"/>
          </ac:grpSpMkLst>
        </pc:grpChg>
        <pc:grpChg chg="add del mod">
          <ac:chgData name="Roberto Boada Romero" userId="e7909156-96b0-458c-b363-4ae80e5ecf76" providerId="ADAL" clId="{64C69CF5-E057-4060-8A1B-C6BFAFD1B8E8}" dt="2022-06-13T20:15:25.110" v="303" actId="165"/>
          <ac:grpSpMkLst>
            <pc:docMk/>
            <pc:sldMk cId="1268017529" sldId="304"/>
            <ac:grpSpMk id="13" creationId="{627CC917-5962-4CCC-BA2B-B89AFB4AF924}"/>
          </ac:grpSpMkLst>
        </pc:grpChg>
        <pc:grpChg chg="add mod">
          <ac:chgData name="Roberto Boada Romero" userId="e7909156-96b0-458c-b363-4ae80e5ecf76" providerId="ADAL" clId="{64C69CF5-E057-4060-8A1B-C6BFAFD1B8E8}" dt="2022-06-13T20:15:50.519" v="312" actId="1076"/>
          <ac:grpSpMkLst>
            <pc:docMk/>
            <pc:sldMk cId="1268017529" sldId="304"/>
            <ac:grpSpMk id="15" creationId="{BDAACDCD-593C-495A-8BFC-0A1CE6B4C3A4}"/>
          </ac:grpSpMkLst>
        </pc:grpChg>
        <pc:picChg chg="add mod topLvl modCrop">
          <ac:chgData name="Roberto Boada Romero" userId="e7909156-96b0-458c-b363-4ae80e5ecf76" providerId="ADAL" clId="{64C69CF5-E057-4060-8A1B-C6BFAFD1B8E8}" dt="2022-06-13T20:15:29.388" v="304" actId="164"/>
          <ac:picMkLst>
            <pc:docMk/>
            <pc:sldMk cId="1268017529" sldId="304"/>
            <ac:picMk id="3" creationId="{2E4F8C16-AEB5-45A2-902F-354D425FEA0C}"/>
          </ac:picMkLst>
        </pc:picChg>
        <pc:picChg chg="mod">
          <ac:chgData name="Roberto Boada Romero" userId="e7909156-96b0-458c-b363-4ae80e5ecf76" providerId="ADAL" clId="{64C69CF5-E057-4060-8A1B-C6BFAFD1B8E8}" dt="2022-06-13T20:27:53.658" v="396" actId="1076"/>
          <ac:picMkLst>
            <pc:docMk/>
            <pc:sldMk cId="1268017529" sldId="304"/>
            <ac:picMk id="5" creationId="{7F5A2133-792A-4519-80E1-59F9D78A3802}"/>
          </ac:picMkLst>
        </pc:picChg>
        <pc:picChg chg="del mod topLvl modCrop">
          <ac:chgData name="Roberto Boada Romero" userId="e7909156-96b0-458c-b363-4ae80e5ecf76" providerId="ADAL" clId="{64C69CF5-E057-4060-8A1B-C6BFAFD1B8E8}" dt="2022-06-13T20:15:31.113" v="305" actId="478"/>
          <ac:picMkLst>
            <pc:docMk/>
            <pc:sldMk cId="1268017529" sldId="304"/>
            <ac:picMk id="8" creationId="{47FAB72D-791B-44C9-8B73-2660B8BC277E}"/>
          </ac:picMkLst>
        </pc:picChg>
      </pc:sldChg>
      <pc:sldChg chg="addSp delSp modSp mod modAnim">
        <pc:chgData name="Roberto Boada Romero" userId="e7909156-96b0-458c-b363-4ae80e5ecf76" providerId="ADAL" clId="{64C69CF5-E057-4060-8A1B-C6BFAFD1B8E8}" dt="2022-06-13T21:46:28.540" v="1120" actId="1036"/>
        <pc:sldMkLst>
          <pc:docMk/>
          <pc:sldMk cId="1879107316" sldId="305"/>
        </pc:sldMkLst>
        <pc:spChg chg="mod">
          <ac:chgData name="Roberto Boada Romero" userId="e7909156-96b0-458c-b363-4ae80e5ecf76" providerId="ADAL" clId="{64C69CF5-E057-4060-8A1B-C6BFAFD1B8E8}" dt="2022-06-13T21:11:47.161" v="713" actId="20577"/>
          <ac:spMkLst>
            <pc:docMk/>
            <pc:sldMk cId="1879107316" sldId="305"/>
            <ac:spMk id="7" creationId="{A31AB047-3B4E-433B-93AA-D3CEF09A52F0}"/>
          </ac:spMkLst>
        </pc:spChg>
        <pc:spChg chg="mod">
          <ac:chgData name="Roberto Boada Romero" userId="e7909156-96b0-458c-b363-4ae80e5ecf76" providerId="ADAL" clId="{64C69CF5-E057-4060-8A1B-C6BFAFD1B8E8}" dt="2022-06-13T20:08:53.703" v="262" actId="14100"/>
          <ac:spMkLst>
            <pc:docMk/>
            <pc:sldMk cId="1879107316" sldId="305"/>
            <ac:spMk id="9" creationId="{546ADBC4-A843-4BDC-894F-8C6E2889DAD5}"/>
          </ac:spMkLst>
        </pc:spChg>
        <pc:spChg chg="del">
          <ac:chgData name="Roberto Boada Romero" userId="e7909156-96b0-458c-b363-4ae80e5ecf76" providerId="ADAL" clId="{64C69CF5-E057-4060-8A1B-C6BFAFD1B8E8}" dt="2022-06-13T20:17:02.995" v="329" actId="478"/>
          <ac:spMkLst>
            <pc:docMk/>
            <pc:sldMk cId="1879107316" sldId="305"/>
            <ac:spMk id="10" creationId="{7DEB6E54-A997-4273-8649-9DE4F02B986B}"/>
          </ac:spMkLst>
        </pc:spChg>
        <pc:spChg chg="del mod">
          <ac:chgData name="Roberto Boada Romero" userId="e7909156-96b0-458c-b363-4ae80e5ecf76" providerId="ADAL" clId="{64C69CF5-E057-4060-8A1B-C6BFAFD1B8E8}" dt="2022-06-13T21:46:16.258" v="1095" actId="478"/>
          <ac:spMkLst>
            <pc:docMk/>
            <pc:sldMk cId="1879107316" sldId="305"/>
            <ac:spMk id="11" creationId="{CB39C0BB-D945-4403-93FD-C28F5F54DAD1}"/>
          </ac:spMkLst>
        </pc:spChg>
        <pc:spChg chg="add mod">
          <ac:chgData name="Roberto Boada Romero" userId="e7909156-96b0-458c-b363-4ae80e5ecf76" providerId="ADAL" clId="{64C69CF5-E057-4060-8A1B-C6BFAFD1B8E8}" dt="2022-06-13T20:16:35.145" v="325" actId="164"/>
          <ac:spMkLst>
            <pc:docMk/>
            <pc:sldMk cId="1879107316" sldId="305"/>
            <ac:spMk id="13" creationId="{DB144F21-C4AF-425E-A0E1-202378F244C2}"/>
          </ac:spMkLst>
        </pc:spChg>
        <pc:spChg chg="add mod">
          <ac:chgData name="Roberto Boada Romero" userId="e7909156-96b0-458c-b363-4ae80e5ecf76" providerId="ADAL" clId="{64C69CF5-E057-4060-8A1B-C6BFAFD1B8E8}" dt="2022-06-13T20:16:35.145" v="325" actId="164"/>
          <ac:spMkLst>
            <pc:docMk/>
            <pc:sldMk cId="1879107316" sldId="305"/>
            <ac:spMk id="14" creationId="{AF156FED-8820-448C-8378-4B78A5768DD9}"/>
          </ac:spMkLst>
        </pc:spChg>
        <pc:spChg chg="add mod">
          <ac:chgData name="Roberto Boada Romero" userId="e7909156-96b0-458c-b363-4ae80e5ecf76" providerId="ADAL" clId="{64C69CF5-E057-4060-8A1B-C6BFAFD1B8E8}" dt="2022-06-13T20:20:54.443" v="383" actId="1076"/>
          <ac:spMkLst>
            <pc:docMk/>
            <pc:sldMk cId="1879107316" sldId="305"/>
            <ac:spMk id="15" creationId="{E8F2DFE4-5130-4B35-B40A-3EF982F9D8F6}"/>
          </ac:spMkLst>
        </pc:spChg>
        <pc:spChg chg="add del mod">
          <ac:chgData name="Roberto Boada Romero" userId="e7909156-96b0-458c-b363-4ae80e5ecf76" providerId="ADAL" clId="{64C69CF5-E057-4060-8A1B-C6BFAFD1B8E8}" dt="2022-06-13T20:20:02.651" v="369" actId="478"/>
          <ac:spMkLst>
            <pc:docMk/>
            <pc:sldMk cId="1879107316" sldId="305"/>
            <ac:spMk id="17" creationId="{51415C17-5C89-43CA-955F-60E5D1AD1627}"/>
          </ac:spMkLst>
        </pc:spChg>
        <pc:spChg chg="add mod">
          <ac:chgData name="Roberto Boada Romero" userId="e7909156-96b0-458c-b363-4ae80e5ecf76" providerId="ADAL" clId="{64C69CF5-E057-4060-8A1B-C6BFAFD1B8E8}" dt="2022-06-13T21:46:25.469" v="1113" actId="1036"/>
          <ac:spMkLst>
            <pc:docMk/>
            <pc:sldMk cId="1879107316" sldId="305"/>
            <ac:spMk id="18" creationId="{D12ADE6C-F9EA-484B-B533-F5E0B9C165D2}"/>
          </ac:spMkLst>
        </pc:spChg>
        <pc:grpChg chg="add mod ord">
          <ac:chgData name="Roberto Boada Romero" userId="e7909156-96b0-458c-b363-4ae80e5ecf76" providerId="ADAL" clId="{64C69CF5-E057-4060-8A1B-C6BFAFD1B8E8}" dt="2022-06-13T21:46:28.540" v="1120" actId="1036"/>
          <ac:grpSpMkLst>
            <pc:docMk/>
            <pc:sldMk cId="1879107316" sldId="305"/>
            <ac:grpSpMk id="2" creationId="{9C7A82DD-E0E5-4F29-8D74-4B771026F352}"/>
          </ac:grpSpMkLst>
        </pc:grpChg>
        <pc:grpChg chg="del mod">
          <ac:chgData name="Roberto Boada Romero" userId="e7909156-96b0-458c-b363-4ae80e5ecf76" providerId="ADAL" clId="{64C69CF5-E057-4060-8A1B-C6BFAFD1B8E8}" dt="2022-06-13T20:13:56.584" v="279" actId="478"/>
          <ac:grpSpMkLst>
            <pc:docMk/>
            <pc:sldMk cId="1879107316" sldId="305"/>
            <ac:grpSpMk id="6" creationId="{92700D10-3A0B-4237-B6CF-E8B59A6D82BD}"/>
          </ac:grpSpMkLst>
        </pc:grpChg>
        <pc:picChg chg="del mod">
          <ac:chgData name="Roberto Boada Romero" userId="e7909156-96b0-458c-b363-4ae80e5ecf76" providerId="ADAL" clId="{64C69CF5-E057-4060-8A1B-C6BFAFD1B8E8}" dt="2022-06-13T20:17:20.144" v="334" actId="478"/>
          <ac:picMkLst>
            <pc:docMk/>
            <pc:sldMk cId="1879107316" sldId="305"/>
            <ac:picMk id="5" creationId="{817ADA81-6E85-468E-99CE-368C6BF47620}"/>
          </ac:picMkLst>
        </pc:picChg>
        <pc:picChg chg="mod">
          <ac:chgData name="Roberto Boada Romero" userId="e7909156-96b0-458c-b363-4ae80e5ecf76" providerId="ADAL" clId="{64C69CF5-E057-4060-8A1B-C6BFAFD1B8E8}" dt="2022-06-13T20:08:38.059" v="258" actId="14100"/>
          <ac:picMkLst>
            <pc:docMk/>
            <pc:sldMk cId="1879107316" sldId="305"/>
            <ac:picMk id="8" creationId="{2E3B8988-9C3D-470A-8FDF-8F05643A1834}"/>
          </ac:picMkLst>
        </pc:picChg>
        <pc:picChg chg="add mod modCrop">
          <ac:chgData name="Roberto Boada Romero" userId="e7909156-96b0-458c-b363-4ae80e5ecf76" providerId="ADAL" clId="{64C69CF5-E057-4060-8A1B-C6BFAFD1B8E8}" dt="2022-06-13T20:16:35.145" v="325" actId="164"/>
          <ac:picMkLst>
            <pc:docMk/>
            <pc:sldMk cId="1879107316" sldId="305"/>
            <ac:picMk id="12" creationId="{9C5F7F9F-2891-40E0-B454-757A904D2DB1}"/>
          </ac:picMkLst>
        </pc:picChg>
        <pc:picChg chg="add mod modCrop">
          <ac:chgData name="Roberto Boada Romero" userId="e7909156-96b0-458c-b363-4ae80e5ecf76" providerId="ADAL" clId="{64C69CF5-E057-4060-8A1B-C6BFAFD1B8E8}" dt="2022-06-13T21:46:25.469" v="1113" actId="1036"/>
          <ac:picMkLst>
            <pc:docMk/>
            <pc:sldMk cId="1879107316" sldId="305"/>
            <ac:picMk id="16" creationId="{4DFB709A-10CD-41DF-B678-0A4D3F660A4A}"/>
          </ac:picMkLst>
        </pc:picChg>
      </pc:sldChg>
      <pc:sldChg chg="addSp delSp modSp del mod ord">
        <pc:chgData name="Roberto Boada Romero" userId="e7909156-96b0-458c-b363-4ae80e5ecf76" providerId="ADAL" clId="{64C69CF5-E057-4060-8A1B-C6BFAFD1B8E8}" dt="2022-06-14T21:43:32.264" v="1311" actId="47"/>
        <pc:sldMkLst>
          <pc:docMk/>
          <pc:sldMk cId="1694243282" sldId="310"/>
        </pc:sldMkLst>
        <pc:spChg chg="mod">
          <ac:chgData name="Roberto Boada Romero" userId="e7909156-96b0-458c-b363-4ae80e5ecf76" providerId="ADAL" clId="{64C69CF5-E057-4060-8A1B-C6BFAFD1B8E8}" dt="2022-06-13T21:12:23.673" v="760" actId="20577"/>
          <ac:spMkLst>
            <pc:docMk/>
            <pc:sldMk cId="1694243282" sldId="310"/>
            <ac:spMk id="7" creationId="{A31AB047-3B4E-433B-93AA-D3CEF09A52F0}"/>
          </ac:spMkLst>
        </pc:spChg>
        <pc:spChg chg="del mod">
          <ac:chgData name="Roberto Boada Romero" userId="e7909156-96b0-458c-b363-4ae80e5ecf76" providerId="ADAL" clId="{64C69CF5-E057-4060-8A1B-C6BFAFD1B8E8}" dt="2022-06-13T21:14:24.819" v="777" actId="478"/>
          <ac:spMkLst>
            <pc:docMk/>
            <pc:sldMk cId="1694243282" sldId="310"/>
            <ac:spMk id="13" creationId="{C9E1659B-FFC1-4EDE-ADCD-75010D5C602C}"/>
          </ac:spMkLst>
        </pc:spChg>
        <pc:spChg chg="add mod">
          <ac:chgData name="Roberto Boada Romero" userId="e7909156-96b0-458c-b363-4ae80e5ecf76" providerId="ADAL" clId="{64C69CF5-E057-4060-8A1B-C6BFAFD1B8E8}" dt="2022-06-13T21:23:46.794" v="1005" actId="1076"/>
          <ac:spMkLst>
            <pc:docMk/>
            <pc:sldMk cId="1694243282" sldId="310"/>
            <ac:spMk id="16" creationId="{AEA708F3-147F-4B3D-9866-9762E3CEEB90}"/>
          </ac:spMkLst>
        </pc:spChg>
        <pc:picChg chg="del mod">
          <ac:chgData name="Roberto Boada Romero" userId="e7909156-96b0-458c-b363-4ae80e5ecf76" providerId="ADAL" clId="{64C69CF5-E057-4060-8A1B-C6BFAFD1B8E8}" dt="2022-06-13T21:19:35.581" v="779" actId="478"/>
          <ac:picMkLst>
            <pc:docMk/>
            <pc:sldMk cId="1694243282" sldId="310"/>
            <ac:picMk id="8" creationId="{D0EAA0CE-1163-4950-B7E9-07D55DE83CF7}"/>
          </ac:picMkLst>
        </pc:picChg>
        <pc:picChg chg="del">
          <ac:chgData name="Roberto Boada Romero" userId="e7909156-96b0-458c-b363-4ae80e5ecf76" providerId="ADAL" clId="{64C69CF5-E057-4060-8A1B-C6BFAFD1B8E8}" dt="2022-06-13T21:12:26.845" v="761" actId="478"/>
          <ac:picMkLst>
            <pc:docMk/>
            <pc:sldMk cId="1694243282" sldId="310"/>
            <ac:picMk id="9" creationId="{633E7715-6D4E-46E2-B7CA-508D1E4E25F6}"/>
          </ac:picMkLst>
        </pc:picChg>
        <pc:picChg chg="del">
          <ac:chgData name="Roberto Boada Romero" userId="e7909156-96b0-458c-b363-4ae80e5ecf76" providerId="ADAL" clId="{64C69CF5-E057-4060-8A1B-C6BFAFD1B8E8}" dt="2022-06-13T21:12:28.234" v="762" actId="478"/>
          <ac:picMkLst>
            <pc:docMk/>
            <pc:sldMk cId="1694243282" sldId="310"/>
            <ac:picMk id="10" creationId="{A8B8BCE4-DAB3-476F-9C80-49CFB58ACDE9}"/>
          </ac:picMkLst>
        </pc:picChg>
        <pc:picChg chg="del mod">
          <ac:chgData name="Roberto Boada Romero" userId="e7909156-96b0-458c-b363-4ae80e5ecf76" providerId="ADAL" clId="{64C69CF5-E057-4060-8A1B-C6BFAFD1B8E8}" dt="2022-06-13T21:20:38.784" v="785" actId="478"/>
          <ac:picMkLst>
            <pc:docMk/>
            <pc:sldMk cId="1694243282" sldId="310"/>
            <ac:picMk id="11" creationId="{88077687-AED7-4959-8A1C-9510AE3D5F50}"/>
          </ac:picMkLst>
        </pc:picChg>
        <pc:picChg chg="del mod">
          <ac:chgData name="Roberto Boada Romero" userId="e7909156-96b0-458c-b363-4ae80e5ecf76" providerId="ADAL" clId="{64C69CF5-E057-4060-8A1B-C6BFAFD1B8E8}" dt="2022-06-13T21:14:18.867" v="774" actId="478"/>
          <ac:picMkLst>
            <pc:docMk/>
            <pc:sldMk cId="1694243282" sldId="310"/>
            <ac:picMk id="12" creationId="{6912D01F-D09E-4087-AEA4-FF5F1F391901}"/>
          </ac:picMkLst>
        </pc:picChg>
        <pc:picChg chg="add mod">
          <ac:chgData name="Roberto Boada Romero" userId="e7909156-96b0-458c-b363-4ae80e5ecf76" providerId="ADAL" clId="{64C69CF5-E057-4060-8A1B-C6BFAFD1B8E8}" dt="2022-06-13T21:23:43.419" v="1004" actId="1076"/>
          <ac:picMkLst>
            <pc:docMk/>
            <pc:sldMk cId="1694243282" sldId="310"/>
            <ac:picMk id="14" creationId="{DA94E82D-17BA-44E3-8DC0-8DE57FCF77AE}"/>
          </ac:picMkLst>
        </pc:picChg>
        <pc:picChg chg="add mod modCrop">
          <ac:chgData name="Roberto Boada Romero" userId="e7909156-96b0-458c-b363-4ae80e5ecf76" providerId="ADAL" clId="{64C69CF5-E057-4060-8A1B-C6BFAFD1B8E8}" dt="2022-06-13T21:23:43.419" v="1004" actId="1076"/>
          <ac:picMkLst>
            <pc:docMk/>
            <pc:sldMk cId="1694243282" sldId="310"/>
            <ac:picMk id="15" creationId="{CEF4E82D-11B1-485B-9E03-29B09A554C8E}"/>
          </ac:picMkLst>
        </pc:picChg>
      </pc:sldChg>
      <pc:sldChg chg="modSp mod">
        <pc:chgData name="Roberto Boada Romero" userId="e7909156-96b0-458c-b363-4ae80e5ecf76" providerId="ADAL" clId="{64C69CF5-E057-4060-8A1B-C6BFAFD1B8E8}" dt="2022-06-13T23:29:59.122" v="1234" actId="20577"/>
        <pc:sldMkLst>
          <pc:docMk/>
          <pc:sldMk cId="3965236714" sldId="311"/>
        </pc:sldMkLst>
        <pc:spChg chg="mod">
          <ac:chgData name="Roberto Boada Romero" userId="e7909156-96b0-458c-b363-4ae80e5ecf76" providerId="ADAL" clId="{64C69CF5-E057-4060-8A1B-C6BFAFD1B8E8}" dt="2022-06-13T18:34:13.107" v="44" actId="1037"/>
          <ac:spMkLst>
            <pc:docMk/>
            <pc:sldMk cId="3965236714" sldId="311"/>
            <ac:spMk id="15" creationId="{E67E8724-A476-4FA0-A78A-63ED84898769}"/>
          </ac:spMkLst>
        </pc:spChg>
        <pc:spChg chg="mod">
          <ac:chgData name="Roberto Boada Romero" userId="e7909156-96b0-458c-b363-4ae80e5ecf76" providerId="ADAL" clId="{64C69CF5-E057-4060-8A1B-C6BFAFD1B8E8}" dt="2022-06-13T23:29:59.122" v="1234" actId="20577"/>
          <ac:spMkLst>
            <pc:docMk/>
            <pc:sldMk cId="3965236714" sldId="311"/>
            <ac:spMk id="19" creationId="{F7588AB7-2077-4EAC-B6FA-68CABDAD4A63}"/>
          </ac:spMkLst>
        </pc:spChg>
      </pc:sldChg>
      <pc:sldChg chg="addSp delSp modSp mod">
        <pc:chgData name="Roberto Boada Romero" userId="e7909156-96b0-458c-b363-4ae80e5ecf76" providerId="ADAL" clId="{64C69CF5-E057-4060-8A1B-C6BFAFD1B8E8}" dt="2022-06-13T21:57:50.011" v="1204" actId="1076"/>
        <pc:sldMkLst>
          <pc:docMk/>
          <pc:sldMk cId="1538340286" sldId="312"/>
        </pc:sldMkLst>
        <pc:spChg chg="add mod">
          <ac:chgData name="Roberto Boada Romero" userId="e7909156-96b0-458c-b363-4ae80e5ecf76" providerId="ADAL" clId="{64C69CF5-E057-4060-8A1B-C6BFAFD1B8E8}" dt="2022-06-13T21:57:50.011" v="1204" actId="1076"/>
          <ac:spMkLst>
            <pc:docMk/>
            <pc:sldMk cId="1538340286" sldId="312"/>
            <ac:spMk id="9" creationId="{CF48DDD3-B4F8-4079-A774-A2329D909CDC}"/>
          </ac:spMkLst>
        </pc:spChg>
        <pc:spChg chg="del mod">
          <ac:chgData name="Roberto Boada Romero" userId="e7909156-96b0-458c-b363-4ae80e5ecf76" providerId="ADAL" clId="{64C69CF5-E057-4060-8A1B-C6BFAFD1B8E8}" dt="2022-06-13T21:55:24.754" v="1183" actId="478"/>
          <ac:spMkLst>
            <pc:docMk/>
            <pc:sldMk cId="1538340286" sldId="312"/>
            <ac:spMk id="13" creationId="{F40F126C-595E-7B3A-1784-6C267C17F339}"/>
          </ac:spMkLst>
        </pc:spChg>
        <pc:grpChg chg="mod">
          <ac:chgData name="Roberto Boada Romero" userId="e7909156-96b0-458c-b363-4ae80e5ecf76" providerId="ADAL" clId="{64C69CF5-E057-4060-8A1B-C6BFAFD1B8E8}" dt="2022-06-13T21:57:12.420" v="1199" actId="1076"/>
          <ac:grpSpMkLst>
            <pc:docMk/>
            <pc:sldMk cId="1538340286" sldId="312"/>
            <ac:grpSpMk id="2" creationId="{06EF6D05-2A6D-62A2-E798-00F8EE50A228}"/>
          </ac:grpSpMkLst>
        </pc:grpChg>
      </pc:sldChg>
      <pc:sldChg chg="delSp new mod">
        <pc:chgData name="Roberto Boada Romero" userId="e7909156-96b0-458c-b363-4ae80e5ecf76" providerId="ADAL" clId="{64C69CF5-E057-4060-8A1B-C6BFAFD1B8E8}" dt="2022-06-13T21:58:05.979" v="1205" actId="478"/>
        <pc:sldMkLst>
          <pc:docMk/>
          <pc:sldMk cId="2435601807" sldId="313"/>
        </pc:sldMkLst>
        <pc:spChg chg="del">
          <ac:chgData name="Roberto Boada Romero" userId="e7909156-96b0-458c-b363-4ae80e5ecf76" providerId="ADAL" clId="{64C69CF5-E057-4060-8A1B-C6BFAFD1B8E8}" dt="2022-06-13T21:58:05.979" v="1205" actId="478"/>
          <ac:spMkLst>
            <pc:docMk/>
            <pc:sldMk cId="2435601807" sldId="313"/>
            <ac:spMk id="2" creationId="{E552ACD8-FE42-4A73-B450-72EC1B3A4725}"/>
          </ac:spMkLst>
        </pc:spChg>
      </pc:sldChg>
    </pc:docChg>
  </pc:docChgLst>
  <pc:docChgLst>
    <pc:chgData name="Roberto Boada Romero" userId="e7909156-96b0-458c-b363-4ae80e5ecf76" providerId="ADAL" clId="{6AFDDE2C-985E-4D84-B043-AF8149E1FE3A}"/>
    <pc:docChg chg="delSld modSld">
      <pc:chgData name="Roberto Boada Romero" userId="e7909156-96b0-458c-b363-4ae80e5ecf76" providerId="ADAL" clId="{6AFDDE2C-985E-4D84-B043-AF8149E1FE3A}" dt="2019-10-08T09:18:11.210" v="16" actId="1076"/>
      <pc:docMkLst>
        <pc:docMk/>
      </pc:docMkLst>
      <pc:sldChg chg="del">
        <pc:chgData name="Roberto Boada Romero" userId="e7909156-96b0-458c-b363-4ae80e5ecf76" providerId="ADAL" clId="{6AFDDE2C-985E-4D84-B043-AF8149E1FE3A}" dt="2019-10-08T09:17:08.078" v="1" actId="47"/>
        <pc:sldMkLst>
          <pc:docMk/>
          <pc:sldMk cId="1249370208" sldId="257"/>
        </pc:sldMkLst>
      </pc:sldChg>
      <pc:sldChg chg="del">
        <pc:chgData name="Roberto Boada Romero" userId="e7909156-96b0-458c-b363-4ae80e5ecf76" providerId="ADAL" clId="{6AFDDE2C-985E-4D84-B043-AF8149E1FE3A}" dt="2019-10-08T09:17:05.248" v="0" actId="47"/>
        <pc:sldMkLst>
          <pc:docMk/>
          <pc:sldMk cId="3068559539" sldId="274"/>
        </pc:sldMkLst>
      </pc:sldChg>
      <pc:sldChg chg="addSp modSp">
        <pc:chgData name="Roberto Boada Romero" userId="e7909156-96b0-458c-b363-4ae80e5ecf76" providerId="ADAL" clId="{6AFDDE2C-985E-4D84-B043-AF8149E1FE3A}" dt="2019-10-08T09:18:11.210" v="16" actId="1076"/>
        <pc:sldMkLst>
          <pc:docMk/>
          <pc:sldMk cId="1659814164" sldId="276"/>
        </pc:sldMkLst>
        <pc:picChg chg="add mod">
          <ac:chgData name="Roberto Boada Romero" userId="e7909156-96b0-458c-b363-4ae80e5ecf76" providerId="ADAL" clId="{6AFDDE2C-985E-4D84-B043-AF8149E1FE3A}" dt="2019-10-08T09:17:53.720" v="14" actId="1076"/>
          <ac:picMkLst>
            <pc:docMk/>
            <pc:sldMk cId="1659814164" sldId="276"/>
            <ac:picMk id="6" creationId="{DD3EB6B1-372A-4D7D-92E1-990186B5F8EC}"/>
          </ac:picMkLst>
        </pc:picChg>
        <pc:picChg chg="add mod">
          <ac:chgData name="Roberto Boada Romero" userId="e7909156-96b0-458c-b363-4ae80e5ecf76" providerId="ADAL" clId="{6AFDDE2C-985E-4D84-B043-AF8149E1FE3A}" dt="2019-10-08T09:18:11.210" v="16" actId="1076"/>
          <ac:picMkLst>
            <pc:docMk/>
            <pc:sldMk cId="1659814164" sldId="276"/>
            <ac:picMk id="7" creationId="{BB280756-F5F9-4305-BBCE-16E379A77CD0}"/>
          </ac:picMkLst>
        </pc:picChg>
        <pc:picChg chg="add mod">
          <ac:chgData name="Roberto Boada Romero" userId="e7909156-96b0-458c-b363-4ae80e5ecf76" providerId="ADAL" clId="{6AFDDE2C-985E-4D84-B043-AF8149E1FE3A}" dt="2019-10-08T09:17:57.770" v="15" actId="1076"/>
          <ac:picMkLst>
            <pc:docMk/>
            <pc:sldMk cId="1659814164" sldId="276"/>
            <ac:picMk id="8" creationId="{99BF7786-FB3E-4D6D-8FD2-FD7198F4CDCC}"/>
          </ac:picMkLst>
        </pc:picChg>
        <pc:picChg chg="add mod">
          <ac:chgData name="Roberto Boada Romero" userId="e7909156-96b0-458c-b363-4ae80e5ecf76" providerId="ADAL" clId="{6AFDDE2C-985E-4D84-B043-AF8149E1FE3A}" dt="2019-10-08T09:18:11.210" v="16" actId="1076"/>
          <ac:picMkLst>
            <pc:docMk/>
            <pc:sldMk cId="1659814164" sldId="276"/>
            <ac:picMk id="9" creationId="{03DF6D8A-2FA8-43FC-85E1-15A72E09AF3D}"/>
          </ac:picMkLst>
        </pc:picChg>
      </pc:sldChg>
      <pc:sldChg chg="del">
        <pc:chgData name="Roberto Boada Romero" userId="e7909156-96b0-458c-b363-4ae80e5ecf76" providerId="ADAL" clId="{6AFDDE2C-985E-4D84-B043-AF8149E1FE3A}" dt="2019-10-08T09:17:05.248" v="0" actId="47"/>
        <pc:sldMkLst>
          <pc:docMk/>
          <pc:sldMk cId="1703432684" sldId="279"/>
        </pc:sldMkLst>
      </pc:sldChg>
      <pc:sldChg chg="del">
        <pc:chgData name="Roberto Boada Romero" userId="e7909156-96b0-458c-b363-4ae80e5ecf76" providerId="ADAL" clId="{6AFDDE2C-985E-4D84-B043-AF8149E1FE3A}" dt="2019-10-08T09:17:05.248" v="0" actId="47"/>
        <pc:sldMkLst>
          <pc:docMk/>
          <pc:sldMk cId="653360911" sldId="282"/>
        </pc:sldMkLst>
      </pc:sldChg>
      <pc:sldChg chg="del">
        <pc:chgData name="Roberto Boada Romero" userId="e7909156-96b0-458c-b363-4ae80e5ecf76" providerId="ADAL" clId="{6AFDDE2C-985E-4D84-B043-AF8149E1FE3A}" dt="2019-10-08T09:17:05.248" v="0" actId="47"/>
        <pc:sldMkLst>
          <pc:docMk/>
          <pc:sldMk cId="2803302422" sldId="283"/>
        </pc:sldMkLst>
      </pc:sldChg>
    </pc:docChg>
  </pc:docChgLst>
  <pc:docChgLst>
    <pc:chgData name="Roberto Boada Romero" userId="e7909156-96b0-458c-b363-4ae80e5ecf76" providerId="ADAL" clId="{EA59C0E5-8FB9-44D2-8231-5CE78D8FD7A6}"/>
    <pc:docChg chg="undo custSel modSld">
      <pc:chgData name="Roberto Boada Romero" userId="e7909156-96b0-458c-b363-4ae80e5ecf76" providerId="ADAL" clId="{EA59C0E5-8FB9-44D2-8231-5CE78D8FD7A6}" dt="2022-07-07T07:34:05.384" v="27" actId="6549"/>
      <pc:docMkLst>
        <pc:docMk/>
      </pc:docMkLst>
      <pc:sldChg chg="modSp">
        <pc:chgData name="Roberto Boada Romero" userId="e7909156-96b0-458c-b363-4ae80e5ecf76" providerId="ADAL" clId="{EA59C0E5-8FB9-44D2-8231-5CE78D8FD7A6}" dt="2022-07-07T07:34:05.384" v="27" actId="6549"/>
        <pc:sldMkLst>
          <pc:docMk/>
          <pc:sldMk cId="1879107316" sldId="305"/>
        </pc:sldMkLst>
        <pc:spChg chg="mod">
          <ac:chgData name="Roberto Boada Romero" userId="e7909156-96b0-458c-b363-4ae80e5ecf76" providerId="ADAL" clId="{EA59C0E5-8FB9-44D2-8231-5CE78D8FD7A6}" dt="2022-07-07T07:34:05.384" v="27" actId="6549"/>
          <ac:spMkLst>
            <pc:docMk/>
            <pc:sldMk cId="1879107316" sldId="305"/>
            <ac:spMk id="18" creationId="{D12ADE6C-F9EA-484B-B533-F5E0B9C165D2}"/>
          </ac:spMkLst>
        </pc:spChg>
      </pc:sldChg>
      <pc:sldChg chg="addSp delSp modSp mod">
        <pc:chgData name="Roberto Boada Romero" userId="e7909156-96b0-458c-b363-4ae80e5ecf76" providerId="ADAL" clId="{EA59C0E5-8FB9-44D2-8231-5CE78D8FD7A6}" dt="2022-07-07T07:29:46.076" v="5" actId="21"/>
        <pc:sldMkLst>
          <pc:docMk/>
          <pc:sldMk cId="3965236714" sldId="311"/>
        </pc:sldMkLst>
        <pc:spChg chg="mod">
          <ac:chgData name="Roberto Boada Romero" userId="e7909156-96b0-458c-b363-4ae80e5ecf76" providerId="ADAL" clId="{EA59C0E5-8FB9-44D2-8231-5CE78D8FD7A6}" dt="2022-07-07T07:29:41.603" v="3" actId="1076"/>
          <ac:spMkLst>
            <pc:docMk/>
            <pc:sldMk cId="3965236714" sldId="311"/>
            <ac:spMk id="6" creationId="{9171E192-443C-4109-AEA1-8F1A2DDCCEC0}"/>
          </ac:spMkLst>
        </pc:spChg>
        <pc:grpChg chg="add del">
          <ac:chgData name="Roberto Boada Romero" userId="e7909156-96b0-458c-b363-4ae80e5ecf76" providerId="ADAL" clId="{EA59C0E5-8FB9-44D2-8231-5CE78D8FD7A6}" dt="2022-07-07T07:29:46.076" v="5" actId="21"/>
          <ac:grpSpMkLst>
            <pc:docMk/>
            <pc:sldMk cId="3965236714" sldId="311"/>
            <ac:grpSpMk id="20" creationId="{ACB75507-7657-4EAA-9417-C0D296E3C3FC}"/>
          </ac:grpSpMkLst>
        </pc:grpChg>
      </pc:sldChg>
    </pc:docChg>
  </pc:docChgLst>
  <pc:docChgLst>
    <pc:chgData name="Roberto Boada Romero" userId="e7909156-96b0-458c-b363-4ae80e5ecf76" providerId="ADAL" clId="{AA747E48-D149-48C1-A297-BE610E347D06}"/>
    <pc:docChg chg="undo custSel addSld delSld modSld modMainMaster">
      <pc:chgData name="Roberto Boada Romero" userId="e7909156-96b0-458c-b363-4ae80e5ecf76" providerId="ADAL" clId="{AA747E48-D149-48C1-A297-BE610E347D06}" dt="2019-10-07T21:38:00.137" v="236" actId="1076"/>
      <pc:docMkLst>
        <pc:docMk/>
      </pc:docMkLst>
      <pc:sldChg chg="addSp delSp modSp add">
        <pc:chgData name="Roberto Boada Romero" userId="e7909156-96b0-458c-b363-4ae80e5ecf76" providerId="ADAL" clId="{AA747E48-D149-48C1-A297-BE610E347D06}" dt="2019-10-07T19:34:47.560" v="17"/>
        <pc:sldMkLst>
          <pc:docMk/>
          <pc:sldMk cId="1249370208" sldId="257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249370208" sldId="257"/>
            <ac:spMk id="2" creationId="{BE651800-20A2-40A8-BCF9-88211EFDE27D}"/>
          </ac:spMkLst>
        </pc:spChg>
      </pc:sldChg>
      <pc:sldChg chg="del">
        <pc:chgData name="Roberto Boada Romero" userId="e7909156-96b0-458c-b363-4ae80e5ecf76" providerId="ADAL" clId="{AA747E48-D149-48C1-A297-BE610E347D06}" dt="2019-10-07T19:30:23.607" v="0" actId="2696"/>
        <pc:sldMkLst>
          <pc:docMk/>
          <pc:sldMk cId="2694413840" sldId="257"/>
        </pc:sldMkLst>
      </pc:sldChg>
      <pc:sldChg chg="addSp delSp modSp">
        <pc:chgData name="Roberto Boada Romero" userId="e7909156-96b0-458c-b363-4ae80e5ecf76" providerId="ADAL" clId="{AA747E48-D149-48C1-A297-BE610E347D06}" dt="2019-10-07T20:25:43.167" v="170" actId="1076"/>
        <pc:sldMkLst>
          <pc:docMk/>
          <pc:sldMk cId="3961543025" sldId="262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3961543025" sldId="262"/>
            <ac:spMk id="2" creationId="{DA19F633-4BD2-4343-B1C7-60FAB59318BD}"/>
          </ac:spMkLst>
        </pc:spChg>
        <pc:spChg chg="add mod">
          <ac:chgData name="Roberto Boada Romero" userId="e7909156-96b0-458c-b363-4ae80e5ecf76" providerId="ADAL" clId="{AA747E48-D149-48C1-A297-BE610E347D06}" dt="2019-10-07T20:13:41.978" v="123" actId="164"/>
          <ac:spMkLst>
            <pc:docMk/>
            <pc:sldMk cId="3961543025" sldId="262"/>
            <ac:spMk id="10" creationId="{146142D0-04B7-40CA-A03A-1C3D97B082C9}"/>
          </ac:spMkLst>
        </pc:spChg>
        <pc:grpChg chg="add mod">
          <ac:chgData name="Roberto Boada Romero" userId="e7909156-96b0-458c-b363-4ae80e5ecf76" providerId="ADAL" clId="{AA747E48-D149-48C1-A297-BE610E347D06}" dt="2019-10-07T20:14:18.109" v="130" actId="164"/>
          <ac:grpSpMkLst>
            <pc:docMk/>
            <pc:sldMk cId="3961543025" sldId="262"/>
            <ac:grpSpMk id="11" creationId="{3BF3F3A8-C0F7-49CB-ADFB-BA3D8FC726F3}"/>
          </ac:grpSpMkLst>
        </pc:grpChg>
        <pc:grpChg chg="add mod">
          <ac:chgData name="Roberto Boada Romero" userId="e7909156-96b0-458c-b363-4ae80e5ecf76" providerId="ADAL" clId="{AA747E48-D149-48C1-A297-BE610E347D06}" dt="2019-10-07T20:14:35.718" v="136" actId="1035"/>
          <ac:grpSpMkLst>
            <pc:docMk/>
            <pc:sldMk cId="3961543025" sldId="262"/>
            <ac:grpSpMk id="12" creationId="{EE912427-F4ED-4FE1-82D3-CB5EA920D54B}"/>
          </ac:grpSpMkLst>
        </pc:grpChg>
        <pc:grpChg chg="add mod">
          <ac:chgData name="Roberto Boada Romero" userId="e7909156-96b0-458c-b363-4ae80e5ecf76" providerId="ADAL" clId="{AA747E48-D149-48C1-A297-BE610E347D06}" dt="2019-10-07T20:25:43.167" v="170" actId="1076"/>
          <ac:grpSpMkLst>
            <pc:docMk/>
            <pc:sldMk cId="3961543025" sldId="262"/>
            <ac:grpSpMk id="15" creationId="{473EB084-EDBE-4092-87E9-2351BD941972}"/>
          </ac:grpSpMkLst>
        </pc:grpChg>
        <pc:graphicFrameChg chg="add mod">
          <ac:chgData name="Roberto Boada Romero" userId="e7909156-96b0-458c-b363-4ae80e5ecf76" providerId="ADAL" clId="{AA747E48-D149-48C1-A297-BE610E347D06}" dt="2019-10-07T20:14:20.828" v="132" actId="1076"/>
          <ac:graphicFrameMkLst>
            <pc:docMk/>
            <pc:sldMk cId="3961543025" sldId="262"/>
            <ac:graphicFrameMk id="8" creationId="{C6532BD3-1FEA-44A7-AB8B-708E9D4C6C22}"/>
          </ac:graphicFrameMkLst>
        </pc:graphicFrameChg>
        <pc:picChg chg="add del mod">
          <ac:chgData name="Roberto Boada Romero" userId="e7909156-96b0-458c-b363-4ae80e5ecf76" providerId="ADAL" clId="{AA747E48-D149-48C1-A297-BE610E347D06}" dt="2019-10-07T20:11:58.591" v="101" actId="478"/>
          <ac:picMkLst>
            <pc:docMk/>
            <pc:sldMk cId="3961543025" sldId="262"/>
            <ac:picMk id="4" creationId="{FA489758-B586-4D93-96DD-A99C91B9ED20}"/>
          </ac:picMkLst>
        </pc:picChg>
        <pc:picChg chg="add mod modCrop">
          <ac:chgData name="Roberto Boada Romero" userId="e7909156-96b0-458c-b363-4ae80e5ecf76" providerId="ADAL" clId="{AA747E48-D149-48C1-A297-BE610E347D06}" dt="2019-10-07T20:14:33.577" v="135" actId="1038"/>
          <ac:picMkLst>
            <pc:docMk/>
            <pc:sldMk cId="3961543025" sldId="262"/>
            <ac:picMk id="9" creationId="{3AE189C2-AFCB-4389-AFB0-3524E095DB17}"/>
          </ac:picMkLst>
        </pc:picChg>
        <pc:picChg chg="add mod">
          <ac:chgData name="Roberto Boada Romero" userId="e7909156-96b0-458c-b363-4ae80e5ecf76" providerId="ADAL" clId="{AA747E48-D149-48C1-A297-BE610E347D06}" dt="2019-10-07T20:25:35.542" v="169" actId="164"/>
          <ac:picMkLst>
            <pc:docMk/>
            <pc:sldMk cId="3961543025" sldId="262"/>
            <ac:picMk id="13" creationId="{745592F2-74FE-4435-95B0-98E9003ECF1A}"/>
          </ac:picMkLst>
        </pc:picChg>
        <pc:picChg chg="add mod">
          <ac:chgData name="Roberto Boada Romero" userId="e7909156-96b0-458c-b363-4ae80e5ecf76" providerId="ADAL" clId="{AA747E48-D149-48C1-A297-BE610E347D06}" dt="2019-10-07T20:25:35.542" v="169" actId="164"/>
          <ac:picMkLst>
            <pc:docMk/>
            <pc:sldMk cId="3961543025" sldId="262"/>
            <ac:picMk id="14" creationId="{A840AAE2-3A28-47D0-BC24-FB53A6A6B9B9}"/>
          </ac:picMkLst>
        </pc:picChg>
      </pc:sldChg>
      <pc:sldChg chg="addSp delSp modSp">
        <pc:chgData name="Roberto Boada Romero" userId="e7909156-96b0-458c-b363-4ae80e5ecf76" providerId="ADAL" clId="{AA747E48-D149-48C1-A297-BE610E347D06}" dt="2019-10-07T21:38:00.137" v="236" actId="1076"/>
        <pc:sldMkLst>
          <pc:docMk/>
          <pc:sldMk cId="1094606746" sldId="263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094606746" sldId="263"/>
            <ac:spMk id="2" creationId="{D3316046-AF74-45A9-9E2E-EFE507489ECB}"/>
          </ac:spMkLst>
        </pc:spChg>
        <pc:spChg chg="mod">
          <ac:chgData name="Roberto Boada Romero" userId="e7909156-96b0-458c-b363-4ae80e5ecf76" providerId="ADAL" clId="{AA747E48-D149-48C1-A297-BE610E347D06}" dt="2019-10-07T20:34:31.090" v="185" actId="20577"/>
          <ac:spMkLst>
            <pc:docMk/>
            <pc:sldMk cId="1094606746" sldId="263"/>
            <ac:spMk id="3" creationId="{BB790E67-8DAD-48DC-AA3C-1C92AE68BDAB}"/>
          </ac:spMkLst>
        </pc:spChg>
        <pc:spChg chg="add mod">
          <ac:chgData name="Roberto Boada Romero" userId="e7909156-96b0-458c-b363-4ae80e5ecf76" providerId="ADAL" clId="{AA747E48-D149-48C1-A297-BE610E347D06}" dt="2019-10-07T20:01:49.168" v="82" actId="164"/>
          <ac:spMkLst>
            <pc:docMk/>
            <pc:sldMk cId="1094606746" sldId="263"/>
            <ac:spMk id="10" creationId="{F02BF59D-5CA4-4D6F-8C3E-9344D4D00413}"/>
          </ac:spMkLst>
        </pc:spChg>
        <pc:spChg chg="add mod">
          <ac:chgData name="Roberto Boada Romero" userId="e7909156-96b0-458c-b363-4ae80e5ecf76" providerId="ADAL" clId="{AA747E48-D149-48C1-A297-BE610E347D06}" dt="2019-10-07T20:01:49.168" v="82" actId="164"/>
          <ac:spMkLst>
            <pc:docMk/>
            <pc:sldMk cId="1094606746" sldId="263"/>
            <ac:spMk id="11" creationId="{3CE1C6AC-AFCB-4372-AC3A-2E957B98E021}"/>
          </ac:spMkLst>
        </pc:spChg>
        <pc:spChg chg="add mod">
          <ac:chgData name="Roberto Boada Romero" userId="e7909156-96b0-458c-b363-4ae80e5ecf76" providerId="ADAL" clId="{AA747E48-D149-48C1-A297-BE610E347D06}" dt="2019-10-07T20:01:49.168" v="82" actId="164"/>
          <ac:spMkLst>
            <pc:docMk/>
            <pc:sldMk cId="1094606746" sldId="263"/>
            <ac:spMk id="12" creationId="{54E4BB54-823A-42B6-BF48-E9E9E721202B}"/>
          </ac:spMkLst>
        </pc:spChg>
        <pc:spChg chg="add mod">
          <ac:chgData name="Roberto Boada Romero" userId="e7909156-96b0-458c-b363-4ae80e5ecf76" providerId="ADAL" clId="{AA747E48-D149-48C1-A297-BE610E347D06}" dt="2019-10-07T20:01:49.168" v="82" actId="164"/>
          <ac:spMkLst>
            <pc:docMk/>
            <pc:sldMk cId="1094606746" sldId="263"/>
            <ac:spMk id="13" creationId="{937C48DF-E356-4FFB-AC47-21F063967C2C}"/>
          </ac:spMkLst>
        </pc:spChg>
        <pc:grpChg chg="add mod">
          <ac:chgData name="Roberto Boada Romero" userId="e7909156-96b0-458c-b363-4ae80e5ecf76" providerId="ADAL" clId="{AA747E48-D149-48C1-A297-BE610E347D06}" dt="2019-10-07T20:01:53.949" v="83" actId="164"/>
          <ac:grpSpMkLst>
            <pc:docMk/>
            <pc:sldMk cId="1094606746" sldId="263"/>
            <ac:grpSpMk id="14" creationId="{2D8A2167-63B5-4CC4-9D98-E380B245339D}"/>
          </ac:grpSpMkLst>
        </pc:grpChg>
        <pc:grpChg chg="add del mod">
          <ac:chgData name="Roberto Boada Romero" userId="e7909156-96b0-458c-b363-4ae80e5ecf76" providerId="ADAL" clId="{AA747E48-D149-48C1-A297-BE610E347D06}" dt="2019-10-07T20:23:06.545" v="140" actId="478"/>
          <ac:grpSpMkLst>
            <pc:docMk/>
            <pc:sldMk cId="1094606746" sldId="263"/>
            <ac:grpSpMk id="15" creationId="{76077501-768D-4186-B29D-3711B4D2E738}"/>
          </ac:grpSpMkLst>
        </pc:grpChg>
        <pc:graphicFrameChg chg="add del mod">
          <ac:chgData name="Roberto Boada Romero" userId="e7909156-96b0-458c-b363-4ae80e5ecf76" providerId="ADAL" clId="{AA747E48-D149-48C1-A297-BE610E347D06}" dt="2019-10-07T19:58:21.026" v="50" actId="478"/>
          <ac:graphicFrameMkLst>
            <pc:docMk/>
            <pc:sldMk cId="1094606746" sldId="263"/>
            <ac:graphicFrameMk id="4" creationId="{68917E6C-790B-44B7-9338-EEC56DD132E4}"/>
          </ac:graphicFrameMkLst>
        </pc:graphicFrameChg>
        <pc:graphicFrameChg chg="add del mod">
          <ac:chgData name="Roberto Boada Romero" userId="e7909156-96b0-458c-b363-4ae80e5ecf76" providerId="ADAL" clId="{AA747E48-D149-48C1-A297-BE610E347D06}" dt="2019-10-07T20:23:26.751" v="145" actId="478"/>
          <ac:graphicFrameMkLst>
            <pc:docMk/>
            <pc:sldMk cId="1094606746" sldId="263"/>
            <ac:graphicFrameMk id="16" creationId="{182F13AC-4F47-49A4-B490-D34EE52BC661}"/>
          </ac:graphicFrameMkLst>
        </pc:graphicFrameChg>
        <pc:graphicFrameChg chg="add mod ord">
          <ac:chgData name="Roberto Boada Romero" userId="e7909156-96b0-458c-b363-4ae80e5ecf76" providerId="ADAL" clId="{AA747E48-D149-48C1-A297-BE610E347D06}" dt="2019-10-07T21:37:58.231" v="235" actId="14100"/>
          <ac:graphicFrameMkLst>
            <pc:docMk/>
            <pc:sldMk cId="1094606746" sldId="263"/>
            <ac:graphicFrameMk id="21" creationId="{76946769-A295-4703-BE5A-E07F803714F8}"/>
          </ac:graphicFrameMkLst>
        </pc:graphicFrameChg>
        <pc:picChg chg="add mod">
          <ac:chgData name="Roberto Boada Romero" userId="e7909156-96b0-458c-b363-4ae80e5ecf76" providerId="ADAL" clId="{AA747E48-D149-48C1-A297-BE610E347D06}" dt="2019-10-07T20:01:49.168" v="82" actId="164"/>
          <ac:picMkLst>
            <pc:docMk/>
            <pc:sldMk cId="1094606746" sldId="263"/>
            <ac:picMk id="8" creationId="{433839DA-135A-4C5D-9797-D69EBCC28941}"/>
          </ac:picMkLst>
        </pc:picChg>
        <pc:picChg chg="add mod modCrop">
          <ac:chgData name="Roberto Boada Romero" userId="e7909156-96b0-458c-b363-4ae80e5ecf76" providerId="ADAL" clId="{AA747E48-D149-48C1-A297-BE610E347D06}" dt="2019-10-07T20:02:23.436" v="86" actId="1076"/>
          <ac:picMkLst>
            <pc:docMk/>
            <pc:sldMk cId="1094606746" sldId="263"/>
            <ac:picMk id="9" creationId="{C5502727-DCC5-44FD-9006-19D41899665D}"/>
          </ac:picMkLst>
        </pc:picChg>
        <pc:picChg chg="add del">
          <ac:chgData name="Roberto Boada Romero" userId="e7909156-96b0-458c-b363-4ae80e5ecf76" providerId="ADAL" clId="{AA747E48-D149-48C1-A297-BE610E347D06}" dt="2019-10-07T20:23:17.611" v="142" actId="478"/>
          <ac:picMkLst>
            <pc:docMk/>
            <pc:sldMk cId="1094606746" sldId="263"/>
            <ac:picMk id="17" creationId="{2C5F42A2-6ECA-40B1-83F4-CE834B7EE8CB}"/>
          </ac:picMkLst>
        </pc:picChg>
        <pc:picChg chg="add del mod modCrop">
          <ac:chgData name="Roberto Boada Romero" userId="e7909156-96b0-458c-b363-4ae80e5ecf76" providerId="ADAL" clId="{AA747E48-D149-48C1-A297-BE610E347D06}" dt="2019-10-07T20:24:44.402" v="159"/>
          <ac:picMkLst>
            <pc:docMk/>
            <pc:sldMk cId="1094606746" sldId="263"/>
            <ac:picMk id="18" creationId="{1FB9ECC6-DCE6-4821-AE7D-C82E863B570B}"/>
          </ac:picMkLst>
        </pc:picChg>
        <pc:picChg chg="add del mod">
          <ac:chgData name="Roberto Boada Romero" userId="e7909156-96b0-458c-b363-4ae80e5ecf76" providerId="ADAL" clId="{AA747E48-D149-48C1-A297-BE610E347D06}" dt="2019-10-07T20:24:44.402" v="159"/>
          <ac:picMkLst>
            <pc:docMk/>
            <pc:sldMk cId="1094606746" sldId="263"/>
            <ac:picMk id="19" creationId="{71A0C868-8A8D-458C-954B-69DF9B1C2E71}"/>
          </ac:picMkLst>
        </pc:picChg>
        <pc:picChg chg="add del mod modCrop">
          <ac:chgData name="Roberto Boada Romero" userId="e7909156-96b0-458c-b363-4ae80e5ecf76" providerId="ADAL" clId="{AA747E48-D149-48C1-A297-BE610E347D06}" dt="2019-10-07T21:27:04.434" v="200" actId="478"/>
          <ac:picMkLst>
            <pc:docMk/>
            <pc:sldMk cId="1094606746" sldId="263"/>
            <ac:picMk id="20" creationId="{E8E05CE4-243F-46C1-87FB-352EDED3CB3C}"/>
          </ac:picMkLst>
        </pc:picChg>
        <pc:picChg chg="add mod modCrop">
          <ac:chgData name="Roberto Boada Romero" userId="e7909156-96b0-458c-b363-4ae80e5ecf76" providerId="ADAL" clId="{AA747E48-D149-48C1-A297-BE610E347D06}" dt="2019-10-07T21:38:00.137" v="236" actId="1076"/>
          <ac:picMkLst>
            <pc:docMk/>
            <pc:sldMk cId="1094606746" sldId="263"/>
            <ac:picMk id="22" creationId="{ED782EE0-1094-49A9-AE88-CBE7087D52DD}"/>
          </ac:picMkLst>
        </pc:picChg>
        <pc:picChg chg="add del mod">
          <ac:chgData name="Roberto Boada Romero" userId="e7909156-96b0-458c-b363-4ae80e5ecf76" providerId="ADAL" clId="{AA747E48-D149-48C1-A297-BE610E347D06}" dt="2019-10-07T21:37:44.265" v="232" actId="478"/>
          <ac:picMkLst>
            <pc:docMk/>
            <pc:sldMk cId="1094606746" sldId="263"/>
            <ac:picMk id="23" creationId="{0831574D-4BDC-4C07-AF35-4EBF2D283111}"/>
          </ac:picMkLst>
        </pc:pic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673542382" sldId="264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673542382" sldId="264"/>
            <ac:spMk id="2" creationId="{0AF54661-6946-446A-B453-78C842B5C741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1926064682" sldId="265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926064682" sldId="265"/>
            <ac:spMk id="2" creationId="{547CFA11-94AF-47B4-A6DE-14277ACD5979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1953140914" sldId="266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953140914" sldId="266"/>
            <ac:spMk id="2" creationId="{A3222D1C-CC71-4B5C-9C48-C517460067F4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2278608018" sldId="267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2278608018" sldId="267"/>
            <ac:spMk id="2" creationId="{D577D4B7-94E6-4153-B454-6392DF485B7B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925311999" sldId="268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925311999" sldId="268"/>
            <ac:spMk id="2" creationId="{69A0AD8F-9EAB-474D-82DF-B29AE19DF307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890734729" sldId="269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890734729" sldId="269"/>
            <ac:spMk id="2" creationId="{2E18B735-1D63-44CC-AEE5-C919D1282C7F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2211521195" sldId="270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2211521195" sldId="270"/>
            <ac:spMk id="2" creationId="{E9BAC771-E239-46E2-ADE3-16C1A20BB911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739761849" sldId="271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739761849" sldId="271"/>
            <ac:spMk id="2" creationId="{E8E04828-EC69-4AC7-A180-CFD86DE941CF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1328934453" sldId="273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328934453" sldId="273"/>
            <ac:spMk id="2" creationId="{309750D2-D17A-4705-AD0A-6909D9DE7D56}"/>
          </ac:spMkLst>
        </pc:spChg>
      </pc:sldChg>
      <pc:sldChg chg="addSp delSp modSp add">
        <pc:chgData name="Roberto Boada Romero" userId="e7909156-96b0-458c-b363-4ae80e5ecf76" providerId="ADAL" clId="{AA747E48-D149-48C1-A297-BE610E347D06}" dt="2019-10-07T19:34:47.560" v="17"/>
        <pc:sldMkLst>
          <pc:docMk/>
          <pc:sldMk cId="3068559539" sldId="274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3068559539" sldId="274"/>
            <ac:spMk id="2" creationId="{2DBEC227-4792-4C1C-BD20-FB3E5A0D940D}"/>
          </ac:spMkLst>
        </pc:spChg>
      </pc:sldChg>
      <pc:sldChg chg="del">
        <pc:chgData name="Roberto Boada Romero" userId="e7909156-96b0-458c-b363-4ae80e5ecf76" providerId="ADAL" clId="{AA747E48-D149-48C1-A297-BE610E347D06}" dt="2019-10-07T19:30:23.763" v="1" actId="2696"/>
        <pc:sldMkLst>
          <pc:docMk/>
          <pc:sldMk cId="3720896594" sldId="274"/>
        </pc:sldMkLst>
      </pc:sldChg>
      <pc:sldChg chg="modSp">
        <pc:chgData name="Roberto Boada Romero" userId="e7909156-96b0-458c-b363-4ae80e5ecf76" providerId="ADAL" clId="{AA747E48-D149-48C1-A297-BE610E347D06}" dt="2019-10-07T20:51:48.749" v="189" actId="20577"/>
        <pc:sldMkLst>
          <pc:docMk/>
          <pc:sldMk cId="1659814164" sldId="276"/>
        </pc:sldMkLst>
        <pc:spChg chg="mod">
          <ac:chgData name="Roberto Boada Romero" userId="e7909156-96b0-458c-b363-4ae80e5ecf76" providerId="ADAL" clId="{AA747E48-D149-48C1-A297-BE610E347D06}" dt="2019-10-07T20:51:48.749" v="189" actId="20577"/>
          <ac:spMkLst>
            <pc:docMk/>
            <pc:sldMk cId="1659814164" sldId="276"/>
            <ac:spMk id="4" creationId="{3B2BBE3F-4251-4AED-893B-FD2A6EF48FB6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3596344979" sldId="278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3596344979" sldId="278"/>
            <ac:spMk id="2" creationId="{519FC790-37B2-4493-9CBE-BFAD8C7DB0E0}"/>
          </ac:spMkLst>
        </pc:spChg>
      </pc:sldChg>
      <pc:sldChg chg="del">
        <pc:chgData name="Roberto Boada Romero" userId="e7909156-96b0-458c-b363-4ae80e5ecf76" providerId="ADAL" clId="{AA747E48-D149-48C1-A297-BE610E347D06}" dt="2019-10-07T19:30:48.138" v="3" actId="2696"/>
        <pc:sldMkLst>
          <pc:docMk/>
          <pc:sldMk cId="339875504" sldId="279"/>
        </pc:sldMkLst>
      </pc:sldChg>
      <pc:sldChg chg="addSp delSp modSp add">
        <pc:chgData name="Roberto Boada Romero" userId="e7909156-96b0-458c-b363-4ae80e5ecf76" providerId="ADAL" clId="{AA747E48-D149-48C1-A297-BE610E347D06}" dt="2019-10-07T19:34:47.560" v="17"/>
        <pc:sldMkLst>
          <pc:docMk/>
          <pc:sldMk cId="1703432684" sldId="279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703432684" sldId="279"/>
            <ac:spMk id="2" creationId="{7C726F58-3606-415A-A2D3-26397B8D318F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1349941186" sldId="281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349941186" sldId="281"/>
            <ac:spMk id="2" creationId="{102D2BD6-0111-4A70-98D0-4804CFF41FC9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653360911" sldId="282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653360911" sldId="282"/>
            <ac:spMk id="19" creationId="{A68CC723-4EE6-4D3B-ADDE-07F9C2789961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2803302422" sldId="283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2803302422" sldId="283"/>
            <ac:spMk id="2" creationId="{95043337-97A6-47DC-9D96-7F7EAA39B1C2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723433554" sldId="284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723433554" sldId="284"/>
            <ac:spMk id="2" creationId="{9F2BB964-2554-46AF-8E61-C730754421F4}"/>
          </ac:spMkLst>
        </pc:spChg>
      </pc:sldChg>
      <pc:sldChg chg="addSp delSp modSp del">
        <pc:chgData name="Roberto Boada Romero" userId="e7909156-96b0-458c-b363-4ae80e5ecf76" providerId="ADAL" clId="{AA747E48-D149-48C1-A297-BE610E347D06}" dt="2019-10-07T20:15:05.402" v="137" actId="2696"/>
        <pc:sldMkLst>
          <pc:docMk/>
          <pc:sldMk cId="41271459" sldId="285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41271459" sldId="285"/>
            <ac:spMk id="2" creationId="{6482AF02-33C3-4332-A998-CE3453A2B9B2}"/>
          </ac:spMkLst>
        </pc:spChg>
      </pc:sldChg>
      <pc:sldChg chg="addSp delSp modSp">
        <pc:chgData name="Roberto Boada Romero" userId="e7909156-96b0-458c-b363-4ae80e5ecf76" providerId="ADAL" clId="{AA747E48-D149-48C1-A297-BE610E347D06}" dt="2019-10-07T19:34:47.560" v="17"/>
        <pc:sldMkLst>
          <pc:docMk/>
          <pc:sldMk cId="3414456773" sldId="286"/>
        </pc:sldMkLst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3414456773" sldId="286"/>
            <ac:spMk id="2" creationId="{1A351B77-D11C-4A4D-A77C-00080310E4E6}"/>
          </ac:spMkLst>
        </pc:spChg>
      </pc:sldChg>
      <pc:sldChg chg="addSp delSp modSp add">
        <pc:chgData name="Roberto Boada Romero" userId="e7909156-96b0-458c-b363-4ae80e5ecf76" providerId="ADAL" clId="{AA747E48-D149-48C1-A297-BE610E347D06}" dt="2019-10-07T19:38:12.729" v="29"/>
        <pc:sldMkLst>
          <pc:docMk/>
          <pc:sldMk cId="1370501326" sldId="287"/>
        </pc:sldMkLst>
        <pc:spChg chg="add del mod">
          <ac:chgData name="Roberto Boada Romero" userId="e7909156-96b0-458c-b363-4ae80e5ecf76" providerId="ADAL" clId="{AA747E48-D149-48C1-A297-BE610E347D06}" dt="2019-10-07T19:31:46.902" v="13"/>
          <ac:spMkLst>
            <pc:docMk/>
            <pc:sldMk cId="1370501326" sldId="287"/>
            <ac:spMk id="2" creationId="{A9F91369-33B7-474E-AB10-312EC3E7B2DD}"/>
          </ac:spMkLst>
        </pc:spChg>
        <pc:spChg chg="mod">
          <ac:chgData name="Roberto Boada Romero" userId="e7909156-96b0-458c-b363-4ae80e5ecf76" providerId="ADAL" clId="{AA747E48-D149-48C1-A297-BE610E347D06}" dt="2019-10-07T19:31:21.262" v="11" actId="20577"/>
          <ac:spMkLst>
            <pc:docMk/>
            <pc:sldMk cId="1370501326" sldId="287"/>
            <ac:spMk id="3" creationId="{BB790E67-8DAD-48DC-AA3C-1C92AE68BDAB}"/>
          </ac:spMkLst>
        </pc:spChg>
        <pc:spChg chg="add del mod">
          <ac:chgData name="Roberto Boada Romero" userId="e7909156-96b0-458c-b363-4ae80e5ecf76" providerId="ADAL" clId="{AA747E48-D149-48C1-A297-BE610E347D06}" dt="2019-10-07T19:31:46.902" v="13"/>
          <ac:spMkLst>
            <pc:docMk/>
            <pc:sldMk cId="1370501326" sldId="287"/>
            <ac:spMk id="4" creationId="{2210BDD2-5319-426F-BEC0-D8311C5EAF68}"/>
          </ac:spMkLst>
        </pc:spChg>
        <pc:spChg chg="add del mod">
          <ac:chgData name="Roberto Boada Romero" userId="e7909156-96b0-458c-b363-4ae80e5ecf76" providerId="ADAL" clId="{AA747E48-D149-48C1-A297-BE610E347D06}" dt="2019-10-07T19:32:42.199" v="15"/>
          <ac:spMkLst>
            <pc:docMk/>
            <pc:sldMk cId="1370501326" sldId="287"/>
            <ac:spMk id="5" creationId="{20B3C92E-5CD8-45DB-9209-C365CF38878D}"/>
          </ac:spMkLst>
        </pc:spChg>
        <pc:spChg chg="del">
          <ac:chgData name="Roberto Boada Romero" userId="e7909156-96b0-458c-b363-4ae80e5ecf76" providerId="ADAL" clId="{AA747E48-D149-48C1-A297-BE610E347D06}" dt="2019-10-07T19:31:13.841" v="6" actId="478"/>
          <ac:spMkLst>
            <pc:docMk/>
            <pc:sldMk cId="1370501326" sldId="287"/>
            <ac:spMk id="9" creationId="{00000000-0000-0000-0000-000000000000}"/>
          </ac:spMkLst>
        </pc:spChg>
        <pc:spChg chg="add del mod">
          <ac:chgData name="Roberto Boada Romero" userId="e7909156-96b0-458c-b363-4ae80e5ecf76" providerId="ADAL" clId="{AA747E48-D149-48C1-A297-BE610E347D06}" dt="2019-10-07T19:34:47.560" v="17"/>
          <ac:spMkLst>
            <pc:docMk/>
            <pc:sldMk cId="1370501326" sldId="287"/>
            <ac:spMk id="10" creationId="{9A87CC02-07B9-4BED-B102-8773904ACB82}"/>
          </ac:spMkLst>
        </pc:spChg>
        <pc:spChg chg="add del mod">
          <ac:chgData name="Roberto Boada Romero" userId="e7909156-96b0-458c-b363-4ae80e5ecf76" providerId="ADAL" clId="{AA747E48-D149-48C1-A297-BE610E347D06}" dt="2019-10-07T19:36:03.652" v="23" actId="478"/>
          <ac:spMkLst>
            <pc:docMk/>
            <pc:sldMk cId="1370501326" sldId="287"/>
            <ac:spMk id="11" creationId="{6FEBD38D-B7F7-43B0-B71C-A89D0F8C84BF}"/>
          </ac:spMkLst>
        </pc:spChg>
        <pc:spChg chg="add del mod">
          <ac:chgData name="Roberto Boada Romero" userId="e7909156-96b0-458c-b363-4ae80e5ecf76" providerId="ADAL" clId="{AA747E48-D149-48C1-A297-BE610E347D06}" dt="2019-10-07T19:37:03.950" v="25"/>
          <ac:spMkLst>
            <pc:docMk/>
            <pc:sldMk cId="1370501326" sldId="287"/>
            <ac:spMk id="12" creationId="{7ECD9D41-6AE6-4011-9999-FD8C4C39B34C}"/>
          </ac:spMkLst>
        </pc:spChg>
        <pc:spChg chg="add del mod">
          <ac:chgData name="Roberto Boada Romero" userId="e7909156-96b0-458c-b363-4ae80e5ecf76" providerId="ADAL" clId="{AA747E48-D149-48C1-A297-BE610E347D06}" dt="2019-10-07T19:37:03.950" v="25"/>
          <ac:spMkLst>
            <pc:docMk/>
            <pc:sldMk cId="1370501326" sldId="287"/>
            <ac:spMk id="13" creationId="{4B80D3A0-C773-4652-9063-E793D34E99E8}"/>
          </ac:spMkLst>
        </pc:spChg>
        <pc:spChg chg="add del mod">
          <ac:chgData name="Roberto Boada Romero" userId="e7909156-96b0-458c-b363-4ae80e5ecf76" providerId="ADAL" clId="{AA747E48-D149-48C1-A297-BE610E347D06}" dt="2019-10-07T19:38:12.729" v="29"/>
          <ac:spMkLst>
            <pc:docMk/>
            <pc:sldMk cId="1370501326" sldId="287"/>
            <ac:spMk id="14" creationId="{AF92AD11-82A9-4ACE-871B-9E8A24AC7913}"/>
          </ac:spMkLst>
        </pc:spChg>
      </pc:sldChg>
      <pc:sldMasterChg chg="modSldLayout">
        <pc:chgData name="Roberto Boada Romero" userId="e7909156-96b0-458c-b363-4ae80e5ecf76" providerId="ADAL" clId="{AA747E48-D149-48C1-A297-BE610E347D06}" dt="2019-10-07T19:37:42.245" v="27"/>
        <pc:sldMasterMkLst>
          <pc:docMk/>
          <pc:sldMasterMk cId="2800861039" sldId="2147483648"/>
        </pc:sldMasterMkLst>
        <pc:sldLayoutChg chg="addSp delSp">
          <pc:chgData name="Roberto Boada Romero" userId="e7909156-96b0-458c-b363-4ae80e5ecf76" providerId="ADAL" clId="{AA747E48-D149-48C1-A297-BE610E347D06}" dt="2019-10-07T19:37:42.245" v="27"/>
          <pc:sldLayoutMkLst>
            <pc:docMk/>
            <pc:sldMasterMk cId="2800861039" sldId="2147483648"/>
            <pc:sldLayoutMk cId="1242128447" sldId="2147483650"/>
          </pc:sldLayoutMkLst>
          <pc:spChg chg="del">
            <ac:chgData name="Roberto Boada Romero" userId="e7909156-96b0-458c-b363-4ae80e5ecf76" providerId="ADAL" clId="{AA747E48-D149-48C1-A297-BE610E347D06}" dt="2019-10-07T19:37:39.464" v="26" actId="478"/>
            <ac:spMkLst>
              <pc:docMk/>
              <pc:sldMasterMk cId="2800861039" sldId="2147483648"/>
              <pc:sldLayoutMk cId="1242128447" sldId="2147483650"/>
              <ac:spMk id="4" creationId="{5A01B83E-7A6B-46E8-9C9E-23F957309D43}"/>
            </ac:spMkLst>
          </pc:spChg>
          <pc:spChg chg="del">
            <ac:chgData name="Roberto Boada Romero" userId="e7909156-96b0-458c-b363-4ae80e5ecf76" providerId="ADAL" clId="{AA747E48-D149-48C1-A297-BE610E347D06}" dt="2019-10-07T19:37:39.464" v="26" actId="478"/>
            <ac:spMkLst>
              <pc:docMk/>
              <pc:sldMasterMk cId="2800861039" sldId="2147483648"/>
              <pc:sldLayoutMk cId="1242128447" sldId="2147483650"/>
              <ac:spMk id="5" creationId="{6710ED08-6F05-4BA9-BCBE-BFE0A4E7CF6C}"/>
            </ac:spMkLst>
          </pc:spChg>
          <pc:spChg chg="del">
            <ac:chgData name="Roberto Boada Romero" userId="e7909156-96b0-458c-b363-4ae80e5ecf76" providerId="ADAL" clId="{AA747E48-D149-48C1-A297-BE610E347D06}" dt="2019-10-07T19:37:39.464" v="26" actId="478"/>
            <ac:spMkLst>
              <pc:docMk/>
              <pc:sldMasterMk cId="2800861039" sldId="2147483648"/>
              <pc:sldLayoutMk cId="1242128447" sldId="2147483650"/>
              <ac:spMk id="6" creationId="{DFEB09C6-DB5E-4235-A807-686F655DEF34}"/>
            </ac:spMkLst>
          </pc:spChg>
          <pc:spChg chg="add">
            <ac:chgData name="Roberto Boada Romero" userId="e7909156-96b0-458c-b363-4ae80e5ecf76" providerId="ADAL" clId="{AA747E48-D149-48C1-A297-BE610E347D06}" dt="2019-10-07T19:37:42.245" v="27"/>
            <ac:spMkLst>
              <pc:docMk/>
              <pc:sldMasterMk cId="2800861039" sldId="2147483648"/>
              <pc:sldLayoutMk cId="1242128447" sldId="2147483650"/>
              <ac:spMk id="7" creationId="{039B06C6-78CD-4179-BB74-CDBE7CF6DBB7}"/>
            </ac:spMkLst>
          </pc:spChg>
          <pc:spChg chg="add">
            <ac:chgData name="Roberto Boada Romero" userId="e7909156-96b0-458c-b363-4ae80e5ecf76" providerId="ADAL" clId="{AA747E48-D149-48C1-A297-BE610E347D06}" dt="2019-10-07T19:37:42.245" v="27"/>
            <ac:spMkLst>
              <pc:docMk/>
              <pc:sldMasterMk cId="2800861039" sldId="2147483648"/>
              <pc:sldLayoutMk cId="1242128447" sldId="2147483650"/>
              <ac:spMk id="8" creationId="{3B3CBF11-82BE-45EA-A8F6-45E49F6CAB4C}"/>
            </ac:spMkLst>
          </pc:spChg>
          <pc:spChg chg="add">
            <ac:chgData name="Roberto Boada Romero" userId="e7909156-96b0-458c-b363-4ae80e5ecf76" providerId="ADAL" clId="{AA747E48-D149-48C1-A297-BE610E347D06}" dt="2019-10-07T19:37:42.245" v="27"/>
            <ac:spMkLst>
              <pc:docMk/>
              <pc:sldMasterMk cId="2800861039" sldId="2147483648"/>
              <pc:sldLayoutMk cId="1242128447" sldId="2147483650"/>
              <ac:spMk id="9" creationId="{3B834654-6879-48D7-BAF9-039771995046}"/>
            </ac:spMkLst>
          </pc:spChg>
          <pc:cxnChg chg="add">
            <ac:chgData name="Roberto Boada Romero" userId="e7909156-96b0-458c-b363-4ae80e5ecf76" providerId="ADAL" clId="{AA747E48-D149-48C1-A297-BE610E347D06}" dt="2019-10-07T19:37:42.245" v="27"/>
            <ac:cxnSpMkLst>
              <pc:docMk/>
              <pc:sldMasterMk cId="2800861039" sldId="2147483648"/>
              <pc:sldLayoutMk cId="1242128447" sldId="2147483650"/>
              <ac:cxnSpMk id="10" creationId="{3A629139-38B8-4E81-98BF-50C75B7C5DE7}"/>
            </ac:cxnSpMkLst>
          </pc:cxnChg>
        </pc:sldLayoutChg>
        <pc:sldLayoutChg chg="addSp delSp">
          <pc:chgData name="Roberto Boada Romero" userId="e7909156-96b0-458c-b363-4ae80e5ecf76" providerId="ADAL" clId="{AA747E48-D149-48C1-A297-BE610E347D06}" dt="2019-10-07T19:35:45.840" v="21"/>
          <pc:sldLayoutMkLst>
            <pc:docMk/>
            <pc:sldMasterMk cId="2800861039" sldId="2147483648"/>
            <pc:sldLayoutMk cId="1811430531" sldId="2147483654"/>
          </pc:sldLayoutMkLst>
          <pc:spChg chg="del">
            <ac:chgData name="Roberto Boada Romero" userId="e7909156-96b0-458c-b363-4ae80e5ecf76" providerId="ADAL" clId="{AA747E48-D149-48C1-A297-BE610E347D06}" dt="2019-10-07T19:35:40.905" v="18" actId="478"/>
            <ac:spMkLst>
              <pc:docMk/>
              <pc:sldMasterMk cId="2800861039" sldId="2147483648"/>
              <pc:sldLayoutMk cId="1811430531" sldId="2147483654"/>
              <ac:spMk id="3" creationId="{9EC08A12-588A-4791-8AA7-82CAB6DB605E}"/>
            </ac:spMkLst>
          </pc:spChg>
          <pc:spChg chg="del">
            <ac:chgData name="Roberto Boada Romero" userId="e7909156-96b0-458c-b363-4ae80e5ecf76" providerId="ADAL" clId="{AA747E48-D149-48C1-A297-BE610E347D06}" dt="2019-10-07T19:35:42.715" v="19" actId="478"/>
            <ac:spMkLst>
              <pc:docMk/>
              <pc:sldMasterMk cId="2800861039" sldId="2147483648"/>
              <pc:sldLayoutMk cId="1811430531" sldId="2147483654"/>
              <ac:spMk id="4" creationId="{53702C67-4F45-43AF-A433-E7E02D068BA6}"/>
            </ac:spMkLst>
          </pc:spChg>
          <pc:spChg chg="del">
            <ac:chgData name="Roberto Boada Romero" userId="e7909156-96b0-458c-b363-4ae80e5ecf76" providerId="ADAL" clId="{AA747E48-D149-48C1-A297-BE610E347D06}" dt="2019-10-07T19:35:45.027" v="20" actId="478"/>
            <ac:spMkLst>
              <pc:docMk/>
              <pc:sldMasterMk cId="2800861039" sldId="2147483648"/>
              <pc:sldLayoutMk cId="1811430531" sldId="2147483654"/>
              <ac:spMk id="5" creationId="{3CF28F01-4C6E-4D0F-B7BD-E6CD76A795C3}"/>
            </ac:spMkLst>
          </pc:spChg>
          <pc:spChg chg="add">
            <ac:chgData name="Roberto Boada Romero" userId="e7909156-96b0-458c-b363-4ae80e5ecf76" providerId="ADAL" clId="{AA747E48-D149-48C1-A297-BE610E347D06}" dt="2019-10-07T19:35:45.840" v="21"/>
            <ac:spMkLst>
              <pc:docMk/>
              <pc:sldMasterMk cId="2800861039" sldId="2147483648"/>
              <pc:sldLayoutMk cId="1811430531" sldId="2147483654"/>
              <ac:spMk id="6" creationId="{0CB42C8B-01A2-48AC-9E23-9E8EF129737C}"/>
            </ac:spMkLst>
          </pc:spChg>
          <pc:spChg chg="add">
            <ac:chgData name="Roberto Boada Romero" userId="e7909156-96b0-458c-b363-4ae80e5ecf76" providerId="ADAL" clId="{AA747E48-D149-48C1-A297-BE610E347D06}" dt="2019-10-07T19:35:45.840" v="21"/>
            <ac:spMkLst>
              <pc:docMk/>
              <pc:sldMasterMk cId="2800861039" sldId="2147483648"/>
              <pc:sldLayoutMk cId="1811430531" sldId="2147483654"/>
              <ac:spMk id="7" creationId="{5136A153-956A-4E46-9073-D442C828DF29}"/>
            </ac:spMkLst>
          </pc:spChg>
          <pc:spChg chg="add">
            <ac:chgData name="Roberto Boada Romero" userId="e7909156-96b0-458c-b363-4ae80e5ecf76" providerId="ADAL" clId="{AA747E48-D149-48C1-A297-BE610E347D06}" dt="2019-10-07T19:35:45.840" v="21"/>
            <ac:spMkLst>
              <pc:docMk/>
              <pc:sldMasterMk cId="2800861039" sldId="2147483648"/>
              <pc:sldLayoutMk cId="1811430531" sldId="2147483654"/>
              <ac:spMk id="8" creationId="{58AD53E7-8C8E-45A1-873B-95C918158166}"/>
            </ac:spMkLst>
          </pc:spChg>
          <pc:cxnChg chg="add">
            <ac:chgData name="Roberto Boada Romero" userId="e7909156-96b0-458c-b363-4ae80e5ecf76" providerId="ADAL" clId="{AA747E48-D149-48C1-A297-BE610E347D06}" dt="2019-10-07T19:35:45.840" v="21"/>
            <ac:cxnSpMkLst>
              <pc:docMk/>
              <pc:sldMasterMk cId="2800861039" sldId="2147483648"/>
              <pc:sldLayoutMk cId="1811430531" sldId="2147483654"/>
              <ac:cxnSpMk id="9" creationId="{2808C45B-0340-4084-97FD-1C10EBF88297}"/>
            </ac:cxnSpMkLst>
          </pc:cxnChg>
        </pc:sldLayoutChg>
      </pc:sldMasterChg>
    </pc:docChg>
  </pc:docChgLst>
  <pc:docChgLst>
    <pc:chgData name="Roberto Boada Romero" userId="e7909156-96b0-458c-b363-4ae80e5ecf76" providerId="ADAL" clId="{27132295-0E9B-4969-BB49-A9529617D6C9}"/>
    <pc:docChg chg="undo custSel addSld delSld modSld sldOrd">
      <pc:chgData name="Roberto Boada Romero" userId="e7909156-96b0-458c-b363-4ae80e5ecf76" providerId="ADAL" clId="{27132295-0E9B-4969-BB49-A9529617D6C9}" dt="2022-06-14T17:57:09.747" v="4118" actId="1076"/>
      <pc:docMkLst>
        <pc:docMk/>
      </pc:docMkLst>
      <pc:sldChg chg="addSp delSp modSp mod modNotesTx">
        <pc:chgData name="Roberto Boada Romero" userId="e7909156-96b0-458c-b363-4ae80e5ecf76" providerId="ADAL" clId="{27132295-0E9B-4969-BB49-A9529617D6C9}" dt="2022-06-14T16:44:08.176" v="3845" actId="6549"/>
        <pc:sldMkLst>
          <pc:docMk/>
          <pc:sldMk cId="3936218902" sldId="256"/>
        </pc:sldMkLst>
        <pc:picChg chg="del mod">
          <ac:chgData name="Roberto Boada Romero" userId="e7909156-96b0-458c-b363-4ae80e5ecf76" providerId="ADAL" clId="{27132295-0E9B-4969-BB49-A9529617D6C9}" dt="2022-06-13T08:28:55.294" v="263" actId="478"/>
          <ac:picMkLst>
            <pc:docMk/>
            <pc:sldMk cId="3936218902" sldId="256"/>
            <ac:picMk id="4" creationId="{DD3EB6B1-372A-4D7D-92E1-990186B5F8EC}"/>
          </ac:picMkLst>
        </pc:picChg>
        <pc:picChg chg="add mod">
          <ac:chgData name="Roberto Boada Romero" userId="e7909156-96b0-458c-b363-4ae80e5ecf76" providerId="ADAL" clId="{27132295-0E9B-4969-BB49-A9529617D6C9}" dt="2022-06-13T08:29:03.292" v="267" actId="1076"/>
          <ac:picMkLst>
            <pc:docMk/>
            <pc:sldMk cId="3936218902" sldId="256"/>
            <ac:picMk id="7" creationId="{8A339FF2-C498-201E-95AF-A7ED40D10F55}"/>
          </ac:picMkLst>
        </pc:picChg>
        <pc:picChg chg="mod">
          <ac:chgData name="Roberto Boada Romero" userId="e7909156-96b0-458c-b363-4ae80e5ecf76" providerId="ADAL" clId="{27132295-0E9B-4969-BB49-A9529617D6C9}" dt="2022-06-13T08:28:33.220" v="257" actId="1076"/>
          <ac:picMkLst>
            <pc:docMk/>
            <pc:sldMk cId="3936218902" sldId="256"/>
            <ac:picMk id="12" creationId="{55E50102-F33D-9A40-B4D8-7E1036ADAD6E}"/>
          </ac:picMkLst>
        </pc:picChg>
        <pc:picChg chg="mod">
          <ac:chgData name="Roberto Boada Romero" userId="e7909156-96b0-458c-b363-4ae80e5ecf76" providerId="ADAL" clId="{27132295-0E9B-4969-BB49-A9529617D6C9}" dt="2022-06-13T07:55:45.312" v="0"/>
          <ac:picMkLst>
            <pc:docMk/>
            <pc:sldMk cId="3936218902" sldId="256"/>
            <ac:picMk id="1028" creationId="{1E620928-92AF-4E9F-B114-B187D19651A0}"/>
          </ac:picMkLst>
        </pc:picChg>
      </pc:sldChg>
      <pc:sldChg chg="modSp mod">
        <pc:chgData name="Roberto Boada Romero" userId="e7909156-96b0-458c-b363-4ae80e5ecf76" providerId="ADAL" clId="{27132295-0E9B-4969-BB49-A9529617D6C9}" dt="2022-06-14T17:57:09.747" v="4118" actId="1076"/>
        <pc:sldMkLst>
          <pc:docMk/>
          <pc:sldMk cId="1659814164" sldId="276"/>
        </pc:sldMkLst>
        <pc:spChg chg="mod">
          <ac:chgData name="Roberto Boada Romero" userId="e7909156-96b0-458c-b363-4ae80e5ecf76" providerId="ADAL" clId="{27132295-0E9B-4969-BB49-A9529617D6C9}" dt="2022-06-14T17:57:09.747" v="4118" actId="1076"/>
          <ac:spMkLst>
            <pc:docMk/>
            <pc:sldMk cId="1659814164" sldId="276"/>
            <ac:spMk id="4" creationId="{3B2BBE3F-4251-4AED-893B-FD2A6EF48FB6}"/>
          </ac:spMkLst>
        </pc:spChg>
        <pc:spChg chg="mod">
          <ac:chgData name="Roberto Boada Romero" userId="e7909156-96b0-458c-b363-4ae80e5ecf76" providerId="ADAL" clId="{27132295-0E9B-4969-BB49-A9529617D6C9}" dt="2022-06-14T08:28:40.547" v="2751" actId="6549"/>
          <ac:spMkLst>
            <pc:docMk/>
            <pc:sldMk cId="1659814164" sldId="276"/>
            <ac:spMk id="9" creationId="{DA340081-A32F-4C4C-B8AC-4ADBCF02ADA4}"/>
          </ac:spMkLst>
        </pc:spChg>
        <pc:spChg chg="mod">
          <ac:chgData name="Roberto Boada Romero" userId="e7909156-96b0-458c-b363-4ae80e5ecf76" providerId="ADAL" clId="{27132295-0E9B-4969-BB49-A9529617D6C9}" dt="2022-06-14T17:30:55.797" v="3905" actId="1076"/>
          <ac:spMkLst>
            <pc:docMk/>
            <pc:sldMk cId="1659814164" sldId="276"/>
            <ac:spMk id="10" creationId="{DF9B718F-AE6D-4B7E-BF1D-5AB8118A016A}"/>
          </ac:spMkLst>
        </pc:spChg>
        <pc:grpChg chg="mod">
          <ac:chgData name="Roberto Boada Romero" userId="e7909156-96b0-458c-b363-4ae80e5ecf76" providerId="ADAL" clId="{27132295-0E9B-4969-BB49-A9529617D6C9}" dt="2022-06-14T08:17:25.761" v="2708" actId="1076"/>
          <ac:grpSpMkLst>
            <pc:docMk/>
            <pc:sldMk cId="1659814164" sldId="276"/>
            <ac:grpSpMk id="2" creationId="{8F67EC6F-5CA1-4EEB-944D-155E8A2364C6}"/>
          </ac:grpSpMkLst>
        </pc:grpChg>
        <pc:grpChg chg="mod">
          <ac:chgData name="Roberto Boada Romero" userId="e7909156-96b0-458c-b363-4ae80e5ecf76" providerId="ADAL" clId="{27132295-0E9B-4969-BB49-A9529617D6C9}" dt="2022-06-14T17:57:09.747" v="4118" actId="1076"/>
          <ac:grpSpMkLst>
            <pc:docMk/>
            <pc:sldMk cId="1659814164" sldId="276"/>
            <ac:grpSpMk id="12" creationId="{00000000-0000-0000-0000-000000000000}"/>
          </ac:grpSpMkLst>
        </pc:grpChg>
        <pc:picChg chg="mod">
          <ac:chgData name="Roberto Boada Romero" userId="e7909156-96b0-458c-b363-4ae80e5ecf76" providerId="ADAL" clId="{27132295-0E9B-4969-BB49-A9529617D6C9}" dt="2022-06-14T17:57:09.747" v="4118" actId="1076"/>
          <ac:picMkLst>
            <pc:docMk/>
            <pc:sldMk cId="1659814164" sldId="276"/>
            <ac:picMk id="6" creationId="{DD3EB6B1-372A-4D7D-92E1-990186B5F8EC}"/>
          </ac:picMkLst>
        </pc:picChg>
        <pc:picChg chg="mod">
          <ac:chgData name="Roberto Boada Romero" userId="e7909156-96b0-458c-b363-4ae80e5ecf76" providerId="ADAL" clId="{27132295-0E9B-4969-BB49-A9529617D6C9}" dt="2022-06-14T17:57:09.747" v="4118" actId="1076"/>
          <ac:picMkLst>
            <pc:docMk/>
            <pc:sldMk cId="1659814164" sldId="276"/>
            <ac:picMk id="8" creationId="{99BF7786-FB3E-4D6D-8FD2-FD7198F4CDCC}"/>
          </ac:picMkLst>
        </pc:picChg>
        <pc:picChg chg="mod">
          <ac:chgData name="Roberto Boada Romero" userId="e7909156-96b0-458c-b363-4ae80e5ecf76" providerId="ADAL" clId="{27132295-0E9B-4969-BB49-A9529617D6C9}" dt="2022-06-14T17:57:09.747" v="4118" actId="1076"/>
          <ac:picMkLst>
            <pc:docMk/>
            <pc:sldMk cId="1659814164" sldId="276"/>
            <ac:picMk id="11" creationId="{00000000-0000-0000-0000-000000000000}"/>
          </ac:picMkLst>
        </pc:picChg>
        <pc:picChg chg="mod">
          <ac:chgData name="Roberto Boada Romero" userId="e7909156-96b0-458c-b363-4ae80e5ecf76" providerId="ADAL" clId="{27132295-0E9B-4969-BB49-A9529617D6C9}" dt="2022-06-14T08:17:25.761" v="2708" actId="1076"/>
          <ac:picMkLst>
            <pc:docMk/>
            <pc:sldMk cId="1659814164" sldId="276"/>
            <ac:picMk id="13" creationId="{87CB8458-EB20-4F8C-A819-8A4C9DEFE813}"/>
          </ac:picMkLst>
        </pc:picChg>
        <pc:picChg chg="mod">
          <ac:chgData name="Roberto Boada Romero" userId="e7909156-96b0-458c-b363-4ae80e5ecf76" providerId="ADAL" clId="{27132295-0E9B-4969-BB49-A9529617D6C9}" dt="2022-06-14T17:57:09.747" v="4118" actId="1076"/>
          <ac:picMkLst>
            <pc:docMk/>
            <pc:sldMk cId="1659814164" sldId="276"/>
            <ac:picMk id="14" creationId="{00000000-0000-0000-0000-000000000000}"/>
          </ac:picMkLst>
        </pc:picChg>
        <pc:picChg chg="mod">
          <ac:chgData name="Roberto Boada Romero" userId="e7909156-96b0-458c-b363-4ae80e5ecf76" providerId="ADAL" clId="{27132295-0E9B-4969-BB49-A9529617D6C9}" dt="2022-06-14T08:17:25.761" v="2708" actId="1076"/>
          <ac:picMkLst>
            <pc:docMk/>
            <pc:sldMk cId="1659814164" sldId="276"/>
            <ac:picMk id="16" creationId="{BBDF0D66-EEC7-4876-AE1C-0F58DF7610F3}"/>
          </ac:picMkLst>
        </pc:picChg>
        <pc:picChg chg="mod">
          <ac:chgData name="Roberto Boada Romero" userId="e7909156-96b0-458c-b363-4ae80e5ecf76" providerId="ADAL" clId="{27132295-0E9B-4969-BB49-A9529617D6C9}" dt="2022-06-14T08:17:25.761" v="2708" actId="1076"/>
          <ac:picMkLst>
            <pc:docMk/>
            <pc:sldMk cId="1659814164" sldId="276"/>
            <ac:picMk id="17" creationId="{2C7920FD-B278-406F-B944-CBDABF58E647}"/>
          </ac:picMkLst>
        </pc:picChg>
        <pc:picChg chg="mod">
          <ac:chgData name="Roberto Boada Romero" userId="e7909156-96b0-458c-b363-4ae80e5ecf76" providerId="ADAL" clId="{27132295-0E9B-4969-BB49-A9529617D6C9}" dt="2022-06-14T08:17:25.761" v="2708" actId="1076"/>
          <ac:picMkLst>
            <pc:docMk/>
            <pc:sldMk cId="1659814164" sldId="276"/>
            <ac:picMk id="18" creationId="{DC604ABC-1E33-4E2C-889A-0BF4848BEF8A}"/>
          </ac:picMkLst>
        </pc:picChg>
        <pc:picChg chg="mod">
          <ac:chgData name="Roberto Boada Romero" userId="e7909156-96b0-458c-b363-4ae80e5ecf76" providerId="ADAL" clId="{27132295-0E9B-4969-BB49-A9529617D6C9}" dt="2022-06-14T08:17:25.761" v="2708" actId="1076"/>
          <ac:picMkLst>
            <pc:docMk/>
            <pc:sldMk cId="1659814164" sldId="276"/>
            <ac:picMk id="19" creationId="{4787DE54-F9D6-43B5-BCB3-7B7363677574}"/>
          </ac:picMkLst>
        </pc:picChg>
        <pc:picChg chg="mod">
          <ac:chgData name="Roberto Boada Romero" userId="e7909156-96b0-458c-b363-4ae80e5ecf76" providerId="ADAL" clId="{27132295-0E9B-4969-BB49-A9529617D6C9}" dt="2022-06-14T08:17:25.761" v="2708" actId="1076"/>
          <ac:picMkLst>
            <pc:docMk/>
            <pc:sldMk cId="1659814164" sldId="276"/>
            <ac:picMk id="20" creationId="{4966BAFB-59A8-44E6-BB47-65D2ECF52B59}"/>
          </ac:picMkLst>
        </pc:picChg>
      </pc:sldChg>
      <pc:sldChg chg="modSp del mod">
        <pc:chgData name="Roberto Boada Romero" userId="e7909156-96b0-458c-b363-4ae80e5ecf76" providerId="ADAL" clId="{27132295-0E9B-4969-BB49-A9529617D6C9}" dt="2022-06-13T15:54:39.567" v="1811" actId="2696"/>
        <pc:sldMkLst>
          <pc:docMk/>
          <pc:sldMk cId="3273845014" sldId="296"/>
        </pc:sldMkLst>
        <pc:picChg chg="mod">
          <ac:chgData name="Roberto Boada Romero" userId="e7909156-96b0-458c-b363-4ae80e5ecf76" providerId="ADAL" clId="{27132295-0E9B-4969-BB49-A9529617D6C9}" dt="2022-06-13T15:52:33.431" v="1799" actId="1076"/>
          <ac:picMkLst>
            <pc:docMk/>
            <pc:sldMk cId="3273845014" sldId="296"/>
            <ac:picMk id="5" creationId="{A17A7899-958A-416C-B389-A37E863560F6}"/>
          </ac:picMkLst>
        </pc:picChg>
      </pc:sldChg>
      <pc:sldChg chg="add">
        <pc:chgData name="Roberto Boada Romero" userId="e7909156-96b0-458c-b363-4ae80e5ecf76" providerId="ADAL" clId="{27132295-0E9B-4969-BB49-A9529617D6C9}" dt="2022-06-13T15:54:41.998" v="1812"/>
        <pc:sldMkLst>
          <pc:docMk/>
          <pc:sldMk cId="4061375729" sldId="296"/>
        </pc:sldMkLst>
      </pc:sldChg>
      <pc:sldChg chg="addSp delSp modSp mod delAnim modAnim modNotesTx">
        <pc:chgData name="Roberto Boada Romero" userId="e7909156-96b0-458c-b363-4ae80e5ecf76" providerId="ADAL" clId="{27132295-0E9B-4969-BB49-A9529617D6C9}" dt="2022-06-14T17:46:34.025" v="4088" actId="20577"/>
        <pc:sldMkLst>
          <pc:docMk/>
          <pc:sldMk cId="3244108013" sldId="297"/>
        </pc:sldMkLst>
        <pc:spChg chg="mod">
          <ac:chgData name="Roberto Boada Romero" userId="e7909156-96b0-458c-b363-4ae80e5ecf76" providerId="ADAL" clId="{27132295-0E9B-4969-BB49-A9529617D6C9}" dt="2022-06-13T13:40:40.655" v="871" actId="1076"/>
          <ac:spMkLst>
            <pc:docMk/>
            <pc:sldMk cId="3244108013" sldId="297"/>
            <ac:spMk id="4" creationId="{84686316-89C2-4439-8F58-1015FE4CB792}"/>
          </ac:spMkLst>
        </pc:spChg>
        <pc:spChg chg="mod">
          <ac:chgData name="Roberto Boada Romero" userId="e7909156-96b0-458c-b363-4ae80e5ecf76" providerId="ADAL" clId="{27132295-0E9B-4969-BB49-A9529617D6C9}" dt="2022-06-14T17:13:47.227" v="3856" actId="20577"/>
          <ac:spMkLst>
            <pc:docMk/>
            <pc:sldMk cId="3244108013" sldId="297"/>
            <ac:spMk id="7" creationId="{7BF2F2FC-66D2-4E88-88E5-7C6859FB96BC}"/>
          </ac:spMkLst>
        </pc:spChg>
        <pc:spChg chg="del mod">
          <ac:chgData name="Roberto Boada Romero" userId="e7909156-96b0-458c-b363-4ae80e5ecf76" providerId="ADAL" clId="{27132295-0E9B-4969-BB49-A9529617D6C9}" dt="2022-06-13T14:45:21.797" v="1006" actId="21"/>
          <ac:spMkLst>
            <pc:docMk/>
            <pc:sldMk cId="3244108013" sldId="297"/>
            <ac:spMk id="10" creationId="{9A8CEC49-6661-4141-A13E-D4F8DDFF7661}"/>
          </ac:spMkLst>
        </pc:spChg>
        <pc:spChg chg="mod">
          <ac:chgData name="Roberto Boada Romero" userId="e7909156-96b0-458c-b363-4ae80e5ecf76" providerId="ADAL" clId="{27132295-0E9B-4969-BB49-A9529617D6C9}" dt="2022-06-14T17:46:32.622" v="4087" actId="20577"/>
          <ac:spMkLst>
            <pc:docMk/>
            <pc:sldMk cId="3244108013" sldId="297"/>
            <ac:spMk id="11" creationId="{B2BA2A8D-3BE1-451F-BC17-B9D787BE8052}"/>
          </ac:spMkLst>
        </pc:spChg>
        <pc:spChg chg="add del mod topLvl">
          <ac:chgData name="Roberto Boada Romero" userId="e7909156-96b0-458c-b363-4ae80e5ecf76" providerId="ADAL" clId="{27132295-0E9B-4969-BB49-A9529617D6C9}" dt="2022-06-14T17:13:38.104" v="3853" actId="478"/>
          <ac:spMkLst>
            <pc:docMk/>
            <pc:sldMk cId="3244108013" sldId="297"/>
            <ac:spMk id="12" creationId="{12CF9A2F-3944-8AB2-A9C7-ADF56FAAC3BF}"/>
          </ac:spMkLst>
        </pc:spChg>
        <pc:spChg chg="add del mod">
          <ac:chgData name="Roberto Boada Romero" userId="e7909156-96b0-458c-b363-4ae80e5ecf76" providerId="ADAL" clId="{27132295-0E9B-4969-BB49-A9529617D6C9}" dt="2022-06-13T08:58:30.965" v="829" actId="478"/>
          <ac:spMkLst>
            <pc:docMk/>
            <pc:sldMk cId="3244108013" sldId="297"/>
            <ac:spMk id="13" creationId="{4CFE6442-FCE0-B669-7D8C-07FD8C77A985}"/>
          </ac:spMkLst>
        </pc:spChg>
        <pc:spChg chg="add mod">
          <ac:chgData name="Roberto Boada Romero" userId="e7909156-96b0-458c-b363-4ae80e5ecf76" providerId="ADAL" clId="{27132295-0E9B-4969-BB49-A9529617D6C9}" dt="2022-06-14T17:13:57.590" v="3858" actId="1076"/>
          <ac:spMkLst>
            <pc:docMk/>
            <pc:sldMk cId="3244108013" sldId="297"/>
            <ac:spMk id="14" creationId="{5609B89D-C348-E268-24D3-628B6169F734}"/>
          </ac:spMkLst>
        </pc:spChg>
        <pc:spChg chg="add mod">
          <ac:chgData name="Roberto Boada Romero" userId="e7909156-96b0-458c-b363-4ae80e5ecf76" providerId="ADAL" clId="{27132295-0E9B-4969-BB49-A9529617D6C9}" dt="2022-06-13T14:45:30.246" v="1007"/>
          <ac:spMkLst>
            <pc:docMk/>
            <pc:sldMk cId="3244108013" sldId="297"/>
            <ac:spMk id="15" creationId="{EF154B4C-6D22-2B25-80D8-0C7ED0F0CE51}"/>
          </ac:spMkLst>
        </pc:spChg>
        <pc:spChg chg="mod">
          <ac:chgData name="Roberto Boada Romero" userId="e7909156-96b0-458c-b363-4ae80e5ecf76" providerId="ADAL" clId="{27132295-0E9B-4969-BB49-A9529617D6C9}" dt="2022-06-14T16:52:04.386" v="3849" actId="554"/>
          <ac:spMkLst>
            <pc:docMk/>
            <pc:sldMk cId="3244108013" sldId="297"/>
            <ac:spMk id="16" creationId="{36D038A6-94C7-4A00-9A74-EDE29C9ABB4E}"/>
          </ac:spMkLst>
        </pc:spChg>
        <pc:spChg chg="mod">
          <ac:chgData name="Roberto Boada Romero" userId="e7909156-96b0-458c-b363-4ae80e5ecf76" providerId="ADAL" clId="{27132295-0E9B-4969-BB49-A9529617D6C9}" dt="2022-06-14T16:52:04.386" v="3849" actId="554"/>
          <ac:spMkLst>
            <pc:docMk/>
            <pc:sldMk cId="3244108013" sldId="297"/>
            <ac:spMk id="17" creationId="{34275F1D-9D7D-442B-9CE9-BE01C6C35D24}"/>
          </ac:spMkLst>
        </pc:spChg>
        <pc:spChg chg="mod">
          <ac:chgData name="Roberto Boada Romero" userId="e7909156-96b0-458c-b363-4ae80e5ecf76" providerId="ADAL" clId="{27132295-0E9B-4969-BB49-A9529617D6C9}" dt="2022-06-14T16:52:04.386" v="3849" actId="554"/>
          <ac:spMkLst>
            <pc:docMk/>
            <pc:sldMk cId="3244108013" sldId="297"/>
            <ac:spMk id="18" creationId="{993271B1-094D-44B3-9EB9-1E8941C2C0E5}"/>
          </ac:spMkLst>
        </pc:spChg>
        <pc:grpChg chg="mod">
          <ac:chgData name="Roberto Boada Romero" userId="e7909156-96b0-458c-b363-4ae80e5ecf76" providerId="ADAL" clId="{27132295-0E9B-4969-BB49-A9529617D6C9}" dt="2022-06-14T17:13:57.590" v="3858" actId="1076"/>
          <ac:grpSpMkLst>
            <pc:docMk/>
            <pc:sldMk cId="3244108013" sldId="297"/>
            <ac:grpSpMk id="2" creationId="{A93DFEDF-E874-4671-9D02-3A1D511B61B4}"/>
          </ac:grpSpMkLst>
        </pc:grpChg>
        <pc:grpChg chg="add del mod">
          <ac:chgData name="Roberto Boada Romero" userId="e7909156-96b0-458c-b363-4ae80e5ecf76" providerId="ADAL" clId="{27132295-0E9B-4969-BB49-A9529617D6C9}" dt="2022-06-14T17:13:36.233" v="3852" actId="478"/>
          <ac:grpSpMkLst>
            <pc:docMk/>
            <pc:sldMk cId="3244108013" sldId="297"/>
            <ac:grpSpMk id="5" creationId="{8B0284D8-5AEC-8E92-C2F8-0D3321FD2CA8}"/>
          </ac:grpSpMkLst>
        </pc:grpChg>
        <pc:picChg chg="del mod topLvl">
          <ac:chgData name="Roberto Boada Romero" userId="e7909156-96b0-458c-b363-4ae80e5ecf76" providerId="ADAL" clId="{27132295-0E9B-4969-BB49-A9529617D6C9}" dt="2022-06-14T17:13:36.233" v="3852" actId="478"/>
          <ac:picMkLst>
            <pc:docMk/>
            <pc:sldMk cId="3244108013" sldId="297"/>
            <ac:picMk id="3" creationId="{863316D6-A247-42C3-96D1-998296957CDB}"/>
          </ac:picMkLst>
        </pc:picChg>
        <pc:picChg chg="mod">
          <ac:chgData name="Roberto Boada Romero" userId="e7909156-96b0-458c-b363-4ae80e5ecf76" providerId="ADAL" clId="{27132295-0E9B-4969-BB49-A9529617D6C9}" dt="2022-06-14T17:14:07.270" v="3861" actId="1076"/>
          <ac:picMkLst>
            <pc:docMk/>
            <pc:sldMk cId="3244108013" sldId="297"/>
            <ac:picMk id="8" creationId="{738C55CD-62F5-42CC-BA86-D3FEAAA100D8}"/>
          </ac:picMkLst>
        </pc:picChg>
        <pc:picChg chg="mod">
          <ac:chgData name="Roberto Boada Romero" userId="e7909156-96b0-458c-b363-4ae80e5ecf76" providerId="ADAL" clId="{27132295-0E9B-4969-BB49-A9529617D6C9}" dt="2022-06-14T17:13:59.854" v="3859" actId="1076"/>
          <ac:picMkLst>
            <pc:docMk/>
            <pc:sldMk cId="3244108013" sldId="297"/>
            <ac:picMk id="9" creationId="{03195561-75EB-44C7-9671-48F5426A1447}"/>
          </ac:picMkLst>
        </pc:picChg>
        <pc:picChg chg="add mod">
          <ac:chgData name="Roberto Boada Romero" userId="e7909156-96b0-458c-b363-4ae80e5ecf76" providerId="ADAL" clId="{27132295-0E9B-4969-BB49-A9529617D6C9}" dt="2022-06-14T17:13:57.590" v="3858" actId="1076"/>
          <ac:picMkLst>
            <pc:docMk/>
            <pc:sldMk cId="3244108013" sldId="297"/>
            <ac:picMk id="1026" creationId="{5D0D04B9-B7BA-61A3-88E0-205FB2B05ADB}"/>
          </ac:picMkLst>
        </pc:picChg>
        <pc:inkChg chg="del">
          <ac:chgData name="Roberto Boada Romero" userId="e7909156-96b0-458c-b363-4ae80e5ecf76" providerId="ADAL" clId="{27132295-0E9B-4969-BB49-A9529617D6C9}" dt="2022-06-13T13:40:44.913" v="874" actId="478"/>
          <ac:inkMkLst>
            <pc:docMk/>
            <pc:sldMk cId="3244108013" sldId="297"/>
            <ac:inkMk id="28" creationId="{B2DE0725-3741-4443-9829-6B7C052EFE61}"/>
          </ac:inkMkLst>
        </pc:inkChg>
      </pc:sldChg>
      <pc:sldChg chg="addSp delSp modSp mod addAnim delAnim modAnim modNotesTx">
        <pc:chgData name="Roberto Boada Romero" userId="e7909156-96b0-458c-b363-4ae80e5ecf76" providerId="ADAL" clId="{27132295-0E9B-4969-BB49-A9529617D6C9}" dt="2022-06-14T17:57:07.838" v="4116" actId="478"/>
        <pc:sldMkLst>
          <pc:docMk/>
          <pc:sldMk cId="4227631309" sldId="298"/>
        </pc:sldMkLst>
        <pc:spChg chg="del">
          <ac:chgData name="Roberto Boada Romero" userId="e7909156-96b0-458c-b363-4ae80e5ecf76" providerId="ADAL" clId="{27132295-0E9B-4969-BB49-A9529617D6C9}" dt="2022-06-13T15:42:33.081" v="1607" actId="478"/>
          <ac:spMkLst>
            <pc:docMk/>
            <pc:sldMk cId="4227631309" sldId="298"/>
            <ac:spMk id="2" creationId="{DAEDE6A7-4061-40F3-BDCF-BD1AF077450F}"/>
          </ac:spMkLst>
        </pc:spChg>
        <pc:spChg chg="del">
          <ac:chgData name="Roberto Boada Romero" userId="e7909156-96b0-458c-b363-4ae80e5ecf76" providerId="ADAL" clId="{27132295-0E9B-4969-BB49-A9529617D6C9}" dt="2022-06-13T15:42:09.165" v="1579" actId="478"/>
          <ac:spMkLst>
            <pc:docMk/>
            <pc:sldMk cId="4227631309" sldId="298"/>
            <ac:spMk id="3" creationId="{E98F70FD-E4B1-484F-8C94-020FED4D15AD}"/>
          </ac:spMkLst>
        </pc:spChg>
        <pc:spChg chg="mod">
          <ac:chgData name="Roberto Boada Romero" userId="e7909156-96b0-458c-b363-4ae80e5ecf76" providerId="ADAL" clId="{27132295-0E9B-4969-BB49-A9529617D6C9}" dt="2022-06-14T16:39:00.193" v="3835" actId="207"/>
          <ac:spMkLst>
            <pc:docMk/>
            <pc:sldMk cId="4227631309" sldId="298"/>
            <ac:spMk id="6" creationId="{9171E192-443C-4109-AEA1-8F1A2DDCCEC0}"/>
          </ac:spMkLst>
        </pc:spChg>
        <pc:spChg chg="add mod">
          <ac:chgData name="Roberto Boada Romero" userId="e7909156-96b0-458c-b363-4ae80e5ecf76" providerId="ADAL" clId="{27132295-0E9B-4969-BB49-A9529617D6C9}" dt="2022-06-13T15:49:45.040" v="1770" actId="113"/>
          <ac:spMkLst>
            <pc:docMk/>
            <pc:sldMk cId="4227631309" sldId="298"/>
            <ac:spMk id="7" creationId="{19498A29-C692-4DD6-6766-B8B7BBF851AE}"/>
          </ac:spMkLst>
        </pc:spChg>
        <pc:spChg chg="add del mod">
          <ac:chgData name="Roberto Boada Romero" userId="e7909156-96b0-458c-b363-4ae80e5ecf76" providerId="ADAL" clId="{27132295-0E9B-4969-BB49-A9529617D6C9}" dt="2022-06-13T08:24:31.566" v="230" actId="478"/>
          <ac:spMkLst>
            <pc:docMk/>
            <pc:sldMk cId="4227631309" sldId="298"/>
            <ac:spMk id="17" creationId="{132503C8-E600-9F74-F44C-9C77138515D4}"/>
          </ac:spMkLst>
        </pc:spChg>
        <pc:spChg chg="add del mod">
          <ac:chgData name="Roberto Boada Romero" userId="e7909156-96b0-458c-b363-4ae80e5ecf76" providerId="ADAL" clId="{27132295-0E9B-4969-BB49-A9529617D6C9}" dt="2022-06-13T08:06:15.447" v="71" actId="478"/>
          <ac:spMkLst>
            <pc:docMk/>
            <pc:sldMk cId="4227631309" sldId="298"/>
            <ac:spMk id="19" creationId="{EFC8D714-27E4-36FA-1CCA-68086D7AAF76}"/>
          </ac:spMkLst>
        </pc:spChg>
        <pc:spChg chg="add del mod topLvl">
          <ac:chgData name="Roberto Boada Romero" userId="e7909156-96b0-458c-b363-4ae80e5ecf76" providerId="ADAL" clId="{27132295-0E9B-4969-BB49-A9529617D6C9}" dt="2022-06-13T08:10:50.376" v="82" actId="478"/>
          <ac:spMkLst>
            <pc:docMk/>
            <pc:sldMk cId="4227631309" sldId="298"/>
            <ac:spMk id="24" creationId="{3A42C77C-6B94-875E-9A9C-C80E8A053B3E}"/>
          </ac:spMkLst>
        </pc:spChg>
        <pc:spChg chg="add mod">
          <ac:chgData name="Roberto Boada Romero" userId="e7909156-96b0-458c-b363-4ae80e5ecf76" providerId="ADAL" clId="{27132295-0E9B-4969-BB49-A9529617D6C9}" dt="2022-06-14T08:16:52.306" v="2698" actId="14100"/>
          <ac:spMkLst>
            <pc:docMk/>
            <pc:sldMk cId="4227631309" sldId="298"/>
            <ac:spMk id="28" creationId="{3E023744-8149-FAE0-AC01-493BA3E76B0B}"/>
          </ac:spMkLst>
        </pc:spChg>
        <pc:spChg chg="add del mod">
          <ac:chgData name="Roberto Boada Romero" userId="e7909156-96b0-458c-b363-4ae80e5ecf76" providerId="ADAL" clId="{27132295-0E9B-4969-BB49-A9529617D6C9}" dt="2022-06-13T08:18:19.215" v="174" actId="478"/>
          <ac:spMkLst>
            <pc:docMk/>
            <pc:sldMk cId="4227631309" sldId="298"/>
            <ac:spMk id="29" creationId="{C433408A-ED14-88E5-D5DB-90062A9C862A}"/>
          </ac:spMkLst>
        </pc:spChg>
        <pc:spChg chg="add del mod">
          <ac:chgData name="Roberto Boada Romero" userId="e7909156-96b0-458c-b363-4ae80e5ecf76" providerId="ADAL" clId="{27132295-0E9B-4969-BB49-A9529617D6C9}" dt="2022-06-14T08:16:46.210" v="2697"/>
          <ac:spMkLst>
            <pc:docMk/>
            <pc:sldMk cId="4227631309" sldId="298"/>
            <ac:spMk id="30" creationId="{9F35B89F-9DF4-33A3-AF21-29A421D8693B}"/>
          </ac:spMkLst>
        </pc:spChg>
        <pc:spChg chg="mod">
          <ac:chgData name="Roberto Boada Romero" userId="e7909156-96b0-458c-b363-4ae80e5ecf76" providerId="ADAL" clId="{27132295-0E9B-4969-BB49-A9529617D6C9}" dt="2022-06-14T08:16:52.306" v="2698" actId="14100"/>
          <ac:spMkLst>
            <pc:docMk/>
            <pc:sldMk cId="4227631309" sldId="298"/>
            <ac:spMk id="33" creationId="{6CC17980-C4D9-48F5-B5D8-A61FACF7D819}"/>
          </ac:spMkLst>
        </pc:spChg>
        <pc:spChg chg="mod">
          <ac:chgData name="Roberto Boada Romero" userId="e7909156-96b0-458c-b363-4ae80e5ecf76" providerId="ADAL" clId="{27132295-0E9B-4969-BB49-A9529617D6C9}" dt="2022-06-14T17:16:32.200" v="3878" actId="113"/>
          <ac:spMkLst>
            <pc:docMk/>
            <pc:sldMk cId="4227631309" sldId="298"/>
            <ac:spMk id="34" creationId="{2CB87472-B055-4280-A54F-A71F69673249}"/>
          </ac:spMkLst>
        </pc:spChg>
        <pc:spChg chg="del mod">
          <ac:chgData name="Roberto Boada Romero" userId="e7909156-96b0-458c-b363-4ae80e5ecf76" providerId="ADAL" clId="{27132295-0E9B-4969-BB49-A9529617D6C9}" dt="2022-06-13T14:41:48.968" v="908" actId="478"/>
          <ac:spMkLst>
            <pc:docMk/>
            <pc:sldMk cId="4227631309" sldId="298"/>
            <ac:spMk id="35" creationId="{13B51713-D447-4908-B9F9-EB14F9EA0359}"/>
          </ac:spMkLst>
        </pc:spChg>
        <pc:spChg chg="add del mod ord topLvl modCrop">
          <ac:chgData name="Roberto Boada Romero" userId="e7909156-96b0-458c-b363-4ae80e5ecf76" providerId="ADAL" clId="{27132295-0E9B-4969-BB49-A9529617D6C9}" dt="2022-06-14T17:57:07.838" v="4116" actId="478"/>
          <ac:spMkLst>
            <pc:docMk/>
            <pc:sldMk cId="4227631309" sldId="298"/>
            <ac:spMk id="36" creationId="{5028899B-B23A-4BBA-9DC2-4EE57F340CED}"/>
          </ac:spMkLst>
        </pc:spChg>
        <pc:spChg chg="add del">
          <ac:chgData name="Roberto Boada Romero" userId="e7909156-96b0-458c-b363-4ae80e5ecf76" providerId="ADAL" clId="{27132295-0E9B-4969-BB49-A9529617D6C9}" dt="2022-06-13T08:24:33.629" v="231" actId="478"/>
          <ac:spMkLst>
            <pc:docMk/>
            <pc:sldMk cId="4227631309" sldId="298"/>
            <ac:spMk id="38" creationId="{5DBD298F-0508-B5DE-4BAE-1A00B596FFAE}"/>
          </ac:spMkLst>
        </pc:spChg>
        <pc:spChg chg="add mod">
          <ac:chgData name="Roberto Boada Romero" userId="e7909156-96b0-458c-b363-4ae80e5ecf76" providerId="ADAL" clId="{27132295-0E9B-4969-BB49-A9529617D6C9}" dt="2022-06-14T17:56:55.679" v="4101" actId="20577"/>
          <ac:spMkLst>
            <pc:docMk/>
            <pc:sldMk cId="4227631309" sldId="298"/>
            <ac:spMk id="39" creationId="{1D154D3C-27B4-79A4-3530-6BFF3547DC1A}"/>
          </ac:spMkLst>
        </pc:spChg>
        <pc:spChg chg="add mod">
          <ac:chgData name="Roberto Boada Romero" userId="e7909156-96b0-458c-b363-4ae80e5ecf76" providerId="ADAL" clId="{27132295-0E9B-4969-BB49-A9529617D6C9}" dt="2022-06-13T14:40:27.679" v="907" actId="1076"/>
          <ac:spMkLst>
            <pc:docMk/>
            <pc:sldMk cId="4227631309" sldId="298"/>
            <ac:spMk id="45" creationId="{68237532-59BA-EDB6-B34A-590BAE7190CA}"/>
          </ac:spMkLst>
        </pc:spChg>
        <pc:spChg chg="add mod">
          <ac:chgData name="Roberto Boada Romero" userId="e7909156-96b0-458c-b363-4ae80e5ecf76" providerId="ADAL" clId="{27132295-0E9B-4969-BB49-A9529617D6C9}" dt="2022-06-13T14:43:58.031" v="991" actId="1076"/>
          <ac:spMkLst>
            <pc:docMk/>
            <pc:sldMk cId="4227631309" sldId="298"/>
            <ac:spMk id="47" creationId="{7F72377D-026D-CBF6-3829-D8F0B36E8774}"/>
          </ac:spMkLst>
        </pc:spChg>
        <pc:spChg chg="add mod">
          <ac:chgData name="Roberto Boada Romero" userId="e7909156-96b0-458c-b363-4ae80e5ecf76" providerId="ADAL" clId="{27132295-0E9B-4969-BB49-A9529617D6C9}" dt="2022-06-13T15:42:29.991" v="1606" actId="1076"/>
          <ac:spMkLst>
            <pc:docMk/>
            <pc:sldMk cId="4227631309" sldId="298"/>
            <ac:spMk id="48" creationId="{EFA581E9-9A75-B7CF-3CAF-12F3B6238B87}"/>
          </ac:spMkLst>
        </pc:spChg>
        <pc:grpChg chg="add del mod">
          <ac:chgData name="Roberto Boada Romero" userId="e7909156-96b0-458c-b363-4ae80e5ecf76" providerId="ADAL" clId="{27132295-0E9B-4969-BB49-A9529617D6C9}" dt="2022-06-13T08:15:09.640" v="137" actId="165"/>
          <ac:grpSpMkLst>
            <pc:docMk/>
            <pc:sldMk cId="4227631309" sldId="298"/>
            <ac:grpSpMk id="13" creationId="{FA2F47E7-C111-0C33-3434-679E0690A829}"/>
          </ac:grpSpMkLst>
        </pc:grpChg>
        <pc:grpChg chg="add mod">
          <ac:chgData name="Roberto Boada Romero" userId="e7909156-96b0-458c-b363-4ae80e5ecf76" providerId="ADAL" clId="{27132295-0E9B-4969-BB49-A9529617D6C9}" dt="2022-06-13T14:41:59.175" v="914" actId="1076"/>
          <ac:grpSpMkLst>
            <pc:docMk/>
            <pc:sldMk cId="4227631309" sldId="298"/>
            <ac:grpSpMk id="14" creationId="{0179CBA2-F766-CE5A-85C7-60F7EA7C7D1A}"/>
          </ac:grpSpMkLst>
        </pc:grpChg>
        <pc:grpChg chg="add del mod">
          <ac:chgData name="Roberto Boada Romero" userId="e7909156-96b0-458c-b363-4ae80e5ecf76" providerId="ADAL" clId="{27132295-0E9B-4969-BB49-A9529617D6C9}" dt="2022-06-14T17:57:07.838" v="4116" actId="478"/>
          <ac:grpSpMkLst>
            <pc:docMk/>
            <pc:sldMk cId="4227631309" sldId="298"/>
            <ac:grpSpMk id="15" creationId="{371FE596-478E-1ACA-8EA1-56D0E98A8B94}"/>
          </ac:grpSpMkLst>
        </pc:grpChg>
        <pc:grpChg chg="add mod">
          <ac:chgData name="Roberto Boada Romero" userId="e7909156-96b0-458c-b363-4ae80e5ecf76" providerId="ADAL" clId="{27132295-0E9B-4969-BB49-A9529617D6C9}" dt="2022-06-14T08:16:52.306" v="2698" actId="14100"/>
          <ac:grpSpMkLst>
            <pc:docMk/>
            <pc:sldMk cId="4227631309" sldId="298"/>
            <ac:grpSpMk id="16" creationId="{E37E3715-B304-ED42-1182-380C7F57256E}"/>
          </ac:grpSpMkLst>
        </pc:grpChg>
        <pc:grpChg chg="add del mod">
          <ac:chgData name="Roberto Boada Romero" userId="e7909156-96b0-458c-b363-4ae80e5ecf76" providerId="ADAL" clId="{27132295-0E9B-4969-BB49-A9529617D6C9}" dt="2022-06-13T08:10:50.376" v="82" actId="478"/>
          <ac:grpSpMkLst>
            <pc:docMk/>
            <pc:sldMk cId="4227631309" sldId="298"/>
            <ac:grpSpMk id="22" creationId="{80EF96FD-4D3C-41B8-3018-E6F2D981D2B2}"/>
          </ac:grpSpMkLst>
        </pc:grpChg>
        <pc:grpChg chg="mod">
          <ac:chgData name="Roberto Boada Romero" userId="e7909156-96b0-458c-b363-4ae80e5ecf76" providerId="ADAL" clId="{27132295-0E9B-4969-BB49-A9529617D6C9}" dt="2022-06-14T17:16:42.721" v="3882" actId="1037"/>
          <ac:grpSpMkLst>
            <pc:docMk/>
            <pc:sldMk cId="4227631309" sldId="298"/>
            <ac:grpSpMk id="37" creationId="{C34E0B2D-8103-4785-B286-982CAD541A52}"/>
          </ac:grpSpMkLst>
        </pc:grpChg>
        <pc:picChg chg="mod">
          <ac:chgData name="Roberto Boada Romero" userId="e7909156-96b0-458c-b363-4ae80e5ecf76" providerId="ADAL" clId="{27132295-0E9B-4969-BB49-A9529617D6C9}" dt="2022-06-13T14:45:03.816" v="1005" actId="1035"/>
          <ac:picMkLst>
            <pc:docMk/>
            <pc:sldMk cId="4227631309" sldId="298"/>
            <ac:picMk id="8" creationId="{FAAA1BFE-84C0-4FBD-8415-F6EC72A2E1D0}"/>
          </ac:picMkLst>
        </pc:picChg>
        <pc:picChg chg="mod">
          <ac:chgData name="Roberto Boada Romero" userId="e7909156-96b0-458c-b363-4ae80e5ecf76" providerId="ADAL" clId="{27132295-0E9B-4969-BB49-A9529617D6C9}" dt="2022-06-13T14:45:03.816" v="1005" actId="1035"/>
          <ac:picMkLst>
            <pc:docMk/>
            <pc:sldMk cId="4227631309" sldId="298"/>
            <ac:picMk id="9" creationId="{C54813E0-CE42-434C-9CC8-9FF6E291341C}"/>
          </ac:picMkLst>
        </pc:picChg>
        <pc:picChg chg="add del mod modCrop">
          <ac:chgData name="Roberto Boada Romero" userId="e7909156-96b0-458c-b363-4ae80e5ecf76" providerId="ADAL" clId="{27132295-0E9B-4969-BB49-A9529617D6C9}" dt="2022-06-13T08:10:43.085" v="79" actId="478"/>
          <ac:picMkLst>
            <pc:docMk/>
            <pc:sldMk cId="4227631309" sldId="298"/>
            <ac:picMk id="11" creationId="{8D6C6E03-497B-A6AF-A2B2-B15F20B22A70}"/>
          </ac:picMkLst>
        </pc:picChg>
        <pc:picChg chg="mod">
          <ac:chgData name="Roberto Boada Romero" userId="e7909156-96b0-458c-b363-4ae80e5ecf76" providerId="ADAL" clId="{27132295-0E9B-4969-BB49-A9529617D6C9}" dt="2022-06-13T08:14:17.302" v="97" actId="164"/>
          <ac:picMkLst>
            <pc:docMk/>
            <pc:sldMk cId="4227631309" sldId="298"/>
            <ac:picMk id="12" creationId="{14B3262C-AA4D-4274-A1AC-B8DAA5A0C46A}"/>
          </ac:picMkLst>
        </pc:picChg>
        <pc:picChg chg="add del mod">
          <ac:chgData name="Roberto Boada Romero" userId="e7909156-96b0-458c-b363-4ae80e5ecf76" providerId="ADAL" clId="{27132295-0E9B-4969-BB49-A9529617D6C9}" dt="2022-06-13T08:38:14.796" v="390" actId="478"/>
          <ac:picMkLst>
            <pc:docMk/>
            <pc:sldMk cId="4227631309" sldId="298"/>
            <ac:picMk id="21" creationId="{7ABBFE59-F93B-82AB-2A41-1EB9F4B97931}"/>
          </ac:picMkLst>
        </pc:picChg>
        <pc:picChg chg="add mod topLvl">
          <ac:chgData name="Roberto Boada Romero" userId="e7909156-96b0-458c-b363-4ae80e5ecf76" providerId="ADAL" clId="{27132295-0E9B-4969-BB49-A9529617D6C9}" dt="2022-06-14T17:57:07.633" v="4115" actId="14100"/>
          <ac:picMkLst>
            <pc:docMk/>
            <pc:sldMk cId="4227631309" sldId="298"/>
            <ac:picMk id="23" creationId="{10AEF0CE-F05D-9D7A-32AE-AFCD7D795273}"/>
          </ac:picMkLst>
        </pc:picChg>
        <pc:picChg chg="add mod">
          <ac:chgData name="Roberto Boada Romero" userId="e7909156-96b0-458c-b363-4ae80e5ecf76" providerId="ADAL" clId="{27132295-0E9B-4969-BB49-A9529617D6C9}" dt="2022-06-14T17:57:05.712" v="4104" actId="1076"/>
          <ac:picMkLst>
            <pc:docMk/>
            <pc:sldMk cId="4227631309" sldId="298"/>
            <ac:picMk id="26" creationId="{C7BE5F0B-5F2F-1904-71C9-59096EFE98CC}"/>
          </ac:picMkLst>
        </pc:picChg>
        <pc:picChg chg="mod modCrop">
          <ac:chgData name="Roberto Boada Romero" userId="e7909156-96b0-458c-b363-4ae80e5ecf76" providerId="ADAL" clId="{27132295-0E9B-4969-BB49-A9529617D6C9}" dt="2022-06-13T08:24:56.709" v="238" actId="732"/>
          <ac:picMkLst>
            <pc:docMk/>
            <pc:sldMk cId="4227631309" sldId="298"/>
            <ac:picMk id="27" creationId="{A9264DF0-CADD-42D4-AF58-456B0DA68D82}"/>
          </ac:picMkLst>
        </pc:picChg>
        <pc:picChg chg="add del mod">
          <ac:chgData name="Roberto Boada Romero" userId="e7909156-96b0-458c-b363-4ae80e5ecf76" providerId="ADAL" clId="{27132295-0E9B-4969-BB49-A9529617D6C9}" dt="2022-06-14T17:57:07.097" v="4112"/>
          <ac:picMkLst>
            <pc:docMk/>
            <pc:sldMk cId="4227631309" sldId="298"/>
            <ac:picMk id="30" creationId="{C0283F99-3B7E-F952-B10B-69B516EC610B}"/>
          </ac:picMkLst>
        </pc:picChg>
        <pc:picChg chg="add del mod">
          <ac:chgData name="Roberto Boada Romero" userId="e7909156-96b0-458c-b363-4ae80e5ecf76" providerId="ADAL" clId="{27132295-0E9B-4969-BB49-A9529617D6C9}" dt="2022-06-14T17:57:06.770" v="4110" actId="478"/>
          <ac:picMkLst>
            <pc:docMk/>
            <pc:sldMk cId="4227631309" sldId="298"/>
            <ac:picMk id="31" creationId="{A014CF11-124B-FBB9-0502-F1F3B777782F}"/>
          </ac:picMkLst>
        </pc:picChg>
        <pc:picChg chg="add del mod">
          <ac:chgData name="Roberto Boada Romero" userId="e7909156-96b0-458c-b363-4ae80e5ecf76" providerId="ADAL" clId="{27132295-0E9B-4969-BB49-A9529617D6C9}" dt="2022-06-13T08:44:08.948" v="691" actId="478"/>
          <ac:picMkLst>
            <pc:docMk/>
            <pc:sldMk cId="4227631309" sldId="298"/>
            <ac:picMk id="41" creationId="{52EAFEDE-EECD-FB9D-2C1B-0116B17A01AE}"/>
          </ac:picMkLst>
        </pc:picChg>
        <pc:picChg chg="add del mod">
          <ac:chgData name="Roberto Boada Romero" userId="e7909156-96b0-458c-b363-4ae80e5ecf76" providerId="ADAL" clId="{27132295-0E9B-4969-BB49-A9529617D6C9}" dt="2022-06-13T08:44:09.364" v="692" actId="478"/>
          <ac:picMkLst>
            <pc:docMk/>
            <pc:sldMk cId="4227631309" sldId="298"/>
            <ac:picMk id="43" creationId="{45096D42-E67F-159E-44D8-784032B74118}"/>
          </ac:picMkLst>
        </pc:picChg>
        <pc:picChg chg="mod">
          <ac:chgData name="Roberto Boada Romero" userId="e7909156-96b0-458c-b363-4ae80e5ecf76" providerId="ADAL" clId="{27132295-0E9B-4969-BB49-A9529617D6C9}" dt="2022-06-14T08:16:52.306" v="2698" actId="14100"/>
          <ac:picMkLst>
            <pc:docMk/>
            <pc:sldMk cId="4227631309" sldId="298"/>
            <ac:picMk id="1026" creationId="{210CA0D6-EFB3-470F-ACDB-4F8569891ECE}"/>
          </ac:picMkLst>
        </pc:picChg>
        <pc:picChg chg="add mod">
          <ac:chgData name="Roberto Boada Romero" userId="e7909156-96b0-458c-b363-4ae80e5ecf76" providerId="ADAL" clId="{27132295-0E9B-4969-BB49-A9529617D6C9}" dt="2022-06-13T14:42:05.543" v="917" actId="14100"/>
          <ac:picMkLst>
            <pc:docMk/>
            <pc:sldMk cId="4227631309" sldId="298"/>
            <ac:picMk id="2050" creationId="{14DDB1AB-F55F-7C0C-6BF2-A8D242A7973D}"/>
          </ac:picMkLst>
        </pc:picChg>
      </pc:sldChg>
      <pc:sldChg chg="add del">
        <pc:chgData name="Roberto Boada Romero" userId="e7909156-96b0-458c-b363-4ae80e5ecf76" providerId="ADAL" clId="{27132295-0E9B-4969-BB49-A9529617D6C9}" dt="2022-06-14T14:49:13.862" v="3151" actId="2696"/>
        <pc:sldMkLst>
          <pc:docMk/>
          <pc:sldMk cId="4114398394" sldId="299"/>
        </pc:sldMkLst>
      </pc:sldChg>
      <pc:sldChg chg="addSp delSp modSp del mod ord">
        <pc:chgData name="Roberto Boada Romero" userId="e7909156-96b0-458c-b363-4ae80e5ecf76" providerId="ADAL" clId="{27132295-0E9B-4969-BB49-A9529617D6C9}" dt="2022-06-13T15:54:39.567" v="1811" actId="2696"/>
        <pc:sldMkLst>
          <pc:docMk/>
          <pc:sldMk cId="4203345108" sldId="299"/>
        </pc:sldMkLst>
        <pc:spChg chg="add mod ord">
          <ac:chgData name="Roberto Boada Romero" userId="e7909156-96b0-458c-b363-4ae80e5ecf76" providerId="ADAL" clId="{27132295-0E9B-4969-BB49-A9529617D6C9}" dt="2022-06-13T15:44:44.948" v="1635" actId="20577"/>
          <ac:spMkLst>
            <pc:docMk/>
            <pc:sldMk cId="4203345108" sldId="299"/>
            <ac:spMk id="6" creationId="{1E556C61-CEF7-FDF5-687D-F3CD87A7310B}"/>
          </ac:spMkLst>
        </pc:spChg>
        <pc:spChg chg="add del mod">
          <ac:chgData name="Roberto Boada Romero" userId="e7909156-96b0-458c-b363-4ae80e5ecf76" providerId="ADAL" clId="{27132295-0E9B-4969-BB49-A9529617D6C9}" dt="2022-06-13T15:44:41.319" v="1633" actId="478"/>
          <ac:spMkLst>
            <pc:docMk/>
            <pc:sldMk cId="4203345108" sldId="299"/>
            <ac:spMk id="8" creationId="{598A0C4F-A82B-48AB-BAB7-E0A41E15440A}"/>
          </ac:spMkLst>
        </pc:spChg>
        <pc:graphicFrameChg chg="modGraphic">
          <ac:chgData name="Roberto Boada Romero" userId="e7909156-96b0-458c-b363-4ae80e5ecf76" providerId="ADAL" clId="{27132295-0E9B-4969-BB49-A9529617D6C9}" dt="2022-06-13T15:50:55.849" v="1797" actId="20577"/>
          <ac:graphicFrameMkLst>
            <pc:docMk/>
            <pc:sldMk cId="4203345108" sldId="299"/>
            <ac:graphicFrameMk id="3" creationId="{38240C6B-74B7-4630-87D9-930107AAE178}"/>
          </ac:graphicFrameMkLst>
        </pc:graphicFrameChg>
      </pc:sldChg>
      <pc:sldChg chg="addSp delSp modSp mod ord modTransition modAnim modNotesTx">
        <pc:chgData name="Roberto Boada Romero" userId="e7909156-96b0-458c-b363-4ae80e5ecf76" providerId="ADAL" clId="{27132295-0E9B-4969-BB49-A9529617D6C9}" dt="2022-06-14T17:18:36.111" v="3886"/>
        <pc:sldMkLst>
          <pc:docMk/>
          <pc:sldMk cId="3921887315" sldId="300"/>
        </pc:sldMkLst>
        <pc:spChg chg="add del mod">
          <ac:chgData name="Roberto Boada Romero" userId="e7909156-96b0-458c-b363-4ae80e5ecf76" providerId="ADAL" clId="{27132295-0E9B-4969-BB49-A9529617D6C9}" dt="2022-06-13T15:17:06.196" v="1157"/>
          <ac:spMkLst>
            <pc:docMk/>
            <pc:sldMk cId="3921887315" sldId="300"/>
            <ac:spMk id="7" creationId="{DA277C6B-8B19-52AC-4C8F-672F61C29435}"/>
          </ac:spMkLst>
        </pc:spChg>
        <pc:spChg chg="add del mod">
          <ac:chgData name="Roberto Boada Romero" userId="e7909156-96b0-458c-b363-4ae80e5ecf76" providerId="ADAL" clId="{27132295-0E9B-4969-BB49-A9529617D6C9}" dt="2022-06-13T15:26:34.022" v="1229"/>
          <ac:spMkLst>
            <pc:docMk/>
            <pc:sldMk cId="3921887315" sldId="300"/>
            <ac:spMk id="8" creationId="{FF6A467B-AA77-F386-0B3E-FFE46F9D8B9A}"/>
          </ac:spMkLst>
        </pc:spChg>
        <pc:spChg chg="add mod topLvl">
          <ac:chgData name="Roberto Boada Romero" userId="e7909156-96b0-458c-b363-4ae80e5ecf76" providerId="ADAL" clId="{27132295-0E9B-4969-BB49-A9529617D6C9}" dt="2022-06-13T15:46:51.624" v="1649" actId="164"/>
          <ac:spMkLst>
            <pc:docMk/>
            <pc:sldMk cId="3921887315" sldId="300"/>
            <ac:spMk id="9" creationId="{46A80599-65D8-26A1-C426-7A075D42D579}"/>
          </ac:spMkLst>
        </pc:spChg>
        <pc:spChg chg="add del mod">
          <ac:chgData name="Roberto Boada Romero" userId="e7909156-96b0-458c-b363-4ae80e5ecf76" providerId="ADAL" clId="{27132295-0E9B-4969-BB49-A9529617D6C9}" dt="2022-06-13T15:17:42.994" v="1209" actId="478"/>
          <ac:spMkLst>
            <pc:docMk/>
            <pc:sldMk cId="3921887315" sldId="300"/>
            <ac:spMk id="14" creationId="{B689CA3C-9E9D-C635-BA57-AA16FB6F4082}"/>
          </ac:spMkLst>
        </pc:spChg>
        <pc:spChg chg="mod">
          <ac:chgData name="Roberto Boada Romero" userId="e7909156-96b0-458c-b363-4ae80e5ecf76" providerId="ADAL" clId="{27132295-0E9B-4969-BB49-A9529617D6C9}" dt="2022-06-14T16:39:03.097" v="3836" actId="207"/>
          <ac:spMkLst>
            <pc:docMk/>
            <pc:sldMk cId="3921887315" sldId="300"/>
            <ac:spMk id="16" creationId="{FB9B60B4-4423-4FF1-8C73-FE3311225393}"/>
          </ac:spMkLst>
        </pc:spChg>
        <pc:spChg chg="add mod">
          <ac:chgData name="Roberto Boada Romero" userId="e7909156-96b0-458c-b363-4ae80e5ecf76" providerId="ADAL" clId="{27132295-0E9B-4969-BB49-A9529617D6C9}" dt="2022-06-13T15:49:34.449" v="1769" actId="20577"/>
          <ac:spMkLst>
            <pc:docMk/>
            <pc:sldMk cId="3921887315" sldId="300"/>
            <ac:spMk id="18" creationId="{14177D3B-86F1-1C8A-8BA5-C9386F95FBAB}"/>
          </ac:spMkLst>
        </pc:spChg>
        <pc:grpChg chg="add del mod">
          <ac:chgData name="Roberto Boada Romero" userId="e7909156-96b0-458c-b363-4ae80e5ecf76" providerId="ADAL" clId="{27132295-0E9B-4969-BB49-A9529617D6C9}" dt="2022-06-13T15:46:42.626" v="1645" actId="165"/>
          <ac:grpSpMkLst>
            <pc:docMk/>
            <pc:sldMk cId="3921887315" sldId="300"/>
            <ac:grpSpMk id="6" creationId="{5F1F037A-EB22-D1EC-56BA-A1B83EEF8E0C}"/>
          </ac:grpSpMkLst>
        </pc:grpChg>
        <pc:grpChg chg="add mod">
          <ac:chgData name="Roberto Boada Romero" userId="e7909156-96b0-458c-b363-4ae80e5ecf76" providerId="ADAL" clId="{27132295-0E9B-4969-BB49-A9529617D6C9}" dt="2022-06-13T15:46:53.615" v="1650" actId="1076"/>
          <ac:grpSpMkLst>
            <pc:docMk/>
            <pc:sldMk cId="3921887315" sldId="300"/>
            <ac:grpSpMk id="15" creationId="{663207D0-9C8F-893D-5EB9-9D997C493C45}"/>
          </ac:grpSpMkLst>
        </pc:grpChg>
        <pc:picChg chg="mod ord">
          <ac:chgData name="Roberto Boada Romero" userId="e7909156-96b0-458c-b363-4ae80e5ecf76" providerId="ADAL" clId="{27132295-0E9B-4969-BB49-A9529617D6C9}" dt="2022-06-14T13:25:28.920" v="2912" actId="1038"/>
          <ac:picMkLst>
            <pc:docMk/>
            <pc:sldMk cId="3921887315" sldId="300"/>
            <ac:picMk id="3" creationId="{53BF2766-2FC8-44D0-8538-D79A68BCFE30}"/>
          </ac:picMkLst>
        </pc:picChg>
        <pc:picChg chg="mod ord">
          <ac:chgData name="Roberto Boada Romero" userId="e7909156-96b0-458c-b363-4ae80e5ecf76" providerId="ADAL" clId="{27132295-0E9B-4969-BB49-A9529617D6C9}" dt="2022-06-14T13:25:28.920" v="2912" actId="1038"/>
          <ac:picMkLst>
            <pc:docMk/>
            <pc:sldMk cId="3921887315" sldId="300"/>
            <ac:picMk id="4" creationId="{239C5C94-0700-4D64-9244-D74029243AD2}"/>
          </ac:picMkLst>
        </pc:picChg>
        <pc:picChg chg="add mod">
          <ac:chgData name="Roberto Boada Romero" userId="e7909156-96b0-458c-b363-4ae80e5ecf76" providerId="ADAL" clId="{27132295-0E9B-4969-BB49-A9529617D6C9}" dt="2022-06-13T14:53:28.138" v="1072"/>
          <ac:picMkLst>
            <pc:docMk/>
            <pc:sldMk cId="3921887315" sldId="300"/>
            <ac:picMk id="10" creationId="{166FD730-207A-4719-DF55-DF8B28C8BE38}"/>
          </ac:picMkLst>
        </pc:picChg>
        <pc:picChg chg="del mod">
          <ac:chgData name="Roberto Boada Romero" userId="e7909156-96b0-458c-b363-4ae80e5ecf76" providerId="ADAL" clId="{27132295-0E9B-4969-BB49-A9529617D6C9}" dt="2022-06-13T14:51:23.016" v="1050" actId="478"/>
          <ac:picMkLst>
            <pc:docMk/>
            <pc:sldMk cId="3921887315" sldId="300"/>
            <ac:picMk id="11" creationId="{B5F2C964-C6FE-4494-B66E-4E27323CF5EC}"/>
          </ac:picMkLst>
        </pc:picChg>
        <pc:picChg chg="add del mod topLvl">
          <ac:chgData name="Roberto Boada Romero" userId="e7909156-96b0-458c-b363-4ae80e5ecf76" providerId="ADAL" clId="{27132295-0E9B-4969-BB49-A9529617D6C9}" dt="2022-06-13T15:46:43.808" v="1646" actId="478"/>
          <ac:picMkLst>
            <pc:docMk/>
            <pc:sldMk cId="3921887315" sldId="300"/>
            <ac:picMk id="12" creationId="{9552D46D-E5B0-E033-D338-B34ADC4FF058}"/>
          </ac:picMkLst>
        </pc:picChg>
        <pc:picChg chg="add del mod">
          <ac:chgData name="Roberto Boada Romero" userId="e7909156-96b0-458c-b363-4ae80e5ecf76" providerId="ADAL" clId="{27132295-0E9B-4969-BB49-A9529617D6C9}" dt="2022-06-13T14:53:34.289" v="1076" actId="478"/>
          <ac:picMkLst>
            <pc:docMk/>
            <pc:sldMk cId="3921887315" sldId="300"/>
            <ac:picMk id="13" creationId="{6A459946-8554-41E4-B25C-FD73C45FE3B4}"/>
          </ac:picMkLst>
        </pc:picChg>
        <pc:picChg chg="add mod">
          <ac:chgData name="Roberto Boada Romero" userId="e7909156-96b0-458c-b363-4ae80e5ecf76" providerId="ADAL" clId="{27132295-0E9B-4969-BB49-A9529617D6C9}" dt="2022-06-13T15:46:51.624" v="1649" actId="164"/>
          <ac:picMkLst>
            <pc:docMk/>
            <pc:sldMk cId="3921887315" sldId="300"/>
            <ac:picMk id="17" creationId="{10D52DAB-470A-7E90-30AE-F1585A0C1E78}"/>
          </ac:picMkLst>
        </pc:picChg>
      </pc:sldChg>
      <pc:sldChg chg="addSp delSp modSp mod ord delAnim modAnim modNotesTx">
        <pc:chgData name="Roberto Boada Romero" userId="e7909156-96b0-458c-b363-4ae80e5ecf76" providerId="ADAL" clId="{27132295-0E9B-4969-BB49-A9529617D6C9}" dt="2022-06-14T17:18:14.376" v="3884"/>
        <pc:sldMkLst>
          <pc:docMk/>
          <pc:sldMk cId="125164548" sldId="301"/>
        </pc:sldMkLst>
        <pc:spChg chg="del mod">
          <ac:chgData name="Roberto Boada Romero" userId="e7909156-96b0-458c-b363-4ae80e5ecf76" providerId="ADAL" clId="{27132295-0E9B-4969-BB49-A9529617D6C9}" dt="2022-06-13T15:39:57.057" v="1498" actId="478"/>
          <ac:spMkLst>
            <pc:docMk/>
            <pc:sldMk cId="125164548" sldId="301"/>
            <ac:spMk id="5" creationId="{44188EE1-7C30-477A-9EAD-65E2376DBFFE}"/>
          </ac:spMkLst>
        </pc:spChg>
        <pc:spChg chg="mod">
          <ac:chgData name="Roberto Boada Romero" userId="e7909156-96b0-458c-b363-4ae80e5ecf76" providerId="ADAL" clId="{27132295-0E9B-4969-BB49-A9529617D6C9}" dt="2022-06-14T16:39:05.641" v="3837" actId="207"/>
          <ac:spMkLst>
            <pc:docMk/>
            <pc:sldMk cId="125164548" sldId="301"/>
            <ac:spMk id="8" creationId="{4BFC3AEC-D786-4BB5-B776-A19BBBC86A36}"/>
          </ac:spMkLst>
        </pc:spChg>
        <pc:spChg chg="add mod">
          <ac:chgData name="Roberto Boada Romero" userId="e7909156-96b0-458c-b363-4ae80e5ecf76" providerId="ADAL" clId="{27132295-0E9B-4969-BB49-A9529617D6C9}" dt="2022-06-14T13:02:24.911" v="2894" actId="1035"/>
          <ac:spMkLst>
            <pc:docMk/>
            <pc:sldMk cId="125164548" sldId="301"/>
            <ac:spMk id="9" creationId="{891D0876-86F1-877B-22E7-6374D8047E63}"/>
          </ac:spMkLst>
        </pc:spChg>
        <pc:spChg chg="mod">
          <ac:chgData name="Roberto Boada Romero" userId="e7909156-96b0-458c-b363-4ae80e5ecf76" providerId="ADAL" clId="{27132295-0E9B-4969-BB49-A9529617D6C9}" dt="2022-06-14T16:17:33.209" v="3747" actId="1076"/>
          <ac:spMkLst>
            <pc:docMk/>
            <pc:sldMk cId="125164548" sldId="301"/>
            <ac:spMk id="10" creationId="{94A44273-EAC7-4A52-BA7F-7A6D2F93D97D}"/>
          </ac:spMkLst>
        </pc:spChg>
        <pc:spChg chg="del mod topLvl">
          <ac:chgData name="Roberto Boada Romero" userId="e7909156-96b0-458c-b363-4ae80e5ecf76" providerId="ADAL" clId="{27132295-0E9B-4969-BB49-A9529617D6C9}" dt="2022-06-14T13:56:06.599" v="2913" actId="21"/>
          <ac:spMkLst>
            <pc:docMk/>
            <pc:sldMk cId="125164548" sldId="301"/>
            <ac:spMk id="11" creationId="{201D2A04-ECDE-4717-AF69-019388149E32}"/>
          </ac:spMkLst>
        </pc:spChg>
        <pc:spChg chg="add mod">
          <ac:chgData name="Roberto Boada Romero" userId="e7909156-96b0-458c-b363-4ae80e5ecf76" providerId="ADAL" clId="{27132295-0E9B-4969-BB49-A9529617D6C9}" dt="2022-06-14T13:56:07.503" v="2914"/>
          <ac:spMkLst>
            <pc:docMk/>
            <pc:sldMk cId="125164548" sldId="301"/>
            <ac:spMk id="19" creationId="{32A4F7F3-31C3-F877-29D4-FDAC0AE9EB6B}"/>
          </ac:spMkLst>
        </pc:spChg>
        <pc:grpChg chg="add mod">
          <ac:chgData name="Roberto Boada Romero" userId="e7909156-96b0-458c-b363-4ae80e5ecf76" providerId="ADAL" clId="{27132295-0E9B-4969-BB49-A9529617D6C9}" dt="2022-06-14T13:00:57.595" v="2809" actId="164"/>
          <ac:grpSpMkLst>
            <pc:docMk/>
            <pc:sldMk cId="125164548" sldId="301"/>
            <ac:grpSpMk id="4" creationId="{231905B2-1531-C1B6-5E78-0F75ED2AE183}"/>
          </ac:grpSpMkLst>
        </pc:grpChg>
        <pc:grpChg chg="add mod">
          <ac:chgData name="Roberto Boada Romero" userId="e7909156-96b0-458c-b363-4ae80e5ecf76" providerId="ADAL" clId="{27132295-0E9B-4969-BB49-A9529617D6C9}" dt="2022-06-14T13:56:47.004" v="2919" actId="164"/>
          <ac:grpSpMkLst>
            <pc:docMk/>
            <pc:sldMk cId="125164548" sldId="301"/>
            <ac:grpSpMk id="5" creationId="{ECCCC645-1A85-5734-BEB6-A21F55E782D1}"/>
          </ac:grpSpMkLst>
        </pc:grpChg>
        <pc:grpChg chg="del">
          <ac:chgData name="Roberto Boada Romero" userId="e7909156-96b0-458c-b363-4ae80e5ecf76" providerId="ADAL" clId="{27132295-0E9B-4969-BB49-A9529617D6C9}" dt="2022-06-13T15:24:50.332" v="1221" actId="478"/>
          <ac:grpSpMkLst>
            <pc:docMk/>
            <pc:sldMk cId="125164548" sldId="301"/>
            <ac:grpSpMk id="7" creationId="{2DC5E389-D1F4-4410-8785-F140A3055D49}"/>
          </ac:grpSpMkLst>
        </pc:grpChg>
        <pc:grpChg chg="add del mod ord topLvl">
          <ac:chgData name="Roberto Boada Romero" userId="e7909156-96b0-458c-b363-4ae80e5ecf76" providerId="ADAL" clId="{27132295-0E9B-4969-BB49-A9529617D6C9}" dt="2022-06-14T13:56:43.538" v="2918" actId="165"/>
          <ac:grpSpMkLst>
            <pc:docMk/>
            <pc:sldMk cId="125164548" sldId="301"/>
            <ac:grpSpMk id="12" creationId="{BD4DD417-6789-CC3C-E690-15A4CBCFA8C1}"/>
          </ac:grpSpMkLst>
        </pc:grpChg>
        <pc:grpChg chg="add del mod">
          <ac:chgData name="Roberto Boada Romero" userId="e7909156-96b0-458c-b363-4ae80e5ecf76" providerId="ADAL" clId="{27132295-0E9B-4969-BB49-A9529617D6C9}" dt="2022-06-14T13:56:06.599" v="2913" actId="21"/>
          <ac:grpSpMkLst>
            <pc:docMk/>
            <pc:sldMk cId="125164548" sldId="301"/>
            <ac:grpSpMk id="15" creationId="{D43D08D6-D5B3-5CEF-4FA8-B1CF9AAA5FA9}"/>
          </ac:grpSpMkLst>
        </pc:grpChg>
        <pc:picChg chg="mod">
          <ac:chgData name="Roberto Boada Romero" userId="e7909156-96b0-458c-b363-4ae80e5ecf76" providerId="ADAL" clId="{27132295-0E9B-4969-BB49-A9529617D6C9}" dt="2022-06-14T13:03:09.654" v="2900" actId="1076"/>
          <ac:picMkLst>
            <pc:docMk/>
            <pc:sldMk cId="125164548" sldId="301"/>
            <ac:picMk id="3" creationId="{503A5C48-0D59-4E0C-BC48-B98889C0AB1D}"/>
          </ac:picMkLst>
        </pc:picChg>
        <pc:picChg chg="mod modCrop">
          <ac:chgData name="Roberto Boada Romero" userId="e7909156-96b0-458c-b363-4ae80e5ecf76" providerId="ADAL" clId="{27132295-0E9B-4969-BB49-A9529617D6C9}" dt="2022-06-13T15:23:55.544" v="1216" actId="732"/>
          <ac:picMkLst>
            <pc:docMk/>
            <pc:sldMk cId="125164548" sldId="301"/>
            <ac:picMk id="4" creationId="{A002B13B-0D22-48F1-B7BF-0F28DDF1B8E8}"/>
          </ac:picMkLst>
        </pc:picChg>
        <pc:picChg chg="mod modCrop">
          <ac:chgData name="Roberto Boada Romero" userId="e7909156-96b0-458c-b363-4ae80e5ecf76" providerId="ADAL" clId="{27132295-0E9B-4969-BB49-A9529617D6C9}" dt="2022-06-13T15:24:01.703" v="1217" actId="732"/>
          <ac:picMkLst>
            <pc:docMk/>
            <pc:sldMk cId="125164548" sldId="301"/>
            <ac:picMk id="6" creationId="{C4A19779-CA7E-4106-A3D9-7A167A2ED94B}"/>
          </ac:picMkLst>
        </pc:picChg>
        <pc:picChg chg="mod topLvl modCrop">
          <ac:chgData name="Roberto Boada Romero" userId="e7909156-96b0-458c-b363-4ae80e5ecf76" providerId="ADAL" clId="{27132295-0E9B-4969-BB49-A9529617D6C9}" dt="2022-06-14T13:56:47.004" v="2919" actId="164"/>
          <ac:picMkLst>
            <pc:docMk/>
            <pc:sldMk cId="125164548" sldId="301"/>
            <ac:picMk id="13" creationId="{DDB9E7BE-9FE7-454D-75A8-3FF1812B6930}"/>
          </ac:picMkLst>
        </pc:picChg>
        <pc:picChg chg="mod topLvl modCrop">
          <ac:chgData name="Roberto Boada Romero" userId="e7909156-96b0-458c-b363-4ae80e5ecf76" providerId="ADAL" clId="{27132295-0E9B-4969-BB49-A9529617D6C9}" dt="2022-06-14T13:56:47.004" v="2919" actId="164"/>
          <ac:picMkLst>
            <pc:docMk/>
            <pc:sldMk cId="125164548" sldId="301"/>
            <ac:picMk id="14" creationId="{4DE138DC-48C0-6C19-0E61-7572BB824A42}"/>
          </ac:picMkLst>
        </pc:picChg>
        <pc:picChg chg="add mod ord modCrop">
          <ac:chgData name="Roberto Boada Romero" userId="e7909156-96b0-458c-b363-4ae80e5ecf76" providerId="ADAL" clId="{27132295-0E9B-4969-BB49-A9529617D6C9}" dt="2022-06-14T13:00:57.595" v="2809" actId="164"/>
          <ac:picMkLst>
            <pc:docMk/>
            <pc:sldMk cId="125164548" sldId="301"/>
            <ac:picMk id="16" creationId="{3C0870A5-4DE1-EE61-3AE9-93E07D3ECCA6}"/>
          </ac:picMkLst>
        </pc:picChg>
        <pc:picChg chg="add mod ord modCrop">
          <ac:chgData name="Roberto Boada Romero" userId="e7909156-96b0-458c-b363-4ae80e5ecf76" providerId="ADAL" clId="{27132295-0E9B-4969-BB49-A9529617D6C9}" dt="2022-06-14T13:02:54.790" v="2896" actId="732"/>
          <ac:picMkLst>
            <pc:docMk/>
            <pc:sldMk cId="125164548" sldId="301"/>
            <ac:picMk id="17" creationId="{CFCA1074-98E1-A6EA-D4CB-FFA6F5DE764E}"/>
          </ac:picMkLst>
        </pc:picChg>
        <pc:picChg chg="add del mod modCrop">
          <ac:chgData name="Roberto Boada Romero" userId="e7909156-96b0-458c-b363-4ae80e5ecf76" providerId="ADAL" clId="{27132295-0E9B-4969-BB49-A9529617D6C9}" dt="2022-06-14T13:02:05.498" v="2890" actId="478"/>
          <ac:picMkLst>
            <pc:docMk/>
            <pc:sldMk cId="125164548" sldId="301"/>
            <ac:picMk id="18" creationId="{ED06B878-0DA2-71DB-84B7-09E0E3F4A58D}"/>
          </ac:picMkLst>
        </pc:picChg>
      </pc:sldChg>
      <pc:sldChg chg="addSp delSp modSp mod delAnim modAnim modNotesTx">
        <pc:chgData name="Roberto Boada Romero" userId="e7909156-96b0-458c-b363-4ae80e5ecf76" providerId="ADAL" clId="{27132295-0E9B-4969-BB49-A9529617D6C9}" dt="2022-06-14T16:39:08.272" v="3838" actId="207"/>
        <pc:sldMkLst>
          <pc:docMk/>
          <pc:sldMk cId="3767069785" sldId="302"/>
        </pc:sldMkLst>
        <pc:spChg chg="add mod">
          <ac:chgData name="Roberto Boada Romero" userId="e7909156-96b0-458c-b363-4ae80e5ecf76" providerId="ADAL" clId="{27132295-0E9B-4969-BB49-A9529617D6C9}" dt="2022-06-13T15:53:55.333" v="1806" actId="164"/>
          <ac:spMkLst>
            <pc:docMk/>
            <pc:sldMk cId="3767069785" sldId="302"/>
            <ac:spMk id="2" creationId="{773759B7-9F18-9868-AAAA-7856A6D3E388}"/>
          </ac:spMkLst>
        </pc:spChg>
        <pc:spChg chg="mod">
          <ac:chgData name="Roberto Boada Romero" userId="e7909156-96b0-458c-b363-4ae80e5ecf76" providerId="ADAL" clId="{27132295-0E9B-4969-BB49-A9529617D6C9}" dt="2022-06-13T16:13:12.428" v="2425" actId="1035"/>
          <ac:spMkLst>
            <pc:docMk/>
            <pc:sldMk cId="3767069785" sldId="302"/>
            <ac:spMk id="7" creationId="{121C3307-FD9B-4087-87EF-0E909ABCC19E}"/>
          </ac:spMkLst>
        </pc:spChg>
        <pc:spChg chg="mod">
          <ac:chgData name="Roberto Boada Romero" userId="e7909156-96b0-458c-b363-4ae80e5ecf76" providerId="ADAL" clId="{27132295-0E9B-4969-BB49-A9529617D6C9}" dt="2022-06-14T16:39:08.272" v="3838" actId="207"/>
          <ac:spMkLst>
            <pc:docMk/>
            <pc:sldMk cId="3767069785" sldId="302"/>
            <ac:spMk id="8" creationId="{598A0C4F-A82B-48AB-BAB7-E0A41E15440A}"/>
          </ac:spMkLst>
        </pc:spChg>
        <pc:spChg chg="mod">
          <ac:chgData name="Roberto Boada Romero" userId="e7909156-96b0-458c-b363-4ae80e5ecf76" providerId="ADAL" clId="{27132295-0E9B-4969-BB49-A9529617D6C9}" dt="2022-06-13T16:13:12.428" v="2425" actId="1035"/>
          <ac:spMkLst>
            <pc:docMk/>
            <pc:sldMk cId="3767069785" sldId="302"/>
            <ac:spMk id="9" creationId="{77CD88E0-9A0F-4AF9-A7C7-827593BB6B6C}"/>
          </ac:spMkLst>
        </pc:spChg>
        <pc:spChg chg="mod">
          <ac:chgData name="Roberto Boada Romero" userId="e7909156-96b0-458c-b363-4ae80e5ecf76" providerId="ADAL" clId="{27132295-0E9B-4969-BB49-A9529617D6C9}" dt="2022-06-13T16:12:44.916" v="2405" actId="1038"/>
          <ac:spMkLst>
            <pc:docMk/>
            <pc:sldMk cId="3767069785" sldId="302"/>
            <ac:spMk id="13" creationId="{6D6232BB-A9BE-458F-9615-3491ADD2D3A0}"/>
          </ac:spMkLst>
        </pc:spChg>
        <pc:spChg chg="mod">
          <ac:chgData name="Roberto Boada Romero" userId="e7909156-96b0-458c-b363-4ae80e5ecf76" providerId="ADAL" clId="{27132295-0E9B-4969-BB49-A9529617D6C9}" dt="2022-06-13T16:12:44.916" v="2405" actId="1038"/>
          <ac:spMkLst>
            <pc:docMk/>
            <pc:sldMk cId="3767069785" sldId="302"/>
            <ac:spMk id="14" creationId="{688BFC90-47F6-422E-A0E2-AAFC369FF0A7}"/>
          </ac:spMkLst>
        </pc:spChg>
        <pc:spChg chg="del">
          <ac:chgData name="Roberto Boada Romero" userId="e7909156-96b0-458c-b363-4ae80e5ecf76" providerId="ADAL" clId="{27132295-0E9B-4969-BB49-A9529617D6C9}" dt="2022-06-13T16:07:12.896" v="2160" actId="478"/>
          <ac:spMkLst>
            <pc:docMk/>
            <pc:sldMk cId="3767069785" sldId="302"/>
            <ac:spMk id="15" creationId="{92A853A8-3EC3-452E-B3F8-51920C2B87F7}"/>
          </ac:spMkLst>
        </pc:spChg>
        <pc:spChg chg="add mod">
          <ac:chgData name="Roberto Boada Romero" userId="e7909156-96b0-458c-b363-4ae80e5ecf76" providerId="ADAL" clId="{27132295-0E9B-4969-BB49-A9529617D6C9}" dt="2022-06-13T15:54:09.711" v="1810" actId="14100"/>
          <ac:spMkLst>
            <pc:docMk/>
            <pc:sldMk cId="3767069785" sldId="302"/>
            <ac:spMk id="16" creationId="{8AB1D7C5-F1B2-D506-4D45-E14826C010DE}"/>
          </ac:spMkLst>
        </pc:spChg>
        <pc:spChg chg="add mod">
          <ac:chgData name="Roberto Boada Romero" userId="e7909156-96b0-458c-b363-4ae80e5ecf76" providerId="ADAL" clId="{27132295-0E9B-4969-BB49-A9529617D6C9}" dt="2022-06-13T16:14:44.728" v="2510" actId="20577"/>
          <ac:spMkLst>
            <pc:docMk/>
            <pc:sldMk cId="3767069785" sldId="302"/>
            <ac:spMk id="17" creationId="{47877316-E4E4-ACB7-61EE-8D29B39CF171}"/>
          </ac:spMkLst>
        </pc:spChg>
        <pc:spChg chg="add mod">
          <ac:chgData name="Roberto Boada Romero" userId="e7909156-96b0-458c-b363-4ae80e5ecf76" providerId="ADAL" clId="{27132295-0E9B-4969-BB49-A9529617D6C9}" dt="2022-06-14T14:20:25.980" v="3025" actId="1076"/>
          <ac:spMkLst>
            <pc:docMk/>
            <pc:sldMk cId="3767069785" sldId="302"/>
            <ac:spMk id="18" creationId="{1837E00E-4CBF-EC35-9FF7-60F3602C19C4}"/>
          </ac:spMkLst>
        </pc:spChg>
        <pc:spChg chg="add mod">
          <ac:chgData name="Roberto Boada Romero" userId="e7909156-96b0-458c-b363-4ae80e5ecf76" providerId="ADAL" clId="{27132295-0E9B-4969-BB49-A9529617D6C9}" dt="2022-06-14T14:47:54.123" v="3136" actId="1076"/>
          <ac:spMkLst>
            <pc:docMk/>
            <pc:sldMk cId="3767069785" sldId="302"/>
            <ac:spMk id="19" creationId="{C2600F5C-521F-1411-A571-1C0776EE6B33}"/>
          </ac:spMkLst>
        </pc:spChg>
        <pc:grpChg chg="add mod ord">
          <ac:chgData name="Roberto Boada Romero" userId="e7909156-96b0-458c-b363-4ae80e5ecf76" providerId="ADAL" clId="{27132295-0E9B-4969-BB49-A9529617D6C9}" dt="2022-06-13T16:14:30.451" v="2505" actId="1038"/>
          <ac:grpSpMkLst>
            <pc:docMk/>
            <pc:sldMk cId="3767069785" sldId="302"/>
            <ac:grpSpMk id="3" creationId="{B6027C00-1CC9-7D37-DD8C-F01143872408}"/>
          </ac:grpSpMkLst>
        </pc:grpChg>
        <pc:grpChg chg="mod">
          <ac:chgData name="Roberto Boada Romero" userId="e7909156-96b0-458c-b363-4ae80e5ecf76" providerId="ADAL" clId="{27132295-0E9B-4969-BB49-A9529617D6C9}" dt="2022-06-13T16:14:30.451" v="2505" actId="1038"/>
          <ac:grpSpMkLst>
            <pc:docMk/>
            <pc:sldMk cId="3767069785" sldId="302"/>
            <ac:grpSpMk id="10" creationId="{89C792C7-30F2-4B8B-8D29-4FA8FE5293EB}"/>
          </ac:grpSpMkLst>
        </pc:grpChg>
        <pc:picChg chg="mod modCrop">
          <ac:chgData name="Roberto Boada Romero" userId="e7909156-96b0-458c-b363-4ae80e5ecf76" providerId="ADAL" clId="{27132295-0E9B-4969-BB49-A9529617D6C9}" dt="2022-06-13T16:17:19.191" v="2561" actId="732"/>
          <ac:picMkLst>
            <pc:docMk/>
            <pc:sldMk cId="3767069785" sldId="302"/>
            <ac:picMk id="5" creationId="{51D7201F-C037-4714-A56E-41DFCE68968E}"/>
          </ac:picMkLst>
        </pc:picChg>
        <pc:picChg chg="mod">
          <ac:chgData name="Roberto Boada Romero" userId="e7909156-96b0-458c-b363-4ae80e5ecf76" providerId="ADAL" clId="{27132295-0E9B-4969-BB49-A9529617D6C9}" dt="2022-06-13T16:13:12.428" v="2425" actId="1035"/>
          <ac:picMkLst>
            <pc:docMk/>
            <pc:sldMk cId="3767069785" sldId="302"/>
            <ac:picMk id="6" creationId="{B446F462-96A8-488C-8756-4243C9079B50}"/>
          </ac:picMkLst>
        </pc:picChg>
        <pc:cxnChg chg="mod">
          <ac:chgData name="Roberto Boada Romero" userId="e7909156-96b0-458c-b363-4ae80e5ecf76" providerId="ADAL" clId="{27132295-0E9B-4969-BB49-A9529617D6C9}" dt="2022-06-13T15:53:23.977" v="1800" actId="1037"/>
          <ac:cxnSpMkLst>
            <pc:docMk/>
            <pc:sldMk cId="3767069785" sldId="302"/>
            <ac:cxnSpMk id="12" creationId="{13F6147B-A24F-4CA7-8ACD-66439AF1F6F1}"/>
          </ac:cxnSpMkLst>
        </pc:cxnChg>
      </pc:sldChg>
      <pc:sldChg chg="addSp delSp modSp mod modAnim">
        <pc:chgData name="Roberto Boada Romero" userId="e7909156-96b0-458c-b363-4ae80e5ecf76" providerId="ADAL" clId="{27132295-0E9B-4969-BB49-A9529617D6C9}" dt="2022-06-14T16:39:10.378" v="3839" actId="207"/>
        <pc:sldMkLst>
          <pc:docMk/>
          <pc:sldMk cId="3208716900" sldId="303"/>
        </pc:sldMkLst>
        <pc:spChg chg="mod">
          <ac:chgData name="Roberto Boada Romero" userId="e7909156-96b0-458c-b363-4ae80e5ecf76" providerId="ADAL" clId="{27132295-0E9B-4969-BB49-A9529617D6C9}" dt="2022-06-13T17:14:30.931" v="2567" actId="207"/>
          <ac:spMkLst>
            <pc:docMk/>
            <pc:sldMk cId="3208716900" sldId="303"/>
            <ac:spMk id="7" creationId="{2BCCA23A-15DD-475B-A48C-86E59F2F4036}"/>
          </ac:spMkLst>
        </pc:spChg>
        <pc:spChg chg="mod">
          <ac:chgData name="Roberto Boada Romero" userId="e7909156-96b0-458c-b363-4ae80e5ecf76" providerId="ADAL" clId="{27132295-0E9B-4969-BB49-A9529617D6C9}" dt="2022-06-14T16:39:10.378" v="3839" actId="207"/>
          <ac:spMkLst>
            <pc:docMk/>
            <pc:sldMk cId="3208716900" sldId="303"/>
            <ac:spMk id="8" creationId="{598A0C4F-A82B-48AB-BAB7-E0A41E15440A}"/>
          </ac:spMkLst>
        </pc:spChg>
        <pc:spChg chg="del mod ord">
          <ac:chgData name="Roberto Boada Romero" userId="e7909156-96b0-458c-b363-4ae80e5ecf76" providerId="ADAL" clId="{27132295-0E9B-4969-BB49-A9529617D6C9}" dt="2022-06-14T14:43:51.028" v="3091" actId="478"/>
          <ac:spMkLst>
            <pc:docMk/>
            <pc:sldMk cId="3208716900" sldId="303"/>
            <ac:spMk id="9" creationId="{CD9E0D9C-FA8E-4A6B-B7EE-EDC591279ECF}"/>
          </ac:spMkLst>
        </pc:spChg>
        <pc:spChg chg="mod">
          <ac:chgData name="Roberto Boada Romero" userId="e7909156-96b0-458c-b363-4ae80e5ecf76" providerId="ADAL" clId="{27132295-0E9B-4969-BB49-A9529617D6C9}" dt="2022-06-14T16:03:18.217" v="3674" actId="1038"/>
          <ac:spMkLst>
            <pc:docMk/>
            <pc:sldMk cId="3208716900" sldId="303"/>
            <ac:spMk id="10" creationId="{D4928341-1F01-4AC3-828F-E44C14441EE6}"/>
          </ac:spMkLst>
        </pc:spChg>
        <pc:spChg chg="del">
          <ac:chgData name="Roberto Boada Romero" userId="e7909156-96b0-458c-b363-4ae80e5ecf76" providerId="ADAL" clId="{27132295-0E9B-4969-BB49-A9529617D6C9}" dt="2022-06-13T17:14:17.817" v="2564" actId="478"/>
          <ac:spMkLst>
            <pc:docMk/>
            <pc:sldMk cId="3208716900" sldId="303"/>
            <ac:spMk id="11" creationId="{C640A8C1-9B11-4770-AC2B-A622791D6779}"/>
          </ac:spMkLst>
        </pc:spChg>
        <pc:spChg chg="add mod">
          <ac:chgData name="Roberto Boada Romero" userId="e7909156-96b0-458c-b363-4ae80e5ecf76" providerId="ADAL" clId="{27132295-0E9B-4969-BB49-A9529617D6C9}" dt="2022-06-13T17:14:57.185" v="2572" actId="164"/>
          <ac:spMkLst>
            <pc:docMk/>
            <pc:sldMk cId="3208716900" sldId="303"/>
            <ac:spMk id="12" creationId="{F169D3C1-9ADC-4F0A-E7F7-2544A3E74564}"/>
          </ac:spMkLst>
        </pc:spChg>
        <pc:spChg chg="add del mod topLvl">
          <ac:chgData name="Roberto Boada Romero" userId="e7909156-96b0-458c-b363-4ae80e5ecf76" providerId="ADAL" clId="{27132295-0E9B-4969-BB49-A9529617D6C9}" dt="2022-06-14T14:18:33.454" v="2987" actId="478"/>
          <ac:spMkLst>
            <pc:docMk/>
            <pc:sldMk cId="3208716900" sldId="303"/>
            <ac:spMk id="13" creationId="{52DC2EAB-934E-4117-C2E0-388D93B99E4D}"/>
          </ac:spMkLst>
        </pc:spChg>
        <pc:spChg chg="add del">
          <ac:chgData name="Roberto Boada Romero" userId="e7909156-96b0-458c-b363-4ae80e5ecf76" providerId="ADAL" clId="{27132295-0E9B-4969-BB49-A9529617D6C9}" dt="2022-06-14T15:53:24.141" v="3553"/>
          <ac:spMkLst>
            <pc:docMk/>
            <pc:sldMk cId="3208716900" sldId="303"/>
            <ac:spMk id="17" creationId="{16BCB4B9-F58C-4B0F-0DD1-42DF52AAB8C1}"/>
          </ac:spMkLst>
        </pc:spChg>
        <pc:spChg chg="add del mod">
          <ac:chgData name="Roberto Boada Romero" userId="e7909156-96b0-458c-b363-4ae80e5ecf76" providerId="ADAL" clId="{27132295-0E9B-4969-BB49-A9529617D6C9}" dt="2022-06-14T15:53:41.878" v="3556" actId="478"/>
          <ac:spMkLst>
            <pc:docMk/>
            <pc:sldMk cId="3208716900" sldId="303"/>
            <ac:spMk id="18" creationId="{242C5FBE-F8A5-D553-03AD-8747D0A664C7}"/>
          </ac:spMkLst>
        </pc:spChg>
        <pc:spChg chg="add mod">
          <ac:chgData name="Roberto Boada Romero" userId="e7909156-96b0-458c-b363-4ae80e5ecf76" providerId="ADAL" clId="{27132295-0E9B-4969-BB49-A9529617D6C9}" dt="2022-06-14T16:24:33.178" v="3751" actId="113"/>
          <ac:spMkLst>
            <pc:docMk/>
            <pc:sldMk cId="3208716900" sldId="303"/>
            <ac:spMk id="20" creationId="{1B64C917-32F5-1C07-25FE-BD430F337F8B}"/>
          </ac:spMkLst>
        </pc:spChg>
        <pc:grpChg chg="add mod topLvl">
          <ac:chgData name="Roberto Boada Romero" userId="e7909156-96b0-458c-b363-4ae80e5ecf76" providerId="ADAL" clId="{27132295-0E9B-4969-BB49-A9529617D6C9}" dt="2022-06-14T14:19:17.595" v="2998" actId="164"/>
          <ac:grpSpMkLst>
            <pc:docMk/>
            <pc:sldMk cId="3208716900" sldId="303"/>
            <ac:grpSpMk id="2" creationId="{52326CCF-9F85-55AC-6783-379037BFA663}"/>
          </ac:grpSpMkLst>
        </pc:grpChg>
        <pc:grpChg chg="mod">
          <ac:chgData name="Roberto Boada Romero" userId="e7909156-96b0-458c-b363-4ae80e5ecf76" providerId="ADAL" clId="{27132295-0E9B-4969-BB49-A9529617D6C9}" dt="2022-06-14T14:43:58.345" v="3123" actId="1035"/>
          <ac:grpSpMkLst>
            <pc:docMk/>
            <pc:sldMk cId="3208716900" sldId="303"/>
            <ac:grpSpMk id="3" creationId="{5F9C2424-364C-4343-B4CA-2646B6C5633F}"/>
          </ac:grpSpMkLst>
        </pc:grpChg>
        <pc:grpChg chg="add del mod">
          <ac:chgData name="Roberto Boada Romero" userId="e7909156-96b0-458c-b363-4ae80e5ecf76" providerId="ADAL" clId="{27132295-0E9B-4969-BB49-A9529617D6C9}" dt="2022-06-14T14:18:33.454" v="2987" actId="478"/>
          <ac:grpSpMkLst>
            <pc:docMk/>
            <pc:sldMk cId="3208716900" sldId="303"/>
            <ac:grpSpMk id="14" creationId="{B40E4C92-A0D9-0DF5-DA2E-630C352E5748}"/>
          </ac:grpSpMkLst>
        </pc:grpChg>
        <pc:grpChg chg="add mod">
          <ac:chgData name="Roberto Boada Romero" userId="e7909156-96b0-458c-b363-4ae80e5ecf76" providerId="ADAL" clId="{27132295-0E9B-4969-BB49-A9529617D6C9}" dt="2022-06-14T14:43:58.345" v="3123" actId="1035"/>
          <ac:grpSpMkLst>
            <pc:docMk/>
            <pc:sldMk cId="3208716900" sldId="303"/>
            <ac:grpSpMk id="16" creationId="{54270B8D-B1CB-6419-5C34-3F8BA9000E05}"/>
          </ac:grpSpMkLst>
        </pc:grpChg>
        <pc:picChg chg="mod">
          <ac:chgData name="Roberto Boada Romero" userId="e7909156-96b0-458c-b363-4ae80e5ecf76" providerId="ADAL" clId="{27132295-0E9B-4969-BB49-A9529617D6C9}" dt="2022-06-13T17:14:57.185" v="2572" actId="164"/>
          <ac:picMkLst>
            <pc:docMk/>
            <pc:sldMk cId="3208716900" sldId="303"/>
            <ac:picMk id="5" creationId="{E62FF198-83EB-4F57-8D5C-4E94C8EE2513}"/>
          </ac:picMkLst>
        </pc:picChg>
        <pc:picChg chg="add del mod">
          <ac:chgData name="Roberto Boada Romero" userId="e7909156-96b0-458c-b363-4ae80e5ecf76" providerId="ADAL" clId="{27132295-0E9B-4969-BB49-A9529617D6C9}" dt="2022-06-14T14:14:41.877" v="2924" actId="478"/>
          <ac:picMkLst>
            <pc:docMk/>
            <pc:sldMk cId="3208716900" sldId="303"/>
            <ac:picMk id="11" creationId="{9E83929E-3EE1-CA22-6FA8-CB89BBFE6B6B}"/>
          </ac:picMkLst>
        </pc:picChg>
        <pc:picChg chg="add mod modCrop">
          <ac:chgData name="Roberto Boada Romero" userId="e7909156-96b0-458c-b363-4ae80e5ecf76" providerId="ADAL" clId="{27132295-0E9B-4969-BB49-A9529617D6C9}" dt="2022-06-14T14:50:38.645" v="3183" actId="1035"/>
          <ac:picMkLst>
            <pc:docMk/>
            <pc:sldMk cId="3208716900" sldId="303"/>
            <ac:picMk id="15" creationId="{579807B5-A731-C8D3-967B-B4B16D38FA26}"/>
          </ac:picMkLst>
        </pc:picChg>
        <pc:picChg chg="add mod">
          <ac:chgData name="Roberto Boada Romero" userId="e7909156-96b0-458c-b363-4ae80e5ecf76" providerId="ADAL" clId="{27132295-0E9B-4969-BB49-A9529617D6C9}" dt="2022-06-14T16:03:06.089" v="3669" actId="1076"/>
          <ac:picMkLst>
            <pc:docMk/>
            <pc:sldMk cId="3208716900" sldId="303"/>
            <ac:picMk id="19" creationId="{36BF1CFF-2F37-3A6F-148C-5108B613A451}"/>
          </ac:picMkLst>
        </pc:picChg>
      </pc:sldChg>
      <pc:sldChg chg="addSp modSp mod modAnim modNotesTx">
        <pc:chgData name="Roberto Boada Romero" userId="e7909156-96b0-458c-b363-4ae80e5ecf76" providerId="ADAL" clId="{27132295-0E9B-4969-BB49-A9529617D6C9}" dt="2022-06-14T16:39:15.169" v="3841" actId="207"/>
        <pc:sldMkLst>
          <pc:docMk/>
          <pc:sldMk cId="1268017529" sldId="304"/>
        </pc:sldMkLst>
        <pc:spChg chg="mod">
          <ac:chgData name="Roberto Boada Romero" userId="e7909156-96b0-458c-b363-4ae80e5ecf76" providerId="ADAL" clId="{27132295-0E9B-4969-BB49-A9529617D6C9}" dt="2022-06-14T16:39:15.169" v="3841" actId="207"/>
          <ac:spMkLst>
            <pc:docMk/>
            <pc:sldMk cId="1268017529" sldId="304"/>
            <ac:spMk id="7" creationId="{A31AB047-3B4E-433B-93AA-D3CEF09A52F0}"/>
          </ac:spMkLst>
        </pc:spChg>
        <pc:spChg chg="mod">
          <ac:chgData name="Roberto Boada Romero" userId="e7909156-96b0-458c-b363-4ae80e5ecf76" providerId="ADAL" clId="{27132295-0E9B-4969-BB49-A9529617D6C9}" dt="2022-06-14T14:26:46.188" v="3059" actId="1076"/>
          <ac:spMkLst>
            <pc:docMk/>
            <pc:sldMk cId="1268017529" sldId="304"/>
            <ac:spMk id="10" creationId="{CBEBDAB5-742B-475D-9473-F52D97BB5CDF}"/>
          </ac:spMkLst>
        </pc:spChg>
        <pc:spChg chg="add mod">
          <ac:chgData name="Roberto Boada Romero" userId="e7909156-96b0-458c-b363-4ae80e5ecf76" providerId="ADAL" clId="{27132295-0E9B-4969-BB49-A9529617D6C9}" dt="2022-06-14T14:27:43.927" v="3088" actId="20577"/>
          <ac:spMkLst>
            <pc:docMk/>
            <pc:sldMk cId="1268017529" sldId="304"/>
            <ac:spMk id="13" creationId="{19F95245-65E2-1A42-1B9E-4780AEFAD710}"/>
          </ac:spMkLst>
        </pc:spChg>
        <pc:spChg chg="add mod">
          <ac:chgData name="Roberto Boada Romero" userId="e7909156-96b0-458c-b363-4ae80e5ecf76" providerId="ADAL" clId="{27132295-0E9B-4969-BB49-A9529617D6C9}" dt="2022-06-14T14:48:12.739" v="3144" actId="1076"/>
          <ac:spMkLst>
            <pc:docMk/>
            <pc:sldMk cId="1268017529" sldId="304"/>
            <ac:spMk id="16" creationId="{2A5DA90C-565F-AE16-7FD7-F6B90A072C6C}"/>
          </ac:spMkLst>
        </pc:spChg>
        <pc:grpChg chg="mod ord">
          <ac:chgData name="Roberto Boada Romero" userId="e7909156-96b0-458c-b363-4ae80e5ecf76" providerId="ADAL" clId="{27132295-0E9B-4969-BB49-A9529617D6C9}" dt="2022-06-14T14:26:27.276" v="3049" actId="14100"/>
          <ac:grpSpMkLst>
            <pc:docMk/>
            <pc:sldMk cId="1268017529" sldId="304"/>
            <ac:grpSpMk id="15" creationId="{BDAACDCD-593C-495A-8BFC-0A1CE6B4C3A4}"/>
          </ac:grpSpMkLst>
        </pc:grpChg>
        <pc:picChg chg="mod">
          <ac:chgData name="Roberto Boada Romero" userId="e7909156-96b0-458c-b363-4ae80e5ecf76" providerId="ADAL" clId="{27132295-0E9B-4969-BB49-A9529617D6C9}" dt="2022-06-14T14:27:52.067" v="3090" actId="1076"/>
          <ac:picMkLst>
            <pc:docMk/>
            <pc:sldMk cId="1268017529" sldId="304"/>
            <ac:picMk id="5" creationId="{7F5A2133-792A-4519-80E1-59F9D78A3802}"/>
          </ac:picMkLst>
        </pc:picChg>
      </pc:sldChg>
      <pc:sldChg chg="modSp modAnim modNotesTx">
        <pc:chgData name="Roberto Boada Romero" userId="e7909156-96b0-458c-b363-4ae80e5ecf76" providerId="ADAL" clId="{27132295-0E9B-4969-BB49-A9529617D6C9}" dt="2022-06-14T16:39:17.753" v="3842" actId="207"/>
        <pc:sldMkLst>
          <pc:docMk/>
          <pc:sldMk cId="1879107316" sldId="305"/>
        </pc:sldMkLst>
        <pc:spChg chg="mod">
          <ac:chgData name="Roberto Boada Romero" userId="e7909156-96b0-458c-b363-4ae80e5ecf76" providerId="ADAL" clId="{27132295-0E9B-4969-BB49-A9529617D6C9}" dt="2022-06-14T16:39:17.753" v="3842" actId="207"/>
          <ac:spMkLst>
            <pc:docMk/>
            <pc:sldMk cId="1879107316" sldId="305"/>
            <ac:spMk id="7" creationId="{A31AB047-3B4E-433B-93AA-D3CEF09A52F0}"/>
          </ac:spMkLst>
        </pc:spChg>
        <pc:spChg chg="mod">
          <ac:chgData name="Roberto Boada Romero" userId="e7909156-96b0-458c-b363-4ae80e5ecf76" providerId="ADAL" clId="{27132295-0E9B-4969-BB49-A9529617D6C9}" dt="2022-06-14T16:00:52.267" v="3609" actId="20577"/>
          <ac:spMkLst>
            <pc:docMk/>
            <pc:sldMk cId="1879107316" sldId="305"/>
            <ac:spMk id="15" creationId="{E8F2DFE4-5130-4B35-B40A-3EF982F9D8F6}"/>
          </ac:spMkLst>
        </pc:spChg>
      </pc:sldChg>
      <pc:sldChg chg="add del">
        <pc:chgData name="Roberto Boada Romero" userId="e7909156-96b0-458c-b363-4ae80e5ecf76" providerId="ADAL" clId="{27132295-0E9B-4969-BB49-A9529617D6C9}" dt="2022-06-13T17:21:22.370" v="2601" actId="47"/>
        <pc:sldMkLst>
          <pc:docMk/>
          <pc:sldMk cId="460574359" sldId="306"/>
        </pc:sldMkLst>
      </pc:sldChg>
      <pc:sldChg chg="del">
        <pc:chgData name="Roberto Boada Romero" userId="e7909156-96b0-458c-b363-4ae80e5ecf76" providerId="ADAL" clId="{27132295-0E9B-4969-BB49-A9529617D6C9}" dt="2022-06-13T17:20:05.594" v="2587" actId="47"/>
        <pc:sldMkLst>
          <pc:docMk/>
          <pc:sldMk cId="3295219321" sldId="306"/>
        </pc:sldMkLst>
      </pc:sldChg>
      <pc:sldChg chg="del">
        <pc:chgData name="Roberto Boada Romero" userId="e7909156-96b0-458c-b363-4ae80e5ecf76" providerId="ADAL" clId="{27132295-0E9B-4969-BB49-A9529617D6C9}" dt="2022-06-13T17:23:34.002" v="2628" actId="47"/>
        <pc:sldMkLst>
          <pc:docMk/>
          <pc:sldMk cId="3603583154" sldId="307"/>
        </pc:sldMkLst>
      </pc:sldChg>
      <pc:sldChg chg="addSp modSp mod ord">
        <pc:chgData name="Roberto Boada Romero" userId="e7909156-96b0-458c-b363-4ae80e5ecf76" providerId="ADAL" clId="{27132295-0E9B-4969-BB49-A9529617D6C9}" dt="2022-06-14T16:39:20.025" v="3843" actId="207"/>
        <pc:sldMkLst>
          <pc:docMk/>
          <pc:sldMk cId="1694243282" sldId="310"/>
        </pc:sldMkLst>
        <pc:spChg chg="mod">
          <ac:chgData name="Roberto Boada Romero" userId="e7909156-96b0-458c-b363-4ae80e5ecf76" providerId="ADAL" clId="{27132295-0E9B-4969-BB49-A9529617D6C9}" dt="2022-06-14T16:39:20.025" v="3843" actId="207"/>
          <ac:spMkLst>
            <pc:docMk/>
            <pc:sldMk cId="1694243282" sldId="310"/>
            <ac:spMk id="7" creationId="{A31AB047-3B4E-433B-93AA-D3CEF09A52F0}"/>
          </ac:spMkLst>
        </pc:spChg>
        <pc:spChg chg="add mod">
          <ac:chgData name="Roberto Boada Romero" userId="e7909156-96b0-458c-b363-4ae80e5ecf76" providerId="ADAL" clId="{27132295-0E9B-4969-BB49-A9529617D6C9}" dt="2022-06-14T16:37:51.552" v="3833" actId="1076"/>
          <ac:spMkLst>
            <pc:docMk/>
            <pc:sldMk cId="1694243282" sldId="310"/>
            <ac:spMk id="8" creationId="{87A03925-B630-8C6F-8098-12BB546D26E9}"/>
          </ac:spMkLst>
        </pc:spChg>
        <pc:spChg chg="mod">
          <ac:chgData name="Roberto Boada Romero" userId="e7909156-96b0-458c-b363-4ae80e5ecf76" providerId="ADAL" clId="{27132295-0E9B-4969-BB49-A9529617D6C9}" dt="2022-06-14T16:37:43.154" v="3830" actId="122"/>
          <ac:spMkLst>
            <pc:docMk/>
            <pc:sldMk cId="1694243282" sldId="310"/>
            <ac:spMk id="16" creationId="{AEA708F3-147F-4B3D-9866-9762E3CEEB90}"/>
          </ac:spMkLst>
        </pc:spChg>
      </pc:sldChg>
      <pc:sldChg chg="addSp delSp modSp mod">
        <pc:chgData name="Roberto Boada Romero" userId="e7909156-96b0-458c-b363-4ae80e5ecf76" providerId="ADAL" clId="{27132295-0E9B-4969-BB49-A9529617D6C9}" dt="2022-06-14T16:38:56.699" v="3834" actId="207"/>
        <pc:sldMkLst>
          <pc:docMk/>
          <pc:sldMk cId="3965236714" sldId="311"/>
        </pc:sldMkLst>
        <pc:spChg chg="mod">
          <ac:chgData name="Roberto Boada Romero" userId="e7909156-96b0-458c-b363-4ae80e5ecf76" providerId="ADAL" clId="{27132295-0E9B-4969-BB49-A9529617D6C9}" dt="2022-06-14T16:38:56.699" v="3834" actId="207"/>
          <ac:spMkLst>
            <pc:docMk/>
            <pc:sldMk cId="3965236714" sldId="311"/>
            <ac:spMk id="6" creationId="{9171E192-443C-4109-AEA1-8F1A2DDCCEC0}"/>
          </ac:spMkLst>
        </pc:spChg>
        <pc:spChg chg="add del mod">
          <ac:chgData name="Roberto Boada Romero" userId="e7909156-96b0-458c-b363-4ae80e5ecf76" providerId="ADAL" clId="{27132295-0E9B-4969-BB49-A9529617D6C9}" dt="2022-06-14T07:13:21.194" v="2652" actId="20577"/>
          <ac:spMkLst>
            <pc:docMk/>
            <pc:sldMk cId="3965236714" sldId="311"/>
            <ac:spMk id="14" creationId="{12DED743-14D8-4057-908D-814587929526}"/>
          </ac:spMkLst>
        </pc:spChg>
        <pc:spChg chg="mod">
          <ac:chgData name="Roberto Boada Romero" userId="e7909156-96b0-458c-b363-4ae80e5ecf76" providerId="ADAL" clId="{27132295-0E9B-4969-BB49-A9529617D6C9}" dt="2022-06-14T08:14:55.507" v="2677" actId="6549"/>
          <ac:spMkLst>
            <pc:docMk/>
            <pc:sldMk cId="3965236714" sldId="311"/>
            <ac:spMk id="19" creationId="{F7588AB7-2077-4EAC-B6FA-68CABDAD4A63}"/>
          </ac:spMkLst>
        </pc:spChg>
        <pc:spChg chg="mod">
          <ac:chgData name="Roberto Boada Romero" userId="e7909156-96b0-458c-b363-4ae80e5ecf76" providerId="ADAL" clId="{27132295-0E9B-4969-BB49-A9529617D6C9}" dt="2022-06-13T08:45:40.054" v="704" actId="3062"/>
          <ac:spMkLst>
            <pc:docMk/>
            <pc:sldMk cId="3965236714" sldId="311"/>
            <ac:spMk id="21" creationId="{6017A1B1-0120-4BB8-A988-149BC2129038}"/>
          </ac:spMkLst>
        </pc:spChg>
        <pc:spChg chg="mod">
          <ac:chgData name="Roberto Boada Romero" userId="e7909156-96b0-458c-b363-4ae80e5ecf76" providerId="ADAL" clId="{27132295-0E9B-4969-BB49-A9529617D6C9}" dt="2022-06-13T08:45:19.759" v="703"/>
          <ac:spMkLst>
            <pc:docMk/>
            <pc:sldMk cId="3965236714" sldId="311"/>
            <ac:spMk id="22" creationId="{F94E746E-AC76-49E0-946B-5DBCAF1F0E90}"/>
          </ac:spMkLst>
        </pc:spChg>
        <pc:grpChg chg="mod">
          <ac:chgData name="Roberto Boada Romero" userId="e7909156-96b0-458c-b363-4ae80e5ecf76" providerId="ADAL" clId="{27132295-0E9B-4969-BB49-A9529617D6C9}" dt="2022-06-13T08:45:19.759" v="703"/>
          <ac:grpSpMkLst>
            <pc:docMk/>
            <pc:sldMk cId="3965236714" sldId="311"/>
            <ac:grpSpMk id="20" creationId="{ACB75507-7657-4EAA-9417-C0D296E3C3FC}"/>
          </ac:grpSpMkLst>
        </pc:grpChg>
      </pc:sldChg>
      <pc:sldChg chg="addSp delSp modSp add mod">
        <pc:chgData name="Roberto Boada Romero" userId="e7909156-96b0-458c-b363-4ae80e5ecf76" providerId="ADAL" clId="{27132295-0E9B-4969-BB49-A9529617D6C9}" dt="2022-06-14T16:39:12.745" v="3840" actId="207"/>
        <pc:sldMkLst>
          <pc:docMk/>
          <pc:sldMk cId="1538340286" sldId="312"/>
        </pc:sldMkLst>
        <pc:spChg chg="mod">
          <ac:chgData name="Roberto Boada Romero" userId="e7909156-96b0-458c-b363-4ae80e5ecf76" providerId="ADAL" clId="{27132295-0E9B-4969-BB49-A9529617D6C9}" dt="2022-06-14T16:39:12.745" v="3840" actId="207"/>
          <ac:spMkLst>
            <pc:docMk/>
            <pc:sldMk cId="1538340286" sldId="312"/>
            <ac:spMk id="7" creationId="{A31AB047-3B4E-433B-93AA-D3CEF09A52F0}"/>
          </ac:spMkLst>
        </pc:spChg>
        <pc:spChg chg="add del mod topLvl">
          <ac:chgData name="Roberto Boada Romero" userId="e7909156-96b0-458c-b363-4ae80e5ecf76" providerId="ADAL" clId="{27132295-0E9B-4969-BB49-A9529617D6C9}" dt="2022-06-13T17:21:18.777" v="2599" actId="478"/>
          <ac:spMkLst>
            <pc:docMk/>
            <pc:sldMk cId="1538340286" sldId="312"/>
            <ac:spMk id="9" creationId="{5940D054-30D0-46A6-A8DF-4BBCE96B5BAE}"/>
          </ac:spMkLst>
        </pc:spChg>
        <pc:spChg chg="add del mod topLvl">
          <ac:chgData name="Roberto Boada Romero" userId="e7909156-96b0-458c-b363-4ae80e5ecf76" providerId="ADAL" clId="{27132295-0E9B-4969-BB49-A9529617D6C9}" dt="2022-06-13T17:20:50.013" v="2592" actId="478"/>
          <ac:spMkLst>
            <pc:docMk/>
            <pc:sldMk cId="1538340286" sldId="312"/>
            <ac:spMk id="10" creationId="{B425ED13-BE7F-45C4-9E1E-11A3DB9CBA07}"/>
          </ac:spMkLst>
        </pc:spChg>
        <pc:spChg chg="add del mod">
          <ac:chgData name="Roberto Boada Romero" userId="e7909156-96b0-458c-b363-4ae80e5ecf76" providerId="ADAL" clId="{27132295-0E9B-4969-BB49-A9529617D6C9}" dt="2022-06-14T14:25:37.824" v="3035"/>
          <ac:spMkLst>
            <pc:docMk/>
            <pc:sldMk cId="1538340286" sldId="312"/>
            <ac:spMk id="11" creationId="{9A65F90A-DFDE-E684-B7E2-6F0D22A46B6E}"/>
          </ac:spMkLst>
        </pc:spChg>
        <pc:spChg chg="del">
          <ac:chgData name="Roberto Boada Romero" userId="e7909156-96b0-458c-b363-4ae80e5ecf76" providerId="ADAL" clId="{27132295-0E9B-4969-BB49-A9529617D6C9}" dt="2022-06-13T17:22:18.207" v="2621" actId="478"/>
          <ac:spMkLst>
            <pc:docMk/>
            <pc:sldMk cId="1538340286" sldId="312"/>
            <ac:spMk id="11" creationId="{A3A860F0-EAD4-4B2A-823E-2CB16649B9DA}"/>
          </ac:spMkLst>
        </pc:spChg>
        <pc:spChg chg="add mod">
          <ac:chgData name="Roberto Boada Romero" userId="e7909156-96b0-458c-b363-4ae80e5ecf76" providerId="ADAL" clId="{27132295-0E9B-4969-BB49-A9529617D6C9}" dt="2022-06-13T17:21:41.512" v="2608" actId="164"/>
          <ac:spMkLst>
            <pc:docMk/>
            <pc:sldMk cId="1538340286" sldId="312"/>
            <ac:spMk id="12" creationId="{57B8B40F-AE63-6A84-D7A7-8244BDB122FC}"/>
          </ac:spMkLst>
        </pc:spChg>
        <pc:spChg chg="add mod">
          <ac:chgData name="Roberto Boada Romero" userId="e7909156-96b0-458c-b363-4ae80e5ecf76" providerId="ADAL" clId="{27132295-0E9B-4969-BB49-A9529617D6C9}" dt="2022-06-13T17:22:10.704" v="2620" actId="1076"/>
          <ac:spMkLst>
            <pc:docMk/>
            <pc:sldMk cId="1538340286" sldId="312"/>
            <ac:spMk id="13" creationId="{F40F126C-595E-7B3A-1784-6C267C17F339}"/>
          </ac:spMkLst>
        </pc:spChg>
        <pc:grpChg chg="add mod">
          <ac:chgData name="Roberto Boada Romero" userId="e7909156-96b0-458c-b363-4ae80e5ecf76" providerId="ADAL" clId="{27132295-0E9B-4969-BB49-A9529617D6C9}" dt="2022-06-13T17:22:34.167" v="2627" actId="14100"/>
          <ac:grpSpMkLst>
            <pc:docMk/>
            <pc:sldMk cId="1538340286" sldId="312"/>
            <ac:grpSpMk id="2" creationId="{06EF6D05-2A6D-62A2-E798-00F8EE50A228}"/>
          </ac:grpSpMkLst>
        </pc:grpChg>
        <pc:grpChg chg="del">
          <ac:chgData name="Roberto Boada Romero" userId="e7909156-96b0-458c-b363-4ae80e5ecf76" providerId="ADAL" clId="{27132295-0E9B-4969-BB49-A9529617D6C9}" dt="2022-06-13T17:20:42.962" v="2589" actId="165"/>
          <ac:grpSpMkLst>
            <pc:docMk/>
            <pc:sldMk cId="1538340286" sldId="312"/>
            <ac:grpSpMk id="5" creationId="{4ABF3FBC-02AF-4A8A-818F-1E5E47F61420}"/>
          </ac:grpSpMkLst>
        </pc:grpChg>
        <pc:picChg chg="mod topLvl modCrop">
          <ac:chgData name="Roberto Boada Romero" userId="e7909156-96b0-458c-b363-4ae80e5ecf76" providerId="ADAL" clId="{27132295-0E9B-4969-BB49-A9529617D6C9}" dt="2022-06-14T14:21:53.396" v="3033" actId="732"/>
          <ac:picMkLst>
            <pc:docMk/>
            <pc:sldMk cId="1538340286" sldId="312"/>
            <ac:picMk id="6" creationId="{4C44E21C-C65F-46B3-B786-C7EE74895A25}"/>
          </ac:picMkLst>
        </pc:picChg>
        <pc:picChg chg="del">
          <ac:chgData name="Roberto Boada Romero" userId="e7909156-96b0-458c-b363-4ae80e5ecf76" providerId="ADAL" clId="{27132295-0E9B-4969-BB49-A9529617D6C9}" dt="2022-06-13T17:20:35.625" v="2588" actId="478"/>
          <ac:picMkLst>
            <pc:docMk/>
            <pc:sldMk cId="1538340286" sldId="312"/>
            <ac:picMk id="8" creationId="{E61789F1-162F-40D6-961C-818E052EE8F4}"/>
          </ac:picMkLst>
        </pc:picChg>
      </pc:sldChg>
      <pc:sldChg chg="del">
        <pc:chgData name="Roberto Boada Romero" userId="e7909156-96b0-458c-b363-4ae80e5ecf76" providerId="ADAL" clId="{27132295-0E9B-4969-BB49-A9529617D6C9}" dt="2022-06-14T14:49:52.807" v="3152" actId="47"/>
        <pc:sldMkLst>
          <pc:docMk/>
          <pc:sldMk cId="2435601807" sldId="313"/>
        </pc:sldMkLst>
      </pc:sldChg>
    </pc:docChg>
  </pc:docChgLst>
  <pc:docChgLst>
    <pc:chgData name="Roberto Boada Romero" userId="e7909156-96b0-458c-b363-4ae80e5ecf76" providerId="ADAL" clId="{A6CB340C-3AD2-4F24-BD6C-CC1301CE641C}"/>
    <pc:docChg chg="undo custSel addSld delSld modSld sldOrd">
      <pc:chgData name="Roberto Boada Romero" userId="e7909156-96b0-458c-b363-4ae80e5ecf76" providerId="ADAL" clId="{A6CB340C-3AD2-4F24-BD6C-CC1301CE641C}" dt="2022-09-06T01:40:19.206" v="1404" actId="20577"/>
      <pc:docMkLst>
        <pc:docMk/>
      </pc:docMkLst>
      <pc:sldChg chg="modSp mod">
        <pc:chgData name="Roberto Boada Romero" userId="e7909156-96b0-458c-b363-4ae80e5ecf76" providerId="ADAL" clId="{A6CB340C-3AD2-4F24-BD6C-CC1301CE641C}" dt="2022-09-04T19:24:29" v="14" actId="1037"/>
        <pc:sldMkLst>
          <pc:docMk/>
          <pc:sldMk cId="3936218902" sldId="256"/>
        </pc:sldMkLst>
        <pc:picChg chg="mod">
          <ac:chgData name="Roberto Boada Romero" userId="e7909156-96b0-458c-b363-4ae80e5ecf76" providerId="ADAL" clId="{A6CB340C-3AD2-4F24-BD6C-CC1301CE641C}" dt="2022-09-04T19:24:26.608" v="11" actId="1038"/>
          <ac:picMkLst>
            <pc:docMk/>
            <pc:sldMk cId="3936218902" sldId="256"/>
            <ac:picMk id="6" creationId="{24960C92-7C69-6DCA-D33B-2ACD8E3676D1}"/>
          </ac:picMkLst>
        </pc:picChg>
        <pc:picChg chg="mod">
          <ac:chgData name="Roberto Boada Romero" userId="e7909156-96b0-458c-b363-4ae80e5ecf76" providerId="ADAL" clId="{A6CB340C-3AD2-4F24-BD6C-CC1301CE641C}" dt="2022-09-04T19:24:29" v="14" actId="1037"/>
          <ac:picMkLst>
            <pc:docMk/>
            <pc:sldMk cId="3936218902" sldId="256"/>
            <ac:picMk id="7" creationId="{8A339FF2-C498-201E-95AF-A7ED40D10F55}"/>
          </ac:picMkLst>
        </pc:picChg>
      </pc:sldChg>
      <pc:sldChg chg="addSp delSp modSp mod">
        <pc:chgData name="Roberto Boada Romero" userId="e7909156-96b0-458c-b363-4ae80e5ecf76" providerId="ADAL" clId="{A6CB340C-3AD2-4F24-BD6C-CC1301CE641C}" dt="2022-09-06T01:32:27.575" v="1371" actId="20577"/>
        <pc:sldMkLst>
          <pc:docMk/>
          <pc:sldMk cId="1659814164" sldId="276"/>
        </pc:sldMkLst>
        <pc:spChg chg="mod">
          <ac:chgData name="Roberto Boada Romero" userId="e7909156-96b0-458c-b363-4ae80e5ecf76" providerId="ADAL" clId="{A6CB340C-3AD2-4F24-BD6C-CC1301CE641C}" dt="2022-09-06T01:32:27.575" v="1371" actId="20577"/>
          <ac:spMkLst>
            <pc:docMk/>
            <pc:sldMk cId="1659814164" sldId="276"/>
            <ac:spMk id="9" creationId="{DA340081-A32F-4C4C-B8AC-4ADBCF02ADA4}"/>
          </ac:spMkLst>
        </pc:spChg>
        <pc:spChg chg="del">
          <ac:chgData name="Roberto Boada Romero" userId="e7909156-96b0-458c-b363-4ae80e5ecf76" providerId="ADAL" clId="{A6CB340C-3AD2-4F24-BD6C-CC1301CE641C}" dt="2022-09-06T01:32:09.844" v="1353" actId="478"/>
          <ac:spMkLst>
            <pc:docMk/>
            <pc:sldMk cId="1659814164" sldId="276"/>
            <ac:spMk id="10" creationId="{DF9B718F-AE6D-4B7E-BF1D-5AB8118A016A}"/>
          </ac:spMkLst>
        </pc:spChg>
        <pc:spChg chg="add mod">
          <ac:chgData name="Roberto Boada Romero" userId="e7909156-96b0-458c-b363-4ae80e5ecf76" providerId="ADAL" clId="{A6CB340C-3AD2-4F24-BD6C-CC1301CE641C}" dt="2022-09-06T01:32:15.738" v="1370" actId="20577"/>
          <ac:spMkLst>
            <pc:docMk/>
            <pc:sldMk cId="1659814164" sldId="276"/>
            <ac:spMk id="18" creationId="{24B40501-1FE8-2A0E-1DFF-5621EF7252D2}"/>
          </ac:spMkLst>
        </pc:spChg>
      </pc:sldChg>
      <pc:sldChg chg="addSp delSp modSp mod modAnim modNotesTx">
        <pc:chgData name="Roberto Boada Romero" userId="e7909156-96b0-458c-b363-4ae80e5ecf76" providerId="ADAL" clId="{A6CB340C-3AD2-4F24-BD6C-CC1301CE641C}" dt="2022-09-05T22:13:30.434" v="735" actId="20577"/>
        <pc:sldMkLst>
          <pc:docMk/>
          <pc:sldMk cId="246373364" sldId="301"/>
        </pc:sldMkLst>
        <pc:spChg chg="mod">
          <ac:chgData name="Roberto Boada Romero" userId="e7909156-96b0-458c-b363-4ae80e5ecf76" providerId="ADAL" clId="{A6CB340C-3AD2-4F24-BD6C-CC1301CE641C}" dt="2022-09-05T20:38:15.637" v="332" actId="1076"/>
          <ac:spMkLst>
            <pc:docMk/>
            <pc:sldMk cId="246373364" sldId="301"/>
            <ac:spMk id="7" creationId="{64247F34-2F17-C57F-EC9C-88E497000532}"/>
          </ac:spMkLst>
        </pc:spChg>
        <pc:spChg chg="mod">
          <ac:chgData name="Roberto Boada Romero" userId="e7909156-96b0-458c-b363-4ae80e5ecf76" providerId="ADAL" clId="{A6CB340C-3AD2-4F24-BD6C-CC1301CE641C}" dt="2022-09-05T20:58:30.836" v="433" actId="14100"/>
          <ac:spMkLst>
            <pc:docMk/>
            <pc:sldMk cId="246373364" sldId="301"/>
            <ac:spMk id="12" creationId="{16A708F0-550C-8094-9E6D-56AC00BB1EEC}"/>
          </ac:spMkLst>
        </pc:spChg>
        <pc:spChg chg="mod">
          <ac:chgData name="Roberto Boada Romero" userId="e7909156-96b0-458c-b363-4ae80e5ecf76" providerId="ADAL" clId="{A6CB340C-3AD2-4F24-BD6C-CC1301CE641C}" dt="2022-09-05T20:38:09.702" v="331" actId="1076"/>
          <ac:spMkLst>
            <pc:docMk/>
            <pc:sldMk cId="246373364" sldId="301"/>
            <ac:spMk id="13" creationId="{F03C51E7-0DE1-5168-4930-282B299BA51F}"/>
          </ac:spMkLst>
        </pc:spChg>
        <pc:spChg chg="mod">
          <ac:chgData name="Roberto Boada Romero" userId="e7909156-96b0-458c-b363-4ae80e5ecf76" providerId="ADAL" clId="{A6CB340C-3AD2-4F24-BD6C-CC1301CE641C}" dt="2022-09-05T20:55:55.131" v="401" actId="1076"/>
          <ac:spMkLst>
            <pc:docMk/>
            <pc:sldMk cId="246373364" sldId="301"/>
            <ac:spMk id="19" creationId="{C7677E3A-24F5-4E27-65BB-35CCBF2949FB}"/>
          </ac:spMkLst>
        </pc:spChg>
        <pc:grpChg chg="mod">
          <ac:chgData name="Roberto Boada Romero" userId="e7909156-96b0-458c-b363-4ae80e5ecf76" providerId="ADAL" clId="{A6CB340C-3AD2-4F24-BD6C-CC1301CE641C}" dt="2022-09-05T20:38:09.702" v="331" actId="1076"/>
          <ac:grpSpMkLst>
            <pc:docMk/>
            <pc:sldMk cId="246373364" sldId="301"/>
            <ac:grpSpMk id="8" creationId="{4E0C4AC9-A1A0-A766-71AF-2B79F8F07506}"/>
          </ac:grpSpMkLst>
        </pc:grpChg>
        <pc:picChg chg="mod">
          <ac:chgData name="Roberto Boada Romero" userId="e7909156-96b0-458c-b363-4ae80e5ecf76" providerId="ADAL" clId="{A6CB340C-3AD2-4F24-BD6C-CC1301CE641C}" dt="2022-09-05T20:38:09.702" v="331" actId="1076"/>
          <ac:picMkLst>
            <pc:docMk/>
            <pc:sldMk cId="246373364" sldId="301"/>
            <ac:picMk id="9" creationId="{85F1EA36-7F4A-5E35-E492-8D79B8971B6C}"/>
          </ac:picMkLst>
        </pc:picChg>
        <pc:picChg chg="mod">
          <ac:chgData name="Roberto Boada Romero" userId="e7909156-96b0-458c-b363-4ae80e5ecf76" providerId="ADAL" clId="{A6CB340C-3AD2-4F24-BD6C-CC1301CE641C}" dt="2022-09-05T20:38:09.702" v="331" actId="1076"/>
          <ac:picMkLst>
            <pc:docMk/>
            <pc:sldMk cId="246373364" sldId="301"/>
            <ac:picMk id="10" creationId="{761003BC-AC04-DE1B-4378-C576DEED10F5}"/>
          </ac:picMkLst>
        </pc:picChg>
        <pc:picChg chg="mod">
          <ac:chgData name="Roberto Boada Romero" userId="e7909156-96b0-458c-b363-4ae80e5ecf76" providerId="ADAL" clId="{A6CB340C-3AD2-4F24-BD6C-CC1301CE641C}" dt="2022-09-05T20:55:55.131" v="401" actId="1076"/>
          <ac:picMkLst>
            <pc:docMk/>
            <pc:sldMk cId="246373364" sldId="301"/>
            <ac:picMk id="15" creationId="{14741576-44F4-B825-4C7B-966B366D0D9C}"/>
          </ac:picMkLst>
        </pc:picChg>
        <pc:picChg chg="del mod">
          <ac:chgData name="Roberto Boada Romero" userId="e7909156-96b0-458c-b363-4ae80e5ecf76" providerId="ADAL" clId="{A6CB340C-3AD2-4F24-BD6C-CC1301CE641C}" dt="2022-09-05T20:55:03.356" v="387" actId="478"/>
          <ac:picMkLst>
            <pc:docMk/>
            <pc:sldMk cId="246373364" sldId="301"/>
            <ac:picMk id="42" creationId="{43CE04C4-987C-3AFC-0DED-2D81389BA69C}"/>
          </ac:picMkLst>
        </pc:picChg>
        <pc:picChg chg="add mod">
          <ac:chgData name="Roberto Boada Romero" userId="e7909156-96b0-458c-b363-4ae80e5ecf76" providerId="ADAL" clId="{A6CB340C-3AD2-4F24-BD6C-CC1301CE641C}" dt="2022-09-05T20:58:00.565" v="414" actId="1076"/>
          <ac:picMkLst>
            <pc:docMk/>
            <pc:sldMk cId="246373364" sldId="301"/>
            <ac:picMk id="1026" creationId="{E0C7A089-DEB1-8EB6-5B71-7516EBC3E506}"/>
          </ac:picMkLst>
        </pc:picChg>
      </pc:sldChg>
      <pc:sldChg chg="modSp mod ord">
        <pc:chgData name="Roberto Boada Romero" userId="e7909156-96b0-458c-b363-4ae80e5ecf76" providerId="ADAL" clId="{A6CB340C-3AD2-4F24-BD6C-CC1301CE641C}" dt="2022-09-05T21:31:43.492" v="442"/>
        <pc:sldMkLst>
          <pc:docMk/>
          <pc:sldMk cId="56913021" sldId="302"/>
        </pc:sldMkLst>
        <pc:spChg chg="mod">
          <ac:chgData name="Roberto Boada Romero" userId="e7909156-96b0-458c-b363-4ae80e5ecf76" providerId="ADAL" clId="{A6CB340C-3AD2-4F24-BD6C-CC1301CE641C}" dt="2022-09-04T19:25:18.129" v="30" actId="1037"/>
          <ac:spMkLst>
            <pc:docMk/>
            <pc:sldMk cId="56913021" sldId="302"/>
            <ac:spMk id="2" creationId="{0C69DFE1-1F0B-A475-1B00-21E8E5BF4F68}"/>
          </ac:spMkLst>
        </pc:spChg>
        <pc:spChg chg="mod">
          <ac:chgData name="Roberto Boada Romero" userId="e7909156-96b0-458c-b363-4ae80e5ecf76" providerId="ADAL" clId="{A6CB340C-3AD2-4F24-BD6C-CC1301CE641C}" dt="2022-09-04T19:25:18.129" v="30" actId="1037"/>
          <ac:spMkLst>
            <pc:docMk/>
            <pc:sldMk cId="56913021" sldId="302"/>
            <ac:spMk id="5" creationId="{CB3FBE55-2A4F-26E9-B036-71AA17578E9A}"/>
          </ac:spMkLst>
        </pc:spChg>
        <pc:spChg chg="mod">
          <ac:chgData name="Roberto Boada Romero" userId="e7909156-96b0-458c-b363-4ae80e5ecf76" providerId="ADAL" clId="{A6CB340C-3AD2-4F24-BD6C-CC1301CE641C}" dt="2022-09-04T19:25:09.383" v="24" actId="1037"/>
          <ac:spMkLst>
            <pc:docMk/>
            <pc:sldMk cId="56913021" sldId="302"/>
            <ac:spMk id="27" creationId="{5B4EAE1F-AFC6-686D-4731-3E071120452D}"/>
          </ac:spMkLst>
        </pc:spChg>
        <pc:picChg chg="mod">
          <ac:chgData name="Roberto Boada Romero" userId="e7909156-96b0-458c-b363-4ae80e5ecf76" providerId="ADAL" clId="{A6CB340C-3AD2-4F24-BD6C-CC1301CE641C}" dt="2022-09-04T19:25:18.129" v="30" actId="1037"/>
          <ac:picMkLst>
            <pc:docMk/>
            <pc:sldMk cId="56913021" sldId="302"/>
            <ac:picMk id="8" creationId="{F26258F8-9469-97DC-404A-0D00ECA0C460}"/>
          </ac:picMkLst>
        </pc:picChg>
      </pc:sldChg>
      <pc:sldChg chg="addSp delSp modSp mod modAnim modNotesTx">
        <pc:chgData name="Roberto Boada Romero" userId="e7909156-96b0-458c-b363-4ae80e5ecf76" providerId="ADAL" clId="{A6CB340C-3AD2-4F24-BD6C-CC1301CE641C}" dt="2022-09-05T23:52:23.644" v="913" actId="20577"/>
        <pc:sldMkLst>
          <pc:docMk/>
          <pc:sldMk cId="3139548356" sldId="303"/>
        </pc:sldMkLst>
        <pc:spChg chg="mod">
          <ac:chgData name="Roberto Boada Romero" userId="e7909156-96b0-458c-b363-4ae80e5ecf76" providerId="ADAL" clId="{A6CB340C-3AD2-4F24-BD6C-CC1301CE641C}" dt="2022-09-05T21:39:12.310" v="555" actId="20577"/>
          <ac:spMkLst>
            <pc:docMk/>
            <pc:sldMk cId="3139548356" sldId="303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A6CB340C-3AD2-4F24-BD6C-CC1301CE641C}" dt="2022-09-05T21:33:25.120" v="551" actId="478"/>
          <ac:spMkLst>
            <pc:docMk/>
            <pc:sldMk cId="3139548356" sldId="303"/>
            <ac:spMk id="7" creationId="{0557B186-9F1C-21B3-9876-F626D3A028BC}"/>
          </ac:spMkLst>
        </pc:spChg>
        <pc:spChg chg="add mod">
          <ac:chgData name="Roberto Boada Romero" userId="e7909156-96b0-458c-b363-4ae80e5ecf76" providerId="ADAL" clId="{A6CB340C-3AD2-4F24-BD6C-CC1301CE641C}" dt="2022-09-05T23:40:43.518" v="830" actId="164"/>
          <ac:spMkLst>
            <pc:docMk/>
            <pc:sldMk cId="3139548356" sldId="303"/>
            <ac:spMk id="12" creationId="{93B4173A-6392-0442-DC7A-DF0ABA081274}"/>
          </ac:spMkLst>
        </pc:spChg>
        <pc:spChg chg="mod">
          <ac:chgData name="Roberto Boada Romero" userId="e7909156-96b0-458c-b363-4ae80e5ecf76" providerId="ADAL" clId="{A6CB340C-3AD2-4F24-BD6C-CC1301CE641C}" dt="2022-09-05T22:12:16.069" v="671" actId="1076"/>
          <ac:spMkLst>
            <pc:docMk/>
            <pc:sldMk cId="3139548356" sldId="303"/>
            <ac:spMk id="13" creationId="{BD2C946A-CB41-FE0A-D91A-D2CD9D08EA3F}"/>
          </ac:spMkLst>
        </pc:spChg>
        <pc:spChg chg="add mod">
          <ac:chgData name="Roberto Boada Romero" userId="e7909156-96b0-458c-b363-4ae80e5ecf76" providerId="ADAL" clId="{A6CB340C-3AD2-4F24-BD6C-CC1301CE641C}" dt="2022-09-05T23:40:43.518" v="830" actId="164"/>
          <ac:spMkLst>
            <pc:docMk/>
            <pc:sldMk cId="3139548356" sldId="303"/>
            <ac:spMk id="14" creationId="{89F145C5-EF48-8474-2592-8705EF8BA2C7}"/>
          </ac:spMkLst>
        </pc:spChg>
        <pc:spChg chg="add mod">
          <ac:chgData name="Roberto Boada Romero" userId="e7909156-96b0-458c-b363-4ae80e5ecf76" providerId="ADAL" clId="{A6CB340C-3AD2-4F24-BD6C-CC1301CE641C}" dt="2022-09-05T23:40:43.518" v="830" actId="164"/>
          <ac:spMkLst>
            <pc:docMk/>
            <pc:sldMk cId="3139548356" sldId="303"/>
            <ac:spMk id="15" creationId="{C9576495-CBA3-5ACF-F4C5-7CE7094F03E5}"/>
          </ac:spMkLst>
        </pc:spChg>
        <pc:spChg chg="add mod">
          <ac:chgData name="Roberto Boada Romero" userId="e7909156-96b0-458c-b363-4ae80e5ecf76" providerId="ADAL" clId="{A6CB340C-3AD2-4F24-BD6C-CC1301CE641C}" dt="2022-09-05T23:40:43.518" v="830" actId="164"/>
          <ac:spMkLst>
            <pc:docMk/>
            <pc:sldMk cId="3139548356" sldId="303"/>
            <ac:spMk id="16" creationId="{3E89981D-5A6B-AD75-5DC9-415634236A09}"/>
          </ac:spMkLst>
        </pc:spChg>
        <pc:grpChg chg="add mod">
          <ac:chgData name="Roberto Boada Romero" userId="e7909156-96b0-458c-b363-4ae80e5ecf76" providerId="ADAL" clId="{A6CB340C-3AD2-4F24-BD6C-CC1301CE641C}" dt="2022-09-05T23:40:43.518" v="830" actId="164"/>
          <ac:grpSpMkLst>
            <pc:docMk/>
            <pc:sldMk cId="3139548356" sldId="303"/>
            <ac:grpSpMk id="2" creationId="{297B13ED-5888-D0E5-BEA8-DDCB54566ACD}"/>
          </ac:grpSpMkLst>
        </pc:grpChg>
        <pc:picChg chg="mod">
          <ac:chgData name="Roberto Boada Romero" userId="e7909156-96b0-458c-b363-4ae80e5ecf76" providerId="ADAL" clId="{A6CB340C-3AD2-4F24-BD6C-CC1301CE641C}" dt="2022-09-05T22:12:16.069" v="671" actId="1076"/>
          <ac:picMkLst>
            <pc:docMk/>
            <pc:sldMk cId="3139548356" sldId="303"/>
            <ac:picMk id="10" creationId="{06829335-3152-3825-006D-5A07D9481027}"/>
          </ac:picMkLst>
        </pc:picChg>
      </pc:sldChg>
      <pc:sldChg chg="addSp delSp modSp mod ord addAnim delAnim modAnim">
        <pc:chgData name="Roberto Boada Romero" userId="e7909156-96b0-458c-b363-4ae80e5ecf76" providerId="ADAL" clId="{A6CB340C-3AD2-4F24-BD6C-CC1301CE641C}" dt="2022-09-05T23:54:37.273" v="944" actId="790"/>
        <pc:sldMkLst>
          <pc:docMk/>
          <pc:sldMk cId="529777276" sldId="304"/>
        </pc:sldMkLst>
        <pc:spChg chg="mod">
          <ac:chgData name="Roberto Boada Romero" userId="e7909156-96b0-458c-b363-4ae80e5ecf76" providerId="ADAL" clId="{A6CB340C-3AD2-4F24-BD6C-CC1301CE641C}" dt="2022-09-05T21:33:04.352" v="550" actId="20577"/>
          <ac:spMkLst>
            <pc:docMk/>
            <pc:sldMk cId="529777276" sldId="304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A6CB340C-3AD2-4F24-BD6C-CC1301CE641C}" dt="2022-09-05T21:32:24.015" v="468" actId="478"/>
          <ac:spMkLst>
            <pc:docMk/>
            <pc:sldMk cId="529777276" sldId="304"/>
            <ac:spMk id="7" creationId="{7BF2F2FC-66D2-4E88-88E5-7C6859FB96BC}"/>
          </ac:spMkLst>
        </pc:spChg>
        <pc:spChg chg="mod">
          <ac:chgData name="Roberto Boada Romero" userId="e7909156-96b0-458c-b363-4ae80e5ecf76" providerId="ADAL" clId="{A6CB340C-3AD2-4F24-BD6C-CC1301CE641C}" dt="2022-09-04T19:28:35.786" v="41" actId="164"/>
          <ac:spMkLst>
            <pc:docMk/>
            <pc:sldMk cId="529777276" sldId="304"/>
            <ac:spMk id="8" creationId="{C78E79F4-3FE2-1258-EA06-EA5C1B5DC2C1}"/>
          </ac:spMkLst>
        </pc:spChg>
        <pc:spChg chg="mod">
          <ac:chgData name="Roberto Boada Romero" userId="e7909156-96b0-458c-b363-4ae80e5ecf76" providerId="ADAL" clId="{A6CB340C-3AD2-4F24-BD6C-CC1301CE641C}" dt="2022-09-04T19:28:35.786" v="41" actId="164"/>
          <ac:spMkLst>
            <pc:docMk/>
            <pc:sldMk cId="529777276" sldId="304"/>
            <ac:spMk id="9" creationId="{7F1D306B-D0C1-3BE3-5DE4-3FAAB0917D24}"/>
          </ac:spMkLst>
        </pc:spChg>
        <pc:spChg chg="mod">
          <ac:chgData name="Roberto Boada Romero" userId="e7909156-96b0-458c-b363-4ae80e5ecf76" providerId="ADAL" clId="{A6CB340C-3AD2-4F24-BD6C-CC1301CE641C}" dt="2022-09-04T19:28:35.786" v="41" actId="164"/>
          <ac:spMkLst>
            <pc:docMk/>
            <pc:sldMk cId="529777276" sldId="304"/>
            <ac:spMk id="10" creationId="{245CCADF-8FBB-615F-9826-176085C382EF}"/>
          </ac:spMkLst>
        </pc:spChg>
        <pc:spChg chg="mod">
          <ac:chgData name="Roberto Boada Romero" userId="e7909156-96b0-458c-b363-4ae80e5ecf76" providerId="ADAL" clId="{A6CB340C-3AD2-4F24-BD6C-CC1301CE641C}" dt="2022-09-04T19:28:35.786" v="41" actId="164"/>
          <ac:spMkLst>
            <pc:docMk/>
            <pc:sldMk cId="529777276" sldId="304"/>
            <ac:spMk id="11" creationId="{8350A809-DEC0-D355-DC91-34BA1CAF51E4}"/>
          </ac:spMkLst>
        </pc:spChg>
        <pc:spChg chg="mod">
          <ac:chgData name="Roberto Boada Romero" userId="e7909156-96b0-458c-b363-4ae80e5ecf76" providerId="ADAL" clId="{A6CB340C-3AD2-4F24-BD6C-CC1301CE641C}" dt="2022-09-04T19:28:35.786" v="41" actId="164"/>
          <ac:spMkLst>
            <pc:docMk/>
            <pc:sldMk cId="529777276" sldId="304"/>
            <ac:spMk id="12" creationId="{903702D9-1937-5391-30DB-E71F2E13EF2C}"/>
          </ac:spMkLst>
        </pc:spChg>
        <pc:spChg chg="del mod">
          <ac:chgData name="Roberto Boada Romero" userId="e7909156-96b0-458c-b363-4ae80e5ecf76" providerId="ADAL" clId="{A6CB340C-3AD2-4F24-BD6C-CC1301CE641C}" dt="2022-09-05T21:31:59.861" v="443" actId="478"/>
          <ac:spMkLst>
            <pc:docMk/>
            <pc:sldMk cId="529777276" sldId="304"/>
            <ac:spMk id="14" creationId="{32CCD7B4-B72D-2016-71C4-6E63FE6C9F5D}"/>
          </ac:spMkLst>
        </pc:spChg>
        <pc:spChg chg="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18" creationId="{86364795-C3BE-2DDB-638C-B842173457D7}"/>
          </ac:spMkLst>
        </pc:spChg>
        <pc:spChg chg="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19" creationId="{D35D9EFD-0DAD-EF38-C0B4-A7A10BB6708A}"/>
          </ac:spMkLst>
        </pc:spChg>
        <pc:spChg chg="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1" creationId="{A7D13250-6E6A-B77C-D038-194206C92C8D}"/>
          </ac:spMkLst>
        </pc:spChg>
        <pc:spChg chg="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2" creationId="{240D2235-4507-65E1-E61A-2D2D099ED603}"/>
          </ac:spMkLst>
        </pc:spChg>
        <pc:spChg chg="add 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3" creationId="{9367F113-492F-5B42-3A41-AF04FFC85036}"/>
          </ac:spMkLst>
        </pc:spChg>
        <pc:spChg chg="add 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4" creationId="{E3AF1C16-E6BD-ED63-06B1-87B7E753ADDB}"/>
          </ac:spMkLst>
        </pc:spChg>
        <pc:spChg chg="add 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5" creationId="{40353240-81D0-7AAD-D5BE-5402C5A784F5}"/>
          </ac:spMkLst>
        </pc:spChg>
        <pc:spChg chg="add mod">
          <ac:chgData name="Roberto Boada Romero" userId="e7909156-96b0-458c-b363-4ae80e5ecf76" providerId="ADAL" clId="{A6CB340C-3AD2-4F24-BD6C-CC1301CE641C}" dt="2022-09-05T23:54:37.273" v="944" actId="790"/>
          <ac:spMkLst>
            <pc:docMk/>
            <pc:sldMk cId="529777276" sldId="304"/>
            <ac:spMk id="26" creationId="{AE0DE305-2779-1882-EE48-E8A0BFAB9EA1}"/>
          </ac:spMkLst>
        </pc:spChg>
        <pc:spChg chg="add 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7" creationId="{8EB1B21B-897A-3B72-E328-1D17E759FA40}"/>
          </ac:spMkLst>
        </pc:spChg>
        <pc:spChg chg="add 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8" creationId="{9D34CA3B-3C3C-C95E-F54C-2A6C91546A94}"/>
          </ac:spMkLst>
        </pc:spChg>
        <pc:spChg chg="add mod">
          <ac:chgData name="Roberto Boada Romero" userId="e7909156-96b0-458c-b363-4ae80e5ecf76" providerId="ADAL" clId="{A6CB340C-3AD2-4F24-BD6C-CC1301CE641C}" dt="2022-09-05T21:32:00.800" v="444"/>
          <ac:spMkLst>
            <pc:docMk/>
            <pc:sldMk cId="529777276" sldId="304"/>
            <ac:spMk id="29" creationId="{3B5A4859-1440-016E-FE25-BA4138986B2C}"/>
          </ac:spMkLst>
        </pc:spChg>
        <pc:grpChg chg="mod">
          <ac:chgData name="Roberto Boada Romero" userId="e7909156-96b0-458c-b363-4ae80e5ecf76" providerId="ADAL" clId="{A6CB340C-3AD2-4F24-BD6C-CC1301CE641C}" dt="2022-09-04T19:28:35.786" v="41" actId="164"/>
          <ac:grpSpMkLst>
            <pc:docMk/>
            <pc:sldMk cId="529777276" sldId="304"/>
            <ac:grpSpMk id="2" creationId="{47AA90A6-881B-C03F-B8A5-6E25F227AE2A}"/>
          </ac:grpSpMkLst>
        </pc:grpChg>
        <pc:grpChg chg="add mod">
          <ac:chgData name="Roberto Boada Romero" userId="e7909156-96b0-458c-b363-4ae80e5ecf76" providerId="ADAL" clId="{A6CB340C-3AD2-4F24-BD6C-CC1301CE641C}" dt="2022-09-04T19:40:00.506" v="184" actId="1076"/>
          <ac:grpSpMkLst>
            <pc:docMk/>
            <pc:sldMk cId="529777276" sldId="304"/>
            <ac:grpSpMk id="13" creationId="{8802F843-F39B-97FB-4E08-5624E2F62CA8}"/>
          </ac:grpSpMkLst>
        </pc:grpChg>
        <pc:grpChg chg="del">
          <ac:chgData name="Roberto Boada Romero" userId="e7909156-96b0-458c-b363-4ae80e5ecf76" providerId="ADAL" clId="{A6CB340C-3AD2-4F24-BD6C-CC1301CE641C}" dt="2022-09-05T21:31:59.861" v="443" actId="478"/>
          <ac:grpSpMkLst>
            <pc:docMk/>
            <pc:sldMk cId="529777276" sldId="304"/>
            <ac:grpSpMk id="15" creationId="{1FC2AB54-DD55-EF15-1D6B-BE2409355467}"/>
          </ac:grpSpMkLst>
        </pc:grpChg>
        <pc:grpChg chg="del">
          <ac:chgData name="Roberto Boada Romero" userId="e7909156-96b0-458c-b363-4ae80e5ecf76" providerId="ADAL" clId="{A6CB340C-3AD2-4F24-BD6C-CC1301CE641C}" dt="2022-09-05T21:31:59.861" v="443" actId="478"/>
          <ac:grpSpMkLst>
            <pc:docMk/>
            <pc:sldMk cId="529777276" sldId="304"/>
            <ac:grpSpMk id="16" creationId="{EDE386C6-6053-AE4B-BFEF-D9C966DBA5FD}"/>
          </ac:grpSpMkLst>
        </pc:grpChg>
        <pc:grpChg chg="add mod">
          <ac:chgData name="Roberto Boada Romero" userId="e7909156-96b0-458c-b363-4ae80e5ecf76" providerId="ADAL" clId="{A6CB340C-3AD2-4F24-BD6C-CC1301CE641C}" dt="2022-09-05T21:32:00.800" v="444"/>
          <ac:grpSpMkLst>
            <pc:docMk/>
            <pc:sldMk cId="529777276" sldId="304"/>
            <ac:grpSpMk id="17" creationId="{DD585614-74DA-EF7F-40D6-81ADAA2CBDE5}"/>
          </ac:grpSpMkLst>
        </pc:grpChg>
        <pc:grpChg chg="add mod">
          <ac:chgData name="Roberto Boada Romero" userId="e7909156-96b0-458c-b363-4ae80e5ecf76" providerId="ADAL" clId="{A6CB340C-3AD2-4F24-BD6C-CC1301CE641C}" dt="2022-09-05T21:32:00.800" v="444"/>
          <ac:grpSpMkLst>
            <pc:docMk/>
            <pc:sldMk cId="529777276" sldId="304"/>
            <ac:grpSpMk id="20" creationId="{9FC3277B-0D47-3A00-4011-E1F2C5C01B48}"/>
          </ac:grpSpMkLst>
        </pc:grpChg>
        <pc:graphicFrameChg chg="add del mod modGraphic">
          <ac:chgData name="Roberto Boada Romero" userId="e7909156-96b0-458c-b363-4ae80e5ecf76" providerId="ADAL" clId="{A6CB340C-3AD2-4F24-BD6C-CC1301CE641C}" dt="2022-09-04T19:34:04.660" v="148" actId="21"/>
          <ac:graphicFrameMkLst>
            <pc:docMk/>
            <pc:sldMk cId="529777276" sldId="304"/>
            <ac:graphicFrameMk id="15" creationId="{5D16CCAA-B3F1-1EF7-E650-E613F5D57D55}"/>
          </ac:graphicFrameMkLst>
        </pc:graphicFrameChg>
      </pc:sldChg>
      <pc:sldChg chg="addSp modSp mod ord modAnim">
        <pc:chgData name="Roberto Boada Romero" userId="e7909156-96b0-458c-b363-4ae80e5ecf76" providerId="ADAL" clId="{A6CB340C-3AD2-4F24-BD6C-CC1301CE641C}" dt="2022-09-05T21:55:51.126" v="581" actId="1076"/>
        <pc:sldMkLst>
          <pc:docMk/>
          <pc:sldMk cId="1183217350" sldId="305"/>
        </pc:sldMkLst>
        <pc:spChg chg="add mod">
          <ac:chgData name="Roberto Boada Romero" userId="e7909156-96b0-458c-b363-4ae80e5ecf76" providerId="ADAL" clId="{A6CB340C-3AD2-4F24-BD6C-CC1301CE641C}" dt="2022-09-05T21:55:51.126" v="581" actId="1076"/>
          <ac:spMkLst>
            <pc:docMk/>
            <pc:sldMk cId="1183217350" sldId="305"/>
            <ac:spMk id="8" creationId="{64BE22FB-C069-AF33-D3C4-4DFD4777B4E1}"/>
          </ac:spMkLst>
        </pc:spChg>
        <pc:spChg chg="mod">
          <ac:chgData name="Roberto Boada Romero" userId="e7909156-96b0-458c-b363-4ae80e5ecf76" providerId="ADAL" clId="{A6CB340C-3AD2-4F24-BD6C-CC1301CE641C}" dt="2022-09-05T21:54:30.517" v="563" actId="34135"/>
          <ac:spMkLst>
            <pc:docMk/>
            <pc:sldMk cId="1183217350" sldId="305"/>
            <ac:spMk id="10" creationId="{7CCFE9ED-248D-D41B-5533-A14040510CD8}"/>
          </ac:spMkLst>
        </pc:spChg>
        <pc:grpChg chg="add mod">
          <ac:chgData name="Roberto Boada Romero" userId="e7909156-96b0-458c-b363-4ae80e5ecf76" providerId="ADAL" clId="{A6CB340C-3AD2-4F24-BD6C-CC1301CE641C}" dt="2022-09-05T21:55:24.230" v="577" actId="1076"/>
          <ac:grpSpMkLst>
            <pc:docMk/>
            <pc:sldMk cId="1183217350" sldId="305"/>
            <ac:grpSpMk id="7" creationId="{CD0C7FC4-4204-68E0-479C-CCAC0777169E}"/>
          </ac:grpSpMkLst>
        </pc:grpChg>
        <pc:graphicFrameChg chg="add mod modGraphic">
          <ac:chgData name="Roberto Boada Romero" userId="e7909156-96b0-458c-b363-4ae80e5ecf76" providerId="ADAL" clId="{A6CB340C-3AD2-4F24-BD6C-CC1301CE641C}" dt="2022-09-05T21:55:18.941" v="575" actId="1076"/>
          <ac:graphicFrameMkLst>
            <pc:docMk/>
            <pc:sldMk cId="1183217350" sldId="305"/>
            <ac:graphicFrameMk id="6" creationId="{D9D5C506-B016-1D62-B7E0-B1441CE50660}"/>
          </ac:graphicFrameMkLst>
        </pc:graphicFrameChg>
        <pc:picChg chg="mod">
          <ac:chgData name="Roberto Boada Romero" userId="e7909156-96b0-458c-b363-4ae80e5ecf76" providerId="ADAL" clId="{A6CB340C-3AD2-4F24-BD6C-CC1301CE641C}" dt="2022-09-05T21:54:30.517" v="563" actId="34135"/>
          <ac:picMkLst>
            <pc:docMk/>
            <pc:sldMk cId="1183217350" sldId="305"/>
            <ac:picMk id="9" creationId="{7761F887-D5EC-551D-14DC-684C262FCD9E}"/>
          </ac:picMkLst>
        </pc:picChg>
      </pc:sldChg>
      <pc:sldChg chg="del">
        <pc:chgData name="Roberto Boada Romero" userId="e7909156-96b0-458c-b363-4ae80e5ecf76" providerId="ADAL" clId="{A6CB340C-3AD2-4F24-BD6C-CC1301CE641C}" dt="2022-09-06T01:32:49.427" v="1372" actId="47"/>
        <pc:sldMkLst>
          <pc:docMk/>
          <pc:sldMk cId="697210329" sldId="306"/>
        </pc:sldMkLst>
      </pc:sldChg>
      <pc:sldChg chg="del">
        <pc:chgData name="Roberto Boada Romero" userId="e7909156-96b0-458c-b363-4ae80e5ecf76" providerId="ADAL" clId="{A6CB340C-3AD2-4F24-BD6C-CC1301CE641C}" dt="2022-09-06T01:32:49.427" v="1372" actId="47"/>
        <pc:sldMkLst>
          <pc:docMk/>
          <pc:sldMk cId="1481038371" sldId="479"/>
        </pc:sldMkLst>
      </pc:sldChg>
      <pc:sldChg chg="del">
        <pc:chgData name="Roberto Boada Romero" userId="e7909156-96b0-458c-b363-4ae80e5ecf76" providerId="ADAL" clId="{A6CB340C-3AD2-4F24-BD6C-CC1301CE641C}" dt="2022-09-06T00:06:48.857" v="1136" actId="47"/>
        <pc:sldMkLst>
          <pc:docMk/>
          <pc:sldMk cId="3207230351" sldId="480"/>
        </pc:sldMkLst>
      </pc:sldChg>
      <pc:sldChg chg="del">
        <pc:chgData name="Roberto Boada Romero" userId="e7909156-96b0-458c-b363-4ae80e5ecf76" providerId="ADAL" clId="{A6CB340C-3AD2-4F24-BD6C-CC1301CE641C}" dt="2022-09-06T00:06:50.926" v="1137" actId="47"/>
        <pc:sldMkLst>
          <pc:docMk/>
          <pc:sldMk cId="2932752408" sldId="481"/>
        </pc:sldMkLst>
      </pc:sldChg>
      <pc:sldChg chg="del">
        <pc:chgData name="Roberto Boada Romero" userId="e7909156-96b0-458c-b363-4ae80e5ecf76" providerId="ADAL" clId="{A6CB340C-3AD2-4F24-BD6C-CC1301CE641C}" dt="2022-09-06T00:06:53.604" v="1138" actId="47"/>
        <pc:sldMkLst>
          <pc:docMk/>
          <pc:sldMk cId="1424778271" sldId="485"/>
        </pc:sldMkLst>
      </pc:sldChg>
      <pc:sldChg chg="delSp modSp del mod">
        <pc:chgData name="Roberto Boada Romero" userId="e7909156-96b0-458c-b363-4ae80e5ecf76" providerId="ADAL" clId="{A6CB340C-3AD2-4F24-BD6C-CC1301CE641C}" dt="2022-09-05T22:12:35.542" v="675" actId="47"/>
        <pc:sldMkLst>
          <pc:docMk/>
          <pc:sldMk cId="2197936487" sldId="486"/>
        </pc:sldMkLst>
        <pc:spChg chg="del mod">
          <ac:chgData name="Roberto Boada Romero" userId="e7909156-96b0-458c-b363-4ae80e5ecf76" providerId="ADAL" clId="{A6CB340C-3AD2-4F24-BD6C-CC1301CE641C}" dt="2022-09-05T22:12:03.103" v="668" actId="21"/>
          <ac:spMkLst>
            <pc:docMk/>
            <pc:sldMk cId="2197936487" sldId="486"/>
            <ac:spMk id="22" creationId="{363E4E08-A8A3-4EE3-5427-DF4E349B3279}"/>
          </ac:spMkLst>
        </pc:spChg>
        <pc:spChg chg="del mod">
          <ac:chgData name="Roberto Boada Romero" userId="e7909156-96b0-458c-b363-4ae80e5ecf76" providerId="ADAL" clId="{A6CB340C-3AD2-4F24-BD6C-CC1301CE641C}" dt="2022-09-05T22:12:03.103" v="668" actId="21"/>
          <ac:spMkLst>
            <pc:docMk/>
            <pc:sldMk cId="2197936487" sldId="486"/>
            <ac:spMk id="24" creationId="{4B99DC55-158E-B709-4AAC-B167D4306262}"/>
          </ac:spMkLst>
        </pc:spChg>
        <pc:spChg chg="del mod">
          <ac:chgData name="Roberto Boada Romero" userId="e7909156-96b0-458c-b363-4ae80e5ecf76" providerId="ADAL" clId="{A6CB340C-3AD2-4F24-BD6C-CC1301CE641C}" dt="2022-09-05T22:12:03.103" v="668" actId="21"/>
          <ac:spMkLst>
            <pc:docMk/>
            <pc:sldMk cId="2197936487" sldId="486"/>
            <ac:spMk id="26" creationId="{37EF7E7F-1F6C-AFE3-47A3-EEDE00613F6B}"/>
          </ac:spMkLst>
        </pc:spChg>
        <pc:spChg chg="del mod">
          <ac:chgData name="Roberto Boada Romero" userId="e7909156-96b0-458c-b363-4ae80e5ecf76" providerId="ADAL" clId="{A6CB340C-3AD2-4F24-BD6C-CC1301CE641C}" dt="2022-09-05T22:12:03.103" v="668" actId="21"/>
          <ac:spMkLst>
            <pc:docMk/>
            <pc:sldMk cId="2197936487" sldId="486"/>
            <ac:spMk id="28" creationId="{C8ECB5DC-A55F-BF28-82F9-FA8BEF811545}"/>
          </ac:spMkLst>
        </pc:spChg>
        <pc:spChg chg="del">
          <ac:chgData name="Roberto Boada Romero" userId="e7909156-96b0-458c-b363-4ae80e5ecf76" providerId="ADAL" clId="{A6CB340C-3AD2-4F24-BD6C-CC1301CE641C}" dt="2022-09-05T22:10:08.126" v="635" actId="478"/>
          <ac:spMkLst>
            <pc:docMk/>
            <pc:sldMk cId="2197936487" sldId="486"/>
            <ac:spMk id="30" creationId="{EDE6444F-3DF3-E819-58C4-956AF11EBEB7}"/>
          </ac:spMkLst>
        </pc:spChg>
        <pc:spChg chg="del">
          <ac:chgData name="Roberto Boada Romero" userId="e7909156-96b0-458c-b363-4ae80e5ecf76" providerId="ADAL" clId="{A6CB340C-3AD2-4F24-BD6C-CC1301CE641C}" dt="2022-09-05T22:11:04.989" v="642" actId="478"/>
          <ac:spMkLst>
            <pc:docMk/>
            <pc:sldMk cId="2197936487" sldId="486"/>
            <ac:spMk id="32" creationId="{F6E295BD-9A04-0157-FD3C-F9BA7EDD3A55}"/>
          </ac:spMkLst>
        </pc:spChg>
        <pc:spChg chg="del">
          <ac:chgData name="Roberto Boada Romero" userId="e7909156-96b0-458c-b363-4ae80e5ecf76" providerId="ADAL" clId="{A6CB340C-3AD2-4F24-BD6C-CC1301CE641C}" dt="2022-09-05T22:11:05.404" v="643" actId="478"/>
          <ac:spMkLst>
            <pc:docMk/>
            <pc:sldMk cId="2197936487" sldId="486"/>
            <ac:spMk id="34" creationId="{3F548A21-DC50-D0D6-34E7-BACBC440D748}"/>
          </ac:spMkLst>
        </pc:spChg>
        <pc:spChg chg="del">
          <ac:chgData name="Roberto Boada Romero" userId="e7909156-96b0-458c-b363-4ae80e5ecf76" providerId="ADAL" clId="{A6CB340C-3AD2-4F24-BD6C-CC1301CE641C}" dt="2022-09-05T22:11:06.102" v="644" actId="478"/>
          <ac:spMkLst>
            <pc:docMk/>
            <pc:sldMk cId="2197936487" sldId="486"/>
            <ac:spMk id="36" creationId="{E2EBDD69-FA24-3C42-4D8B-A50D83110B17}"/>
          </ac:spMkLst>
        </pc:spChg>
      </pc:sldChg>
      <pc:sldChg chg="addSp delSp modSp add mod ord modNotesTx">
        <pc:chgData name="Roberto Boada Romero" userId="e7909156-96b0-458c-b363-4ae80e5ecf76" providerId="ADAL" clId="{A6CB340C-3AD2-4F24-BD6C-CC1301CE641C}" dt="2022-09-05T23:42:35.755" v="845" actId="20577"/>
        <pc:sldMkLst>
          <pc:docMk/>
          <pc:sldMk cId="4179340019" sldId="487"/>
        </pc:sldMkLst>
        <pc:spChg chg="mod">
          <ac:chgData name="Roberto Boada Romero" userId="e7909156-96b0-458c-b363-4ae80e5ecf76" providerId="ADAL" clId="{A6CB340C-3AD2-4F24-BD6C-CC1301CE641C}" dt="2022-09-04T19:43:27.121" v="198" actId="20577"/>
          <ac:spMkLst>
            <pc:docMk/>
            <pc:sldMk cId="4179340019" sldId="487"/>
            <ac:spMk id="3" creationId="{9DE810D7-219A-F42C-58E6-D05C915385C4}"/>
          </ac:spMkLst>
        </pc:spChg>
        <pc:spChg chg="add mod">
          <ac:chgData name="Roberto Boada Romero" userId="e7909156-96b0-458c-b363-4ae80e5ecf76" providerId="ADAL" clId="{A6CB340C-3AD2-4F24-BD6C-CC1301CE641C}" dt="2022-09-05T23:42:35.755" v="845" actId="20577"/>
          <ac:spMkLst>
            <pc:docMk/>
            <pc:sldMk cId="4179340019" sldId="487"/>
            <ac:spMk id="6" creationId="{6422FA9E-8AC9-5023-700F-CA15511AA0BF}"/>
          </ac:spMkLst>
        </pc:spChg>
        <pc:spChg chg="del">
          <ac:chgData name="Roberto Boada Romero" userId="e7909156-96b0-458c-b363-4ae80e5ecf76" providerId="ADAL" clId="{A6CB340C-3AD2-4F24-BD6C-CC1301CE641C}" dt="2022-09-04T19:43:29.468" v="199" actId="478"/>
          <ac:spMkLst>
            <pc:docMk/>
            <pc:sldMk cId="4179340019" sldId="487"/>
            <ac:spMk id="7" creationId="{7BF2F2FC-66D2-4E88-88E5-7C6859FB96BC}"/>
          </ac:spMkLst>
        </pc:spChg>
        <pc:spChg chg="add del mod">
          <ac:chgData name="Roberto Boada Romero" userId="e7909156-96b0-458c-b363-4ae80e5ecf76" providerId="ADAL" clId="{A6CB340C-3AD2-4F24-BD6C-CC1301CE641C}" dt="2022-09-04T19:43:31.815" v="200" actId="478"/>
          <ac:spMkLst>
            <pc:docMk/>
            <pc:sldMk cId="4179340019" sldId="487"/>
            <ac:spMk id="11" creationId="{C6BF6A30-5F29-D5B7-E7AA-F69615C7804D}"/>
          </ac:spMkLst>
        </pc:spChg>
        <pc:spChg chg="del mod">
          <ac:chgData name="Roberto Boada Romero" userId="e7909156-96b0-458c-b363-4ae80e5ecf76" providerId="ADAL" clId="{A6CB340C-3AD2-4F24-BD6C-CC1301CE641C}" dt="2022-09-04T19:39:09.775" v="180" actId="478"/>
          <ac:spMkLst>
            <pc:docMk/>
            <pc:sldMk cId="4179340019" sldId="487"/>
            <ac:spMk id="17" creationId="{34275F1D-9D7D-442B-9CE9-BE01C6C35D24}"/>
          </ac:spMkLst>
        </pc:spChg>
        <pc:grpChg chg="add mod">
          <ac:chgData name="Roberto Boada Romero" userId="e7909156-96b0-458c-b363-4ae80e5ecf76" providerId="ADAL" clId="{A6CB340C-3AD2-4F24-BD6C-CC1301CE641C}" dt="2022-09-04T19:43:19.963" v="187"/>
          <ac:grpSpMkLst>
            <pc:docMk/>
            <pc:sldMk cId="4179340019" sldId="487"/>
            <ac:grpSpMk id="8" creationId="{3619A0E5-CD7F-6C59-0CAE-B6AB5EC2C8DB}"/>
          </ac:grpSpMkLst>
        </pc:grpChg>
        <pc:picChg chg="mod">
          <ac:chgData name="Roberto Boada Romero" userId="e7909156-96b0-458c-b363-4ae80e5ecf76" providerId="ADAL" clId="{A6CB340C-3AD2-4F24-BD6C-CC1301CE641C}" dt="2022-09-04T19:43:19.963" v="187"/>
          <ac:picMkLst>
            <pc:docMk/>
            <pc:sldMk cId="4179340019" sldId="487"/>
            <ac:picMk id="9" creationId="{12997654-D143-7CA7-E263-1A43DAD5D27F}"/>
          </ac:picMkLst>
        </pc:picChg>
        <pc:picChg chg="mod">
          <ac:chgData name="Roberto Boada Romero" userId="e7909156-96b0-458c-b363-4ae80e5ecf76" providerId="ADAL" clId="{A6CB340C-3AD2-4F24-BD6C-CC1301CE641C}" dt="2022-09-04T19:43:19.963" v="187"/>
          <ac:picMkLst>
            <pc:docMk/>
            <pc:sldMk cId="4179340019" sldId="487"/>
            <ac:picMk id="10" creationId="{D5746747-58CD-F227-44D5-A9A4C38A5E66}"/>
          </ac:picMkLst>
        </pc:picChg>
      </pc:sldChg>
      <pc:sldChg chg="addSp delSp modSp add del mod">
        <pc:chgData name="Roberto Boada Romero" userId="e7909156-96b0-458c-b363-4ae80e5ecf76" providerId="ADAL" clId="{A6CB340C-3AD2-4F24-BD6C-CC1301CE641C}" dt="2022-09-05T21:59:19.447" v="584" actId="47"/>
        <pc:sldMkLst>
          <pc:docMk/>
          <pc:sldMk cId="1313203237" sldId="488"/>
        </pc:sldMkLst>
        <pc:spChg chg="del">
          <ac:chgData name="Roberto Boada Romero" userId="e7909156-96b0-458c-b363-4ae80e5ecf76" providerId="ADAL" clId="{A6CB340C-3AD2-4F24-BD6C-CC1301CE641C}" dt="2022-09-04T19:40:19.378" v="185" actId="478"/>
          <ac:spMkLst>
            <pc:docMk/>
            <pc:sldMk cId="1313203237" sldId="488"/>
            <ac:spMk id="7" creationId="{7BF2F2FC-66D2-4E88-88E5-7C6859FB96BC}"/>
          </ac:spMkLst>
        </pc:spChg>
        <pc:spChg chg="mod">
          <ac:chgData name="Roberto Boada Romero" userId="e7909156-96b0-458c-b363-4ae80e5ecf76" providerId="ADAL" clId="{A6CB340C-3AD2-4F24-BD6C-CC1301CE641C}" dt="2022-09-04T19:39:01.075" v="178"/>
          <ac:spMkLst>
            <pc:docMk/>
            <pc:sldMk cId="1313203237" sldId="488"/>
            <ac:spMk id="9" creationId="{BC072326-360D-F40D-7943-23B2235C9952}"/>
          </ac:spMkLst>
        </pc:spChg>
        <pc:spChg chg="del">
          <ac:chgData name="Roberto Boada Romero" userId="e7909156-96b0-458c-b363-4ae80e5ecf76" providerId="ADAL" clId="{A6CB340C-3AD2-4F24-BD6C-CC1301CE641C}" dt="2022-09-04T19:39:03.286" v="179" actId="478"/>
          <ac:spMkLst>
            <pc:docMk/>
            <pc:sldMk cId="1313203237" sldId="488"/>
            <ac:spMk id="17" creationId="{34275F1D-9D7D-442B-9CE9-BE01C6C35D24}"/>
          </ac:spMkLst>
        </pc:spChg>
        <pc:grpChg chg="add del mod">
          <ac:chgData name="Roberto Boada Romero" userId="e7909156-96b0-458c-b363-4ae80e5ecf76" providerId="ADAL" clId="{A6CB340C-3AD2-4F24-BD6C-CC1301CE641C}" dt="2022-09-05T21:54:17.878" v="558" actId="21"/>
          <ac:grpSpMkLst>
            <pc:docMk/>
            <pc:sldMk cId="1313203237" sldId="488"/>
            <ac:grpSpMk id="6" creationId="{0D92D3CE-A5FF-44D0-25FA-8125DD032115}"/>
          </ac:grpSpMkLst>
        </pc:grpChg>
        <pc:picChg chg="mod">
          <ac:chgData name="Roberto Boada Romero" userId="e7909156-96b0-458c-b363-4ae80e5ecf76" providerId="ADAL" clId="{A6CB340C-3AD2-4F24-BD6C-CC1301CE641C}" dt="2022-09-04T19:39:01.075" v="178"/>
          <ac:picMkLst>
            <pc:docMk/>
            <pc:sldMk cId="1313203237" sldId="488"/>
            <ac:picMk id="8" creationId="{EC97DC78-A4E6-D987-1D47-68BDC88FC0B0}"/>
          </ac:picMkLst>
        </pc:picChg>
      </pc:sldChg>
      <pc:sldChg chg="addSp delSp modSp add mod">
        <pc:chgData name="Roberto Boada Romero" userId="e7909156-96b0-458c-b363-4ae80e5ecf76" providerId="ADAL" clId="{A6CB340C-3AD2-4F24-BD6C-CC1301CE641C}" dt="2022-09-06T00:15:33.835" v="1142" actId="22"/>
        <pc:sldMkLst>
          <pc:docMk/>
          <pc:sldMk cId="1779044843" sldId="489"/>
        </pc:sldMkLst>
        <pc:spChg chg="mod">
          <ac:chgData name="Roberto Boada Romero" userId="e7909156-96b0-458c-b363-4ae80e5ecf76" providerId="ADAL" clId="{A6CB340C-3AD2-4F24-BD6C-CC1301CE641C}" dt="2022-09-04T19:44:51.853" v="282" actId="20577"/>
          <ac:spMkLst>
            <pc:docMk/>
            <pc:sldMk cId="1779044843" sldId="489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A6CB340C-3AD2-4F24-BD6C-CC1301CE641C}" dt="2022-09-04T19:44:00.367" v="204" actId="478"/>
          <ac:spMkLst>
            <pc:docMk/>
            <pc:sldMk cId="1779044843" sldId="489"/>
            <ac:spMk id="7" creationId="{7BF2F2FC-66D2-4E88-88E5-7C6859FB96BC}"/>
          </ac:spMkLst>
        </pc:spChg>
        <pc:spChg chg="add del mod">
          <ac:chgData name="Roberto Boada Romero" userId="e7909156-96b0-458c-b363-4ae80e5ecf76" providerId="ADAL" clId="{A6CB340C-3AD2-4F24-BD6C-CC1301CE641C}" dt="2022-09-04T19:43:58.306" v="203"/>
          <ac:spMkLst>
            <pc:docMk/>
            <pc:sldMk cId="1779044843" sldId="489"/>
            <ac:spMk id="11" creationId="{4E6B3CAE-3D1A-8D5B-AC71-7FE9E6D3218D}"/>
          </ac:spMkLst>
        </pc:spChg>
        <pc:spChg chg="add mod">
          <ac:chgData name="Roberto Boada Romero" userId="e7909156-96b0-458c-b363-4ae80e5ecf76" providerId="ADAL" clId="{A6CB340C-3AD2-4F24-BD6C-CC1301CE641C}" dt="2022-09-05T23:56:02.482" v="953" actId="20577"/>
          <ac:spMkLst>
            <pc:docMk/>
            <pc:sldMk cId="1779044843" sldId="489"/>
            <ac:spMk id="16" creationId="{8542E3C8-F3BE-EE5B-52B5-4CD1F63DF036}"/>
          </ac:spMkLst>
        </pc:spChg>
        <pc:spChg chg="add del mod">
          <ac:chgData name="Roberto Boada Romero" userId="e7909156-96b0-458c-b363-4ae80e5ecf76" providerId="ADAL" clId="{A6CB340C-3AD2-4F24-BD6C-CC1301CE641C}" dt="2022-09-06T00:15:33.835" v="1142" actId="22"/>
          <ac:spMkLst>
            <pc:docMk/>
            <pc:sldMk cId="1779044843" sldId="489"/>
            <ac:spMk id="17" creationId="{1D3B1114-72A9-2E38-D0CD-BAE39C9BED4E}"/>
          </ac:spMkLst>
        </pc:spChg>
        <pc:spChg chg="del">
          <ac:chgData name="Roberto Boada Romero" userId="e7909156-96b0-458c-b363-4ae80e5ecf76" providerId="ADAL" clId="{A6CB340C-3AD2-4F24-BD6C-CC1301CE641C}" dt="2022-09-04T19:43:56.120" v="201" actId="478"/>
          <ac:spMkLst>
            <pc:docMk/>
            <pc:sldMk cId="1779044843" sldId="489"/>
            <ac:spMk id="17" creationId="{34275F1D-9D7D-442B-9CE9-BE01C6C35D24}"/>
          </ac:spMkLst>
        </pc:spChg>
        <pc:graphicFrameChg chg="add del mod">
          <ac:chgData name="Roberto Boada Romero" userId="e7909156-96b0-458c-b363-4ae80e5ecf76" providerId="ADAL" clId="{A6CB340C-3AD2-4F24-BD6C-CC1301CE641C}" dt="2022-09-05T22:54:30.024" v="764"/>
          <ac:graphicFrameMkLst>
            <pc:docMk/>
            <pc:sldMk cId="1779044843" sldId="489"/>
            <ac:graphicFrameMk id="2" creationId="{48E0A2FE-F5D0-AB7A-0658-7F8FC401ECCC}"/>
          </ac:graphicFrameMkLst>
        </pc:graphicFrameChg>
        <pc:picChg chg="add del mod">
          <ac:chgData name="Roberto Boada Romero" userId="e7909156-96b0-458c-b363-4ae80e5ecf76" providerId="ADAL" clId="{A6CB340C-3AD2-4F24-BD6C-CC1301CE641C}" dt="2022-09-04T19:43:58.306" v="203"/>
          <ac:picMkLst>
            <pc:docMk/>
            <pc:sldMk cId="1779044843" sldId="489"/>
            <ac:picMk id="6" creationId="{901A627A-D359-1B03-6DE6-58B869E373D7}"/>
          </ac:picMkLst>
        </pc:picChg>
        <pc:picChg chg="add mod">
          <ac:chgData name="Roberto Boada Romero" userId="e7909156-96b0-458c-b363-4ae80e5ecf76" providerId="ADAL" clId="{A6CB340C-3AD2-4F24-BD6C-CC1301CE641C}" dt="2022-09-05T23:41:32.920" v="835" actId="1076"/>
          <ac:picMkLst>
            <pc:docMk/>
            <pc:sldMk cId="1779044843" sldId="489"/>
            <ac:picMk id="6" creationId="{D0654885-5A6B-C6DD-E034-36AB0BF04D48}"/>
          </ac:picMkLst>
        </pc:picChg>
        <pc:picChg chg="add del mod">
          <ac:chgData name="Roberto Boada Romero" userId="e7909156-96b0-458c-b363-4ae80e5ecf76" providerId="ADAL" clId="{A6CB340C-3AD2-4F24-BD6C-CC1301CE641C}" dt="2022-09-04T19:43:58.306" v="203"/>
          <ac:picMkLst>
            <pc:docMk/>
            <pc:sldMk cId="1779044843" sldId="489"/>
            <ac:picMk id="8" creationId="{DE87DC64-4B9B-5621-544F-36010FDA9E4B}"/>
          </ac:picMkLst>
        </pc:picChg>
        <pc:picChg chg="add del mod">
          <ac:chgData name="Roberto Boada Romero" userId="e7909156-96b0-458c-b363-4ae80e5ecf76" providerId="ADAL" clId="{A6CB340C-3AD2-4F24-BD6C-CC1301CE641C}" dt="2022-09-04T19:43:58.306" v="203"/>
          <ac:picMkLst>
            <pc:docMk/>
            <pc:sldMk cId="1779044843" sldId="489"/>
            <ac:picMk id="9" creationId="{0DAE163F-9E66-7165-FF70-8E456F9533FE}"/>
          </ac:picMkLst>
        </pc:picChg>
        <pc:picChg chg="add mod">
          <ac:chgData name="Roberto Boada Romero" userId="e7909156-96b0-458c-b363-4ae80e5ecf76" providerId="ADAL" clId="{A6CB340C-3AD2-4F24-BD6C-CC1301CE641C}" dt="2022-09-05T23:41:28.522" v="834" actId="1076"/>
          <ac:picMkLst>
            <pc:docMk/>
            <pc:sldMk cId="1779044843" sldId="489"/>
            <ac:picMk id="12" creationId="{FCF36FF2-940A-D1E6-C6D2-5E02DE15B4FE}"/>
          </ac:picMkLst>
        </pc:picChg>
        <pc:picChg chg="add del mod">
          <ac:chgData name="Roberto Boada Romero" userId="e7909156-96b0-458c-b363-4ae80e5ecf76" providerId="ADAL" clId="{A6CB340C-3AD2-4F24-BD6C-CC1301CE641C}" dt="2022-09-05T22:57:09.704" v="771" actId="478"/>
          <ac:picMkLst>
            <pc:docMk/>
            <pc:sldMk cId="1779044843" sldId="489"/>
            <ac:picMk id="13" creationId="{1EAC22F8-0CB9-1C9F-A5C4-8D25C778B7AF}"/>
          </ac:picMkLst>
        </pc:picChg>
        <pc:picChg chg="add mod">
          <ac:chgData name="Roberto Boada Romero" userId="e7909156-96b0-458c-b363-4ae80e5ecf76" providerId="ADAL" clId="{A6CB340C-3AD2-4F24-BD6C-CC1301CE641C}" dt="2022-09-05T22:00:26.606" v="585" actId="1076"/>
          <ac:picMkLst>
            <pc:docMk/>
            <pc:sldMk cId="1779044843" sldId="489"/>
            <ac:picMk id="14" creationId="{42F458A2-EB80-C1C6-C7F4-34D175DCF864}"/>
          </ac:picMkLst>
        </pc:picChg>
        <pc:cxnChg chg="add del mod">
          <ac:chgData name="Roberto Boada Romero" userId="e7909156-96b0-458c-b363-4ae80e5ecf76" providerId="ADAL" clId="{A6CB340C-3AD2-4F24-BD6C-CC1301CE641C}" dt="2022-09-04T19:43:58.306" v="203"/>
          <ac:cxnSpMkLst>
            <pc:docMk/>
            <pc:sldMk cId="1779044843" sldId="489"/>
            <ac:cxnSpMk id="10" creationId="{235FE500-E5DC-659B-E685-421711DB3B31}"/>
          </ac:cxnSpMkLst>
        </pc:cxnChg>
        <pc:cxnChg chg="add del mod">
          <ac:chgData name="Roberto Boada Romero" userId="e7909156-96b0-458c-b363-4ae80e5ecf76" providerId="ADAL" clId="{A6CB340C-3AD2-4F24-BD6C-CC1301CE641C}" dt="2022-09-05T22:57:11.570" v="772" actId="478"/>
          <ac:cxnSpMkLst>
            <pc:docMk/>
            <pc:sldMk cId="1779044843" sldId="489"/>
            <ac:cxnSpMk id="15" creationId="{3913A40D-0FAB-DEB9-D7E4-FF27E5E9CDAB}"/>
          </ac:cxnSpMkLst>
        </pc:cxnChg>
      </pc:sldChg>
      <pc:sldChg chg="addSp delSp modSp add mod">
        <pc:chgData name="Roberto Boada Romero" userId="e7909156-96b0-458c-b363-4ae80e5ecf76" providerId="ADAL" clId="{A6CB340C-3AD2-4F24-BD6C-CC1301CE641C}" dt="2022-09-05T23:56:29.729" v="967" actId="113"/>
        <pc:sldMkLst>
          <pc:docMk/>
          <pc:sldMk cId="1669076657" sldId="490"/>
        </pc:sldMkLst>
        <pc:spChg chg="mod">
          <ac:chgData name="Roberto Boada Romero" userId="e7909156-96b0-458c-b363-4ae80e5ecf76" providerId="ADAL" clId="{A6CB340C-3AD2-4F24-BD6C-CC1301CE641C}" dt="2022-09-04T19:45:02.537" v="317" actId="20577"/>
          <ac:spMkLst>
            <pc:docMk/>
            <pc:sldMk cId="1669076657" sldId="490"/>
            <ac:spMk id="3" creationId="{9DE810D7-219A-F42C-58E6-D05C915385C4}"/>
          </ac:spMkLst>
        </pc:spChg>
        <pc:spChg chg="del mod">
          <ac:chgData name="Roberto Boada Romero" userId="e7909156-96b0-458c-b363-4ae80e5ecf76" providerId="ADAL" clId="{A6CB340C-3AD2-4F24-BD6C-CC1301CE641C}" dt="2022-09-04T19:44:29.979" v="237" actId="478"/>
          <ac:spMkLst>
            <pc:docMk/>
            <pc:sldMk cId="1669076657" sldId="490"/>
            <ac:spMk id="7" creationId="{7BF2F2FC-66D2-4E88-88E5-7C6859FB96BC}"/>
          </ac:spMkLst>
        </pc:spChg>
        <pc:spChg chg="add mod">
          <ac:chgData name="Roberto Boada Romero" userId="e7909156-96b0-458c-b363-4ae80e5ecf76" providerId="ADAL" clId="{A6CB340C-3AD2-4F24-BD6C-CC1301CE641C}" dt="2022-09-05T23:56:29.729" v="967" actId="113"/>
          <ac:spMkLst>
            <pc:docMk/>
            <pc:sldMk cId="1669076657" sldId="490"/>
            <ac:spMk id="9" creationId="{5A0798D8-15B1-B742-5D51-6E174EEF676F}"/>
          </ac:spMkLst>
        </pc:spChg>
        <pc:spChg chg="del mod">
          <ac:chgData name="Roberto Boada Romero" userId="e7909156-96b0-458c-b363-4ae80e5ecf76" providerId="ADAL" clId="{A6CB340C-3AD2-4F24-BD6C-CC1301CE641C}" dt="2022-09-04T19:44:29.979" v="237" actId="478"/>
          <ac:spMkLst>
            <pc:docMk/>
            <pc:sldMk cId="1669076657" sldId="490"/>
            <ac:spMk id="17" creationId="{34275F1D-9D7D-442B-9CE9-BE01C6C35D24}"/>
          </ac:spMkLst>
        </pc:spChg>
        <pc:picChg chg="add mod">
          <ac:chgData name="Roberto Boada Romero" userId="e7909156-96b0-458c-b363-4ae80e5ecf76" providerId="ADAL" clId="{A6CB340C-3AD2-4F24-BD6C-CC1301CE641C}" dt="2022-09-05T23:41:50.937" v="839" actId="1076"/>
          <ac:picMkLst>
            <pc:docMk/>
            <pc:sldMk cId="1669076657" sldId="490"/>
            <ac:picMk id="6" creationId="{FB4AA9B1-96C7-08D1-FCFF-FF0F6AE05BA7}"/>
          </ac:picMkLst>
        </pc:picChg>
        <pc:picChg chg="add mod">
          <ac:chgData name="Roberto Boada Romero" userId="e7909156-96b0-458c-b363-4ae80e5ecf76" providerId="ADAL" clId="{A6CB340C-3AD2-4F24-BD6C-CC1301CE641C}" dt="2022-09-05T23:41:50.937" v="839" actId="1076"/>
          <ac:picMkLst>
            <pc:docMk/>
            <pc:sldMk cId="1669076657" sldId="490"/>
            <ac:picMk id="8" creationId="{FB4D99B8-01CC-C044-0159-529896BA2F77}"/>
          </ac:picMkLst>
        </pc:picChg>
      </pc:sldChg>
      <pc:sldChg chg="addSp delSp modSp add mod setBg modNotesTx">
        <pc:chgData name="Roberto Boada Romero" userId="e7909156-96b0-458c-b363-4ae80e5ecf76" providerId="ADAL" clId="{A6CB340C-3AD2-4F24-BD6C-CC1301CE641C}" dt="2022-09-06T00:19:29.844" v="1153" actId="20577"/>
        <pc:sldMkLst>
          <pc:docMk/>
          <pc:sldMk cId="1842857148" sldId="491"/>
        </pc:sldMkLst>
        <pc:spChg chg="mod">
          <ac:chgData name="Roberto Boada Romero" userId="e7909156-96b0-458c-b363-4ae80e5ecf76" providerId="ADAL" clId="{A6CB340C-3AD2-4F24-BD6C-CC1301CE641C}" dt="2022-09-05T23:36:45.712" v="828" actId="26606"/>
          <ac:spMkLst>
            <pc:docMk/>
            <pc:sldMk cId="1842857148" sldId="491"/>
            <ac:spMk id="3" creationId="{9DE810D7-219A-F42C-58E6-D05C915385C4}"/>
          </ac:spMkLst>
        </pc:spChg>
        <pc:spChg chg="mod ord">
          <ac:chgData name="Roberto Boada Romero" userId="e7909156-96b0-458c-b363-4ae80e5ecf76" providerId="ADAL" clId="{A6CB340C-3AD2-4F24-BD6C-CC1301CE641C}" dt="2022-09-05T23:36:45.712" v="828" actId="26606"/>
          <ac:spMkLst>
            <pc:docMk/>
            <pc:sldMk cId="1842857148" sldId="491"/>
            <ac:spMk id="4" creationId="{84686316-89C2-4439-8F58-1015FE4CB792}"/>
          </ac:spMkLst>
        </pc:spChg>
        <pc:spChg chg="add del mod">
          <ac:chgData name="Roberto Boada Romero" userId="e7909156-96b0-458c-b363-4ae80e5ecf76" providerId="ADAL" clId="{A6CB340C-3AD2-4F24-BD6C-CC1301CE641C}" dt="2022-09-04T19:45:48.941" v="328" actId="478"/>
          <ac:spMkLst>
            <pc:docMk/>
            <pc:sldMk cId="1842857148" sldId="491"/>
            <ac:spMk id="6" creationId="{5ABF67BA-218D-0429-40BA-4D0563A065C6}"/>
          </ac:spMkLst>
        </pc:spChg>
        <pc:spChg chg="del">
          <ac:chgData name="Roberto Boada Romero" userId="e7909156-96b0-458c-b363-4ae80e5ecf76" providerId="ADAL" clId="{A6CB340C-3AD2-4F24-BD6C-CC1301CE641C}" dt="2022-09-04T19:45:23.681" v="320" actId="478"/>
          <ac:spMkLst>
            <pc:docMk/>
            <pc:sldMk cId="1842857148" sldId="491"/>
            <ac:spMk id="7" creationId="{7BF2F2FC-66D2-4E88-88E5-7C6859FB96BC}"/>
          </ac:spMkLst>
        </pc:spChg>
        <pc:spChg chg="add del mod">
          <ac:chgData name="Roberto Boada Romero" userId="e7909156-96b0-458c-b363-4ae80e5ecf76" providerId="ADAL" clId="{A6CB340C-3AD2-4F24-BD6C-CC1301CE641C}" dt="2022-09-04T19:45:37.028" v="327" actId="478"/>
          <ac:spMkLst>
            <pc:docMk/>
            <pc:sldMk cId="1842857148" sldId="491"/>
            <ac:spMk id="9" creationId="{0B9DA6DE-2638-203C-A182-A86E99F27E06}"/>
          </ac:spMkLst>
        </pc:spChg>
        <pc:spChg chg="add mod">
          <ac:chgData name="Roberto Boada Romero" userId="e7909156-96b0-458c-b363-4ae80e5ecf76" providerId="ADAL" clId="{A6CB340C-3AD2-4F24-BD6C-CC1301CE641C}" dt="2022-09-06T00:06:10.311" v="1131" actId="1076"/>
          <ac:spMkLst>
            <pc:docMk/>
            <pc:sldMk cId="1842857148" sldId="491"/>
            <ac:spMk id="10" creationId="{3C8BEF27-8AF6-17F0-ED60-1FB59428BE2B}"/>
          </ac:spMkLst>
        </pc:spChg>
        <pc:spChg chg="add del">
          <ac:chgData name="Roberto Boada Romero" userId="e7909156-96b0-458c-b363-4ae80e5ecf76" providerId="ADAL" clId="{A6CB340C-3AD2-4F24-BD6C-CC1301CE641C}" dt="2022-09-05T23:36:45.712" v="828" actId="26606"/>
          <ac:spMkLst>
            <pc:docMk/>
            <pc:sldMk cId="1842857148" sldId="491"/>
            <ac:spMk id="16" creationId="{385E1BDC-A9B0-4A87-82E3-F3187F69A802}"/>
          </ac:spMkLst>
        </pc:spChg>
        <pc:spChg chg="del">
          <ac:chgData name="Roberto Boada Romero" userId="e7909156-96b0-458c-b363-4ae80e5ecf76" providerId="ADAL" clId="{A6CB340C-3AD2-4F24-BD6C-CC1301CE641C}" dt="2022-09-04T19:45:21.612" v="319" actId="478"/>
          <ac:spMkLst>
            <pc:docMk/>
            <pc:sldMk cId="1842857148" sldId="491"/>
            <ac:spMk id="17" creationId="{34275F1D-9D7D-442B-9CE9-BE01C6C35D24}"/>
          </ac:spMkLst>
        </pc:spChg>
        <pc:spChg chg="add del">
          <ac:chgData name="Roberto Boada Romero" userId="e7909156-96b0-458c-b363-4ae80e5ecf76" providerId="ADAL" clId="{A6CB340C-3AD2-4F24-BD6C-CC1301CE641C}" dt="2022-09-05T23:36:45.712" v="828" actId="26606"/>
          <ac:spMkLst>
            <pc:docMk/>
            <pc:sldMk cId="1842857148" sldId="491"/>
            <ac:spMk id="18" creationId="{0990C621-3B8B-4820-8328-D47EF7CE823C}"/>
          </ac:spMkLst>
        </pc:spChg>
        <pc:spChg chg="add del">
          <ac:chgData name="Roberto Boada Romero" userId="e7909156-96b0-458c-b363-4ae80e5ecf76" providerId="ADAL" clId="{A6CB340C-3AD2-4F24-BD6C-CC1301CE641C}" dt="2022-09-05T23:36:45.712" v="828" actId="26606"/>
          <ac:spMkLst>
            <pc:docMk/>
            <pc:sldMk cId="1842857148" sldId="491"/>
            <ac:spMk id="20" creationId="{C1A2385B-1D2A-4E17-84FA-6CB7F0AAE473}"/>
          </ac:spMkLst>
        </pc:spChg>
        <pc:spChg chg="add del">
          <ac:chgData name="Roberto Boada Romero" userId="e7909156-96b0-458c-b363-4ae80e5ecf76" providerId="ADAL" clId="{A6CB340C-3AD2-4F24-BD6C-CC1301CE641C}" dt="2022-09-05T23:36:45.712" v="828" actId="26606"/>
          <ac:spMkLst>
            <pc:docMk/>
            <pc:sldMk cId="1842857148" sldId="491"/>
            <ac:spMk id="22" creationId="{5E791F2F-79DB-4CC0-9FA1-001E3E91E8B7}"/>
          </ac:spMkLst>
        </pc:spChg>
        <pc:picChg chg="add mod">
          <ac:chgData name="Roberto Boada Romero" userId="e7909156-96b0-458c-b363-4ae80e5ecf76" providerId="ADAL" clId="{A6CB340C-3AD2-4F24-BD6C-CC1301CE641C}" dt="2022-09-05T23:36:59.652" v="829" actId="14826"/>
          <ac:picMkLst>
            <pc:docMk/>
            <pc:sldMk cId="1842857148" sldId="491"/>
            <ac:picMk id="5" creationId="{8DEB031C-0A10-9672-05FD-53081326ACEF}"/>
          </ac:picMkLst>
        </pc:picChg>
        <pc:picChg chg="add del mod">
          <ac:chgData name="Roberto Boada Romero" userId="e7909156-96b0-458c-b363-4ae80e5ecf76" providerId="ADAL" clId="{A6CB340C-3AD2-4F24-BD6C-CC1301CE641C}" dt="2022-09-05T22:59:05.359" v="782" actId="478"/>
          <ac:picMkLst>
            <pc:docMk/>
            <pc:sldMk cId="1842857148" sldId="491"/>
            <ac:picMk id="6" creationId="{16C19EB3-8E34-F368-53BD-28D6E5204FF7}"/>
          </ac:picMkLst>
        </pc:picChg>
        <pc:picChg chg="add del mod">
          <ac:chgData name="Roberto Boada Romero" userId="e7909156-96b0-458c-b363-4ae80e5ecf76" providerId="ADAL" clId="{A6CB340C-3AD2-4F24-BD6C-CC1301CE641C}" dt="2022-09-05T23:09:59.664" v="788" actId="478"/>
          <ac:picMkLst>
            <pc:docMk/>
            <pc:sldMk cId="1842857148" sldId="491"/>
            <ac:picMk id="7" creationId="{4344A12A-8FB2-0AA6-6792-D042FBDA76BB}"/>
          </ac:picMkLst>
        </pc:picChg>
        <pc:picChg chg="add del mod">
          <ac:chgData name="Roberto Boada Romero" userId="e7909156-96b0-458c-b363-4ae80e5ecf76" providerId="ADAL" clId="{A6CB340C-3AD2-4F24-BD6C-CC1301CE641C}" dt="2022-09-05T23:10:02.049" v="789" actId="478"/>
          <ac:picMkLst>
            <pc:docMk/>
            <pc:sldMk cId="1842857148" sldId="491"/>
            <ac:picMk id="8" creationId="{CF83E726-F61B-D10D-1DA3-27A8C621B9F3}"/>
          </ac:picMkLst>
        </pc:picChg>
        <pc:picChg chg="add mod">
          <ac:chgData name="Roberto Boada Romero" userId="e7909156-96b0-458c-b363-4ae80e5ecf76" providerId="ADAL" clId="{A6CB340C-3AD2-4F24-BD6C-CC1301CE641C}" dt="2022-09-05T23:36:45.712" v="828" actId="26606"/>
          <ac:picMkLst>
            <pc:docMk/>
            <pc:sldMk cId="1842857148" sldId="491"/>
            <ac:picMk id="11" creationId="{32218623-F169-98F7-0603-5C5142F8E077}"/>
          </ac:picMkLst>
        </pc:picChg>
      </pc:sldChg>
      <pc:sldChg chg="addSp delSp add del mod ord">
        <pc:chgData name="Roberto Boada Romero" userId="e7909156-96b0-458c-b363-4ae80e5ecf76" providerId="ADAL" clId="{A6CB340C-3AD2-4F24-BD6C-CC1301CE641C}" dt="2022-09-06T01:32:49.427" v="1372" actId="47"/>
        <pc:sldMkLst>
          <pc:docMk/>
          <pc:sldMk cId="3021663535" sldId="492"/>
        </pc:sldMkLst>
        <pc:picChg chg="add del">
          <ac:chgData name="Roberto Boada Romero" userId="e7909156-96b0-458c-b363-4ae80e5ecf76" providerId="ADAL" clId="{A6CB340C-3AD2-4F24-BD6C-CC1301CE641C}" dt="2022-09-06T00:06:37.128" v="1133" actId="478"/>
          <ac:picMkLst>
            <pc:docMk/>
            <pc:sldMk cId="3021663535" sldId="492"/>
            <ac:picMk id="2" creationId="{AEABE272-7827-954D-8303-94CCA2C5DA3D}"/>
          </ac:picMkLst>
        </pc:picChg>
      </pc:sldChg>
      <pc:sldChg chg="delSp modSp add del mod ord">
        <pc:chgData name="Roberto Boada Romero" userId="e7909156-96b0-458c-b363-4ae80e5ecf76" providerId="ADAL" clId="{A6CB340C-3AD2-4F24-BD6C-CC1301CE641C}" dt="2022-09-06T01:31:54.289" v="1352" actId="47"/>
        <pc:sldMkLst>
          <pc:docMk/>
          <pc:sldMk cId="1209807836" sldId="493"/>
        </pc:sldMkLst>
        <pc:picChg chg="del mod">
          <ac:chgData name="Roberto Boada Romero" userId="e7909156-96b0-458c-b363-4ae80e5ecf76" providerId="ADAL" clId="{A6CB340C-3AD2-4F24-BD6C-CC1301CE641C}" dt="2022-09-06T01:25:07.096" v="1351" actId="478"/>
          <ac:picMkLst>
            <pc:docMk/>
            <pc:sldMk cId="1209807836" sldId="493"/>
            <ac:picMk id="5" creationId="{3BA4669B-333E-2E2F-FDBC-F79224A12314}"/>
          </ac:picMkLst>
        </pc:picChg>
      </pc:sldChg>
      <pc:sldChg chg="del ord">
        <pc:chgData name="Roberto Boada Romero" userId="e7909156-96b0-458c-b363-4ae80e5ecf76" providerId="ADAL" clId="{A6CB340C-3AD2-4F24-BD6C-CC1301CE641C}" dt="2022-09-06T01:32:49.427" v="1372" actId="47"/>
        <pc:sldMkLst>
          <pc:docMk/>
          <pc:sldMk cId="2618554203" sldId="494"/>
        </pc:sldMkLst>
      </pc:sldChg>
      <pc:sldChg chg="addSp delSp modSp mod">
        <pc:chgData name="Roberto Boada Romero" userId="e7909156-96b0-458c-b363-4ae80e5ecf76" providerId="ADAL" clId="{A6CB340C-3AD2-4F24-BD6C-CC1301CE641C}" dt="2022-09-06T01:24:17.666" v="1350" actId="1037"/>
        <pc:sldMkLst>
          <pc:docMk/>
          <pc:sldMk cId="796434625" sldId="495"/>
        </pc:sldMkLst>
        <pc:spChg chg="mod">
          <ac:chgData name="Roberto Boada Romero" userId="e7909156-96b0-458c-b363-4ae80e5ecf76" providerId="ADAL" clId="{A6CB340C-3AD2-4F24-BD6C-CC1301CE641C}" dt="2022-09-06T01:08:17.746" v="1228" actId="20577"/>
          <ac:spMkLst>
            <pc:docMk/>
            <pc:sldMk cId="796434625" sldId="495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A6CB340C-3AD2-4F24-BD6C-CC1301CE641C}" dt="2022-09-06T01:01:23.371" v="1158" actId="478"/>
          <ac:spMkLst>
            <pc:docMk/>
            <pc:sldMk cId="796434625" sldId="495"/>
            <ac:spMk id="7" creationId="{7BF2F2FC-66D2-4E88-88E5-7C6859FB96BC}"/>
          </ac:spMkLst>
        </pc:spChg>
        <pc:spChg chg="add mod">
          <ac:chgData name="Roberto Boada Romero" userId="e7909156-96b0-458c-b363-4ae80e5ecf76" providerId="ADAL" clId="{A6CB340C-3AD2-4F24-BD6C-CC1301CE641C}" dt="2022-09-06T01:24:15.821" v="1344" actId="1037"/>
          <ac:spMkLst>
            <pc:docMk/>
            <pc:sldMk cId="796434625" sldId="495"/>
            <ac:spMk id="10" creationId="{B5665418-2895-3C12-732B-683C28C27D31}"/>
          </ac:spMkLst>
        </pc:spChg>
        <pc:spChg chg="del">
          <ac:chgData name="Roberto Boada Romero" userId="e7909156-96b0-458c-b363-4ae80e5ecf76" providerId="ADAL" clId="{A6CB340C-3AD2-4F24-BD6C-CC1301CE641C}" dt="2022-09-06T01:01:20.426" v="1156" actId="478"/>
          <ac:spMkLst>
            <pc:docMk/>
            <pc:sldMk cId="796434625" sldId="495"/>
            <ac:spMk id="17" creationId="{34275F1D-9D7D-442B-9CE9-BE01C6C35D24}"/>
          </ac:spMkLst>
        </pc:spChg>
        <pc:picChg chg="add del mod">
          <ac:chgData name="Roberto Boada Romero" userId="e7909156-96b0-458c-b363-4ae80e5ecf76" providerId="ADAL" clId="{A6CB340C-3AD2-4F24-BD6C-CC1301CE641C}" dt="2022-09-06T01:01:18.154" v="1155" actId="478"/>
          <ac:picMkLst>
            <pc:docMk/>
            <pc:sldMk cId="796434625" sldId="495"/>
            <ac:picMk id="6" creationId="{2EF08520-67C1-3AC6-C206-2AEF57B306D0}"/>
          </ac:picMkLst>
        </pc:picChg>
        <pc:picChg chg="add mod">
          <ac:chgData name="Roberto Boada Romero" userId="e7909156-96b0-458c-b363-4ae80e5ecf76" providerId="ADAL" clId="{A6CB340C-3AD2-4F24-BD6C-CC1301CE641C}" dt="2022-09-06T01:01:21.032" v="1157"/>
          <ac:picMkLst>
            <pc:docMk/>
            <pc:sldMk cId="796434625" sldId="495"/>
            <ac:picMk id="8" creationId="{F08D038F-6466-8009-FEF4-BBDEFA667FF2}"/>
          </ac:picMkLst>
        </pc:picChg>
        <pc:picChg chg="add mod">
          <ac:chgData name="Roberto Boada Romero" userId="e7909156-96b0-458c-b363-4ae80e5ecf76" providerId="ADAL" clId="{A6CB340C-3AD2-4F24-BD6C-CC1301CE641C}" dt="2022-09-06T01:24:17.666" v="1350" actId="1037"/>
          <ac:picMkLst>
            <pc:docMk/>
            <pc:sldMk cId="796434625" sldId="495"/>
            <ac:picMk id="9" creationId="{DECA366E-EAD7-6464-B317-1113F99B71A7}"/>
          </ac:picMkLst>
        </pc:picChg>
      </pc:sldChg>
      <pc:sldChg chg="addSp delSp modSp add mod ord modAnim">
        <pc:chgData name="Roberto Boada Romero" userId="e7909156-96b0-458c-b363-4ae80e5ecf76" providerId="ADAL" clId="{A6CB340C-3AD2-4F24-BD6C-CC1301CE641C}" dt="2022-09-05T21:32:53.880" v="526" actId="20577"/>
        <pc:sldMkLst>
          <pc:docMk/>
          <pc:sldMk cId="2871135551" sldId="496"/>
        </pc:sldMkLst>
        <pc:spChg chg="del">
          <ac:chgData name="Roberto Boada Romero" userId="e7909156-96b0-458c-b363-4ae80e5ecf76" providerId="ADAL" clId="{A6CB340C-3AD2-4F24-BD6C-CC1301CE641C}" dt="2022-09-05T20:44:45.062" v="340" actId="478"/>
          <ac:spMkLst>
            <pc:docMk/>
            <pc:sldMk cId="2871135551" sldId="496"/>
            <ac:spMk id="2" creationId="{0C69DFE1-1F0B-A475-1B00-21E8E5BF4F68}"/>
          </ac:spMkLst>
        </pc:spChg>
        <pc:spChg chg="mod">
          <ac:chgData name="Roberto Boada Romero" userId="e7909156-96b0-458c-b363-4ae80e5ecf76" providerId="ADAL" clId="{A6CB340C-3AD2-4F24-BD6C-CC1301CE641C}" dt="2022-09-05T21:32:53.880" v="526" actId="20577"/>
          <ac:spMkLst>
            <pc:docMk/>
            <pc:sldMk cId="2871135551" sldId="496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A6CB340C-3AD2-4F24-BD6C-CC1301CE641C}" dt="2022-09-05T20:44:45.062" v="340" actId="478"/>
          <ac:spMkLst>
            <pc:docMk/>
            <pc:sldMk cId="2871135551" sldId="496"/>
            <ac:spMk id="5" creationId="{CB3FBE55-2A4F-26E9-B036-71AA17578E9A}"/>
          </ac:spMkLst>
        </pc:spChg>
        <pc:spChg chg="del">
          <ac:chgData name="Roberto Boada Romero" userId="e7909156-96b0-458c-b363-4ae80e5ecf76" providerId="ADAL" clId="{A6CB340C-3AD2-4F24-BD6C-CC1301CE641C}" dt="2022-09-05T20:44:45.062" v="340" actId="478"/>
          <ac:spMkLst>
            <pc:docMk/>
            <pc:sldMk cId="2871135551" sldId="496"/>
            <ac:spMk id="9" creationId="{50D91983-197A-A841-C652-FA8A6CF5E255}"/>
          </ac:spMkLst>
        </pc:spChg>
        <pc:spChg chg="del">
          <ac:chgData name="Roberto Boada Romero" userId="e7909156-96b0-458c-b363-4ae80e5ecf76" providerId="ADAL" clId="{A6CB340C-3AD2-4F24-BD6C-CC1301CE641C}" dt="2022-09-05T20:44:45.062" v="340" actId="478"/>
          <ac:spMkLst>
            <pc:docMk/>
            <pc:sldMk cId="2871135551" sldId="496"/>
            <ac:spMk id="10" creationId="{31599367-F532-2ECC-CBF9-6817DC124906}"/>
          </ac:spMkLst>
        </pc:spChg>
        <pc:spChg chg="del">
          <ac:chgData name="Roberto Boada Romero" userId="e7909156-96b0-458c-b363-4ae80e5ecf76" providerId="ADAL" clId="{A6CB340C-3AD2-4F24-BD6C-CC1301CE641C}" dt="2022-09-05T20:44:45.062" v="340" actId="478"/>
          <ac:spMkLst>
            <pc:docMk/>
            <pc:sldMk cId="2871135551" sldId="496"/>
            <ac:spMk id="11" creationId="{EDE2E148-FADD-EE4F-D553-D95C59CB4613}"/>
          </ac:spMkLst>
        </pc:spChg>
        <pc:spChg chg="del">
          <ac:chgData name="Roberto Boada Romero" userId="e7909156-96b0-458c-b363-4ae80e5ecf76" providerId="ADAL" clId="{A6CB340C-3AD2-4F24-BD6C-CC1301CE641C}" dt="2022-09-05T20:44:45.062" v="340" actId="478"/>
          <ac:spMkLst>
            <pc:docMk/>
            <pc:sldMk cId="2871135551" sldId="496"/>
            <ac:spMk id="27" creationId="{5B4EAE1F-AFC6-686D-4731-3E071120452D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37" creationId="{4962E9A5-3975-3A91-9161-FF4025822D13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38" creationId="{71B6EE5C-A819-C316-AD2F-C9C3EFF800C4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39" creationId="{FACB4E35-1BA4-20C4-8C47-4C0470E85194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40" creationId="{000BDF9E-169D-54F2-EA7C-11632156913C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41" creationId="{6D879B7E-BD42-10D5-00D5-78E622FB68D3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42" creationId="{EBDAE582-68AC-AD70-C4EC-40BAC62A311C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43" creationId="{B07D10B0-AC20-D520-1AFB-38128A1FFF87}"/>
          </ac:spMkLst>
        </pc:spChg>
        <pc:spChg chg="mod">
          <ac:chgData name="Roberto Boada Romero" userId="e7909156-96b0-458c-b363-4ae80e5ecf76" providerId="ADAL" clId="{A6CB340C-3AD2-4F24-BD6C-CC1301CE641C}" dt="2022-09-05T20:44:45.711" v="341"/>
          <ac:spMkLst>
            <pc:docMk/>
            <pc:sldMk cId="2871135551" sldId="496"/>
            <ac:spMk id="45" creationId="{97DBA7D3-2033-7DD5-7FA5-E032D7A36725}"/>
          </ac:spMkLst>
        </pc:spChg>
        <pc:spChg chg="mod">
          <ac:chgData name="Roberto Boada Romero" userId="e7909156-96b0-458c-b363-4ae80e5ecf76" providerId="ADAL" clId="{A6CB340C-3AD2-4F24-BD6C-CC1301CE641C}" dt="2022-09-05T20:45:23.361" v="365" actId="403"/>
          <ac:spMkLst>
            <pc:docMk/>
            <pc:sldMk cId="2871135551" sldId="496"/>
            <ac:spMk id="46" creationId="{DE348C38-5E0D-8784-7DFE-7DF82BDCA60A}"/>
          </ac:spMkLst>
        </pc:spChg>
        <pc:spChg chg="add mod">
          <ac:chgData name="Roberto Boada Romero" userId="e7909156-96b0-458c-b363-4ae80e5ecf76" providerId="ADAL" clId="{A6CB340C-3AD2-4F24-BD6C-CC1301CE641C}" dt="2022-09-05T20:45:44.422" v="366" actId="6549"/>
          <ac:spMkLst>
            <pc:docMk/>
            <pc:sldMk cId="2871135551" sldId="496"/>
            <ac:spMk id="47" creationId="{55B46374-ABCF-02F1-2616-317FFFFE81C7}"/>
          </ac:spMkLst>
        </pc:spChg>
        <pc:grpChg chg="del">
          <ac:chgData name="Roberto Boada Romero" userId="e7909156-96b0-458c-b363-4ae80e5ecf76" providerId="ADAL" clId="{A6CB340C-3AD2-4F24-BD6C-CC1301CE641C}" dt="2022-09-05T20:44:45.062" v="340" actId="478"/>
          <ac:grpSpMkLst>
            <pc:docMk/>
            <pc:sldMk cId="2871135551" sldId="496"/>
            <ac:grpSpMk id="12" creationId="{2EB0DD10-0507-FE7A-FEA7-88BF05D274A7}"/>
          </ac:grpSpMkLst>
        </pc:grpChg>
        <pc:grpChg chg="del">
          <ac:chgData name="Roberto Boada Romero" userId="e7909156-96b0-458c-b363-4ae80e5ecf76" providerId="ADAL" clId="{A6CB340C-3AD2-4F24-BD6C-CC1301CE641C}" dt="2022-09-05T20:44:45.062" v="340" actId="478"/>
          <ac:grpSpMkLst>
            <pc:docMk/>
            <pc:sldMk cId="2871135551" sldId="496"/>
            <ac:grpSpMk id="28" creationId="{57408CF1-D096-CFE1-3AAB-DD4AE9D19922}"/>
          </ac:grpSpMkLst>
        </pc:grpChg>
        <pc:grpChg chg="add mod">
          <ac:chgData name="Roberto Boada Romero" userId="e7909156-96b0-458c-b363-4ae80e5ecf76" providerId="ADAL" clId="{A6CB340C-3AD2-4F24-BD6C-CC1301CE641C}" dt="2022-09-05T20:44:45.711" v="341"/>
          <ac:grpSpMkLst>
            <pc:docMk/>
            <pc:sldMk cId="2871135551" sldId="496"/>
            <ac:grpSpMk id="36" creationId="{E0AD244C-ABCA-7122-DCC6-7A2E15032DF3}"/>
          </ac:grpSpMkLst>
        </pc:grpChg>
        <pc:picChg chg="del">
          <ac:chgData name="Roberto Boada Romero" userId="e7909156-96b0-458c-b363-4ae80e5ecf76" providerId="ADAL" clId="{A6CB340C-3AD2-4F24-BD6C-CC1301CE641C}" dt="2022-09-05T20:44:45.062" v="340" actId="478"/>
          <ac:picMkLst>
            <pc:docMk/>
            <pc:sldMk cId="2871135551" sldId="496"/>
            <ac:picMk id="6" creationId="{15AF213C-D417-4E7C-9433-563EAED46AD7}"/>
          </ac:picMkLst>
        </pc:picChg>
        <pc:picChg chg="del">
          <ac:chgData name="Roberto Boada Romero" userId="e7909156-96b0-458c-b363-4ae80e5ecf76" providerId="ADAL" clId="{A6CB340C-3AD2-4F24-BD6C-CC1301CE641C}" dt="2022-09-05T20:44:45.062" v="340" actId="478"/>
          <ac:picMkLst>
            <pc:docMk/>
            <pc:sldMk cId="2871135551" sldId="496"/>
            <ac:picMk id="8" creationId="{F26258F8-9469-97DC-404A-0D00ECA0C460}"/>
          </ac:picMkLst>
        </pc:picChg>
        <pc:picChg chg="mod">
          <ac:chgData name="Roberto Boada Romero" userId="e7909156-96b0-458c-b363-4ae80e5ecf76" providerId="ADAL" clId="{A6CB340C-3AD2-4F24-BD6C-CC1301CE641C}" dt="2022-09-05T20:44:45.711" v="341"/>
          <ac:picMkLst>
            <pc:docMk/>
            <pc:sldMk cId="2871135551" sldId="496"/>
            <ac:picMk id="44" creationId="{1998199B-69CA-4808-FCC5-5143638D079B}"/>
          </ac:picMkLst>
        </pc:picChg>
        <pc:picChg chg="add del mod">
          <ac:chgData name="Roberto Boada Romero" userId="e7909156-96b0-458c-b363-4ae80e5ecf76" providerId="ADAL" clId="{A6CB340C-3AD2-4F24-BD6C-CC1301CE641C}" dt="2022-09-05T21:32:29.306" v="469" actId="478"/>
          <ac:picMkLst>
            <pc:docMk/>
            <pc:sldMk cId="2871135551" sldId="496"/>
            <ac:picMk id="48" creationId="{2E6E7235-2493-B6C9-4628-05C25C30F098}"/>
          </ac:picMkLst>
        </pc:picChg>
      </pc:sldChg>
      <pc:sldChg chg="addSp delSp modSp add mod">
        <pc:chgData name="Roberto Boada Romero" userId="e7909156-96b0-458c-b363-4ae80e5ecf76" providerId="ADAL" clId="{A6CB340C-3AD2-4F24-BD6C-CC1301CE641C}" dt="2022-09-06T01:10:22.492" v="1247" actId="732"/>
        <pc:sldMkLst>
          <pc:docMk/>
          <pc:sldMk cId="42558009" sldId="497"/>
        </pc:sldMkLst>
        <pc:spChg chg="del">
          <ac:chgData name="Roberto Boada Romero" userId="e7909156-96b0-458c-b363-4ae80e5ecf76" providerId="ADAL" clId="{A6CB340C-3AD2-4F24-BD6C-CC1301CE641C}" dt="2022-09-06T01:09:38.075" v="1233" actId="478"/>
          <ac:spMkLst>
            <pc:docMk/>
            <pc:sldMk cId="42558009" sldId="497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A6CB340C-3AD2-4F24-BD6C-CC1301CE641C}" dt="2022-09-06T01:09:28.884" v="1232" actId="478"/>
          <ac:spMkLst>
            <pc:docMk/>
            <pc:sldMk cId="42558009" sldId="497"/>
            <ac:spMk id="7" creationId="{7BF2F2FC-66D2-4E88-88E5-7C6859FB96BC}"/>
          </ac:spMkLst>
        </pc:spChg>
        <pc:spChg chg="mod">
          <ac:chgData name="Roberto Boada Romero" userId="e7909156-96b0-458c-b363-4ae80e5ecf76" providerId="ADAL" clId="{A6CB340C-3AD2-4F24-BD6C-CC1301CE641C}" dt="2022-09-06T01:09:24.081" v="1230"/>
          <ac:spMkLst>
            <pc:docMk/>
            <pc:sldMk cId="42558009" sldId="497"/>
            <ac:spMk id="10" creationId="{6631C740-8A08-97B8-AFB3-C5BA808D3E91}"/>
          </ac:spMkLst>
        </pc:spChg>
        <pc:spChg chg="mod">
          <ac:chgData name="Roberto Boada Romero" userId="e7909156-96b0-458c-b363-4ae80e5ecf76" providerId="ADAL" clId="{A6CB340C-3AD2-4F24-BD6C-CC1301CE641C}" dt="2022-09-06T01:09:24.081" v="1230"/>
          <ac:spMkLst>
            <pc:docMk/>
            <pc:sldMk cId="42558009" sldId="497"/>
            <ac:spMk id="11" creationId="{0643920E-CD7C-BE06-0D59-1C4761E5CC9E}"/>
          </ac:spMkLst>
        </pc:spChg>
        <pc:spChg chg="mod">
          <ac:chgData name="Roberto Boada Romero" userId="e7909156-96b0-458c-b363-4ae80e5ecf76" providerId="ADAL" clId="{A6CB340C-3AD2-4F24-BD6C-CC1301CE641C}" dt="2022-09-06T01:09:24.081" v="1230"/>
          <ac:spMkLst>
            <pc:docMk/>
            <pc:sldMk cId="42558009" sldId="497"/>
            <ac:spMk id="14" creationId="{96D1D28D-13D1-C2F4-B15D-6124E50ADB54}"/>
          </ac:spMkLst>
        </pc:spChg>
        <pc:spChg chg="del">
          <ac:chgData name="Roberto Boada Romero" userId="e7909156-96b0-458c-b363-4ae80e5ecf76" providerId="ADAL" clId="{A6CB340C-3AD2-4F24-BD6C-CC1301CE641C}" dt="2022-09-06T01:09:14.896" v="1229" actId="478"/>
          <ac:spMkLst>
            <pc:docMk/>
            <pc:sldMk cId="42558009" sldId="497"/>
            <ac:spMk id="17" creationId="{34275F1D-9D7D-442B-9CE9-BE01C6C35D24}"/>
          </ac:spMkLst>
        </pc:spChg>
        <pc:spChg chg="add mod">
          <ac:chgData name="Roberto Boada Romero" userId="e7909156-96b0-458c-b363-4ae80e5ecf76" providerId="ADAL" clId="{A6CB340C-3AD2-4F24-BD6C-CC1301CE641C}" dt="2022-09-06T01:09:38.386" v="1234"/>
          <ac:spMkLst>
            <pc:docMk/>
            <pc:sldMk cId="42558009" sldId="497"/>
            <ac:spMk id="19" creationId="{B6BF0DAF-9B99-26AD-2CCD-C71654DC09EC}"/>
          </ac:spMkLst>
        </pc:spChg>
        <pc:spChg chg="add mod">
          <ac:chgData name="Roberto Boada Romero" userId="e7909156-96b0-458c-b363-4ae80e5ecf76" providerId="ADAL" clId="{A6CB340C-3AD2-4F24-BD6C-CC1301CE641C}" dt="2022-09-06T01:10:03.723" v="1238" actId="1076"/>
          <ac:spMkLst>
            <pc:docMk/>
            <pc:sldMk cId="42558009" sldId="497"/>
            <ac:spMk id="20" creationId="{6DCBAA5A-2AE7-2A34-61A2-7B069A53067C}"/>
          </ac:spMkLst>
        </pc:spChg>
        <pc:spChg chg="mod">
          <ac:chgData name="Roberto Boada Romero" userId="e7909156-96b0-458c-b363-4ae80e5ecf76" providerId="ADAL" clId="{A6CB340C-3AD2-4F24-BD6C-CC1301CE641C}" dt="2022-09-06T01:09:54.821" v="1236"/>
          <ac:spMkLst>
            <pc:docMk/>
            <pc:sldMk cId="42558009" sldId="497"/>
            <ac:spMk id="22" creationId="{9D08C377-FA71-7909-A7B3-C5DE037B28EB}"/>
          </ac:spMkLst>
        </pc:spChg>
        <pc:grpChg chg="add mod">
          <ac:chgData name="Roberto Boada Romero" userId="e7909156-96b0-458c-b363-4ae80e5ecf76" providerId="ADAL" clId="{A6CB340C-3AD2-4F24-BD6C-CC1301CE641C}" dt="2022-09-06T01:09:46.374" v="1235" actId="1076"/>
          <ac:grpSpMkLst>
            <pc:docMk/>
            <pc:sldMk cId="42558009" sldId="497"/>
            <ac:grpSpMk id="6" creationId="{94BA49F5-391E-26A8-1DE3-FF4DD0544F2A}"/>
          </ac:grpSpMkLst>
        </pc:grpChg>
        <pc:grpChg chg="mod">
          <ac:chgData name="Roberto Boada Romero" userId="e7909156-96b0-458c-b363-4ae80e5ecf76" providerId="ADAL" clId="{A6CB340C-3AD2-4F24-BD6C-CC1301CE641C}" dt="2022-09-06T01:09:24.081" v="1230"/>
          <ac:grpSpMkLst>
            <pc:docMk/>
            <pc:sldMk cId="42558009" sldId="497"/>
            <ac:grpSpMk id="9" creationId="{E7036DF2-87B4-F583-9109-645505A128B1}"/>
          </ac:grpSpMkLst>
        </pc:grpChg>
        <pc:grpChg chg="add mod">
          <ac:chgData name="Roberto Boada Romero" userId="e7909156-96b0-458c-b363-4ae80e5ecf76" providerId="ADAL" clId="{A6CB340C-3AD2-4F24-BD6C-CC1301CE641C}" dt="2022-09-06T01:10:06.316" v="1239" actId="1076"/>
          <ac:grpSpMkLst>
            <pc:docMk/>
            <pc:sldMk cId="42558009" sldId="497"/>
            <ac:grpSpMk id="21" creationId="{325BF987-4C24-B0A2-BDC5-1326D456B95D}"/>
          </ac:grpSpMkLst>
        </pc:grpChg>
        <pc:picChg chg="mod">
          <ac:chgData name="Roberto Boada Romero" userId="e7909156-96b0-458c-b363-4ae80e5ecf76" providerId="ADAL" clId="{A6CB340C-3AD2-4F24-BD6C-CC1301CE641C}" dt="2022-09-06T01:09:24.081" v="1230"/>
          <ac:picMkLst>
            <pc:docMk/>
            <pc:sldMk cId="42558009" sldId="497"/>
            <ac:picMk id="8" creationId="{ABD2A5C4-6750-659D-77EB-2A628BF586E3}"/>
          </ac:picMkLst>
        </pc:picChg>
        <pc:picChg chg="mod modCrop">
          <ac:chgData name="Roberto Boada Romero" userId="e7909156-96b0-458c-b363-4ae80e5ecf76" providerId="ADAL" clId="{A6CB340C-3AD2-4F24-BD6C-CC1301CE641C}" dt="2022-09-06T01:10:22.492" v="1247" actId="732"/>
          <ac:picMkLst>
            <pc:docMk/>
            <pc:sldMk cId="42558009" sldId="497"/>
            <ac:picMk id="12" creationId="{CC0FAAEE-6FC8-0478-6D50-97E976107B89}"/>
          </ac:picMkLst>
        </pc:picChg>
        <pc:picChg chg="mod">
          <ac:chgData name="Roberto Boada Romero" userId="e7909156-96b0-458c-b363-4ae80e5ecf76" providerId="ADAL" clId="{A6CB340C-3AD2-4F24-BD6C-CC1301CE641C}" dt="2022-09-06T01:09:24.081" v="1230"/>
          <ac:picMkLst>
            <pc:docMk/>
            <pc:sldMk cId="42558009" sldId="497"/>
            <ac:picMk id="13" creationId="{3EE6FA73-71DD-2C1A-833F-8E3FF38CA364}"/>
          </ac:picMkLst>
        </pc:picChg>
        <pc:cxnChg chg="mod">
          <ac:chgData name="Roberto Boada Romero" userId="e7909156-96b0-458c-b363-4ae80e5ecf76" providerId="ADAL" clId="{A6CB340C-3AD2-4F24-BD6C-CC1301CE641C}" dt="2022-09-06T01:09:24.081" v="1230"/>
          <ac:cxnSpMkLst>
            <pc:docMk/>
            <pc:sldMk cId="42558009" sldId="497"/>
            <ac:cxnSpMk id="15" creationId="{2E1FCE48-4B79-7E4A-78C0-3EFD72F7657E}"/>
          </ac:cxnSpMkLst>
        </pc:cxnChg>
        <pc:cxnChg chg="mod">
          <ac:chgData name="Roberto Boada Romero" userId="e7909156-96b0-458c-b363-4ae80e5ecf76" providerId="ADAL" clId="{A6CB340C-3AD2-4F24-BD6C-CC1301CE641C}" dt="2022-09-06T01:09:24.081" v="1230"/>
          <ac:cxnSpMkLst>
            <pc:docMk/>
            <pc:sldMk cId="42558009" sldId="497"/>
            <ac:cxnSpMk id="16" creationId="{369DFCD6-66F2-0041-A935-7DAED7C351A9}"/>
          </ac:cxnSpMkLst>
        </pc:cxnChg>
        <pc:cxnChg chg="mod">
          <ac:chgData name="Roberto Boada Romero" userId="e7909156-96b0-458c-b363-4ae80e5ecf76" providerId="ADAL" clId="{A6CB340C-3AD2-4F24-BD6C-CC1301CE641C}" dt="2022-09-06T01:09:24.081" v="1230"/>
          <ac:cxnSpMkLst>
            <pc:docMk/>
            <pc:sldMk cId="42558009" sldId="497"/>
            <ac:cxnSpMk id="18" creationId="{35646CD7-F163-5975-A407-9460BC8ED32E}"/>
          </ac:cxnSpMkLst>
        </pc:cxnChg>
        <pc:cxnChg chg="mod">
          <ac:chgData name="Roberto Boada Romero" userId="e7909156-96b0-458c-b363-4ae80e5ecf76" providerId="ADAL" clId="{A6CB340C-3AD2-4F24-BD6C-CC1301CE641C}" dt="2022-09-06T01:09:54.821" v="1236"/>
          <ac:cxnSpMkLst>
            <pc:docMk/>
            <pc:sldMk cId="42558009" sldId="497"/>
            <ac:cxnSpMk id="23" creationId="{81EC5B88-F00A-4E9B-E75A-58ACF9291D55}"/>
          </ac:cxnSpMkLst>
        </pc:cxnChg>
        <pc:cxnChg chg="mod">
          <ac:chgData name="Roberto Boada Romero" userId="e7909156-96b0-458c-b363-4ae80e5ecf76" providerId="ADAL" clId="{A6CB340C-3AD2-4F24-BD6C-CC1301CE641C}" dt="2022-09-06T01:09:54.821" v="1236"/>
          <ac:cxnSpMkLst>
            <pc:docMk/>
            <pc:sldMk cId="42558009" sldId="497"/>
            <ac:cxnSpMk id="24" creationId="{F46A01CE-46E4-4A21-F400-502624CD8663}"/>
          </ac:cxnSpMkLst>
        </pc:cxnChg>
        <pc:cxnChg chg="mod">
          <ac:chgData name="Roberto Boada Romero" userId="e7909156-96b0-458c-b363-4ae80e5ecf76" providerId="ADAL" clId="{A6CB340C-3AD2-4F24-BD6C-CC1301CE641C}" dt="2022-09-06T01:09:54.821" v="1236"/>
          <ac:cxnSpMkLst>
            <pc:docMk/>
            <pc:sldMk cId="42558009" sldId="497"/>
            <ac:cxnSpMk id="25" creationId="{A3AEF8CB-D33A-1E0D-0B98-84EFB5E29AA7}"/>
          </ac:cxnSpMkLst>
        </pc:cxnChg>
      </pc:sldChg>
      <pc:sldChg chg="addSp delSp modSp add mod modAnim">
        <pc:chgData name="Roberto Boada Romero" userId="e7909156-96b0-458c-b363-4ae80e5ecf76" providerId="ADAL" clId="{A6CB340C-3AD2-4F24-BD6C-CC1301CE641C}" dt="2022-09-06T01:15:22.380" v="1318"/>
        <pc:sldMkLst>
          <pc:docMk/>
          <pc:sldMk cId="4123035479" sldId="498"/>
        </pc:sldMkLst>
        <pc:spChg chg="mod">
          <ac:chgData name="Roberto Boada Romero" userId="e7909156-96b0-458c-b363-4ae80e5ecf76" providerId="ADAL" clId="{A6CB340C-3AD2-4F24-BD6C-CC1301CE641C}" dt="2022-09-06T01:11:31.813" v="1294" actId="20577"/>
          <ac:spMkLst>
            <pc:docMk/>
            <pc:sldMk cId="4123035479" sldId="498"/>
            <ac:spMk id="3" creationId="{9DE810D7-219A-F42C-58E6-D05C915385C4}"/>
          </ac:spMkLst>
        </pc:spChg>
        <pc:spChg chg="del">
          <ac:chgData name="Roberto Boada Romero" userId="e7909156-96b0-458c-b363-4ae80e5ecf76" providerId="ADAL" clId="{A6CB340C-3AD2-4F24-BD6C-CC1301CE641C}" dt="2022-09-06T01:11:09.901" v="1249" actId="478"/>
          <ac:spMkLst>
            <pc:docMk/>
            <pc:sldMk cId="4123035479" sldId="498"/>
            <ac:spMk id="7" creationId="{7BF2F2FC-66D2-4E88-88E5-7C6859FB96BC}"/>
          </ac:spMkLst>
        </pc:spChg>
        <pc:spChg chg="mod">
          <ac:chgData name="Roberto Boada Romero" userId="e7909156-96b0-458c-b363-4ae80e5ecf76" providerId="ADAL" clId="{A6CB340C-3AD2-4F24-BD6C-CC1301CE641C}" dt="2022-09-06T01:11:10.246" v="1250"/>
          <ac:spMkLst>
            <pc:docMk/>
            <pc:sldMk cId="4123035479" sldId="498"/>
            <ac:spMk id="11" creationId="{33896A8F-8EEC-ACF6-7BED-CD478425AD4A}"/>
          </ac:spMkLst>
        </pc:spChg>
        <pc:spChg chg="mod">
          <ac:chgData name="Roberto Boada Romero" userId="e7909156-96b0-458c-b363-4ae80e5ecf76" providerId="ADAL" clId="{A6CB340C-3AD2-4F24-BD6C-CC1301CE641C}" dt="2022-09-06T01:11:10.246" v="1250"/>
          <ac:spMkLst>
            <pc:docMk/>
            <pc:sldMk cId="4123035479" sldId="498"/>
            <ac:spMk id="12" creationId="{4ED77720-BAE7-AE2A-7593-9FFE4B41401A}"/>
          </ac:spMkLst>
        </pc:spChg>
        <pc:spChg chg="mod">
          <ac:chgData name="Roberto Boada Romero" userId="e7909156-96b0-458c-b363-4ae80e5ecf76" providerId="ADAL" clId="{A6CB340C-3AD2-4F24-BD6C-CC1301CE641C}" dt="2022-09-06T01:14:17.197" v="1312" actId="1076"/>
          <ac:spMkLst>
            <pc:docMk/>
            <pc:sldMk cId="4123035479" sldId="498"/>
            <ac:spMk id="15" creationId="{65835BA7-FCD9-40CC-C727-98C9396742A9}"/>
          </ac:spMkLst>
        </pc:spChg>
        <pc:spChg chg="mod">
          <ac:chgData name="Roberto Boada Romero" userId="e7909156-96b0-458c-b363-4ae80e5ecf76" providerId="ADAL" clId="{A6CB340C-3AD2-4F24-BD6C-CC1301CE641C}" dt="2022-09-06T01:14:06.220" v="1310" actId="1076"/>
          <ac:spMkLst>
            <pc:docMk/>
            <pc:sldMk cId="4123035479" sldId="498"/>
            <ac:spMk id="16" creationId="{564381A1-7813-6D66-738C-573E81E7895D}"/>
          </ac:spMkLst>
        </pc:spChg>
        <pc:spChg chg="del">
          <ac:chgData name="Roberto Boada Romero" userId="e7909156-96b0-458c-b363-4ae80e5ecf76" providerId="ADAL" clId="{A6CB340C-3AD2-4F24-BD6C-CC1301CE641C}" dt="2022-09-06T01:11:07.035" v="1248" actId="478"/>
          <ac:spMkLst>
            <pc:docMk/>
            <pc:sldMk cId="4123035479" sldId="498"/>
            <ac:spMk id="17" creationId="{34275F1D-9D7D-442B-9CE9-BE01C6C35D24}"/>
          </ac:spMkLst>
        </pc:spChg>
        <pc:spChg chg="add mod">
          <ac:chgData name="Roberto Boada Romero" userId="e7909156-96b0-458c-b363-4ae80e5ecf76" providerId="ADAL" clId="{A6CB340C-3AD2-4F24-BD6C-CC1301CE641C}" dt="2022-09-06T01:15:00.805" v="1316" actId="1076"/>
          <ac:spMkLst>
            <pc:docMk/>
            <pc:sldMk cId="4123035479" sldId="498"/>
            <ac:spMk id="18" creationId="{A838AC99-67B4-9F7B-BA21-7E47CD4EE4FC}"/>
          </ac:spMkLst>
        </pc:spChg>
        <pc:spChg chg="mod">
          <ac:chgData name="Roberto Boada Romero" userId="e7909156-96b0-458c-b363-4ae80e5ecf76" providerId="ADAL" clId="{A6CB340C-3AD2-4F24-BD6C-CC1301CE641C}" dt="2022-09-06T01:11:10.246" v="1250"/>
          <ac:spMkLst>
            <pc:docMk/>
            <pc:sldMk cId="4123035479" sldId="498"/>
            <ac:spMk id="20" creationId="{41CFFD53-CB89-9C91-C039-DED251249448}"/>
          </ac:spMkLst>
        </pc:spChg>
        <pc:grpChg chg="add mod">
          <ac:chgData name="Roberto Boada Romero" userId="e7909156-96b0-458c-b363-4ae80e5ecf76" providerId="ADAL" clId="{A6CB340C-3AD2-4F24-BD6C-CC1301CE641C}" dt="2022-09-06T01:14:46.495" v="1314" actId="1076"/>
          <ac:grpSpMkLst>
            <pc:docMk/>
            <pc:sldMk cId="4123035479" sldId="498"/>
            <ac:grpSpMk id="6" creationId="{BAAAF42C-9EAB-33F8-BDB2-F30765E3F9A3}"/>
          </ac:grpSpMkLst>
        </pc:grpChg>
        <pc:grpChg chg="add mod">
          <ac:chgData name="Roberto Boada Romero" userId="e7909156-96b0-458c-b363-4ae80e5ecf76" providerId="ADAL" clId="{A6CB340C-3AD2-4F24-BD6C-CC1301CE641C}" dt="2022-09-06T01:14:39.188" v="1313" actId="1076"/>
          <ac:grpSpMkLst>
            <pc:docMk/>
            <pc:sldMk cId="4123035479" sldId="498"/>
            <ac:grpSpMk id="14" creationId="{E1E0DDF1-890C-4567-C3A1-00313751CCFF}"/>
          </ac:grpSpMkLst>
        </pc:grpChg>
        <pc:grpChg chg="add mod">
          <ac:chgData name="Roberto Boada Romero" userId="e7909156-96b0-458c-b363-4ae80e5ecf76" providerId="ADAL" clId="{A6CB340C-3AD2-4F24-BD6C-CC1301CE641C}" dt="2022-09-06T01:11:10.246" v="1250"/>
          <ac:grpSpMkLst>
            <pc:docMk/>
            <pc:sldMk cId="4123035479" sldId="498"/>
            <ac:grpSpMk id="19" creationId="{AED75EC9-74CC-D805-BA44-9D462731F447}"/>
          </ac:grpSpMkLst>
        </pc:grpChg>
        <pc:picChg chg="mod">
          <ac:chgData name="Roberto Boada Romero" userId="e7909156-96b0-458c-b363-4ae80e5ecf76" providerId="ADAL" clId="{A6CB340C-3AD2-4F24-BD6C-CC1301CE641C}" dt="2022-09-06T01:11:10.246" v="1250"/>
          <ac:picMkLst>
            <pc:docMk/>
            <pc:sldMk cId="4123035479" sldId="498"/>
            <ac:picMk id="8" creationId="{F5F786F3-1488-ACA8-5172-BD030845E759}"/>
          </ac:picMkLst>
        </pc:picChg>
        <pc:picChg chg="mod">
          <ac:chgData name="Roberto Boada Romero" userId="e7909156-96b0-458c-b363-4ae80e5ecf76" providerId="ADAL" clId="{A6CB340C-3AD2-4F24-BD6C-CC1301CE641C}" dt="2022-09-06T01:11:10.246" v="1250"/>
          <ac:picMkLst>
            <pc:docMk/>
            <pc:sldMk cId="4123035479" sldId="498"/>
            <ac:picMk id="9" creationId="{24FD3161-EDAF-ADA1-E166-9790AC4E8B5D}"/>
          </ac:picMkLst>
        </pc:picChg>
        <pc:picChg chg="mod">
          <ac:chgData name="Roberto Boada Romero" userId="e7909156-96b0-458c-b363-4ae80e5ecf76" providerId="ADAL" clId="{A6CB340C-3AD2-4F24-BD6C-CC1301CE641C}" dt="2022-09-06T01:11:10.246" v="1250"/>
          <ac:picMkLst>
            <pc:docMk/>
            <pc:sldMk cId="4123035479" sldId="498"/>
            <ac:picMk id="10" creationId="{E1E73A07-AFD9-7A92-5BF1-C82C36CC87F4}"/>
          </ac:picMkLst>
        </pc:picChg>
        <pc:picChg chg="add mod">
          <ac:chgData name="Roberto Boada Romero" userId="e7909156-96b0-458c-b363-4ae80e5ecf76" providerId="ADAL" clId="{A6CB340C-3AD2-4F24-BD6C-CC1301CE641C}" dt="2022-09-06T01:14:39.188" v="1313" actId="1076"/>
          <ac:picMkLst>
            <pc:docMk/>
            <pc:sldMk cId="4123035479" sldId="498"/>
            <ac:picMk id="13" creationId="{897442B5-A759-7C4D-FFA9-4088B83ED5AE}"/>
          </ac:picMkLst>
        </pc:picChg>
        <pc:cxnChg chg="mod">
          <ac:chgData name="Roberto Boada Romero" userId="e7909156-96b0-458c-b363-4ae80e5ecf76" providerId="ADAL" clId="{A6CB340C-3AD2-4F24-BD6C-CC1301CE641C}" dt="2022-09-06T01:11:10.246" v="1250"/>
          <ac:cxnSpMkLst>
            <pc:docMk/>
            <pc:sldMk cId="4123035479" sldId="498"/>
            <ac:cxnSpMk id="21" creationId="{61E7EB6D-E53C-E569-39C3-1FD0A1D3AAE6}"/>
          </ac:cxnSpMkLst>
        </pc:cxnChg>
        <pc:cxnChg chg="mod">
          <ac:chgData name="Roberto Boada Romero" userId="e7909156-96b0-458c-b363-4ae80e5ecf76" providerId="ADAL" clId="{A6CB340C-3AD2-4F24-BD6C-CC1301CE641C}" dt="2022-09-06T01:11:10.246" v="1250"/>
          <ac:cxnSpMkLst>
            <pc:docMk/>
            <pc:sldMk cId="4123035479" sldId="498"/>
            <ac:cxnSpMk id="22" creationId="{51F7DD52-2B9D-6CF0-F241-F8CE54742287}"/>
          </ac:cxnSpMkLst>
        </pc:cxnChg>
        <pc:cxnChg chg="mod">
          <ac:chgData name="Roberto Boada Romero" userId="e7909156-96b0-458c-b363-4ae80e5ecf76" providerId="ADAL" clId="{A6CB340C-3AD2-4F24-BD6C-CC1301CE641C}" dt="2022-09-06T01:11:10.246" v="1250"/>
          <ac:cxnSpMkLst>
            <pc:docMk/>
            <pc:sldMk cId="4123035479" sldId="498"/>
            <ac:cxnSpMk id="23" creationId="{46EB300A-8A2D-24C9-1062-DDCA5914CC2A}"/>
          </ac:cxnSpMkLst>
        </pc:cxnChg>
      </pc:sldChg>
      <pc:sldChg chg="addSp delSp modSp add mod">
        <pc:chgData name="Roberto Boada Romero" userId="e7909156-96b0-458c-b363-4ae80e5ecf76" providerId="ADAL" clId="{A6CB340C-3AD2-4F24-BD6C-CC1301CE641C}" dt="2022-09-06T01:40:19.206" v="1404" actId="20577"/>
        <pc:sldMkLst>
          <pc:docMk/>
          <pc:sldMk cId="30527049" sldId="499"/>
        </pc:sldMkLst>
        <pc:spChg chg="mod">
          <ac:chgData name="Roberto Boada Romero" userId="e7909156-96b0-458c-b363-4ae80e5ecf76" providerId="ADAL" clId="{A6CB340C-3AD2-4F24-BD6C-CC1301CE641C}" dt="2022-09-06T01:13:44.583" v="1305" actId="20577"/>
          <ac:spMkLst>
            <pc:docMk/>
            <pc:sldMk cId="30527049" sldId="499"/>
            <ac:spMk id="3" creationId="{9DE810D7-219A-F42C-58E6-D05C915385C4}"/>
          </ac:spMkLst>
        </pc:spChg>
        <pc:spChg chg="add mod">
          <ac:chgData name="Roberto Boada Romero" userId="e7909156-96b0-458c-b363-4ae80e5ecf76" providerId="ADAL" clId="{A6CB340C-3AD2-4F24-BD6C-CC1301CE641C}" dt="2022-09-06T01:40:19.206" v="1404" actId="20577"/>
          <ac:spMkLst>
            <pc:docMk/>
            <pc:sldMk cId="30527049" sldId="499"/>
            <ac:spMk id="6" creationId="{5828F5C2-0921-E125-C809-DCE7C01CF2F4}"/>
          </ac:spMkLst>
        </pc:spChg>
        <pc:spChg chg="del">
          <ac:chgData name="Roberto Boada Romero" userId="e7909156-96b0-458c-b363-4ae80e5ecf76" providerId="ADAL" clId="{A6CB340C-3AD2-4F24-BD6C-CC1301CE641C}" dt="2022-09-06T01:13:47.230" v="1306" actId="478"/>
          <ac:spMkLst>
            <pc:docMk/>
            <pc:sldMk cId="30527049" sldId="499"/>
            <ac:spMk id="7" creationId="{7BF2F2FC-66D2-4E88-88E5-7C6859FB96BC}"/>
          </ac:spMkLst>
        </pc:spChg>
        <pc:spChg chg="del">
          <ac:chgData name="Roberto Boada Romero" userId="e7909156-96b0-458c-b363-4ae80e5ecf76" providerId="ADAL" clId="{A6CB340C-3AD2-4F24-BD6C-CC1301CE641C}" dt="2022-09-06T01:15:36.501" v="1321" actId="478"/>
          <ac:spMkLst>
            <pc:docMk/>
            <pc:sldMk cId="30527049" sldId="499"/>
            <ac:spMk id="17" creationId="{34275F1D-9D7D-442B-9CE9-BE01C6C35D24}"/>
          </ac:spMkLst>
        </pc:spChg>
      </pc:sldChg>
      <pc:sldMasterChg chg="delSldLayout">
        <pc:chgData name="Roberto Boada Romero" userId="e7909156-96b0-458c-b363-4ae80e5ecf76" providerId="ADAL" clId="{A6CB340C-3AD2-4F24-BD6C-CC1301CE641C}" dt="2022-09-06T01:32:49.427" v="1372" actId="47"/>
        <pc:sldMasterMkLst>
          <pc:docMk/>
          <pc:sldMasterMk cId="2800861039" sldId="2147483648"/>
        </pc:sldMasterMkLst>
        <pc:sldLayoutChg chg="del">
          <pc:chgData name="Roberto Boada Romero" userId="e7909156-96b0-458c-b363-4ae80e5ecf76" providerId="ADAL" clId="{A6CB340C-3AD2-4F24-BD6C-CC1301CE641C}" dt="2022-09-06T01:32:49.427" v="1372" actId="47"/>
          <pc:sldLayoutMkLst>
            <pc:docMk/>
            <pc:sldMasterMk cId="2800861039" sldId="2147483648"/>
            <pc:sldLayoutMk cId="3821577739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223F4-76DE-496B-BEA7-ED3FD5504F35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23B5F-93AD-4A94-8CFC-F04AE6707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35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90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07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3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093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89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938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57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444500" algn="l"/>
              </a:tabLst>
            </a:pPr>
            <a:r>
              <a:rPr lang="en-GB" sz="1200" b="1" dirty="0">
                <a:latin typeface="Candara" panose="020E0502030303020204" pitchFamily="34" charset="0"/>
              </a:rPr>
              <a:t>Health conditions:</a:t>
            </a:r>
          </a:p>
          <a:p>
            <a:pPr>
              <a:tabLst>
                <a:tab pos="444500" algn="l"/>
              </a:tabLst>
            </a:pPr>
            <a:r>
              <a:rPr lang="en-GB" sz="1200" dirty="0" err="1">
                <a:latin typeface="Candara" panose="020E0502030303020204" pitchFamily="34" charset="0"/>
              </a:rPr>
              <a:t>Keshan</a:t>
            </a:r>
            <a:r>
              <a:rPr lang="en-GB" sz="1200" dirty="0">
                <a:latin typeface="Candara" panose="020E0502030303020204" pitchFamily="34" charset="0"/>
              </a:rPr>
              <a:t> disease // Increased viral virulence // Poorer immune function // Problematic fertility/reproduction // Thyroid autoimmune disease // Cognitive decline/dementia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56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4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76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79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https://www.sciencedirect.com/science/article/pii/B9780128148648000206 </a:t>
            </a:r>
          </a:p>
          <a:p>
            <a:r>
              <a:rPr lang="en-US" dirty="0"/>
              <a:t>Concentrations in agricultural soils of around 10-20 µg/g have been reported, whereas the EU regulation recommends a Cd limit of 1-3 µg/g.</a:t>
            </a:r>
          </a:p>
          <a:p>
            <a:r>
              <a:rPr lang="en-US" dirty="0"/>
              <a:t>1 </a:t>
            </a:r>
            <a:r>
              <a:rPr lang="en-US" dirty="0" err="1"/>
              <a:t>uM</a:t>
            </a:r>
            <a:r>
              <a:rPr lang="en-US" dirty="0"/>
              <a:t> ~ 0.1 ppm</a:t>
            </a:r>
          </a:p>
          <a:p>
            <a:r>
              <a:rPr lang="en-US" dirty="0"/>
              <a:t>Maximum recommended intake 20-25 ug/day (2.5 ug BW/week)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140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04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Selenite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is transported by </a:t>
            </a:r>
            <a:r>
              <a:rPr lang="en-US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phosphate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transport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mechanisms, whereas </a:t>
            </a:r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selenate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is transported through </a:t>
            </a:r>
            <a:r>
              <a:rPr lang="en-US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sulfate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transporters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559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23B5F-93AD-4A94-8CFC-F04AE67071B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78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FAFB1-AB0A-439E-BECE-EB41F30A5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DC3B28-AFF6-48CB-ABD1-E951BDC71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3DA1D-87D5-4366-BFFF-E696AEB2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0932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GB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07ED29-0E24-4F61-9794-5DAD3B2F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9616" y="6356350"/>
            <a:ext cx="5513784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25E8AB-9A5C-4639-A3A5-1E4A672C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13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FD045-87AC-4268-93B9-E9ADA601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18F723-3FC3-4454-85CB-B306952BA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8BD560-5F6F-4A2D-806C-F27562CA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09/10/2019</a:t>
            </a:r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2580BF-F744-4280-8A19-F5942B34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Roberto Boada     -    9th AUSE conference, ALBA synchrotron, Barcelona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B653D0-712D-482F-A9C7-DC8160F2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81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E126AD-B11D-401A-8939-5D01E148F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12C472-8FE6-472C-9D79-A196B597F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042884-8D04-46E6-91AB-5E820F5A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09/10/2019</a:t>
            </a:r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55D5D-E4D7-4197-8116-EC4BBC9C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Roberto Boada     -    9th AUSE conference, ALBA synchrotron, Barcelona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32408F-B20B-4D6C-B65C-C86DEA28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8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F7AA5-3410-4BAE-A932-596E5E82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607F47-8161-4E6C-BC41-4DFB393CF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B834654-6879-48D7-BAF9-039771995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9136" y="6257751"/>
            <a:ext cx="100932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A0600C42-AC13-425B-BD36-6D83B6C7B0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212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CFF6C-28BF-4C45-AC77-198731370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AE8525-FDFD-49E6-A3E9-1A0F26E1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D68316-826C-413A-A08C-F03B7D8E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09/10/2019</a:t>
            </a:r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BC4731-4408-4FD9-8F04-1454CEE4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Roberto Boada     -    9th AUSE conference, ALBA synchrotron, Barcelona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A6B1B3-9027-471D-8B08-C682FCF2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14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9344B-C734-4565-B1F2-83718779A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C7E831-DDF6-48B9-A8F5-52D45E2FE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205AF0-8946-43DD-B046-53922C7BC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0F2C2B-3BD7-4239-9172-664A90A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09/10/2019</a:t>
            </a:r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D556ED-4D2A-42FD-8250-82339871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Roberto Boada     -    9th AUSE conference, ALBA synchrotron, Barcelona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CC5AF1-E7A3-4EEA-B4BF-30416AD16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9E7F4-06F0-4CD4-AC63-BBBD011A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A86190-F247-4D21-9A96-B6422D4CB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AD907D-2684-4640-849A-F28C6B4FE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18F35B-017B-4826-ACA4-CCA875B07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5F71F12-A5DC-43C2-A914-4B179A752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E443C54-B86C-411F-AF70-D85E8F40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09/10/2019</a:t>
            </a:r>
            <a:endParaRPr lang="en-GB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72FA7D1-E6AD-4B42-9D8E-B60C2AAA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Roberto Boada     -    9th AUSE conference, ALBA synchrotron, Barcelona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15CAC1-0016-4660-A946-1F062CDB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69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7823B-D1AF-4003-8E20-3ADD144B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01FFBED0-1FFB-41EC-B862-CB689978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8294" y="6287476"/>
            <a:ext cx="1081336" cy="365125"/>
          </a:xfr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fld id="{CDBA6509-213A-41FD-86E1-7F9AECC609D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43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327BC7-4708-48B4-BAFF-B8C86FD17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8294" y="6287476"/>
            <a:ext cx="1081336" cy="365125"/>
          </a:xfr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fld id="{CDBA6509-213A-41FD-86E1-7F9AECC609D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69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4E62F-DF50-495E-B954-A86393E4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B2F216-2A05-4B7B-9428-23DA9167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2BEA7F-4AE7-4A78-BF7A-1A5399C93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E89AAC-F422-4BA8-BD2D-DC545271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09/10/2019</a:t>
            </a:r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5B24F8-2E5C-4C0C-967D-0357D18F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Roberto Boada     -    9th AUSE conference, ALBA synchrotron, Barcelona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363D3A-BFEE-4E46-8FB7-7A2EA74E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929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098F5-99DB-465F-A514-18814527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31232D-2981-46C7-A493-572D15CDA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D42A67-5CAC-4AB6-B7C3-D13B8C4A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31156C-A7BD-4458-9CFF-76BF6473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09/10/2019</a:t>
            </a:r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BDD167-B963-4011-9DFB-3C419948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Roberto Boada     -    9th AUSE conference, ALBA synchrotron, Barcelona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A0EB9F-FDF9-46F1-8CF0-A041412D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00C42-AC13-425B-BD36-6D83B6C7B0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42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4EE6D0-D6B7-4262-B328-D14EA144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GB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9F38B0-A887-4695-86B1-4F4CBECE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12F2A41A-A710-41F1-A3F1-529CE6907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8D3078E6-480B-44D9-8CF8-E5402EDED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930C7765-CEFA-4FE6-8F67-7EF9014E3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6509-213A-41FD-86E1-7F9AECC60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6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roberto.boada@uab.ca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"/><Relationship Id="rId4" Type="http://schemas.openxmlformats.org/officeDocument/2006/relationships/image" Target="../media/image50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t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12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0.svg"/><Relationship Id="rId5" Type="http://schemas.openxmlformats.org/officeDocument/2006/relationships/image" Target="../media/image1.pn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tif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96A16-F40B-4386-BC8F-34A9535B4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82" y="2238202"/>
            <a:ext cx="11261034" cy="110632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Effect of Cd pollution on Se-biofortified wheat: competing interactions and influence on the selenium species stored in the grains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D14310-7890-45DF-A60C-6DF3D534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82" y="3705730"/>
            <a:ext cx="11261035" cy="53745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800" b="1" dirty="0">
                <a:latin typeface="Candara" panose="020E0502030303020204" pitchFamily="34" charset="0"/>
              </a:rPr>
              <a:t>Roberto Boada</a:t>
            </a:r>
            <a:r>
              <a:rPr lang="en-GB" sz="1800" dirty="0">
                <a:latin typeface="Candara" panose="020E0502030303020204" pitchFamily="34" charset="0"/>
              </a:rPr>
              <a:t>, </a:t>
            </a:r>
            <a:r>
              <a:rPr lang="it-IT" sz="1800" dirty="0">
                <a:latin typeface="Candara" panose="020E0502030303020204" pitchFamily="34" charset="0"/>
              </a:rPr>
              <a:t>Nithyapriya Manivannan, Carlo Marini, Manuel Valiente, Mercè Llugany, Laura Simonelli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9BF7786-FB3E-4D6D-8FD2-FD7198F4C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0" b="73669"/>
          <a:stretch/>
        </p:blipFill>
        <p:spPr bwMode="auto">
          <a:xfrm>
            <a:off x="10147160" y="787785"/>
            <a:ext cx="1405743" cy="68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09865" y="5928661"/>
            <a:ext cx="6890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18</a:t>
            </a:r>
            <a:r>
              <a:rPr lang="en-GB" b="1" baseline="30000" dirty="0">
                <a:solidFill>
                  <a:schemeClr val="bg1"/>
                </a:solidFill>
              </a:rPr>
              <a:t>th</a:t>
            </a:r>
            <a:r>
              <a:rPr lang="en-GB" b="1" dirty="0">
                <a:solidFill>
                  <a:schemeClr val="bg1"/>
                </a:solidFill>
              </a:rPr>
              <a:t> International Conference on X-ray Absorption and Fine Structure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A339FF2-C498-201E-95AF-A7ED40D10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54" y="824759"/>
            <a:ext cx="1303306" cy="651653"/>
          </a:xfrm>
          <a:prstGeom prst="rect">
            <a:avLst/>
          </a:prstGeom>
        </p:spPr>
      </p:pic>
      <p:pic>
        <p:nvPicPr>
          <p:cNvPr id="6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4960C92-7C69-6DCA-D33B-2ACD8E367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8454" r="2915" b="30027"/>
          <a:stretch/>
        </p:blipFill>
        <p:spPr>
          <a:xfrm>
            <a:off x="497260" y="882123"/>
            <a:ext cx="1910423" cy="594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116B8A-7CF1-4B09-9430-3FCBB80D6380}"/>
              </a:ext>
            </a:extLst>
          </p:cNvPr>
          <p:cNvSpPr txBox="1"/>
          <p:nvPr/>
        </p:nvSpPr>
        <p:spPr>
          <a:xfrm>
            <a:off x="2077169" y="6056567"/>
            <a:ext cx="75295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X AUSE Conference &amp; V ALBA User’s Meeting (5–8 September 2022) Barcelona</a:t>
            </a:r>
          </a:p>
        </p:txBody>
      </p:sp>
      <p:pic>
        <p:nvPicPr>
          <p:cNvPr id="15" name="Google Shape;131;p22">
            <a:extLst>
              <a:ext uri="{FF2B5EF4-FFF2-40B4-BE49-F238E27FC236}">
                <a16:creationId xmlns:a16="http://schemas.microsoft.com/office/drawing/2014/main" id="{E5BADD43-58D9-D38F-8BA1-85F5869BE6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9995" y="824759"/>
            <a:ext cx="1422637" cy="73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02F161-BF43-32A2-919B-5E7CE8048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3" b="23862"/>
          <a:stretch/>
        </p:blipFill>
        <p:spPr bwMode="auto">
          <a:xfrm>
            <a:off x="9222659" y="5810825"/>
            <a:ext cx="1617431" cy="58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8E8E9D-52FE-AFAB-33AE-0693182943B9}"/>
              </a:ext>
            </a:extLst>
          </p:cNvPr>
          <p:cNvSpPr txBox="1"/>
          <p:nvPr/>
        </p:nvSpPr>
        <p:spPr>
          <a:xfrm>
            <a:off x="2678980" y="4396739"/>
            <a:ext cx="6325936" cy="783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ca-ES" b="1" i="1" dirty="0">
                <a:hlinkClick r:id="rId8"/>
              </a:rPr>
              <a:t>r</a:t>
            </a:r>
            <a:r>
              <a:rPr lang="en-GB" b="1" i="1" dirty="0">
                <a:hlinkClick r:id="rId8"/>
              </a:rPr>
              <a:t>oberto.boada@uab.cat</a:t>
            </a:r>
            <a:endParaRPr lang="en-GB" b="1" i="1" dirty="0"/>
          </a:p>
          <a:p>
            <a:pPr algn="ctr">
              <a:lnSpc>
                <a:spcPct val="130000"/>
              </a:lnSpc>
            </a:pPr>
            <a:r>
              <a:rPr lang="en-GB" b="1" i="1" dirty="0"/>
              <a:t>Chemistry Department (</a:t>
            </a:r>
            <a:r>
              <a:rPr lang="en-GB" b="1" i="1" dirty="0" err="1"/>
              <a:t>Universitat</a:t>
            </a:r>
            <a:r>
              <a:rPr lang="en-GB" b="1" i="1" dirty="0"/>
              <a:t> </a:t>
            </a:r>
            <a:r>
              <a:rPr lang="en-GB" b="1" i="1" dirty="0" err="1"/>
              <a:t>Autònoma</a:t>
            </a:r>
            <a:r>
              <a:rPr lang="en-GB" b="1" i="1" dirty="0"/>
              <a:t> de Barcelona) </a:t>
            </a:r>
          </a:p>
        </p:txBody>
      </p:sp>
    </p:spTree>
    <p:extLst>
      <p:ext uri="{BB962C8B-B14F-4D97-AF65-F5344CB8AC3E}">
        <p14:creationId xmlns:p14="http://schemas.microsoft.com/office/powerpoint/2010/main" val="393621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Cd accumulation and translocation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AA9B1-96C7-08D1-FCFF-FF0F6AE05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04" y="1303890"/>
            <a:ext cx="4546189" cy="3397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D99B8-01CC-C044-0159-529896BA2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33" y="1303890"/>
            <a:ext cx="4497861" cy="3477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0798D8-15B1-B742-5D51-6E174EEF676F}"/>
              </a:ext>
            </a:extLst>
          </p:cNvPr>
          <p:cNvSpPr txBox="1"/>
          <p:nvPr/>
        </p:nvSpPr>
        <p:spPr>
          <a:xfrm>
            <a:off x="1300017" y="5415442"/>
            <a:ext cx="807258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Cd</a:t>
            </a:r>
            <a:r>
              <a:rPr lang="en-GB" dirty="0"/>
              <a:t> accumulation in </a:t>
            </a:r>
            <a:r>
              <a:rPr lang="en-GB" u="sng" dirty="0"/>
              <a:t>grains</a:t>
            </a:r>
            <a:r>
              <a:rPr lang="en-GB" dirty="0"/>
              <a:t> is </a:t>
            </a:r>
            <a:r>
              <a:rPr lang="en-GB" b="1" dirty="0"/>
              <a:t>reduced by Se </a:t>
            </a:r>
          </a:p>
          <a:p>
            <a:pPr>
              <a:lnSpc>
                <a:spcPct val="150000"/>
              </a:lnSpc>
            </a:pPr>
            <a:r>
              <a:rPr lang="en-GB" dirty="0"/>
              <a:t>Cd roots-to-grains TF</a:t>
            </a:r>
            <a:r>
              <a:rPr lang="en-GB" b="1" dirty="0"/>
              <a:t> increased under Se </a:t>
            </a:r>
            <a:r>
              <a:rPr lang="en-GB" dirty="0"/>
              <a:t>presence and  it is </a:t>
            </a:r>
            <a:r>
              <a:rPr lang="en-GB" u="sng" dirty="0"/>
              <a:t>maximized by 50/50 </a:t>
            </a:r>
          </a:p>
        </p:txBody>
      </p:sp>
    </p:spTree>
    <p:extLst>
      <p:ext uri="{BB962C8B-B14F-4D97-AF65-F5344CB8AC3E}">
        <p14:creationId xmlns:p14="http://schemas.microsoft.com/office/powerpoint/2010/main" val="166907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Correlation between Se &amp; Cd accumulation and grain yield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BEF27-8AF6-17F0-ED60-1FB59428BE2B}"/>
              </a:ext>
            </a:extLst>
          </p:cNvPr>
          <p:cNvSpPr txBox="1"/>
          <p:nvPr/>
        </p:nvSpPr>
        <p:spPr>
          <a:xfrm>
            <a:off x="1893717" y="5269708"/>
            <a:ext cx="840456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u="sng" dirty="0"/>
              <a:t>Total grain weight</a:t>
            </a:r>
            <a:r>
              <a:rPr lang="en-GB" dirty="0"/>
              <a:t> </a:t>
            </a:r>
            <a:r>
              <a:rPr lang="en-GB" b="1" dirty="0"/>
              <a:t>reduces </a:t>
            </a:r>
            <a:r>
              <a:rPr lang="en-IN" sz="1800" dirty="0">
                <a:solidFill>
                  <a:srgbClr val="000000"/>
                </a:solidFill>
              </a:rPr>
              <a:t>when </a:t>
            </a:r>
            <a:r>
              <a:rPr lang="en-IN" sz="1800" b="1" dirty="0">
                <a:solidFill>
                  <a:srgbClr val="000000"/>
                </a:solidFill>
              </a:rPr>
              <a:t>Se or Cd accumulation increases</a:t>
            </a:r>
            <a:endParaRPr lang="en-IN" sz="1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IN" dirty="0"/>
              <a:t>For </a:t>
            </a:r>
            <a:r>
              <a:rPr lang="en-IN" b="1" dirty="0" err="1"/>
              <a:t>Se+Cd</a:t>
            </a:r>
            <a:r>
              <a:rPr lang="en-IN" b="1" dirty="0"/>
              <a:t> treatment</a:t>
            </a:r>
            <a:r>
              <a:rPr lang="en-IN" dirty="0"/>
              <a:t> there no much correlation is found with the Se concentration</a:t>
            </a:r>
            <a:endParaRPr lang="en-IN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B031C-0A10-9672-05FD-53081326A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782" y="1166879"/>
            <a:ext cx="4399721" cy="3606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218623-F169-98F7-0603-5C5142F8E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12" y="1166879"/>
            <a:ext cx="4794509" cy="360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57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Se K-edge XANES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D038F-6466-8009-FEF4-BBDEFA667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8" y="1285007"/>
            <a:ext cx="3558821" cy="4894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A366E-EAD7-6464-B317-1113F99B7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/>
          <a:stretch/>
        </p:blipFill>
        <p:spPr>
          <a:xfrm>
            <a:off x="4279306" y="1275232"/>
            <a:ext cx="3332800" cy="4904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65418-2895-3C12-732B-683C28C27D31}"/>
              </a:ext>
            </a:extLst>
          </p:cNvPr>
          <p:cNvSpPr txBox="1"/>
          <p:nvPr/>
        </p:nvSpPr>
        <p:spPr>
          <a:xfrm>
            <a:off x="7821438" y="1654143"/>
            <a:ext cx="3872988" cy="339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b="1" dirty="0"/>
              <a:t>Roots: </a:t>
            </a:r>
            <a:r>
              <a:rPr lang="en-GB" dirty="0"/>
              <a:t>Se mainly in </a:t>
            </a:r>
            <a:r>
              <a:rPr lang="en-GB" b="1" u="sng" dirty="0"/>
              <a:t>organic form</a:t>
            </a:r>
          </a:p>
          <a:p>
            <a:pPr algn="just">
              <a:lnSpc>
                <a:spcPct val="120000"/>
              </a:lnSpc>
            </a:pPr>
            <a:r>
              <a:rPr lang="en-GB" dirty="0">
                <a:solidFill>
                  <a:srgbClr val="FF0000"/>
                </a:solidFill>
              </a:rPr>
              <a:t>(Complex formation in root exudates and less translocation)</a:t>
            </a:r>
          </a:p>
          <a:p>
            <a:pPr algn="just">
              <a:lnSpc>
                <a:spcPct val="120000"/>
              </a:lnSpc>
            </a:pPr>
            <a:endParaRPr lang="en-GB" dirty="0"/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GB" b="1" dirty="0"/>
              <a:t>Shoots: </a:t>
            </a:r>
            <a:r>
              <a:rPr lang="en-GB" b="1" u="sng" dirty="0"/>
              <a:t>Se intermediate and Se(VI)</a:t>
            </a:r>
            <a:r>
              <a:rPr lang="en-GB" b="1" dirty="0"/>
              <a:t> </a:t>
            </a:r>
            <a:r>
              <a:rPr lang="en-GB" dirty="0"/>
              <a:t>gain spectral weight at expense of organic species </a:t>
            </a:r>
            <a:r>
              <a:rPr lang="en-GB" b="1" dirty="0"/>
              <a:t>when increasing Se(VI) fraction </a:t>
            </a:r>
            <a:r>
              <a:rPr lang="en-GB" dirty="0"/>
              <a:t>in the treatment </a:t>
            </a:r>
            <a:r>
              <a:rPr lang="en-GB" dirty="0">
                <a:solidFill>
                  <a:srgbClr val="FF0000"/>
                </a:solidFill>
              </a:rPr>
              <a:t>(Metabolic activities and translocation in leaves and stems)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3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13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BA49F5-391E-26A8-1DE3-FF4DD0544F2A}"/>
              </a:ext>
            </a:extLst>
          </p:cNvPr>
          <p:cNvGrpSpPr/>
          <p:nvPr/>
        </p:nvGrpSpPr>
        <p:grpSpPr>
          <a:xfrm>
            <a:off x="543192" y="1163920"/>
            <a:ext cx="7744097" cy="5051271"/>
            <a:chOff x="455191" y="1434125"/>
            <a:chExt cx="7744097" cy="5051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D2A5C4-6750-659D-77EB-2A628BF5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191" y="1575164"/>
              <a:ext cx="3682314" cy="4910232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036DF2-87B4-F583-9109-645505A128B1}"/>
                </a:ext>
              </a:extLst>
            </p:cNvPr>
            <p:cNvGrpSpPr/>
            <p:nvPr/>
          </p:nvGrpSpPr>
          <p:grpSpPr>
            <a:xfrm>
              <a:off x="4270861" y="1434125"/>
              <a:ext cx="3928427" cy="4979056"/>
              <a:chOff x="5776044" y="3543894"/>
              <a:chExt cx="2067041" cy="296353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C0FAAEE-6FC8-0478-6D50-97E976107B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110"/>
              <a:stretch/>
            </p:blipFill>
            <p:spPr>
              <a:xfrm>
                <a:off x="5931577" y="3543894"/>
                <a:ext cx="1902081" cy="145261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EE6FA73-71DD-2C1A-833F-8E3FF38CA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4285" y="5054819"/>
                <a:ext cx="1908800" cy="145261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1D28D-13D1-C2F4-B15D-6124E50ADB54}"/>
                  </a:ext>
                </a:extLst>
              </p:cNvPr>
              <p:cNvSpPr txBox="1"/>
              <p:nvPr/>
            </p:nvSpPr>
            <p:spPr>
              <a:xfrm rot="16200000">
                <a:off x="5089893" y="4864760"/>
                <a:ext cx="1563751" cy="191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Components weight</a:t>
                </a:r>
                <a:endPara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E1FCE48-4B79-7E4A-78C0-3EFD72F7657E}"/>
                  </a:ext>
                </a:extLst>
              </p:cNvPr>
              <p:cNvCxnSpPr/>
              <p:nvPr/>
            </p:nvCxnSpPr>
            <p:spPr>
              <a:xfrm>
                <a:off x="6530215" y="3633370"/>
                <a:ext cx="0" cy="277477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69DFCD6-66F2-0041-A935-7DAED7C351A9}"/>
                  </a:ext>
                </a:extLst>
              </p:cNvPr>
              <p:cNvCxnSpPr/>
              <p:nvPr/>
            </p:nvCxnSpPr>
            <p:spPr>
              <a:xfrm>
                <a:off x="6977417" y="3645105"/>
                <a:ext cx="0" cy="277477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5646CD7-F163-5975-A407-9460BC8ED32E}"/>
                  </a:ext>
                </a:extLst>
              </p:cNvPr>
              <p:cNvCxnSpPr/>
              <p:nvPr/>
            </p:nvCxnSpPr>
            <p:spPr>
              <a:xfrm>
                <a:off x="7393053" y="3632436"/>
                <a:ext cx="0" cy="27720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31C740-8A08-97B8-AFB3-C5BA808D3E91}"/>
                </a:ext>
              </a:extLst>
            </p:cNvPr>
            <p:cNvSpPr txBox="1"/>
            <p:nvPr/>
          </p:nvSpPr>
          <p:spPr>
            <a:xfrm>
              <a:off x="588547" y="4426599"/>
              <a:ext cx="9282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Samples</a:t>
              </a:r>
              <a:endParaRPr lang="es-ES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43920E-CD7C-BE06-0D59-1C4761E5CC9E}"/>
                </a:ext>
              </a:extLst>
            </p:cNvPr>
            <p:cNvSpPr txBox="1"/>
            <p:nvPr/>
          </p:nvSpPr>
          <p:spPr>
            <a:xfrm>
              <a:off x="628299" y="2498607"/>
              <a:ext cx="11357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References</a:t>
              </a:r>
              <a:endParaRPr lang="es-ES" sz="1200" dirty="0"/>
            </a:p>
          </p:txBody>
        </p:sp>
      </p:grpSp>
      <p:sp>
        <p:nvSpPr>
          <p:cNvPr id="19" name="CuadroTexto 2">
            <a:extLst>
              <a:ext uri="{FF2B5EF4-FFF2-40B4-BE49-F238E27FC236}">
                <a16:creationId xmlns:a16="http://schemas.microsoft.com/office/drawing/2014/main" id="{B6BF0DAF-9B99-26AD-2CCD-C71654DC09EC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Se K-edge XANES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BAA5A-2AE7-2A34-61A2-7B069A53067C}"/>
              </a:ext>
            </a:extLst>
          </p:cNvPr>
          <p:cNvSpPr txBox="1"/>
          <p:nvPr/>
        </p:nvSpPr>
        <p:spPr>
          <a:xfrm>
            <a:off x="8663801" y="617291"/>
            <a:ext cx="30914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SeMet</a:t>
            </a:r>
            <a:r>
              <a:rPr lang="en-GB" b="1" dirty="0"/>
              <a:t> and </a:t>
            </a:r>
            <a:r>
              <a:rPr lang="en-GB" b="1" dirty="0" err="1"/>
              <a:t>SeCyst</a:t>
            </a:r>
            <a:r>
              <a:rPr lang="en-GB" b="1" dirty="0"/>
              <a:t> </a:t>
            </a:r>
            <a:r>
              <a:rPr lang="en-GB" dirty="0"/>
              <a:t>were the major species present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r>
              <a:rPr lang="en-GB" b="1" dirty="0" err="1"/>
              <a:t>SeMeCys</a:t>
            </a:r>
            <a:r>
              <a:rPr lang="en-GB" dirty="0"/>
              <a:t> is present only in the </a:t>
            </a:r>
            <a:r>
              <a:rPr lang="en-GB" u="sng" dirty="0"/>
              <a:t>presence of Cd</a:t>
            </a:r>
          </a:p>
          <a:p>
            <a:r>
              <a:rPr lang="en-GB" dirty="0">
                <a:solidFill>
                  <a:srgbClr val="FF0000"/>
                </a:solidFill>
              </a:rPr>
              <a:t>(reduced Se concentration due to Cd helps in full conversion of Se species)</a:t>
            </a: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5BF987-4C24-B0A2-BDC5-1326D456B95D}"/>
              </a:ext>
            </a:extLst>
          </p:cNvPr>
          <p:cNvGrpSpPr/>
          <p:nvPr/>
        </p:nvGrpSpPr>
        <p:grpSpPr>
          <a:xfrm>
            <a:off x="9016839" y="3233706"/>
            <a:ext cx="2284598" cy="2648860"/>
            <a:chOff x="8905461" y="3790122"/>
            <a:chExt cx="2284598" cy="26488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D08C377-FA71-7909-A7B3-C5DE037B28EB}"/>
                </a:ext>
              </a:extLst>
            </p:cNvPr>
            <p:cNvSpPr/>
            <p:nvPr/>
          </p:nvSpPr>
          <p:spPr>
            <a:xfrm>
              <a:off x="8905461" y="3790122"/>
              <a:ext cx="2284598" cy="26488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Inorganic Se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SeCyst</a:t>
              </a:r>
              <a:endParaRPr lang="en-GB" dirty="0">
                <a:solidFill>
                  <a:schemeClr val="tx1"/>
                </a:solidFill>
              </a:endParaRP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SeMet</a:t>
              </a:r>
              <a:endParaRPr lang="en-GB" dirty="0">
                <a:solidFill>
                  <a:schemeClr val="tx1"/>
                </a:solidFill>
              </a:endParaRP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SeMeCys</a:t>
              </a: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1EC5B88-F00A-4E9B-E75A-58ACF9291D55}"/>
                </a:ext>
              </a:extLst>
            </p:cNvPr>
            <p:cNvCxnSpPr>
              <a:cxnSpLocks/>
            </p:cNvCxnSpPr>
            <p:nvPr/>
          </p:nvCxnSpPr>
          <p:spPr>
            <a:xfrm>
              <a:off x="10002078" y="4380185"/>
              <a:ext cx="0" cy="2769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46A01CE-46E4-4A21-F400-502624CD8663}"/>
                </a:ext>
              </a:extLst>
            </p:cNvPr>
            <p:cNvCxnSpPr>
              <a:cxnSpLocks/>
            </p:cNvCxnSpPr>
            <p:nvPr/>
          </p:nvCxnSpPr>
          <p:spPr>
            <a:xfrm>
              <a:off x="10002078" y="4949185"/>
              <a:ext cx="0" cy="2769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3AEF8CB-D33A-1E0D-0B98-84EFB5E29AA7}"/>
                </a:ext>
              </a:extLst>
            </p:cNvPr>
            <p:cNvCxnSpPr>
              <a:cxnSpLocks/>
            </p:cNvCxnSpPr>
            <p:nvPr/>
          </p:nvCxnSpPr>
          <p:spPr>
            <a:xfrm>
              <a:off x="10002078" y="5579506"/>
              <a:ext cx="0" cy="2769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58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Se species distribution in grains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AAF42C-9EAB-33F8-BDB2-F30765E3F9A3}"/>
              </a:ext>
            </a:extLst>
          </p:cNvPr>
          <p:cNvGrpSpPr/>
          <p:nvPr/>
        </p:nvGrpSpPr>
        <p:grpSpPr>
          <a:xfrm>
            <a:off x="4759949" y="1165606"/>
            <a:ext cx="7186590" cy="3768967"/>
            <a:chOff x="4653125" y="1405229"/>
            <a:chExt cx="7340992" cy="37999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F786F3-1488-ACA8-5172-BD030845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" t="4913" r="-64" b="6749"/>
            <a:stretch/>
          </p:blipFill>
          <p:spPr>
            <a:xfrm>
              <a:off x="4653125" y="1579327"/>
              <a:ext cx="3912985" cy="32744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FD3161-EDAF-ADA1-E166-9790AC4E8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4"/>
            <a:stretch/>
          </p:blipFill>
          <p:spPr>
            <a:xfrm>
              <a:off x="8566110" y="1667284"/>
              <a:ext cx="3428007" cy="31627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73A07-AFD9-7A92-5BF1-C82C36CC8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6" t="-1" b="93931"/>
            <a:stretch/>
          </p:blipFill>
          <p:spPr>
            <a:xfrm>
              <a:off x="6200908" y="4870625"/>
              <a:ext cx="4872859" cy="3345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896A8F-8EEC-ACF6-7BED-CD478425AD4A}"/>
                </a:ext>
              </a:extLst>
            </p:cNvPr>
            <p:cNvSpPr txBox="1"/>
            <p:nvPr/>
          </p:nvSpPr>
          <p:spPr>
            <a:xfrm>
              <a:off x="6485804" y="1405229"/>
              <a:ext cx="1072853" cy="310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 treated</a:t>
              </a:r>
              <a:endParaRPr lang="es-E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D77720-BAE7-AE2A-7593-9FFE4B41401A}"/>
                </a:ext>
              </a:extLst>
            </p:cNvPr>
            <p:cNvSpPr txBox="1"/>
            <p:nvPr/>
          </p:nvSpPr>
          <p:spPr>
            <a:xfrm>
              <a:off x="9757970" y="1411078"/>
              <a:ext cx="1423265" cy="310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Se+Cd</a:t>
              </a:r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treated</a:t>
              </a:r>
              <a:endParaRPr lang="es-E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97442B5-A759-7C4D-FFA9-4088B83ED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96" y="1045126"/>
            <a:ext cx="4276983" cy="50546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1E0DDF1-890C-4567-C3A1-00313751CCFF}"/>
              </a:ext>
            </a:extLst>
          </p:cNvPr>
          <p:cNvGrpSpPr/>
          <p:nvPr/>
        </p:nvGrpSpPr>
        <p:grpSpPr>
          <a:xfrm>
            <a:off x="994101" y="2092798"/>
            <a:ext cx="3168090" cy="410323"/>
            <a:chOff x="1397512" y="2518312"/>
            <a:chExt cx="2379840" cy="3102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835BA7-FCD9-40CC-C727-98C9396742A9}"/>
                </a:ext>
              </a:extLst>
            </p:cNvPr>
            <p:cNvSpPr txBox="1"/>
            <p:nvPr/>
          </p:nvSpPr>
          <p:spPr>
            <a:xfrm>
              <a:off x="1397512" y="2520813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/>
                <a:t>50/50</a:t>
              </a:r>
              <a:endParaRPr lang="es-ES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4381A1-7813-6D66-738C-573E81E7895D}"/>
                </a:ext>
              </a:extLst>
            </p:cNvPr>
            <p:cNvSpPr txBox="1"/>
            <p:nvPr/>
          </p:nvSpPr>
          <p:spPr>
            <a:xfrm>
              <a:off x="2802406" y="2518312"/>
              <a:ext cx="9749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/>
                <a:t>25/75+Cd</a:t>
              </a:r>
              <a:endParaRPr lang="es-ES" sz="1400" b="1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838AC99-67B4-9F7B-BA21-7E47CD4EE4FC}"/>
              </a:ext>
            </a:extLst>
          </p:cNvPr>
          <p:cNvSpPr txBox="1"/>
          <p:nvPr/>
        </p:nvSpPr>
        <p:spPr>
          <a:xfrm>
            <a:off x="5011362" y="5061497"/>
            <a:ext cx="601834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b="1" dirty="0" err="1"/>
              <a:t>SeMet</a:t>
            </a:r>
            <a:r>
              <a:rPr lang="en-GB" b="1" dirty="0"/>
              <a:t>: </a:t>
            </a:r>
            <a:r>
              <a:rPr lang="en-GB" dirty="0"/>
              <a:t>Filament and eye region</a:t>
            </a:r>
          </a:p>
          <a:p>
            <a:pPr algn="just">
              <a:lnSpc>
                <a:spcPct val="150000"/>
              </a:lnSpc>
            </a:pPr>
            <a:r>
              <a:rPr lang="en-GB" b="1" dirty="0" err="1"/>
              <a:t>SeMeCys</a:t>
            </a:r>
            <a:r>
              <a:rPr lang="en-GB" b="1" dirty="0"/>
              <a:t> and </a:t>
            </a:r>
            <a:r>
              <a:rPr lang="en-GB" b="1" dirty="0" err="1"/>
              <a:t>SeCyst</a:t>
            </a:r>
            <a:r>
              <a:rPr lang="en-GB" b="1" dirty="0"/>
              <a:t>: </a:t>
            </a:r>
            <a:r>
              <a:rPr lang="en-GB" dirty="0"/>
              <a:t>Endosperm region</a:t>
            </a:r>
          </a:p>
          <a:p>
            <a:pPr algn="just">
              <a:lnSpc>
                <a:spcPct val="150000"/>
              </a:lnSpc>
            </a:pPr>
            <a:r>
              <a:rPr lang="en-GB" b="1" dirty="0" err="1">
                <a:solidFill>
                  <a:srgbClr val="C00000"/>
                </a:solidFill>
              </a:rPr>
              <a:t>SeMet</a:t>
            </a:r>
            <a:r>
              <a:rPr lang="en-GB" b="1" dirty="0">
                <a:solidFill>
                  <a:srgbClr val="C00000"/>
                </a:solidFill>
              </a:rPr>
              <a:t> reduces in favour of </a:t>
            </a:r>
            <a:r>
              <a:rPr lang="en-GB" b="1" dirty="0" err="1">
                <a:solidFill>
                  <a:srgbClr val="C00000"/>
                </a:solidFill>
              </a:rPr>
              <a:t>SeMeCys</a:t>
            </a:r>
            <a:r>
              <a:rPr lang="en-GB" b="1" dirty="0">
                <a:solidFill>
                  <a:srgbClr val="C00000"/>
                </a:solidFill>
              </a:rPr>
              <a:t> in the presence of Cd</a:t>
            </a:r>
            <a:endParaRPr lang="es-ES" b="1" dirty="0">
              <a:solidFill>
                <a:srgbClr val="C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D75EC9-74CC-D805-BA44-9D462731F447}"/>
              </a:ext>
            </a:extLst>
          </p:cNvPr>
          <p:cNvGrpSpPr/>
          <p:nvPr/>
        </p:nvGrpSpPr>
        <p:grpSpPr>
          <a:xfrm>
            <a:off x="7751928" y="1813702"/>
            <a:ext cx="1695485" cy="1830249"/>
            <a:chOff x="8905461" y="3790122"/>
            <a:chExt cx="2284598" cy="26488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CFFD53-CB89-9C91-C039-DED251249448}"/>
                </a:ext>
              </a:extLst>
            </p:cNvPr>
            <p:cNvSpPr/>
            <p:nvPr/>
          </p:nvSpPr>
          <p:spPr>
            <a:xfrm>
              <a:off x="8905461" y="3790122"/>
              <a:ext cx="2284598" cy="2648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tx1"/>
                  </a:solidFill>
                </a:rPr>
                <a:t>Inorganic Se</a:t>
              </a:r>
            </a:p>
            <a:p>
              <a:pPr algn="ctr"/>
              <a:r>
                <a:rPr lang="en-GB" sz="1400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GB" sz="1400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tx1"/>
                  </a:solidFill>
                </a:rPr>
                <a:t>SeCyst</a:t>
              </a:r>
              <a:endParaRPr lang="en-GB" sz="1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r>
                <a:rPr lang="en-GB" sz="1400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tx1"/>
                  </a:solidFill>
                </a:rPr>
                <a:t>SeMet</a:t>
              </a:r>
              <a:endParaRPr lang="en-GB" sz="1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r>
                <a:rPr lang="en-GB" sz="1400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tx1"/>
                  </a:solidFill>
                </a:rPr>
                <a:t>SeMeCys</a:t>
              </a:r>
              <a:endParaRPr lang="en-IN" sz="1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1E7EB6D-E53C-E569-39C3-1FD0A1D3AAE6}"/>
                </a:ext>
              </a:extLst>
            </p:cNvPr>
            <p:cNvCxnSpPr>
              <a:cxnSpLocks/>
            </p:cNvCxnSpPr>
            <p:nvPr/>
          </p:nvCxnSpPr>
          <p:spPr>
            <a:xfrm>
              <a:off x="10002078" y="4380185"/>
              <a:ext cx="0" cy="2769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1F7DD52-2B9D-6CF0-F241-F8CE54742287}"/>
                </a:ext>
              </a:extLst>
            </p:cNvPr>
            <p:cNvCxnSpPr>
              <a:cxnSpLocks/>
            </p:cNvCxnSpPr>
            <p:nvPr/>
          </p:nvCxnSpPr>
          <p:spPr>
            <a:xfrm>
              <a:off x="10002078" y="4949185"/>
              <a:ext cx="0" cy="2769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6EB300A-8A2D-24C9-1062-DDCA5914CC2A}"/>
                </a:ext>
              </a:extLst>
            </p:cNvPr>
            <p:cNvCxnSpPr>
              <a:cxnSpLocks/>
            </p:cNvCxnSpPr>
            <p:nvPr/>
          </p:nvCxnSpPr>
          <p:spPr>
            <a:xfrm>
              <a:off x="10002078" y="5579506"/>
              <a:ext cx="0" cy="2769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0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8F5C2-0921-E125-C809-DCE7C01CF2F4}"/>
              </a:ext>
            </a:extLst>
          </p:cNvPr>
          <p:cNvSpPr txBox="1"/>
          <p:nvPr/>
        </p:nvSpPr>
        <p:spPr>
          <a:xfrm>
            <a:off x="477348" y="1290378"/>
            <a:ext cx="11237303" cy="335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overall grain yield was reduced by both Se and Cd presence. </a:t>
            </a: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50/50 treatment 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has the </a:t>
            </a:r>
            <a:r>
              <a:rPr lang="en-GB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highest Se accumulation.</a:t>
            </a: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Cd reduces the Se uptake 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 translocation. </a:t>
            </a:r>
            <a:r>
              <a:rPr lang="en-IN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Cd translocation is reduced 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the presence of Se. </a:t>
            </a: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total grain weight reduces when the Cd accumulation increases.</a:t>
            </a:r>
            <a:endParaRPr lang="en-IN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GB" sz="18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SeMet</a:t>
            </a:r>
            <a:r>
              <a:rPr lang="en-GB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8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SeCyst</a:t>
            </a:r>
            <a:r>
              <a:rPr lang="en-GB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were the prominent species present in grains. </a:t>
            </a:r>
            <a:r>
              <a:rPr lang="en-GB" sz="18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SeMeCys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is present only under Cd presence. </a:t>
            </a:r>
          </a:p>
          <a:p>
            <a:pPr marL="342900" lvl="0" indent="-342900" algn="just">
              <a:lnSpc>
                <a:spcPct val="13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SeMet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is mainly distributed in the filament and the eye region whereas </a:t>
            </a:r>
            <a:r>
              <a:rPr lang="en-GB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SeMeCys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SeCyst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are distributed in the endosperm and the bran</a:t>
            </a:r>
            <a:endParaRPr lang="en-IN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3">
            <a:extLst>
              <a:ext uri="{FF2B5EF4-FFF2-40B4-BE49-F238E27FC236}">
                <a16:creationId xmlns:a16="http://schemas.microsoft.com/office/drawing/2014/main" id="{DA340081-A32F-4C4C-B8AC-4ADBCF02ADA4}"/>
              </a:ext>
            </a:extLst>
          </p:cNvPr>
          <p:cNvSpPr/>
          <p:nvPr/>
        </p:nvSpPr>
        <p:spPr>
          <a:xfrm>
            <a:off x="731626" y="4024251"/>
            <a:ext cx="4905078" cy="1346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CTM2015-65414-C2-1-R from MINECO of Spain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P-SPHERE MSCA-</a:t>
            </a:r>
            <a:r>
              <a:rPr lang="en-GB" sz="1600" dirty="0" err="1">
                <a:latin typeface="Candara" panose="020E0502030303020204" pitchFamily="34" charset="0"/>
              </a:rPr>
              <a:t>cofund</a:t>
            </a:r>
            <a:r>
              <a:rPr lang="en-GB" sz="1600" dirty="0">
                <a:latin typeface="Candara" panose="020E0502030303020204" pitchFamily="34" charset="0"/>
              </a:rPr>
              <a:t> (No. 665919)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DOC-FAM  MSCA-</a:t>
            </a:r>
            <a:r>
              <a:rPr lang="en-GB" sz="1600" dirty="0" err="1">
                <a:latin typeface="Candara" panose="020E0502030303020204" pitchFamily="34" charset="0"/>
              </a:rPr>
              <a:t>cofund</a:t>
            </a:r>
            <a:r>
              <a:rPr lang="en-GB" sz="1600" dirty="0">
                <a:latin typeface="Candara" panose="020E0502030303020204" pitchFamily="34" charset="0"/>
              </a:rPr>
              <a:t> (No.</a:t>
            </a: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754397</a:t>
            </a:r>
            <a:r>
              <a:rPr lang="en-GB" sz="1600" dirty="0">
                <a:latin typeface="Candara" panose="020E050203030302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Se4All (H2020-MSCA-RISE-2020, No. 101007630)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7CB8458-EB20-4F8C-A819-8A4C9DEFE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4" y="3761506"/>
            <a:ext cx="1111294" cy="74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:\Users\rboada\Downloads\RBR_KI\MiCIN_logo.png">
            <a:extLst>
              <a:ext uri="{FF2B5EF4-FFF2-40B4-BE49-F238E27FC236}">
                <a16:creationId xmlns:a16="http://schemas.microsoft.com/office/drawing/2014/main" id="{2C7920FD-B278-406F-B944-CBDABF58E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3"/>
          <a:stretch/>
        </p:blipFill>
        <p:spPr bwMode="auto">
          <a:xfrm>
            <a:off x="7881295" y="3760998"/>
            <a:ext cx="1442315" cy="7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25;p22">
            <a:extLst>
              <a:ext uri="{FF2B5EF4-FFF2-40B4-BE49-F238E27FC236}">
                <a16:creationId xmlns:a16="http://schemas.microsoft.com/office/drawing/2014/main" id="{1BC7183A-413D-73D6-F28F-C2BD2E69AFBD}"/>
              </a:ext>
            </a:extLst>
          </p:cNvPr>
          <p:cNvSpPr txBox="1"/>
          <p:nvPr/>
        </p:nvSpPr>
        <p:spPr>
          <a:xfrm>
            <a:off x="581322" y="1065766"/>
            <a:ext cx="3362761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CLAESS beamline</a:t>
            </a:r>
            <a:endParaRPr sz="1600" dirty="0">
              <a:latin typeface="+mj-lt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Dr. Nithyapriya Manivannan</a:t>
            </a: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Dr. Laura Simonelli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Dr. Carlo Marini</a:t>
            </a:r>
            <a:endParaRPr sz="1600" dirty="0">
              <a:latin typeface="+mj-lt"/>
            </a:endParaRPr>
          </a:p>
          <a:p>
            <a:pPr indent="263525">
              <a:lnSpc>
                <a:spcPct val="120000"/>
              </a:lnSpc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Dr. Giulio Gorni </a:t>
            </a:r>
            <a:endParaRPr lang="en" sz="16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Dr. Vlad Martin-Diaconescu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33;p22">
            <a:extLst>
              <a:ext uri="{FF2B5EF4-FFF2-40B4-BE49-F238E27FC236}">
                <a16:creationId xmlns:a16="http://schemas.microsoft.com/office/drawing/2014/main" id="{2610EE0A-9EDD-9FFE-C807-118C0DD9C0E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978299" y="2195042"/>
            <a:ext cx="1141139" cy="61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6A3D283A-B28B-EB9B-4163-88809CFB3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0" b="73669"/>
          <a:stretch/>
        </p:blipFill>
        <p:spPr bwMode="auto">
          <a:xfrm>
            <a:off x="6346306" y="3771784"/>
            <a:ext cx="1292697" cy="63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52ED00D6-7B99-DCB8-EFBE-E1D2A4B70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330" y="1957513"/>
            <a:ext cx="1297423" cy="648712"/>
          </a:xfrm>
          <a:prstGeom prst="rect">
            <a:avLst/>
          </a:prstGeom>
        </p:spPr>
      </p:pic>
      <p:pic>
        <p:nvPicPr>
          <p:cNvPr id="26" name="Picture 2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C15A278D-950D-007F-2168-CE760A0FAD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8454" r="2915" b="30027"/>
          <a:stretch/>
        </p:blipFill>
        <p:spPr>
          <a:xfrm>
            <a:off x="8602453" y="1295041"/>
            <a:ext cx="1654971" cy="514824"/>
          </a:xfrm>
          <a:prstGeom prst="rect">
            <a:avLst/>
          </a:prstGeom>
        </p:spPr>
      </p:pic>
      <p:pic>
        <p:nvPicPr>
          <p:cNvPr id="28" name="Google Shape;131;p22">
            <a:extLst>
              <a:ext uri="{FF2B5EF4-FFF2-40B4-BE49-F238E27FC236}">
                <a16:creationId xmlns:a16="http://schemas.microsoft.com/office/drawing/2014/main" id="{C874BB15-6D1D-AADB-8F64-8F3C1110E0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00638" y="2317956"/>
            <a:ext cx="1458603" cy="75759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25;p22">
            <a:extLst>
              <a:ext uri="{FF2B5EF4-FFF2-40B4-BE49-F238E27FC236}">
                <a16:creationId xmlns:a16="http://schemas.microsoft.com/office/drawing/2014/main" id="{460ED1F7-48BD-2347-18D7-2CCFC6A50EAB}"/>
              </a:ext>
            </a:extLst>
          </p:cNvPr>
          <p:cNvSpPr txBox="1"/>
          <p:nvPr/>
        </p:nvSpPr>
        <p:spPr>
          <a:xfrm>
            <a:off x="5968997" y="999699"/>
            <a:ext cx="3362761" cy="206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UAB-GTS</a:t>
            </a:r>
            <a:endParaRPr sz="1600" dirty="0">
              <a:latin typeface="+mj-lt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Prof. Manuel Valiente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Dr. Montserrat Resina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Manuel Sevilla</a:t>
            </a: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a-ES" sz="1050" b="1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600" b="1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UAB-BABVE</a:t>
            </a:r>
            <a:endParaRPr lang="ca-ES" sz="1600" dirty="0">
              <a:latin typeface="+mj-lt"/>
            </a:endParaRPr>
          </a:p>
          <a:p>
            <a:pPr marL="0" marR="0" lvl="0" indent="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Prof. Mercè Llugany</a:t>
            </a:r>
          </a:p>
        </p:txBody>
      </p:sp>
      <p:sp>
        <p:nvSpPr>
          <p:cNvPr id="32" name="CuadroTexto 2">
            <a:extLst>
              <a:ext uri="{FF2B5EF4-FFF2-40B4-BE49-F238E27FC236}">
                <a16:creationId xmlns:a16="http://schemas.microsoft.com/office/drawing/2014/main" id="{58B438D1-EBD5-C16C-1213-03E5E6AABAC8}"/>
              </a:ext>
            </a:extLst>
          </p:cNvPr>
          <p:cNvSpPr txBox="1"/>
          <p:nvPr/>
        </p:nvSpPr>
        <p:spPr>
          <a:xfrm>
            <a:off x="-89295" y="345431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Funding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93CB2F19-07C9-930D-DC1A-C4A1063E9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5041" y="4819637"/>
            <a:ext cx="2674436" cy="8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áfico 11">
            <a:extLst>
              <a:ext uri="{FF2B5EF4-FFF2-40B4-BE49-F238E27FC236}">
                <a16:creationId xmlns:a16="http://schemas.microsoft.com/office/drawing/2014/main" id="{5238DA8B-2704-8900-14AF-844ADF6069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30125" b="31643"/>
          <a:stretch/>
        </p:blipFill>
        <p:spPr>
          <a:xfrm>
            <a:off x="9440621" y="4741255"/>
            <a:ext cx="2276833" cy="870458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5F89F43-26F4-C256-B6D4-39C106BD4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8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4" b="96838" l="3000" r="99444">
                        <a14:foregroundMark x1="3444" y1="57312" x2="3444" y2="57312"/>
                        <a14:foregroundMark x1="4485" y1="77422" x2="3889" y2="87549"/>
                        <a14:foregroundMark x1="3889" y1="87549" x2="17778" y2="78261"/>
                        <a14:foregroundMark x1="17778" y1="78261" x2="20946" y2="77261"/>
                        <a14:foregroundMark x1="25725" y1="77149" x2="31556" y2="83004"/>
                        <a14:foregroundMark x1="31556" y1="83004" x2="48222" y2="86364"/>
                        <a14:foregroundMark x1="48222" y1="86364" x2="78444" y2="80435"/>
                        <a14:foregroundMark x1="78444" y1="80435" x2="87556" y2="80830"/>
                        <a14:foregroundMark x1="87556" y1="80830" x2="90649" y2="78586"/>
                        <a14:foregroundMark x1="95769" y1="78818" x2="95222" y2="88538"/>
                        <a14:foregroundMark x1="95222" y1="88538" x2="12222" y2="92292"/>
                        <a14:foregroundMark x1="12222" y1="92292" x2="12222" y2="81028"/>
                        <a14:foregroundMark x1="12222" y1="81028" x2="14289" y2="78329"/>
                        <a14:foregroundMark x1="72092" y1="58103" x2="72333" y2="57708"/>
                        <a14:foregroundMark x1="71251" y1="59481" x2="71851" y2="58498"/>
                        <a14:foregroundMark x1="70650" y1="60465" x2="71085" y2="59752"/>
                        <a14:foregroundMark x1="72333" y1="57708" x2="72265" y2="57667"/>
                        <a14:foregroundMark x1="93396" y1="69110" x2="94222" y2="69763"/>
                        <a14:foregroundMark x1="4444" y1="96838" x2="14000" y2="96838"/>
                        <a14:foregroundMark x1="97978" y1="77914" x2="98222" y2="89130"/>
                        <a14:foregroundMark x1="95660" y1="62973" x2="96811" y2="63656"/>
                        <a14:foregroundMark x1="99065" y1="61660" x2="99015" y2="61999"/>
                        <a14:foregroundMark x1="99123" y1="61265" x2="99065" y2="61660"/>
                        <a14:foregroundMark x1="99181" y1="60870" x2="99123" y2="61265"/>
                        <a14:foregroundMark x1="99239" y1="60474" x2="99181" y2="60870"/>
                        <a14:foregroundMark x1="99356" y1="59684" x2="99239" y2="60474"/>
                        <a14:backgroundMark x1="80111" y1="56126" x2="89778" y2="56126"/>
                        <a14:backgroundMark x1="88778" y1="57510" x2="90444" y2="57708"/>
                        <a14:backgroundMark x1="98889" y1="59289" x2="99222" y2="59289"/>
                        <a14:backgroundMark x1="3444" y1="57312" x2="3444" y2="57312"/>
                        <a14:backgroundMark x1="2778" y1="58893" x2="2778" y2="58893"/>
                        <a14:backgroundMark x1="61444" y1="57510" x2="61444" y2="57510"/>
                        <a14:backgroundMark x1="61111" y1="57708" x2="61111" y2="57708"/>
                        <a14:backgroundMark x1="61556" y1="57510" x2="61556" y2="57510"/>
                        <a14:backgroundMark x1="61889" y1="57708" x2="61889" y2="57708"/>
                        <a14:backgroundMark x1="62111" y1="57708" x2="62111" y2="57708"/>
                        <a14:backgroundMark x1="72667" y1="57312" x2="72667" y2="57312"/>
                        <a14:backgroundMark x1="70222" y1="57510" x2="70222" y2="57510"/>
                        <a14:backgroundMark x1="68778" y1="57708" x2="68778" y2="57708"/>
                        <a14:backgroundMark x1="69778" y1="57510" x2="69778" y2="57510"/>
                        <a14:backgroundMark x1="70333" y1="56917" x2="69444" y2="56917"/>
                        <a14:backgroundMark x1="69889" y1="57905" x2="69889" y2="57905"/>
                        <a14:backgroundMark x1="69778" y1="58498" x2="69778" y2="58498"/>
                        <a14:backgroundMark x1="72000" y1="57905" x2="72000" y2="57905"/>
                        <a14:backgroundMark x1="72556" y1="58103" x2="72556" y2="58103"/>
                        <a14:backgroundMark x1="73222" y1="58300" x2="73222" y2="58300"/>
                        <a14:backgroundMark x1="99556" y1="58300" x2="99556" y2="59684"/>
                        <a14:backgroundMark x1="99778" y1="56917" x2="99778" y2="58696"/>
                        <a14:backgroundMark x1="99889" y1="56126" x2="99667" y2="58103"/>
                        <a14:backgroundMark x1="99444" y1="60870" x2="99444" y2="60870"/>
                        <a14:backgroundMark x1="99444" y1="61067" x2="99444" y2="61067"/>
                        <a14:backgroundMark x1="99222" y1="60474" x2="99222" y2="60474"/>
                        <a14:backgroundMark x1="99000" y1="61660" x2="99000" y2="61660"/>
                        <a14:backgroundMark x1="99111" y1="61265" x2="99111" y2="61265"/>
                        <a14:backgroundMark x1="90222" y1="63043" x2="90222" y2="63043"/>
                        <a14:backgroundMark x1="90111" y1="64032" x2="90111" y2="64032"/>
                        <a14:backgroundMark x1="90222" y1="65020" x2="90222" y2="65020"/>
                        <a14:backgroundMark x1="90333" y1="66008" x2="90333" y2="66206"/>
                        <a14:backgroundMark x1="90333" y1="67194" x2="90333" y2="67194"/>
                        <a14:backgroundMark x1="90333" y1="68379" x2="90333" y2="68379"/>
                        <a14:backgroundMark x1="90222" y1="69763" x2="90222" y2="69763"/>
                        <a14:backgroundMark x1="90222" y1="70553" x2="90222" y2="70553"/>
                        <a14:backgroundMark x1="90111" y1="61660" x2="90111" y2="61660"/>
                        <a14:backgroundMark x1="90222" y1="59486" x2="90222" y2="59486"/>
                        <a14:backgroundMark x1="88889" y1="59289" x2="88889" y2="59289"/>
                        <a14:backgroundMark x1="88000" y1="58498" x2="88000" y2="58498"/>
                        <a14:backgroundMark x1="87889" y1="58300" x2="87778" y2="58300"/>
                        <a14:backgroundMark x1="87667" y1="58103" x2="89000" y2="58498"/>
                        <a14:backgroundMark x1="85889" y1="59289" x2="86333" y2="59289"/>
                        <a14:backgroundMark x1="86333" y1="59289" x2="87333" y2="59289"/>
                        <a14:backgroundMark x1="81778" y1="58696" x2="81778" y2="58696"/>
                        <a14:backgroundMark x1="81667" y1="58696" x2="82667" y2="58893"/>
                        <a14:backgroundMark x1="2667" y1="58893" x2="2667" y2="58893"/>
                        <a14:backgroundMark x1="3444" y1="65810" x2="96111" y2="76285"/>
                        <a14:backgroundMark x1="3333" y1="61067" x2="20667" y2="61067"/>
                        <a14:backgroundMark x1="20667" y1="61067" x2="70222" y2="59486"/>
                        <a14:backgroundMark x1="70222" y1="59486" x2="71000" y2="59486"/>
                        <a14:backgroundMark x1="42444" y1="64032" x2="75111" y2="64427"/>
                        <a14:backgroundMark x1="38333" y1="67194" x2="46778" y2="66008"/>
                        <a14:backgroundMark x1="33222" y1="66403" x2="52667" y2="66601"/>
                        <a14:backgroundMark x1="1556" y1="60672" x2="5556" y2="61462"/>
                        <a14:backgroundMark x1="3222" y1="72530" x2="7333" y2="71937"/>
                        <a14:backgroundMark x1="3444" y1="64625" x2="4889" y2="75099"/>
                        <a14:backgroundMark x1="15333" y1="72727" x2="41222" y2="72925"/>
                        <a14:backgroundMark x1="70667" y1="62253" x2="81444" y2="63636"/>
                        <a14:backgroundMark x1="81444" y1="63636" x2="86667" y2="68379"/>
                        <a14:backgroundMark x1="86667" y1="68379" x2="93222" y2="69565"/>
                        <a14:backgroundMark x1="93222" y1="69565" x2="86000" y2="72332"/>
                        <a14:backgroundMark x1="86000" y1="72332" x2="82111" y2="71146"/>
                        <a14:backgroundMark x1="72111" y1="60474" x2="83778" y2="59881"/>
                        <a14:backgroundMark x1="83778" y1="59881" x2="90333" y2="61858"/>
                        <a14:backgroundMark x1="90333" y1="61858" x2="97444" y2="68182"/>
                        <a14:backgroundMark x1="97444" y1="68182" x2="88000" y2="64032"/>
                        <a14:backgroundMark x1="98667" y1="62648" x2="99111" y2="74111"/>
                        <a14:backgroundMark x1="99111" y1="74111" x2="97222" y2="76680"/>
                        <a14:backgroundMark x1="99667" y1="62253" x2="99444" y2="64032"/>
                        <a14:backgroundMark x1="23889" y1="76087" x2="25889" y2="76087"/>
                        <a14:backgroundMark x1="13111" y1="75494" x2="18889" y2="75494"/>
                        <a14:backgroundMark x1="21444" y1="75889" x2="26111" y2="76087"/>
                        <a14:backgroundMark x1="44778" y1="77075" x2="51778" y2="76285"/>
                        <a14:backgroundMark x1="51778" y1="76285" x2="59000" y2="77470"/>
                        <a14:backgroundMark x1="59000" y1="77470" x2="84333" y2="75889"/>
                        <a14:backgroundMark x1="95667" y1="77273" x2="96333" y2="77075"/>
                        <a14:backgroundMark x1="1778" y1="74901" x2="5333" y2="75099"/>
                        <a14:backgroundMark x1="3333" y1="63241" x2="3889" y2="65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933"/>
          <a:stretch/>
        </p:blipFill>
        <p:spPr bwMode="auto">
          <a:xfrm>
            <a:off x="-1" y="5858300"/>
            <a:ext cx="12191999" cy="9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n 98">
            <a:extLst>
              <a:ext uri="{FF2B5EF4-FFF2-40B4-BE49-F238E27FC236}">
                <a16:creationId xmlns:a16="http://schemas.microsoft.com/office/drawing/2014/main" id="{9D04F91B-C76C-497D-08C3-13423E4CFB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2972" y="967672"/>
            <a:ext cx="918542" cy="917716"/>
          </a:xfrm>
          <a:prstGeom prst="rect">
            <a:avLst/>
          </a:prstGeom>
        </p:spPr>
      </p:pic>
      <p:sp>
        <p:nvSpPr>
          <p:cNvPr id="18" name="CuadroTexto 2">
            <a:extLst>
              <a:ext uri="{FF2B5EF4-FFF2-40B4-BE49-F238E27FC236}">
                <a16:creationId xmlns:a16="http://schemas.microsoft.com/office/drawing/2014/main" id="{24B40501-1FE8-2A0E-1DFF-5621EF7252D2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65981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0C4AC9-A1A0-A766-71AF-2B79F8F07506}"/>
              </a:ext>
            </a:extLst>
          </p:cNvPr>
          <p:cNvGrpSpPr>
            <a:grpSpLocks noChangeAspect="1"/>
          </p:cNvGrpSpPr>
          <p:nvPr/>
        </p:nvGrpSpPr>
        <p:grpSpPr>
          <a:xfrm>
            <a:off x="8280635" y="670177"/>
            <a:ext cx="3247919" cy="3195013"/>
            <a:chOff x="4672979" y="1028829"/>
            <a:chExt cx="3018458" cy="296929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5F1EA36-7F4A-5E35-E492-8D79B8971B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" t="460" r="313" b="575"/>
            <a:stretch/>
          </p:blipFill>
          <p:spPr bwMode="auto">
            <a:xfrm>
              <a:off x="4672979" y="1034811"/>
              <a:ext cx="3018458" cy="2963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61003BC-AC04-DE1B-4378-C576DEED10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27" t="493" r="481" b="80029"/>
            <a:stretch/>
          </p:blipFill>
          <p:spPr bwMode="auto">
            <a:xfrm>
              <a:off x="6757631" y="1028829"/>
              <a:ext cx="925727" cy="110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708F0-550C-8094-9E6D-56AC00BB1EEC}"/>
              </a:ext>
            </a:extLst>
          </p:cNvPr>
          <p:cNvSpPr txBox="1"/>
          <p:nvPr/>
        </p:nvSpPr>
        <p:spPr>
          <a:xfrm>
            <a:off x="4795106" y="1445649"/>
            <a:ext cx="3247919" cy="6635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1600" dirty="0">
                <a:solidFill>
                  <a:schemeClr val="tx1"/>
                </a:solidFill>
                <a:latin typeface="Candara" panose="020E0502030303020204" pitchFamily="34" charset="0"/>
              </a:rPr>
              <a:t>Se recommended: 50-70 µg/day</a:t>
            </a:r>
          </a:p>
          <a:p>
            <a:pPr algn="just">
              <a:lnSpc>
                <a:spcPct val="120000"/>
              </a:lnSpc>
            </a:pPr>
            <a:r>
              <a:rPr lang="en-GB" sz="1600" dirty="0">
                <a:solidFill>
                  <a:schemeClr val="tx1"/>
                </a:solidFill>
                <a:latin typeface="Candara" panose="020E0502030303020204" pitchFamily="34" charset="0"/>
              </a:rPr>
              <a:t>Se tolerable upper limit: 400 µg/day</a:t>
            </a:r>
            <a:r>
              <a:rPr lang="en-GB" sz="1600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15" name="Graphic 14" descr="Group of people with solid fill">
            <a:extLst>
              <a:ext uri="{FF2B5EF4-FFF2-40B4-BE49-F238E27FC236}">
                <a16:creationId xmlns:a16="http://schemas.microsoft.com/office/drawing/2014/main" id="{14741576-44F4-B825-4C7B-966B366D0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7984" y="2689948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677E3A-24F5-4E27-65BB-35CCBF2949FB}"/>
              </a:ext>
            </a:extLst>
          </p:cNvPr>
          <p:cNvSpPr txBox="1"/>
          <p:nvPr/>
        </p:nvSpPr>
        <p:spPr>
          <a:xfrm>
            <a:off x="5998134" y="2815390"/>
            <a:ext cx="1563500" cy="6635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Se deficiency</a:t>
            </a:r>
          </a:p>
          <a:p>
            <a:pPr algn="just">
              <a:lnSpc>
                <a:spcPct val="120000"/>
              </a:lnSpc>
            </a:pPr>
            <a:r>
              <a:rPr lang="en-GB" sz="1600" dirty="0">
                <a:solidFill>
                  <a:schemeClr val="tx1"/>
                </a:solidFill>
                <a:latin typeface="Candara" panose="020E0502030303020204" pitchFamily="34" charset="0"/>
              </a:rPr>
              <a:t>1 billion people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7C99A5-4E31-40BC-5046-E563F67A968C}"/>
              </a:ext>
            </a:extLst>
          </p:cNvPr>
          <p:cNvSpPr txBox="1"/>
          <p:nvPr/>
        </p:nvSpPr>
        <p:spPr>
          <a:xfrm>
            <a:off x="1335647" y="4604583"/>
            <a:ext cx="18380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ndara" panose="020E0502030303020204" pitchFamily="34" charset="0"/>
              </a:rPr>
              <a:t>Supplementation</a:t>
            </a:r>
            <a:endParaRPr lang="en-GB" sz="1400" b="1" dirty="0">
              <a:latin typeface="Candara" panose="020E05020303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9B4B6-4EC1-151E-C38F-E77699364959}"/>
              </a:ext>
            </a:extLst>
          </p:cNvPr>
          <p:cNvSpPr txBox="1"/>
          <p:nvPr/>
        </p:nvSpPr>
        <p:spPr>
          <a:xfrm>
            <a:off x="1335647" y="5105075"/>
            <a:ext cx="183808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ndara" panose="020E0502030303020204" pitchFamily="34" charset="0"/>
              </a:rPr>
              <a:t>Artificial food enrichment</a:t>
            </a:r>
            <a:endParaRPr lang="en-GB" sz="1400" b="1" dirty="0">
              <a:latin typeface="Candara" panose="020E05020303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10A51E-4F5F-069A-DC35-75989BA6F67A}"/>
              </a:ext>
            </a:extLst>
          </p:cNvPr>
          <p:cNvSpPr txBox="1"/>
          <p:nvPr/>
        </p:nvSpPr>
        <p:spPr>
          <a:xfrm>
            <a:off x="1335647" y="5886872"/>
            <a:ext cx="18380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ndara" panose="020E0502030303020204" pitchFamily="34" charset="0"/>
              </a:rPr>
              <a:t>Bio-fortification </a:t>
            </a:r>
            <a:endParaRPr lang="en-GB" sz="1400" b="1" dirty="0">
              <a:latin typeface="Candara" panose="020E0502030303020204" pitchFamily="34" charset="0"/>
            </a:endParaRPr>
          </a:p>
        </p:txBody>
      </p:sp>
      <p:pic>
        <p:nvPicPr>
          <p:cNvPr id="24" name="Graphic 23" descr="Factory with solid fill">
            <a:extLst>
              <a:ext uri="{FF2B5EF4-FFF2-40B4-BE49-F238E27FC236}">
                <a16:creationId xmlns:a16="http://schemas.microsoft.com/office/drawing/2014/main" id="{4FBE2FC7-B8C7-AF6C-5242-8420A6526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1505" y="4658435"/>
            <a:ext cx="775700" cy="775700"/>
          </a:xfrm>
          <a:prstGeom prst="rect">
            <a:avLst/>
          </a:prstGeom>
        </p:spPr>
      </p:pic>
      <p:pic>
        <p:nvPicPr>
          <p:cNvPr id="25" name="Graphic 24" descr="Plant with solid fill">
            <a:extLst>
              <a:ext uri="{FF2B5EF4-FFF2-40B4-BE49-F238E27FC236}">
                <a16:creationId xmlns:a16="http://schemas.microsoft.com/office/drawing/2014/main" id="{60E54D97-F380-0F71-1076-632C6C8A4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7310" y="5687764"/>
            <a:ext cx="662347" cy="6623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30428BE-0806-03D1-FB52-63BB53F7FCE5}"/>
              </a:ext>
            </a:extLst>
          </p:cNvPr>
          <p:cNvGrpSpPr/>
          <p:nvPr/>
        </p:nvGrpSpPr>
        <p:grpSpPr>
          <a:xfrm>
            <a:off x="4548802" y="4834314"/>
            <a:ext cx="828901" cy="457201"/>
            <a:chOff x="5940200" y="4747191"/>
            <a:chExt cx="828901" cy="457201"/>
          </a:xfrm>
        </p:grpSpPr>
        <p:pic>
          <p:nvPicPr>
            <p:cNvPr id="27" name="Graphic 26" descr="Coins with solid fill">
              <a:extLst>
                <a:ext uri="{FF2B5EF4-FFF2-40B4-BE49-F238E27FC236}">
                  <a16:creationId xmlns:a16="http://schemas.microsoft.com/office/drawing/2014/main" id="{7A39D76D-074C-4431-0DAF-792AFB485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1900" y="4747191"/>
              <a:ext cx="457201" cy="457201"/>
            </a:xfrm>
            <a:prstGeom prst="rect">
              <a:avLst/>
            </a:prstGeom>
          </p:spPr>
        </p:pic>
        <p:pic>
          <p:nvPicPr>
            <p:cNvPr id="28" name="Graphic 27" descr="Arrow Up with solid fill">
              <a:extLst>
                <a:ext uri="{FF2B5EF4-FFF2-40B4-BE49-F238E27FC236}">
                  <a16:creationId xmlns:a16="http://schemas.microsoft.com/office/drawing/2014/main" id="{92AD3F55-6902-9C62-0A9C-365194F37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40200" y="4747191"/>
              <a:ext cx="457200" cy="4572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4D9C1E-1EAC-9E03-C547-5FA18B9CEF90}"/>
              </a:ext>
            </a:extLst>
          </p:cNvPr>
          <p:cNvGrpSpPr/>
          <p:nvPr/>
        </p:nvGrpSpPr>
        <p:grpSpPr>
          <a:xfrm>
            <a:off x="4591551" y="5763046"/>
            <a:ext cx="828901" cy="457201"/>
            <a:chOff x="6025700" y="5722465"/>
            <a:chExt cx="828901" cy="457201"/>
          </a:xfrm>
        </p:grpSpPr>
        <p:pic>
          <p:nvPicPr>
            <p:cNvPr id="30" name="Graphic 29" descr="Coins with solid fill">
              <a:extLst>
                <a:ext uri="{FF2B5EF4-FFF2-40B4-BE49-F238E27FC236}">
                  <a16:creationId xmlns:a16="http://schemas.microsoft.com/office/drawing/2014/main" id="{658E2240-1840-2137-3636-13C398983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97401" y="5722466"/>
              <a:ext cx="457200" cy="457200"/>
            </a:xfrm>
            <a:prstGeom prst="rect">
              <a:avLst/>
            </a:prstGeom>
          </p:spPr>
        </p:pic>
        <p:pic>
          <p:nvPicPr>
            <p:cNvPr id="31" name="Graphic 30" descr="Arrow Up with solid fill">
              <a:extLst>
                <a:ext uri="{FF2B5EF4-FFF2-40B4-BE49-F238E27FC236}">
                  <a16:creationId xmlns:a16="http://schemas.microsoft.com/office/drawing/2014/main" id="{3DECF112-ED18-20CB-7258-8D2EC4D12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V="1">
              <a:off x="6025700" y="5722465"/>
              <a:ext cx="457200" cy="457200"/>
            </a:xfrm>
            <a:prstGeom prst="rect">
              <a:avLst/>
            </a:prstGeom>
          </p:spPr>
        </p:pic>
      </p:grpSp>
      <p:sp>
        <p:nvSpPr>
          <p:cNvPr id="32" name="Right Bracket 31">
            <a:extLst>
              <a:ext uri="{FF2B5EF4-FFF2-40B4-BE49-F238E27FC236}">
                <a16:creationId xmlns:a16="http://schemas.microsoft.com/office/drawing/2014/main" id="{8CA7DDCD-2881-253E-C3E1-BE85642BD671}"/>
              </a:ext>
            </a:extLst>
          </p:cNvPr>
          <p:cNvSpPr/>
          <p:nvPr/>
        </p:nvSpPr>
        <p:spPr>
          <a:xfrm>
            <a:off x="3173727" y="4758471"/>
            <a:ext cx="236181" cy="60158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E3B1FC-F694-2474-075B-14A3BA87ED4A}"/>
              </a:ext>
            </a:extLst>
          </p:cNvPr>
          <p:cNvSpPr txBox="1"/>
          <p:nvPr/>
        </p:nvSpPr>
        <p:spPr>
          <a:xfrm>
            <a:off x="6885529" y="5737460"/>
            <a:ext cx="185265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accent6"/>
                </a:solidFill>
                <a:latin typeface="Candara" panose="020E0502030303020204" pitchFamily="34" charset="0"/>
              </a:rPr>
              <a:t>Se bio-fortification of plants</a:t>
            </a:r>
          </a:p>
        </p:txBody>
      </p:sp>
      <p:sp>
        <p:nvSpPr>
          <p:cNvPr id="34" name="Arrow: Striped Right 33">
            <a:extLst>
              <a:ext uri="{FF2B5EF4-FFF2-40B4-BE49-F238E27FC236}">
                <a16:creationId xmlns:a16="http://schemas.microsoft.com/office/drawing/2014/main" id="{3F4CEDAE-319D-7AF1-BC05-2CE9123C53FF}"/>
              </a:ext>
            </a:extLst>
          </p:cNvPr>
          <p:cNvSpPr/>
          <p:nvPr/>
        </p:nvSpPr>
        <p:spPr>
          <a:xfrm>
            <a:off x="5911746" y="5865048"/>
            <a:ext cx="785057" cy="329601"/>
          </a:xfrm>
          <a:prstGeom prst="stripedRightArrow">
            <a:avLst>
              <a:gd name="adj1" fmla="val 44220"/>
              <a:gd name="adj2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AD6A46-5B24-2B62-B1F3-091B057B7203}"/>
              </a:ext>
            </a:extLst>
          </p:cNvPr>
          <p:cNvGrpSpPr/>
          <p:nvPr/>
        </p:nvGrpSpPr>
        <p:grpSpPr>
          <a:xfrm>
            <a:off x="8965028" y="5105075"/>
            <a:ext cx="1852657" cy="1489400"/>
            <a:chOff x="8965028" y="5105075"/>
            <a:chExt cx="1852657" cy="14894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82CA33-F7F9-9320-AD53-BF77EE0E8A39}"/>
                </a:ext>
              </a:extLst>
            </p:cNvPr>
            <p:cNvSpPr txBox="1"/>
            <p:nvPr/>
          </p:nvSpPr>
          <p:spPr>
            <a:xfrm>
              <a:off x="8965028" y="5172783"/>
              <a:ext cx="1852657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latin typeface="Candara" panose="020E0502030303020204" pitchFamily="34" charset="0"/>
                </a:rPr>
                <a:t>Se inorganic</a:t>
              </a:r>
            </a:p>
            <a:p>
              <a:pPr algn="ctr"/>
              <a:endParaRPr lang="en-GB" sz="1600" b="1" dirty="0">
                <a:latin typeface="Candara" panose="020E0502030303020204" pitchFamily="34" charset="0"/>
              </a:endParaRPr>
            </a:p>
            <a:p>
              <a:pPr algn="ctr"/>
              <a:endParaRPr lang="en-GB" sz="1600" b="1" dirty="0">
                <a:latin typeface="Candara" panose="020E0502030303020204" pitchFamily="34" charset="0"/>
              </a:endParaRPr>
            </a:p>
            <a:p>
              <a:pPr algn="ctr"/>
              <a:r>
                <a:rPr lang="en-GB" sz="1600" b="1" dirty="0">
                  <a:latin typeface="Candara" panose="020E0502030303020204" pitchFamily="34" charset="0"/>
                </a:rPr>
                <a:t>Se organic</a:t>
              </a:r>
            </a:p>
            <a:p>
              <a:pPr algn="ctr"/>
              <a:r>
                <a:rPr lang="en-GB" sz="1600" b="1" dirty="0">
                  <a:latin typeface="Candara" panose="020E0502030303020204" pitchFamily="34" charset="0"/>
                </a:rPr>
                <a:t>(bioavailable)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5E51EA7-7971-B7DB-E1B4-5FF7ACFB61DF}"/>
                </a:ext>
              </a:extLst>
            </p:cNvPr>
            <p:cNvCxnSpPr/>
            <p:nvPr/>
          </p:nvCxnSpPr>
          <p:spPr>
            <a:xfrm>
              <a:off x="9904595" y="5497635"/>
              <a:ext cx="0" cy="4527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4310414-5910-418C-1E4D-C1E62885F1D6}"/>
                </a:ext>
              </a:extLst>
            </p:cNvPr>
            <p:cNvSpPr/>
            <p:nvPr/>
          </p:nvSpPr>
          <p:spPr>
            <a:xfrm>
              <a:off x="9002576" y="5105075"/>
              <a:ext cx="1794727" cy="14894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CuadroTexto 2">
            <a:extLst>
              <a:ext uri="{FF2B5EF4-FFF2-40B4-BE49-F238E27FC236}">
                <a16:creationId xmlns:a16="http://schemas.microsoft.com/office/drawing/2014/main" id="{2BBA5D43-ED46-54E5-A8C3-891FDAD4282C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The role of selenium in human health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C51E7-0DE1-5168-4930-282B299BA51F}"/>
              </a:ext>
            </a:extLst>
          </p:cNvPr>
          <p:cNvSpPr txBox="1"/>
          <p:nvPr/>
        </p:nvSpPr>
        <p:spPr>
          <a:xfrm>
            <a:off x="8595058" y="3785226"/>
            <a:ext cx="2561980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ndara" panose="020E0502030303020204" pitchFamily="34" charset="0"/>
              </a:rPr>
              <a:t>soil Se deficient </a:t>
            </a:r>
            <a:r>
              <a:rPr lang="en-GB" sz="1400" b="1" dirty="0">
                <a:latin typeface="Candara" panose="020E0502030303020204" pitchFamily="34" charset="0"/>
              </a:rPr>
              <a:t>&lt;0.5 mg/kg</a:t>
            </a: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64247F34-2F17-C57F-EC9C-88E497000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390" y="4159231"/>
            <a:ext cx="29190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1200" dirty="0">
                <a:latin typeface="+mj-lt"/>
              </a:rPr>
              <a:t>C. Reimann (2014) ISBN 978-3-510-96846-6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C7A089-DEB1-8EB6-5B71-7516EBC3E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12452" r="5559" b="1994"/>
          <a:stretch/>
        </p:blipFill>
        <p:spPr bwMode="auto">
          <a:xfrm>
            <a:off x="417554" y="873959"/>
            <a:ext cx="3912103" cy="306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 animBg="1"/>
      <p:bldP spid="22" grpId="0" animBg="1"/>
      <p:bldP spid="23" grpId="0" animBg="1"/>
      <p:bldP spid="32" grpId="0" animBg="1"/>
      <p:bldP spid="33" grpId="0" animBg="1"/>
      <p:bldP spid="34" grpId="0" animBg="1"/>
      <p:bldP spid="1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Se-biofortification of wheat</a:t>
            </a:r>
          </a:p>
        </p:txBody>
      </p:sp>
      <p:sp>
        <p:nvSpPr>
          <p:cNvPr id="2" name="Rectángulo 5">
            <a:extLst>
              <a:ext uri="{FF2B5EF4-FFF2-40B4-BE49-F238E27FC236}">
                <a16:creationId xmlns:a16="http://schemas.microsoft.com/office/drawing/2014/main" id="{0C69DFE1-1F0B-A475-1B00-21E8E5BF4F68}"/>
              </a:ext>
            </a:extLst>
          </p:cNvPr>
          <p:cNvSpPr/>
          <p:nvPr/>
        </p:nvSpPr>
        <p:spPr>
          <a:xfrm>
            <a:off x="4237516" y="5140392"/>
            <a:ext cx="2616121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wheat (</a:t>
            </a:r>
            <a:r>
              <a:rPr lang="en-GB" sz="16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Triticum </a:t>
            </a:r>
            <a:r>
              <a:rPr lang="en-GB" sz="1600" b="1" i="1" dirty="0" err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aestivum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FBE55-2A4F-26E9-B036-71AA17578E9A}"/>
              </a:ext>
            </a:extLst>
          </p:cNvPr>
          <p:cNvSpPr txBox="1"/>
          <p:nvPr/>
        </p:nvSpPr>
        <p:spPr>
          <a:xfrm>
            <a:off x="3744879" y="1338784"/>
            <a:ext cx="3601394" cy="663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latin typeface="Candara" panose="020E0502030303020204" pitchFamily="34" charset="0"/>
              </a:rPr>
              <a:t>Wheat has the highest Se accumulation capacity among cereals</a:t>
            </a:r>
            <a:endParaRPr lang="en-GB" sz="1600" b="1" dirty="0">
              <a:latin typeface="Candara" panose="020E0502030303020204" pitchFamily="34" charset="0"/>
            </a:endParaRPr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15AF213C-D417-4E7C-9433-563EAED4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59" y="2614062"/>
            <a:ext cx="2592378" cy="213825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258F8-9469-97DC-404A-0D00ECA0C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r="18398"/>
          <a:stretch/>
        </p:blipFill>
        <p:spPr>
          <a:xfrm>
            <a:off x="4700305" y="2137522"/>
            <a:ext cx="1690545" cy="2926626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91983-197A-A841-C652-FA8A6CF5E255}"/>
              </a:ext>
            </a:extLst>
          </p:cNvPr>
          <p:cNvSpPr txBox="1"/>
          <p:nvPr/>
        </p:nvSpPr>
        <p:spPr>
          <a:xfrm>
            <a:off x="2537376" y="3498522"/>
            <a:ext cx="163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Candara" panose="020E0502030303020204" pitchFamily="34" charset="0"/>
              </a:rPr>
              <a:t>Inorganic 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99367-F532-2ECC-CBF9-6817DC124906}"/>
              </a:ext>
            </a:extLst>
          </p:cNvPr>
          <p:cNvSpPr txBox="1"/>
          <p:nvPr/>
        </p:nvSpPr>
        <p:spPr>
          <a:xfrm>
            <a:off x="7380634" y="2249945"/>
            <a:ext cx="147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Candara" panose="020E0502030303020204" pitchFamily="34" charset="0"/>
              </a:rPr>
              <a:t>Organic Se</a:t>
            </a:r>
          </a:p>
        </p:txBody>
      </p:sp>
      <p:sp>
        <p:nvSpPr>
          <p:cNvPr id="11" name="Right Arrow 23">
            <a:extLst>
              <a:ext uri="{FF2B5EF4-FFF2-40B4-BE49-F238E27FC236}">
                <a16:creationId xmlns:a16="http://schemas.microsoft.com/office/drawing/2014/main" id="{EDE2E148-FADD-EE4F-D553-D95C59CB4613}"/>
              </a:ext>
            </a:extLst>
          </p:cNvPr>
          <p:cNvSpPr/>
          <p:nvPr/>
        </p:nvSpPr>
        <p:spPr>
          <a:xfrm>
            <a:off x="6264819" y="3401313"/>
            <a:ext cx="493981" cy="544028"/>
          </a:xfrm>
          <a:prstGeom prst="rightArrow">
            <a:avLst>
              <a:gd name="adj1" fmla="val 39495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B0DD10-0507-FE7A-FEA7-88BF05D274A7}"/>
              </a:ext>
            </a:extLst>
          </p:cNvPr>
          <p:cNvGrpSpPr/>
          <p:nvPr/>
        </p:nvGrpSpPr>
        <p:grpSpPr>
          <a:xfrm>
            <a:off x="9742489" y="1352815"/>
            <a:ext cx="1855110" cy="4442870"/>
            <a:chOff x="9742489" y="1470801"/>
            <a:chExt cx="1855110" cy="4442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2747CF-EC73-C669-EE7F-393A004B8284}"/>
                </a:ext>
              </a:extLst>
            </p:cNvPr>
            <p:cNvGrpSpPr/>
            <p:nvPr/>
          </p:nvGrpSpPr>
          <p:grpSpPr>
            <a:xfrm>
              <a:off x="9828399" y="3087686"/>
              <a:ext cx="1683291" cy="1076506"/>
              <a:chOff x="8731369" y="5450918"/>
              <a:chExt cx="1683291" cy="107650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17DF2B-4EF7-5C2F-8B85-50EC832D7093}"/>
                  </a:ext>
                </a:extLst>
              </p:cNvPr>
              <p:cNvSpPr txBox="1"/>
              <p:nvPr/>
            </p:nvSpPr>
            <p:spPr>
              <a:xfrm>
                <a:off x="8731369" y="5450918"/>
                <a:ext cx="168329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 err="1">
                    <a:latin typeface="Candara" panose="020E0502030303020204" pitchFamily="34" charset="0"/>
                  </a:rPr>
                  <a:t>Selenomethylcysteine</a:t>
                </a:r>
                <a:endParaRPr lang="es-ES" sz="1100" b="1" dirty="0">
                  <a:latin typeface="Candara" panose="020E0502030303020204" pitchFamily="34" charset="0"/>
                </a:endParaRPr>
              </a:p>
            </p:txBody>
          </p:sp>
          <p:pic>
            <p:nvPicPr>
              <p:cNvPr id="26" name="Picture 4" descr="Methylselenocysteine - Wikipedia">
                <a:extLst>
                  <a:ext uri="{FF2B5EF4-FFF2-40B4-BE49-F238E27FC236}">
                    <a16:creationId xmlns:a16="http://schemas.microsoft.com/office/drawing/2014/main" id="{D9FD8BA4-99A1-A707-DAF8-EBCC61636F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5675" y="5704834"/>
                <a:ext cx="1134679" cy="822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E92FC0-6DAF-3524-991E-3DA1CB4CCD24}"/>
                </a:ext>
              </a:extLst>
            </p:cNvPr>
            <p:cNvGrpSpPr/>
            <p:nvPr/>
          </p:nvGrpSpPr>
          <p:grpSpPr>
            <a:xfrm>
              <a:off x="9970290" y="1960682"/>
              <a:ext cx="1399508" cy="1041950"/>
              <a:chOff x="9885554" y="2512648"/>
              <a:chExt cx="1399508" cy="104195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8DB63C2-E891-CBEC-94E4-93F6272241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-146" t="20433" b="15597"/>
              <a:stretch/>
            </p:blipFill>
            <p:spPr>
              <a:xfrm>
                <a:off x="9910917" y="2693045"/>
                <a:ext cx="1348783" cy="861553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5269CC-A78F-0C42-1AA7-163AF1638E86}"/>
                  </a:ext>
                </a:extLst>
              </p:cNvPr>
              <p:cNvSpPr txBox="1"/>
              <p:nvPr/>
            </p:nvSpPr>
            <p:spPr>
              <a:xfrm>
                <a:off x="9885554" y="2512648"/>
                <a:ext cx="139950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 err="1">
                    <a:latin typeface="Candara" panose="020E0502030303020204" pitchFamily="34" charset="0"/>
                  </a:rPr>
                  <a:t>Selenomethionine</a:t>
                </a:r>
                <a:endParaRPr lang="es-ES" sz="1100" b="1" dirty="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15" name="QuadreDeText 2">
              <a:extLst>
                <a:ext uri="{FF2B5EF4-FFF2-40B4-BE49-F238E27FC236}">
                  <a16:creationId xmlns:a16="http://schemas.microsoft.com/office/drawing/2014/main" id="{C9868CBA-380D-FCFC-F0CA-D98940ED1961}"/>
                </a:ext>
              </a:extLst>
            </p:cNvPr>
            <p:cNvSpPr txBox="1"/>
            <p:nvPr/>
          </p:nvSpPr>
          <p:spPr>
            <a:xfrm>
              <a:off x="10272339" y="1470801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b="1" dirty="0">
                  <a:latin typeface="Candara" panose="020E0502030303020204" pitchFamily="34" charset="0"/>
                </a:rPr>
                <a:t>C-Se-C</a:t>
              </a:r>
              <a:endParaRPr lang="en-GB" b="1" dirty="0">
                <a:latin typeface="Candara" panose="020E0502030303020204" pitchFamily="34" charset="0"/>
              </a:endParaRPr>
            </a:p>
          </p:txBody>
        </p:sp>
        <p:sp>
          <p:nvSpPr>
            <p:cNvPr id="16" name="QuadreDeText 34">
              <a:extLst>
                <a:ext uri="{FF2B5EF4-FFF2-40B4-BE49-F238E27FC236}">
                  <a16:creationId xmlns:a16="http://schemas.microsoft.com/office/drawing/2014/main" id="{083ACDB8-18E8-9C9C-E5C2-6694CF57CA1F}"/>
                </a:ext>
              </a:extLst>
            </p:cNvPr>
            <p:cNvSpPr txBox="1"/>
            <p:nvPr/>
          </p:nvSpPr>
          <p:spPr>
            <a:xfrm>
              <a:off x="10124061" y="4385216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b="1" dirty="0">
                  <a:latin typeface="Candara" panose="020E0502030303020204" pitchFamily="34" charset="0"/>
                </a:rPr>
                <a:t>C-Se-Se-C</a:t>
              </a:r>
              <a:endParaRPr lang="en-GB" b="1" dirty="0">
                <a:latin typeface="Candara" panose="020E0502030303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48A05A-82E7-EE02-0907-C20717407B42}"/>
                </a:ext>
              </a:extLst>
            </p:cNvPr>
            <p:cNvSpPr/>
            <p:nvPr/>
          </p:nvSpPr>
          <p:spPr>
            <a:xfrm>
              <a:off x="9807821" y="1862153"/>
              <a:ext cx="1724446" cy="23672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ndara" panose="020E0502030303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1EEF1D1-5DA5-0414-0CFF-555AA080566D}"/>
                </a:ext>
              </a:extLst>
            </p:cNvPr>
            <p:cNvGrpSpPr/>
            <p:nvPr/>
          </p:nvGrpSpPr>
          <p:grpSpPr>
            <a:xfrm>
              <a:off x="9788607" y="4883453"/>
              <a:ext cx="1762874" cy="903675"/>
              <a:chOff x="9564428" y="4544493"/>
              <a:chExt cx="1762874" cy="90367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416859-6E4C-9F0F-B991-02C8E3A35C5B}"/>
                  </a:ext>
                </a:extLst>
              </p:cNvPr>
              <p:cNvSpPr txBox="1"/>
              <p:nvPr/>
            </p:nvSpPr>
            <p:spPr>
              <a:xfrm>
                <a:off x="9912930" y="4544493"/>
                <a:ext cx="121546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 err="1">
                    <a:latin typeface="Candara" panose="020E0502030303020204" pitchFamily="34" charset="0"/>
                  </a:rPr>
                  <a:t>Selenocystine</a:t>
                </a:r>
                <a:endParaRPr lang="es-ES" sz="1100" b="1" dirty="0">
                  <a:latin typeface="Candara" panose="020E0502030303020204" pitchFamily="34" charset="0"/>
                </a:endParaRPr>
              </a:p>
            </p:txBody>
          </p:sp>
          <p:pic>
            <p:nvPicPr>
              <p:cNvPr id="22" name="Picture 2" descr="Seleno-L-cystine 95% | 29621-88-3">
                <a:extLst>
                  <a:ext uri="{FF2B5EF4-FFF2-40B4-BE49-F238E27FC236}">
                    <a16:creationId xmlns:a16="http://schemas.microsoft.com/office/drawing/2014/main" id="{8DE9AF8B-3267-653E-D7A0-CD0FAC574B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64428" y="4828123"/>
                <a:ext cx="1762874" cy="6200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7B553B-FE2A-F9AA-E241-8EEFB1599716}"/>
                </a:ext>
              </a:extLst>
            </p:cNvPr>
            <p:cNvSpPr/>
            <p:nvPr/>
          </p:nvSpPr>
          <p:spPr>
            <a:xfrm>
              <a:off x="9742489" y="4754078"/>
              <a:ext cx="1855110" cy="1159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ndara" panose="020E0502030303020204" pitchFamily="34" charset="0"/>
              </a:endParaRPr>
            </a:p>
          </p:txBody>
        </p:sp>
      </p:grpSp>
      <p:sp>
        <p:nvSpPr>
          <p:cNvPr id="27" name="Right Arrow 23">
            <a:extLst>
              <a:ext uri="{FF2B5EF4-FFF2-40B4-BE49-F238E27FC236}">
                <a16:creationId xmlns:a16="http://schemas.microsoft.com/office/drawing/2014/main" id="{5B4EAE1F-AFC6-686D-4731-3E071120452D}"/>
              </a:ext>
            </a:extLst>
          </p:cNvPr>
          <p:cNvSpPr/>
          <p:nvPr/>
        </p:nvSpPr>
        <p:spPr>
          <a:xfrm>
            <a:off x="4250293" y="3411174"/>
            <a:ext cx="493981" cy="544028"/>
          </a:xfrm>
          <a:prstGeom prst="rightArrow">
            <a:avLst>
              <a:gd name="adj1" fmla="val 39495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408CF1-D096-CFE1-3AAB-DD4AE9D19922}"/>
              </a:ext>
            </a:extLst>
          </p:cNvPr>
          <p:cNvGrpSpPr/>
          <p:nvPr/>
        </p:nvGrpSpPr>
        <p:grpSpPr>
          <a:xfrm>
            <a:off x="731696" y="1973501"/>
            <a:ext cx="1724446" cy="3337763"/>
            <a:chOff x="731696" y="2091487"/>
            <a:chExt cx="1724446" cy="333776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22DCCD3-F652-AF22-442C-9414A6556BDA}"/>
                </a:ext>
              </a:extLst>
            </p:cNvPr>
            <p:cNvGrpSpPr/>
            <p:nvPr/>
          </p:nvGrpSpPr>
          <p:grpSpPr>
            <a:xfrm>
              <a:off x="1072145" y="2254938"/>
              <a:ext cx="1099679" cy="1209615"/>
              <a:chOff x="483229" y="2566087"/>
              <a:chExt cx="1099679" cy="120961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DE4C7A0-0DC3-C051-666F-89D74BFD4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3229" y="2910737"/>
                <a:ext cx="1099679" cy="86496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EBBB471-F9FB-1137-E80F-F021C947A760}"/>
                  </a:ext>
                </a:extLst>
              </p:cNvPr>
              <p:cNvSpPr txBox="1"/>
              <p:nvPr/>
            </p:nvSpPr>
            <p:spPr>
              <a:xfrm>
                <a:off x="678780" y="2566087"/>
                <a:ext cx="8089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>
                    <a:latin typeface="Candara" panose="020E0502030303020204" pitchFamily="34" charset="0"/>
                  </a:rPr>
                  <a:t>Selenite</a:t>
                </a:r>
                <a:endParaRPr lang="es-ES" sz="1100" b="1" dirty="0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096701-DFBE-D6D2-9898-2385CA8D2E28}"/>
                </a:ext>
              </a:extLst>
            </p:cNvPr>
            <p:cNvGrpSpPr/>
            <p:nvPr/>
          </p:nvGrpSpPr>
          <p:grpSpPr>
            <a:xfrm>
              <a:off x="1047844" y="3892719"/>
              <a:ext cx="1148280" cy="1365659"/>
              <a:chOff x="515770" y="4203868"/>
              <a:chExt cx="1148280" cy="1365659"/>
            </a:xfrm>
          </p:grpSpPr>
          <p:pic>
            <p:nvPicPr>
              <p:cNvPr id="32" name="Picture 8" descr="Archivo:Selenate.png - Wikipedia, la enciclopedia libre">
                <a:extLst>
                  <a:ext uri="{FF2B5EF4-FFF2-40B4-BE49-F238E27FC236}">
                    <a16:creationId xmlns:a16="http://schemas.microsoft.com/office/drawing/2014/main" id="{71CD5C53-F5E4-2C45-4A95-E4E65E018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770" y="4460438"/>
                <a:ext cx="1148280" cy="1109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2745B55-992E-83D1-AF04-D01419EF0A82}"/>
                  </a:ext>
                </a:extLst>
              </p:cNvPr>
              <p:cNvSpPr txBox="1"/>
              <p:nvPr/>
            </p:nvSpPr>
            <p:spPr>
              <a:xfrm>
                <a:off x="683263" y="4203868"/>
                <a:ext cx="8089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 err="1">
                    <a:latin typeface="Candara" panose="020E0502030303020204" pitchFamily="34" charset="0"/>
                  </a:rPr>
                  <a:t>Selenate</a:t>
                </a:r>
                <a:endParaRPr lang="es-ES" sz="1100" b="1" dirty="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D3238C8-7D61-89ED-49CC-82DC00E351FE}"/>
                </a:ext>
              </a:extLst>
            </p:cNvPr>
            <p:cNvSpPr/>
            <p:nvPr/>
          </p:nvSpPr>
          <p:spPr>
            <a:xfrm>
              <a:off x="731696" y="2091487"/>
              <a:ext cx="1724446" cy="3337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1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Se-biofortification studies in our group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AD244C-ABCA-7122-DCC6-7A2E15032DF3}"/>
              </a:ext>
            </a:extLst>
          </p:cNvPr>
          <p:cNvGrpSpPr/>
          <p:nvPr/>
        </p:nvGrpSpPr>
        <p:grpSpPr>
          <a:xfrm>
            <a:off x="543296" y="3095955"/>
            <a:ext cx="10820271" cy="3150647"/>
            <a:chOff x="543296" y="3095955"/>
            <a:chExt cx="10820271" cy="3150647"/>
          </a:xfrm>
        </p:grpSpPr>
        <p:sp>
          <p:nvSpPr>
            <p:cNvPr id="37" name="Rectángulo 8">
              <a:extLst>
                <a:ext uri="{FF2B5EF4-FFF2-40B4-BE49-F238E27FC236}">
                  <a16:creationId xmlns:a16="http://schemas.microsoft.com/office/drawing/2014/main" id="{4962E9A5-3975-3A91-9161-FF4025822D13}"/>
                </a:ext>
              </a:extLst>
            </p:cNvPr>
            <p:cNvSpPr/>
            <p:nvPr/>
          </p:nvSpPr>
          <p:spPr>
            <a:xfrm>
              <a:off x="543296" y="3095955"/>
              <a:ext cx="2328932" cy="66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andara" panose="020E0502030303020204" pitchFamily="34" charset="0"/>
                </a:rPr>
                <a:t>wheat (hydroponic)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Candara" panose="020E0502030303020204" pitchFamily="34" charset="0"/>
                </a:rPr>
                <a:t>assessing Se treatments</a:t>
              </a:r>
            </a:p>
          </p:txBody>
        </p:sp>
        <p:sp>
          <p:nvSpPr>
            <p:cNvPr id="38" name="Rectángulo 8">
              <a:extLst>
                <a:ext uri="{FF2B5EF4-FFF2-40B4-BE49-F238E27FC236}">
                  <a16:creationId xmlns:a16="http://schemas.microsoft.com/office/drawing/2014/main" id="{71B6EE5C-A819-C316-AD2F-C9C3EFF800C4}"/>
                </a:ext>
              </a:extLst>
            </p:cNvPr>
            <p:cNvSpPr/>
            <p:nvPr/>
          </p:nvSpPr>
          <p:spPr>
            <a:xfrm>
              <a:off x="5527023" y="5561296"/>
              <a:ext cx="2170100" cy="66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andara" panose="020E0502030303020204" pitchFamily="34" charset="0"/>
                </a:rPr>
                <a:t>wheat (soil)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Candara" panose="020E0502030303020204" pitchFamily="34" charset="0"/>
                </a:rPr>
                <a:t>foliar Se application</a:t>
              </a:r>
            </a:p>
          </p:txBody>
        </p:sp>
        <p:sp>
          <p:nvSpPr>
            <p:cNvPr id="39" name="Rectángulo 8">
              <a:extLst>
                <a:ext uri="{FF2B5EF4-FFF2-40B4-BE49-F238E27FC236}">
                  <a16:creationId xmlns:a16="http://schemas.microsoft.com/office/drawing/2014/main" id="{FACB4E35-1BA4-20C4-8C47-4C0470E85194}"/>
                </a:ext>
              </a:extLst>
            </p:cNvPr>
            <p:cNvSpPr/>
            <p:nvPr/>
          </p:nvSpPr>
          <p:spPr>
            <a:xfrm>
              <a:off x="6983164" y="4469442"/>
              <a:ext cx="2170100" cy="66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andara" panose="020E0502030303020204" pitchFamily="34" charset="0"/>
                </a:rPr>
                <a:t>alfalfa (soil)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Candara" panose="020E0502030303020204" pitchFamily="34" charset="0"/>
                </a:rPr>
                <a:t>foliar Se application</a:t>
              </a:r>
            </a:p>
          </p:txBody>
        </p:sp>
        <p:sp>
          <p:nvSpPr>
            <p:cNvPr id="40" name="Rectángulo 8">
              <a:extLst>
                <a:ext uri="{FF2B5EF4-FFF2-40B4-BE49-F238E27FC236}">
                  <a16:creationId xmlns:a16="http://schemas.microsoft.com/office/drawing/2014/main" id="{000BDF9E-169D-54F2-EA7C-11632156913C}"/>
                </a:ext>
              </a:extLst>
            </p:cNvPr>
            <p:cNvSpPr/>
            <p:nvPr/>
          </p:nvSpPr>
          <p:spPr>
            <a:xfrm>
              <a:off x="7462114" y="3170314"/>
              <a:ext cx="2610790" cy="66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andara" panose="020E0502030303020204" pitchFamily="34" charset="0"/>
                </a:rPr>
                <a:t>microgreens (hydroponic)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Candara" panose="020E0502030303020204" pitchFamily="34" charset="0"/>
                </a:rPr>
                <a:t>functional food</a:t>
              </a:r>
            </a:p>
          </p:txBody>
        </p:sp>
        <p:sp>
          <p:nvSpPr>
            <p:cNvPr id="41" name="Rectángulo 8">
              <a:extLst>
                <a:ext uri="{FF2B5EF4-FFF2-40B4-BE49-F238E27FC236}">
                  <a16:creationId xmlns:a16="http://schemas.microsoft.com/office/drawing/2014/main" id="{6D879B7E-BD42-10D5-00D5-78E622FB68D3}"/>
                </a:ext>
              </a:extLst>
            </p:cNvPr>
            <p:cNvSpPr/>
            <p:nvPr/>
          </p:nvSpPr>
          <p:spPr>
            <a:xfrm>
              <a:off x="873628" y="4554921"/>
              <a:ext cx="2170100" cy="66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andara" panose="020E0502030303020204" pitchFamily="34" charset="0"/>
                </a:rPr>
                <a:t>wheat (hydroponic)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 err="1">
                  <a:latin typeface="Candara" panose="020E0502030303020204" pitchFamily="34" charset="0"/>
                </a:rPr>
                <a:t>biostimulants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  <p:sp>
          <p:nvSpPr>
            <p:cNvPr id="42" name="Rectángulo 8">
              <a:extLst>
                <a:ext uri="{FF2B5EF4-FFF2-40B4-BE49-F238E27FC236}">
                  <a16:creationId xmlns:a16="http://schemas.microsoft.com/office/drawing/2014/main" id="{EBDAE582-68AC-AD70-C4EC-40BAC62A311C}"/>
                </a:ext>
              </a:extLst>
            </p:cNvPr>
            <p:cNvSpPr/>
            <p:nvPr/>
          </p:nvSpPr>
          <p:spPr>
            <a:xfrm>
              <a:off x="2624526" y="5583087"/>
              <a:ext cx="2422032" cy="66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andara" panose="020E0502030303020204" pitchFamily="34" charset="0"/>
                </a:rPr>
                <a:t>wheat (hydroponic)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Candara" panose="020E0502030303020204" pitchFamily="34" charset="0"/>
                </a:rPr>
                <a:t>influence of pollutants</a:t>
              </a:r>
            </a:p>
          </p:txBody>
        </p:sp>
        <p:sp>
          <p:nvSpPr>
            <p:cNvPr id="43" name="Arrow: Curved Up 42">
              <a:extLst>
                <a:ext uri="{FF2B5EF4-FFF2-40B4-BE49-F238E27FC236}">
                  <a16:creationId xmlns:a16="http://schemas.microsoft.com/office/drawing/2014/main" id="{B07D10B0-AC20-D520-1AFB-38128A1FFF87}"/>
                </a:ext>
              </a:extLst>
            </p:cNvPr>
            <p:cNvSpPr/>
            <p:nvPr/>
          </p:nvSpPr>
          <p:spPr>
            <a:xfrm>
              <a:off x="2872228" y="3759470"/>
              <a:ext cx="4824895" cy="1590902"/>
            </a:xfrm>
            <a:prstGeom prst="curvedUpArrow">
              <a:avLst>
                <a:gd name="adj1" fmla="val 18115"/>
                <a:gd name="adj2" fmla="val 50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4" name="Graphic 43" descr="Back with solid fill">
              <a:extLst>
                <a:ext uri="{FF2B5EF4-FFF2-40B4-BE49-F238E27FC236}">
                  <a16:creationId xmlns:a16="http://schemas.microsoft.com/office/drawing/2014/main" id="{1998199B-69CA-4808-FCC5-5143638D0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0790678" flipV="1">
              <a:off x="8571603" y="4906412"/>
              <a:ext cx="914400" cy="914400"/>
            </a:xfrm>
            <a:prstGeom prst="rect">
              <a:avLst/>
            </a:prstGeom>
          </p:spPr>
        </p:pic>
        <p:sp>
          <p:nvSpPr>
            <p:cNvPr id="45" name="Rectángulo 8">
              <a:extLst>
                <a:ext uri="{FF2B5EF4-FFF2-40B4-BE49-F238E27FC236}">
                  <a16:creationId xmlns:a16="http://schemas.microsoft.com/office/drawing/2014/main" id="{97DBA7D3-2033-7DD5-7FA5-E032D7A36725}"/>
                </a:ext>
              </a:extLst>
            </p:cNvPr>
            <p:cNvSpPr/>
            <p:nvPr/>
          </p:nvSpPr>
          <p:spPr>
            <a:xfrm>
              <a:off x="9580035" y="4700097"/>
              <a:ext cx="1783532" cy="663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latin typeface="Candara" panose="020E0502030303020204" pitchFamily="34" charset="0"/>
                </a:rPr>
                <a:t>Dairy products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latin typeface="Candara" panose="020E0502030303020204" pitchFamily="34" charset="0"/>
                </a:rPr>
                <a:t>functional food</a:t>
              </a:r>
            </a:p>
          </p:txBody>
        </p:sp>
        <p:sp>
          <p:nvSpPr>
            <p:cNvPr id="46" name="Rectángulo 8">
              <a:extLst>
                <a:ext uri="{FF2B5EF4-FFF2-40B4-BE49-F238E27FC236}">
                  <a16:creationId xmlns:a16="http://schemas.microsoft.com/office/drawing/2014/main" id="{DE348C38-5E0D-8784-7DFE-7DF82BDCA60A}"/>
                </a:ext>
              </a:extLst>
            </p:cNvPr>
            <p:cNvSpPr/>
            <p:nvPr/>
          </p:nvSpPr>
          <p:spPr>
            <a:xfrm>
              <a:off x="4058753" y="3511192"/>
              <a:ext cx="2308539" cy="40254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Candara" panose="020E0502030303020204" pitchFamily="34" charset="0"/>
                </a:rPr>
                <a:t>Se-biofortification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5B46374-ABCF-02F1-2616-317FFFFE81C7}"/>
              </a:ext>
            </a:extLst>
          </p:cNvPr>
          <p:cNvSpPr txBox="1"/>
          <p:nvPr/>
        </p:nvSpPr>
        <p:spPr>
          <a:xfrm>
            <a:off x="1390045" y="910015"/>
            <a:ext cx="8273955" cy="1666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444500" algn="l"/>
              </a:tabLst>
            </a:pPr>
            <a:r>
              <a:rPr lang="en-GB" sz="1600" b="1" dirty="0">
                <a:latin typeface="Candara" panose="020E0502030303020204" pitchFamily="34" charset="0"/>
              </a:rPr>
              <a:t>	Objectives:</a:t>
            </a:r>
          </a:p>
          <a:p>
            <a:pPr marL="444500" indent="-2667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Determine which inorganic form of Se is more suitable for Se-biofortification of plants.</a:t>
            </a:r>
          </a:p>
          <a:p>
            <a:pPr marL="444500" indent="-2667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Analyse the Se species produced by the Se-biofortification methodology.</a:t>
            </a:r>
          </a:p>
          <a:p>
            <a:pPr marL="444500" indent="-2667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Determine the influence of pollutants over the Se-biofortification. </a:t>
            </a:r>
          </a:p>
          <a:p>
            <a:pPr marL="444500" indent="-2667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ndara" panose="020E0502030303020204" pitchFamily="34" charset="0"/>
              </a:rPr>
              <a:t>Design the best and most efficient strategy to produce Se-biofortified functional food.</a:t>
            </a:r>
          </a:p>
        </p:txBody>
      </p:sp>
    </p:spTree>
    <p:extLst>
      <p:ext uri="{BB962C8B-B14F-4D97-AF65-F5344CB8AC3E}">
        <p14:creationId xmlns:p14="http://schemas.microsoft.com/office/powerpoint/2010/main" val="287113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Se-biofortification methodologies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85614-74DA-EF7F-40D6-81ADAA2CBDE5}"/>
              </a:ext>
            </a:extLst>
          </p:cNvPr>
          <p:cNvGrpSpPr/>
          <p:nvPr/>
        </p:nvGrpSpPr>
        <p:grpSpPr>
          <a:xfrm>
            <a:off x="4702436" y="2111999"/>
            <a:ext cx="2078182" cy="2454490"/>
            <a:chOff x="2743200" y="1971538"/>
            <a:chExt cx="1526146" cy="20815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364795-C3BE-2DDB-638C-B842173457D7}"/>
                </a:ext>
              </a:extLst>
            </p:cNvPr>
            <p:cNvSpPr/>
            <p:nvPr/>
          </p:nvSpPr>
          <p:spPr>
            <a:xfrm>
              <a:off x="2743200" y="1971538"/>
              <a:ext cx="1526146" cy="1371562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6052587"/>
                <a:satOff val="5626"/>
                <a:lumOff val="372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5D9EFD-0DAD-EF38-C0B4-A7A10BB6708A}"/>
                </a:ext>
              </a:extLst>
            </p:cNvPr>
            <p:cNvSpPr/>
            <p:nvPr/>
          </p:nvSpPr>
          <p:spPr>
            <a:xfrm rot="16200000">
              <a:off x="2523241" y="3450727"/>
              <a:ext cx="979259" cy="2254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C3277B-0D47-3A00-4011-E1F2C5C01B48}"/>
              </a:ext>
            </a:extLst>
          </p:cNvPr>
          <p:cNvGrpSpPr/>
          <p:nvPr/>
        </p:nvGrpSpPr>
        <p:grpSpPr>
          <a:xfrm>
            <a:off x="8348278" y="2132443"/>
            <a:ext cx="2078182" cy="2996611"/>
            <a:chOff x="4858202" y="1499712"/>
            <a:chExt cx="1984941" cy="23881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D13250-6E6A-B77C-D038-194206C92C8D}"/>
                </a:ext>
              </a:extLst>
            </p:cNvPr>
            <p:cNvSpPr/>
            <p:nvPr/>
          </p:nvSpPr>
          <p:spPr>
            <a:xfrm rot="16200000">
              <a:off x="5123362" y="3340943"/>
              <a:ext cx="882564" cy="2113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0D2235-4507-65E1-E61A-2D2D099ED603}"/>
                </a:ext>
              </a:extLst>
            </p:cNvPr>
            <p:cNvSpPr/>
            <p:nvPr/>
          </p:nvSpPr>
          <p:spPr>
            <a:xfrm>
              <a:off x="4858202" y="1499712"/>
              <a:ext cx="1984941" cy="1301620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50" r="1345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12105173"/>
                <a:satOff val="11251"/>
                <a:lumOff val="745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367F113-492F-5B42-3A41-AF04FFC85036}"/>
              </a:ext>
            </a:extLst>
          </p:cNvPr>
          <p:cNvSpPr/>
          <p:nvPr/>
        </p:nvSpPr>
        <p:spPr>
          <a:xfrm>
            <a:off x="1248877" y="2132444"/>
            <a:ext cx="1916060" cy="161729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00" r="-35000"/>
            </a:stretch>
          </a:blip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AF1C16-E6BD-ED63-06B1-87B7E753ADDB}"/>
              </a:ext>
            </a:extLst>
          </p:cNvPr>
          <p:cNvSpPr/>
          <p:nvPr/>
        </p:nvSpPr>
        <p:spPr>
          <a:xfrm>
            <a:off x="796086" y="3900810"/>
            <a:ext cx="2818681" cy="9973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Controlled parameters   </a:t>
            </a:r>
            <a:r>
              <a:rPr lang="en-GB" sz="1600" b="1" dirty="0">
                <a:solidFill>
                  <a:schemeClr val="accent6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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Difficult to scale up    </a:t>
            </a:r>
            <a:r>
              <a:rPr lang="en-GB" sz="1600" b="1" dirty="0">
                <a:solidFill>
                  <a:srgbClr val="CC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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353240-81D0-7AAD-D5BE-5402C5A784F5}"/>
              </a:ext>
            </a:extLst>
          </p:cNvPr>
          <p:cNvSpPr/>
          <p:nvPr/>
        </p:nvSpPr>
        <p:spPr>
          <a:xfrm>
            <a:off x="4398110" y="3900810"/>
            <a:ext cx="2818682" cy="13076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Soil interaction    </a:t>
            </a:r>
            <a:r>
              <a:rPr lang="en-GB" sz="1600" b="1" dirty="0">
                <a:solidFill>
                  <a:srgbClr val="CC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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Soil contamination     </a:t>
            </a:r>
            <a:r>
              <a:rPr lang="en-GB" sz="1600" b="1" dirty="0">
                <a:solidFill>
                  <a:srgbClr val="CC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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Large scale application    </a:t>
            </a:r>
            <a:r>
              <a:rPr lang="en-GB" sz="1600" b="1" dirty="0">
                <a:solidFill>
                  <a:schemeClr val="accent6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</a:t>
            </a:r>
            <a:endParaRPr lang="es-ES" sz="1600" b="1" dirty="0">
              <a:solidFill>
                <a:schemeClr val="accent6"/>
              </a:solidFill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DE305-2779-1882-EE48-E8A0BFAB9EA1}"/>
              </a:ext>
            </a:extLst>
          </p:cNvPr>
          <p:cNvSpPr/>
          <p:nvPr/>
        </p:nvSpPr>
        <p:spPr>
          <a:xfrm>
            <a:off x="7846441" y="3900810"/>
            <a:ext cx="3253359" cy="1792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defTabSz="4445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Suitable for hydroponic and soil  </a:t>
            </a:r>
            <a:r>
              <a:rPr lang="en-US" sz="1600" b="1" dirty="0">
                <a:solidFill>
                  <a:schemeClr val="accent6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</a:t>
            </a:r>
            <a:endParaRPr lang="en-US" sz="1600" b="1" dirty="0">
              <a:solidFill>
                <a:schemeClr val="accent6"/>
              </a:solidFill>
              <a:latin typeface="Candara" panose="020E0502030303020204" pitchFamily="34" charset="0"/>
            </a:endParaRPr>
          </a:p>
          <a:p>
            <a:pPr marL="0" lvl="1" defTabSz="4445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No soil interaction    </a:t>
            </a:r>
            <a:r>
              <a:rPr lang="en-US" sz="1600" b="1" dirty="0">
                <a:solidFill>
                  <a:schemeClr val="accent6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</a:t>
            </a:r>
            <a:endParaRPr lang="en-US" sz="1600" b="1" dirty="0">
              <a:solidFill>
                <a:schemeClr val="accent6"/>
              </a:solidFill>
              <a:latin typeface="Candara" panose="020E0502030303020204" pitchFamily="34" charset="0"/>
            </a:endParaRPr>
          </a:p>
          <a:p>
            <a:pPr marL="0" lvl="1" defTabSz="4445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Large scale application    </a:t>
            </a:r>
            <a:r>
              <a:rPr lang="en-US" sz="1600" b="1" dirty="0">
                <a:solidFill>
                  <a:schemeClr val="accent6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</a:t>
            </a:r>
          </a:p>
          <a:p>
            <a:pPr marL="0" lvl="1" defTabSz="4445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Requires investment    </a:t>
            </a:r>
            <a:r>
              <a:rPr lang="en-GB" sz="1600" b="1" dirty="0">
                <a:solidFill>
                  <a:srgbClr val="CC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</a:t>
            </a:r>
          </a:p>
          <a:p>
            <a:pPr marL="0" lvl="1" defTabSz="4445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endParaRPr lang="es-E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1B21B-897A-3B72-E328-1D17E759FA40}"/>
              </a:ext>
            </a:extLst>
          </p:cNvPr>
          <p:cNvSpPr txBox="1"/>
          <p:nvPr/>
        </p:nvSpPr>
        <p:spPr>
          <a:xfrm>
            <a:off x="5357975" y="1581265"/>
            <a:ext cx="59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ndara" panose="020E0502030303020204" pitchFamily="34" charset="0"/>
              </a:rPr>
              <a:t>Soil</a:t>
            </a:r>
            <a:endParaRPr lang="es-ES" sz="2000" b="1" dirty="0">
              <a:latin typeface="Candara" panose="020E05020303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34CA3B-3C3C-C95E-F54C-2A6C91546A94}"/>
              </a:ext>
            </a:extLst>
          </p:cNvPr>
          <p:cNvSpPr txBox="1"/>
          <p:nvPr/>
        </p:nvSpPr>
        <p:spPr>
          <a:xfrm>
            <a:off x="8977264" y="1581264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ndara" panose="020E0502030303020204" pitchFamily="34" charset="0"/>
              </a:rPr>
              <a:t>Foliar</a:t>
            </a:r>
            <a:endParaRPr lang="es-ES" sz="2000" b="1" dirty="0">
              <a:latin typeface="Candara" panose="020E05020303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5A4859-1440-016E-FE25-BA4138986B2C}"/>
              </a:ext>
            </a:extLst>
          </p:cNvPr>
          <p:cNvSpPr txBox="1"/>
          <p:nvPr/>
        </p:nvSpPr>
        <p:spPr>
          <a:xfrm>
            <a:off x="1441811" y="158126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ndara" panose="020E0502030303020204" pitchFamily="34" charset="0"/>
              </a:rPr>
              <a:t>Hydroponic</a:t>
            </a:r>
            <a:endParaRPr lang="es-ES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7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Cd pollution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03F899-4780-4F1E-07A0-6025FC7C6901}"/>
              </a:ext>
            </a:extLst>
          </p:cNvPr>
          <p:cNvGrpSpPr>
            <a:grpSpLocks noChangeAspect="1"/>
          </p:cNvGrpSpPr>
          <p:nvPr/>
        </p:nvGrpSpPr>
        <p:grpSpPr>
          <a:xfrm>
            <a:off x="614521" y="1034812"/>
            <a:ext cx="3027982" cy="2980516"/>
            <a:chOff x="4114507" y="2110918"/>
            <a:chExt cx="3727041" cy="36880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C6513A-C030-BB50-FECA-E34836406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8" r="1"/>
            <a:stretch/>
          </p:blipFill>
          <p:spPr>
            <a:xfrm>
              <a:off x="4114507" y="2110918"/>
              <a:ext cx="3727041" cy="36880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8F6844-5E05-3565-CEF2-1BEC2A37A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997" t="3008" r="2259" b="78268"/>
            <a:stretch/>
          </p:blipFill>
          <p:spPr>
            <a:xfrm>
              <a:off x="6702102" y="2110918"/>
              <a:ext cx="1139446" cy="1583557"/>
            </a:xfrm>
            <a:prstGeom prst="rect">
              <a:avLst/>
            </a:prstGeom>
          </p:spPr>
        </p:pic>
      </p:grpSp>
      <p:sp>
        <p:nvSpPr>
          <p:cNvPr id="11" name="矩形 2">
            <a:extLst>
              <a:ext uri="{FF2B5EF4-FFF2-40B4-BE49-F238E27FC236}">
                <a16:creationId xmlns:a16="http://schemas.microsoft.com/office/drawing/2014/main" id="{5B396102-CF51-AAB9-3F90-882F09E3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" y="4015328"/>
            <a:ext cx="29190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1200" dirty="0">
                <a:latin typeface="+mj-lt"/>
              </a:rPr>
              <a:t>C. Reimann (2014) ISBN 978-3-510-96846-6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29335-3152-3825-006D-5A07D9481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28" y="395137"/>
            <a:ext cx="6039473" cy="3856480"/>
          </a:xfrm>
          <a:prstGeom prst="rect">
            <a:avLst/>
          </a:prstGeom>
        </p:spPr>
      </p:pic>
      <p:sp>
        <p:nvSpPr>
          <p:cNvPr id="13" name="矩形 2">
            <a:extLst>
              <a:ext uri="{FF2B5EF4-FFF2-40B4-BE49-F238E27FC236}">
                <a16:creationId xmlns:a16="http://schemas.microsoft.com/office/drawing/2014/main" id="{BD2C946A-CB41-FE0A-D91A-D2CD9D08E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28" y="4251617"/>
            <a:ext cx="62858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1200" dirty="0">
                <a:latin typeface="+mj-lt"/>
              </a:rPr>
              <a:t>M. T. </a:t>
            </a:r>
            <a:r>
              <a:rPr lang="en-US" altLang="zh-CN" sz="1200" dirty="0" err="1">
                <a:latin typeface="+mj-lt"/>
              </a:rPr>
              <a:t>Javed</a:t>
            </a:r>
            <a:r>
              <a:rPr lang="en-US" altLang="zh-CN" sz="1200" dirty="0">
                <a:latin typeface="+mj-lt"/>
              </a:rPr>
              <a:t> et al., Cadmium Toxic. Toler. Plants From Physiol. to </a:t>
            </a:r>
            <a:r>
              <a:rPr lang="en-US" altLang="zh-CN" sz="1200" dirty="0" err="1">
                <a:latin typeface="+mj-lt"/>
              </a:rPr>
              <a:t>Remediat</a:t>
            </a:r>
            <a:r>
              <a:rPr lang="en-US" altLang="zh-CN" sz="1200" dirty="0">
                <a:latin typeface="+mj-lt"/>
              </a:rPr>
              <a:t>. (2019), pp. 495-529.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7B13ED-5888-D0E5-BEA8-DDCB54566ACD}"/>
              </a:ext>
            </a:extLst>
          </p:cNvPr>
          <p:cNvGrpSpPr/>
          <p:nvPr/>
        </p:nvGrpSpPr>
        <p:grpSpPr>
          <a:xfrm>
            <a:off x="1282197" y="5071138"/>
            <a:ext cx="8438323" cy="1289884"/>
            <a:chOff x="1282197" y="5071138"/>
            <a:chExt cx="8438323" cy="1289884"/>
          </a:xfrm>
        </p:grpSpPr>
        <p:sp>
          <p:nvSpPr>
            <p:cNvPr id="12" name="Up-Down Arrow 5">
              <a:extLst>
                <a:ext uri="{FF2B5EF4-FFF2-40B4-BE49-F238E27FC236}">
                  <a16:creationId xmlns:a16="http://schemas.microsoft.com/office/drawing/2014/main" id="{93B4173A-6392-0442-DC7A-DF0ABA081274}"/>
                </a:ext>
              </a:extLst>
            </p:cNvPr>
            <p:cNvSpPr/>
            <p:nvPr/>
          </p:nvSpPr>
          <p:spPr>
            <a:xfrm rot="16200000">
              <a:off x="5561700" y="3799359"/>
              <a:ext cx="690790" cy="3833444"/>
            </a:xfrm>
            <a:prstGeom prst="upDownArrow">
              <a:avLst/>
            </a:prstGeom>
            <a:solidFill>
              <a:schemeClr val="tx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Tx/>
                <a:buFontTx/>
                <a:buNone/>
              </a:pPr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89F145C5-EF48-8474-2592-8705EF8BA2C7}"/>
                </a:ext>
              </a:extLst>
            </p:cNvPr>
            <p:cNvSpPr txBox="1"/>
            <p:nvPr/>
          </p:nvSpPr>
          <p:spPr>
            <a:xfrm>
              <a:off x="4516187" y="5071138"/>
              <a:ext cx="2850010" cy="1289884"/>
            </a:xfrm>
            <a:prstGeom prst="ellipse">
              <a:avLst/>
            </a:prstGeom>
            <a:solidFill>
              <a:schemeClr val="lt1"/>
            </a:solidFill>
            <a:ln w="15875" cmpd="sng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US" sz="2000" b="1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Competing mechanisms</a:t>
              </a:r>
            </a:p>
          </p:txBody>
        </p:sp>
        <p:sp>
          <p:nvSpPr>
            <p:cNvPr id="15" name="TextBox 55">
              <a:extLst>
                <a:ext uri="{FF2B5EF4-FFF2-40B4-BE49-F238E27FC236}">
                  <a16:creationId xmlns:a16="http://schemas.microsoft.com/office/drawing/2014/main" id="{C9576495-CBA3-5ACF-F4C5-7CE7094F03E5}"/>
                </a:ext>
              </a:extLst>
            </p:cNvPr>
            <p:cNvSpPr txBox="1"/>
            <p:nvPr/>
          </p:nvSpPr>
          <p:spPr>
            <a:xfrm>
              <a:off x="1282197" y="5267266"/>
              <a:ext cx="2708176" cy="89762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9242"/>
                  </a:solidFill>
                  <a:effectLst/>
                  <a:cs typeface="Arial" panose="020B0604020202020204" pitchFamily="34" charset="0"/>
                </a:rPr>
                <a:t>Se</a:t>
              </a:r>
              <a:r>
                <a:rPr lang="en-US" sz="2400" b="1" baseline="0" dirty="0">
                  <a:solidFill>
                    <a:srgbClr val="009242"/>
                  </a:solidFill>
                  <a:effectLst/>
                  <a:cs typeface="Arial" panose="020B0604020202020204" pitchFamily="34" charset="0"/>
                </a:rPr>
                <a:t>lenium biofortification</a:t>
              </a:r>
              <a:endParaRPr lang="en-US" sz="1200" dirty="0"/>
            </a:p>
          </p:txBody>
        </p:sp>
        <p:sp>
          <p:nvSpPr>
            <p:cNvPr id="16" name="TextBox 56">
              <a:extLst>
                <a:ext uri="{FF2B5EF4-FFF2-40B4-BE49-F238E27FC236}">
                  <a16:creationId xmlns:a16="http://schemas.microsoft.com/office/drawing/2014/main" id="{3E89981D-5A6B-AD75-5DC9-415634236A09}"/>
                </a:ext>
              </a:extLst>
            </p:cNvPr>
            <p:cNvSpPr txBox="1"/>
            <p:nvPr/>
          </p:nvSpPr>
          <p:spPr>
            <a:xfrm>
              <a:off x="7892012" y="5454470"/>
              <a:ext cx="1828508" cy="52322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Pollution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54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D9D5C506-B016-1D62-B7E0-B1441CE50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29934"/>
              </p:ext>
            </p:extLst>
          </p:nvPr>
        </p:nvGraphicFramePr>
        <p:xfrm>
          <a:off x="521854" y="1067255"/>
          <a:ext cx="4949688" cy="184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5819">
                  <a:extLst>
                    <a:ext uri="{9D8B030D-6E8A-4147-A177-3AD203B41FA5}">
                      <a16:colId xmlns:a16="http://schemas.microsoft.com/office/drawing/2014/main" val="512143046"/>
                    </a:ext>
                  </a:extLst>
                </a:gridCol>
                <a:gridCol w="2633869">
                  <a:extLst>
                    <a:ext uri="{9D8B030D-6E8A-4147-A177-3AD203B41FA5}">
                      <a16:colId xmlns:a16="http://schemas.microsoft.com/office/drawing/2014/main" val="2386419778"/>
                    </a:ext>
                  </a:extLst>
                </a:gridCol>
              </a:tblGrid>
              <a:tr h="34922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  <a:latin typeface="Candara" panose="020E0502030303020204" pitchFamily="34" charset="0"/>
                        </a:rPr>
                        <a:t>Se (10 </a:t>
                      </a:r>
                      <a:r>
                        <a:rPr lang="en-GB" sz="1800" b="1" dirty="0">
                          <a:solidFill>
                            <a:schemeClr val="accent1"/>
                          </a:solidFill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µM</a:t>
                      </a:r>
                      <a:r>
                        <a:rPr lang="en-GB" b="1" dirty="0">
                          <a:solidFill>
                            <a:schemeClr val="accent1"/>
                          </a:solidFill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  <a:latin typeface="Candara" panose="020E0502030303020204" pitchFamily="34" charset="0"/>
                        </a:rPr>
                        <a:t>Se (10 </a:t>
                      </a:r>
                      <a:r>
                        <a:rPr lang="en-GB" sz="1800" b="1" dirty="0">
                          <a:solidFill>
                            <a:schemeClr val="accent1"/>
                          </a:solidFill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µM</a:t>
                      </a:r>
                      <a:r>
                        <a:rPr lang="en-GB" b="1" dirty="0">
                          <a:solidFill>
                            <a:schemeClr val="accent1"/>
                          </a:solidFill>
                          <a:latin typeface="Candara" panose="020E0502030303020204" pitchFamily="34" charset="0"/>
                        </a:rPr>
                        <a:t>) + Cd (1 </a:t>
                      </a:r>
                      <a:r>
                        <a:rPr lang="en-GB" sz="1800" b="1" dirty="0">
                          <a:solidFill>
                            <a:schemeClr val="accent1"/>
                          </a:solidFill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µM</a:t>
                      </a:r>
                      <a:r>
                        <a:rPr lang="en-GB" b="1" dirty="0">
                          <a:solidFill>
                            <a:schemeClr val="accent1"/>
                          </a:solidFill>
                          <a:latin typeface="Candara" panose="020E0502030303020204" pitchFamily="34" charset="0"/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504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</a:rPr>
                        <a:t>No Se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</a:rPr>
                        <a:t>Cd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3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25/75 </a:t>
                      </a:r>
                      <a:r>
                        <a:rPr lang="en-GB" sz="1800" dirty="0"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Se(IV)/Se(VI)</a:t>
                      </a:r>
                      <a:endParaRPr lang="en-GB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25/75 </a:t>
                      </a:r>
                      <a:r>
                        <a:rPr lang="en-GB" sz="1800" dirty="0"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Se(IV)/Se(VI) + Cd</a:t>
                      </a:r>
                      <a:endParaRPr lang="en-GB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54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50/50 </a:t>
                      </a:r>
                      <a:r>
                        <a:rPr lang="en-GB" sz="1800" dirty="0"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Se(IV)/Se(VI)</a:t>
                      </a:r>
                      <a:endParaRPr lang="en-GB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50/50 </a:t>
                      </a:r>
                      <a:r>
                        <a:rPr lang="en-GB" sz="1800" dirty="0"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Se(IV)/Se(VI) + Cd</a:t>
                      </a:r>
                      <a:endParaRPr lang="en-GB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0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75/25 </a:t>
                      </a:r>
                      <a:r>
                        <a:rPr lang="en-GB" sz="1800" dirty="0"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Se(IV)/Se(VI)</a:t>
                      </a:r>
                      <a:endParaRPr lang="en-GB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75/25 </a:t>
                      </a:r>
                      <a:r>
                        <a:rPr lang="en-GB" sz="1800" dirty="0">
                          <a:effectLst/>
                          <a:latin typeface="Candara" panose="020E0502030303020204" pitchFamily="34" charset="0"/>
                          <a:ea typeface="Cambria" panose="02040503050406030204" pitchFamily="18" charset="0"/>
                        </a:rPr>
                        <a:t>Se(IV)/Se(VI) + Cd</a:t>
                      </a:r>
                      <a:endParaRPr lang="en-GB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2424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BE22FB-C069-AF33-D3C4-4DFD4777B4E1}"/>
              </a:ext>
            </a:extLst>
          </p:cNvPr>
          <p:cNvSpPr txBox="1"/>
          <p:nvPr/>
        </p:nvSpPr>
        <p:spPr>
          <a:xfrm>
            <a:off x="627000" y="3313453"/>
            <a:ext cx="4405709" cy="255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b="1" dirty="0"/>
              <a:t>Growing chamber:</a:t>
            </a:r>
          </a:p>
          <a:p>
            <a:pPr algn="just">
              <a:lnSpc>
                <a:spcPct val="120000"/>
              </a:lnSpc>
            </a:pPr>
            <a:r>
              <a:rPr lang="en-GB" dirty="0"/>
              <a:t>Relative humidity: ~70%</a:t>
            </a:r>
          </a:p>
          <a:p>
            <a:pPr algn="just">
              <a:lnSpc>
                <a:spcPct val="120000"/>
              </a:lnSpc>
            </a:pPr>
            <a:r>
              <a:rPr lang="en-GB" dirty="0"/>
              <a:t>Light intensity: 320 μE·m</a:t>
            </a:r>
            <a:r>
              <a:rPr lang="en-GB" baseline="30000" dirty="0"/>
              <a:t>-2</a:t>
            </a:r>
            <a:r>
              <a:rPr lang="en-GB" dirty="0"/>
              <a:t>·s</a:t>
            </a:r>
            <a:r>
              <a:rPr lang="en-GB" baseline="30000" dirty="0"/>
              <a:t>-1</a:t>
            </a:r>
            <a:r>
              <a:rPr lang="en-GB" dirty="0"/>
              <a:t>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GB" b="1" dirty="0"/>
              <a:t>Se and Cd application:</a:t>
            </a:r>
          </a:p>
          <a:p>
            <a:pPr algn="just">
              <a:lnSpc>
                <a:spcPct val="120000"/>
              </a:lnSpc>
            </a:pPr>
            <a:r>
              <a:rPr lang="en-GB" dirty="0"/>
              <a:t>Stage of plant: Vegetative </a:t>
            </a:r>
          </a:p>
          <a:p>
            <a:pPr algn="just">
              <a:lnSpc>
                <a:spcPct val="120000"/>
              </a:lnSpc>
            </a:pPr>
            <a:r>
              <a:rPr lang="en-GB" dirty="0"/>
              <a:t>Hoagland solution changed every 7 days</a:t>
            </a:r>
          </a:p>
          <a:p>
            <a:pPr algn="just">
              <a:lnSpc>
                <a:spcPct val="120000"/>
              </a:lnSpc>
            </a:pPr>
            <a:r>
              <a:rPr lang="en-GB" dirty="0"/>
              <a:t>pH: 6.0</a:t>
            </a:r>
            <a:r>
              <a:rPr lang="en-IN" i="0" dirty="0">
                <a:solidFill>
                  <a:srgbClr val="202124"/>
                </a:solidFill>
                <a:effectLst/>
              </a:rPr>
              <a:t>±0.2&lt;</a:t>
            </a:r>
            <a:endParaRPr lang="en-GB" dirty="0"/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33FF985A-AF57-4CCD-7158-8F6E4D77A44D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Hydroponic culture conditions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0C7FC4-4204-68E0-479C-CCAC0777169E}"/>
              </a:ext>
            </a:extLst>
          </p:cNvPr>
          <p:cNvGrpSpPr>
            <a:grpSpLocks noChangeAspect="1"/>
          </p:cNvGrpSpPr>
          <p:nvPr/>
        </p:nvGrpSpPr>
        <p:grpSpPr>
          <a:xfrm>
            <a:off x="5910375" y="1067255"/>
            <a:ext cx="5949255" cy="4674635"/>
            <a:chOff x="1763404" y="1159036"/>
            <a:chExt cx="8314831" cy="52294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61F887-D5EC-551D-14DC-684C262FC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404" y="1159036"/>
              <a:ext cx="8314831" cy="52294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CFE9ED-248D-D41B-5533-A14040510CD8}"/>
                </a:ext>
              </a:extLst>
            </p:cNvPr>
            <p:cNvSpPr txBox="1">
              <a:spLocks/>
            </p:cNvSpPr>
            <p:nvPr/>
          </p:nvSpPr>
          <p:spPr>
            <a:xfrm>
              <a:off x="4611757" y="4650171"/>
              <a:ext cx="1391478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Grains</a:t>
              </a:r>
              <a:endParaRPr lang="en-IN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321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Grain yield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2FA9E-8AC9-5023-700F-CA15511AA0BF}"/>
              </a:ext>
            </a:extLst>
          </p:cNvPr>
          <p:cNvSpPr txBox="1"/>
          <p:nvPr/>
        </p:nvSpPr>
        <p:spPr>
          <a:xfrm>
            <a:off x="5266226" y="4352872"/>
            <a:ext cx="567020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The overall biomass is affected</a:t>
            </a:r>
            <a:endParaRPr lang="en-GB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GB" dirty="0"/>
              <a:t>Grain yield was </a:t>
            </a:r>
            <a:r>
              <a:rPr lang="en-GB" b="1" dirty="0"/>
              <a:t>reduced</a:t>
            </a:r>
            <a:r>
              <a:rPr lang="en-GB" dirty="0"/>
              <a:t> </a:t>
            </a:r>
            <a:r>
              <a:rPr lang="en-GB" u="sng" dirty="0"/>
              <a:t>by both Se and Cd treatments</a:t>
            </a:r>
          </a:p>
          <a:p>
            <a:pPr>
              <a:lnSpc>
                <a:spcPct val="150000"/>
              </a:lnSpc>
            </a:pPr>
            <a:r>
              <a:rPr lang="en-GB" dirty="0"/>
              <a:t>Overall </a:t>
            </a:r>
            <a:r>
              <a:rPr lang="en-GB" b="1" dirty="0"/>
              <a:t>no clear trend </a:t>
            </a:r>
            <a:r>
              <a:rPr lang="en-GB" dirty="0"/>
              <a:t>is seen in terms of </a:t>
            </a:r>
            <a:r>
              <a:rPr lang="en-GB" u="sng" dirty="0"/>
              <a:t>Se treatments</a:t>
            </a:r>
            <a:endParaRPr lang="es-ES" u="sng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307347-24B8-264A-446A-57BDF6BD8FB4}"/>
              </a:ext>
            </a:extLst>
          </p:cNvPr>
          <p:cNvGrpSpPr>
            <a:grpSpLocks noChangeAspect="1"/>
          </p:cNvGrpSpPr>
          <p:nvPr/>
        </p:nvGrpSpPr>
        <p:grpSpPr>
          <a:xfrm>
            <a:off x="950773" y="3757582"/>
            <a:ext cx="3238880" cy="2655367"/>
            <a:chOff x="1342952" y="3564667"/>
            <a:chExt cx="3319867" cy="27217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19A0E5-CD7F-6C59-0CAE-B6AB5EC2C8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42952" y="3564667"/>
              <a:ext cx="3319867" cy="2721763"/>
              <a:chOff x="834283" y="1241770"/>
              <a:chExt cx="5805056" cy="47592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997654-D143-7CA7-E263-1A43DAD5D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83" y="1241770"/>
                <a:ext cx="5805056" cy="475922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746747-58CD-F227-44D5-A9A4C38A5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2267" y="1817388"/>
                <a:ext cx="1354981" cy="627012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40C6A0-938A-860F-2192-B5D593A813D3}"/>
                </a:ext>
              </a:extLst>
            </p:cNvPr>
            <p:cNvSpPr txBox="1"/>
            <p:nvPr/>
          </p:nvSpPr>
          <p:spPr>
            <a:xfrm>
              <a:off x="3983974" y="3698828"/>
              <a:ext cx="58862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a-E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Grains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052C60-42EA-4397-6B2B-1C081560BE94}"/>
              </a:ext>
            </a:extLst>
          </p:cNvPr>
          <p:cNvGrpSpPr>
            <a:grpSpLocks noChangeAspect="1"/>
          </p:cNvGrpSpPr>
          <p:nvPr/>
        </p:nvGrpSpPr>
        <p:grpSpPr>
          <a:xfrm>
            <a:off x="646363" y="840686"/>
            <a:ext cx="7317827" cy="2952338"/>
            <a:chOff x="1118309" y="666799"/>
            <a:chExt cx="7043412" cy="284162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15CC1B-41E6-0279-3F7B-1E570EDA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918" y="752501"/>
              <a:ext cx="6997803" cy="2755925"/>
            </a:xfrm>
            <a:prstGeom prst="rect">
              <a:avLst/>
            </a:prstGeom>
            <a:no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1C7D8C-06F1-D0E0-BB2F-85E23812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9779" y="889607"/>
              <a:ext cx="693000" cy="3206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48555-98FD-EFD7-3D2C-40113E35C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6673" y="862761"/>
              <a:ext cx="693000" cy="3206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B9D400-D334-C527-5CE9-C907A7ACADB0}"/>
                </a:ext>
              </a:extLst>
            </p:cNvPr>
            <p:cNvSpPr txBox="1"/>
            <p:nvPr/>
          </p:nvSpPr>
          <p:spPr>
            <a:xfrm>
              <a:off x="7495525" y="787205"/>
              <a:ext cx="61908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a-E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Shoots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58785-4E13-7D8D-0002-F40DB3D59E0D}"/>
                </a:ext>
              </a:extLst>
            </p:cNvPr>
            <p:cNvSpPr txBox="1"/>
            <p:nvPr/>
          </p:nvSpPr>
          <p:spPr>
            <a:xfrm>
              <a:off x="3942325" y="787205"/>
              <a:ext cx="5485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a-E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Roots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255109-5BF9-58A1-FCE6-9C0606F8838E}"/>
                </a:ext>
              </a:extLst>
            </p:cNvPr>
            <p:cNvSpPr/>
            <p:nvPr/>
          </p:nvSpPr>
          <p:spPr>
            <a:xfrm>
              <a:off x="1118309" y="666799"/>
              <a:ext cx="373626" cy="375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D6F684-8FC6-3429-ACFA-F3ADEBF076D4}"/>
                </a:ext>
              </a:extLst>
            </p:cNvPr>
            <p:cNvSpPr/>
            <p:nvPr/>
          </p:nvSpPr>
          <p:spPr>
            <a:xfrm>
              <a:off x="4662819" y="666799"/>
              <a:ext cx="373626" cy="375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7934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6316-89C2-4439-8F58-1015FE4C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6509-213A-41FD-86E1-7F9AECC609D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E810D7-219A-F42C-58E6-D05C915385C4}"/>
              </a:ext>
            </a:extLst>
          </p:cNvPr>
          <p:cNvSpPr txBox="1"/>
          <p:nvPr/>
        </p:nvSpPr>
        <p:spPr>
          <a:xfrm>
            <a:off x="0" y="14695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	Se accumulation and translocation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F36FF2-940A-D1E6-C6D2-5E02DE15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72" y="989342"/>
            <a:ext cx="4175663" cy="3620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F458A2-EB80-C1C6-C7F4-34D175DCF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23" y="1389711"/>
            <a:ext cx="1139084" cy="5271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42E3C8-F3BE-EE5B-52B5-4CD1F63DF036}"/>
              </a:ext>
            </a:extLst>
          </p:cNvPr>
          <p:cNvSpPr txBox="1"/>
          <p:nvPr/>
        </p:nvSpPr>
        <p:spPr>
          <a:xfrm>
            <a:off x="890533" y="5064312"/>
            <a:ext cx="9813905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Cd reduces Se </a:t>
            </a:r>
            <a:r>
              <a:rPr lang="en-GB" dirty="0"/>
              <a:t>accumulation in </a:t>
            </a:r>
            <a:r>
              <a:rPr lang="en-GB" b="1" dirty="0"/>
              <a:t>grains, </a:t>
            </a:r>
            <a:r>
              <a:rPr lang="en-GB" dirty="0"/>
              <a:t>with maximum accumulation in </a:t>
            </a:r>
            <a:r>
              <a:rPr lang="en-GB" u="sng" dirty="0"/>
              <a:t>50/50 treatment without Cd</a:t>
            </a:r>
            <a:endParaRPr lang="en-GB" b="1" dirty="0"/>
          </a:p>
          <a:p>
            <a:pPr>
              <a:lnSpc>
                <a:spcPct val="150000"/>
              </a:lnSpc>
            </a:pPr>
            <a:r>
              <a:rPr lang="en-GB" dirty="0"/>
              <a:t>Se </a:t>
            </a:r>
            <a:r>
              <a:rPr lang="en-GB" b="1" dirty="0"/>
              <a:t>maximum</a:t>
            </a:r>
            <a:r>
              <a:rPr lang="en-GB" dirty="0"/>
              <a:t> root-to-grain TF with </a:t>
            </a:r>
            <a:r>
              <a:rPr lang="en-GB" u="sng" dirty="0"/>
              <a:t>50/50 and 25/75+Cd</a:t>
            </a:r>
          </a:p>
          <a:p>
            <a:pPr>
              <a:lnSpc>
                <a:spcPct val="150000"/>
              </a:lnSpc>
            </a:pPr>
            <a:r>
              <a:rPr lang="en-GB" dirty="0"/>
              <a:t>Se root-to-grain </a:t>
            </a:r>
            <a:r>
              <a:rPr lang="en-GB" b="1" dirty="0"/>
              <a:t>translocation</a:t>
            </a:r>
            <a:r>
              <a:rPr lang="en-GB" dirty="0"/>
              <a:t> is </a:t>
            </a:r>
            <a:r>
              <a:rPr lang="en-GB" b="1" dirty="0"/>
              <a:t>not reduced by Cd </a:t>
            </a:r>
            <a:r>
              <a:rPr lang="en-GB" dirty="0"/>
              <a:t>presence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D0654885-5A6B-C6DD-E034-36AB0BF04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72" y="572622"/>
            <a:ext cx="5274366" cy="403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448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4167</TotalTime>
  <Words>1053</Words>
  <Application>Microsoft Office PowerPoint</Application>
  <PresentationFormat>Widescreen</PresentationFormat>
  <Paragraphs>208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</vt:lpstr>
      <vt:lpstr>Calibri</vt:lpstr>
      <vt:lpstr>Candara</vt:lpstr>
      <vt:lpstr>Symbol</vt:lpstr>
      <vt:lpstr>Tema de Office</vt:lpstr>
      <vt:lpstr>Effect of Cd pollution on Se-biofortified wheat: competing interactions and influence on the selenium species stored in the grains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Binding mechanisms of Se from cytotoxic seleno-compounds and albumin</dc:title>
  <dc:creator>Roberto Boada Romero</dc:creator>
  <cp:lastModifiedBy>Roberto Boada Romero</cp:lastModifiedBy>
  <cp:revision>144</cp:revision>
  <dcterms:created xsi:type="dcterms:W3CDTF">2019-10-06T10:52:53Z</dcterms:created>
  <dcterms:modified xsi:type="dcterms:W3CDTF">2022-09-06T01:40:26Z</dcterms:modified>
</cp:coreProperties>
</file>