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media/image49.jpg" ContentType="image/jpe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163.JPG" ContentType="image/jpeg"/>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866" r:id="rId1"/>
  </p:sldMasterIdLst>
  <p:notesMasterIdLst>
    <p:notesMasterId r:id="rId53"/>
  </p:notesMasterIdLst>
  <p:sldIdLst>
    <p:sldId id="332" r:id="rId2"/>
    <p:sldId id="762" r:id="rId3"/>
    <p:sldId id="776" r:id="rId4"/>
    <p:sldId id="764" r:id="rId5"/>
    <p:sldId id="830" r:id="rId6"/>
    <p:sldId id="777" r:id="rId7"/>
    <p:sldId id="831" r:id="rId8"/>
    <p:sldId id="442" r:id="rId9"/>
    <p:sldId id="1130" r:id="rId10"/>
    <p:sldId id="862" r:id="rId11"/>
    <p:sldId id="861" r:id="rId12"/>
    <p:sldId id="392" r:id="rId13"/>
    <p:sldId id="265" r:id="rId14"/>
    <p:sldId id="264" r:id="rId15"/>
    <p:sldId id="546" r:id="rId16"/>
    <p:sldId id="274" r:id="rId17"/>
    <p:sldId id="276" r:id="rId18"/>
    <p:sldId id="1127" r:id="rId19"/>
    <p:sldId id="1128" r:id="rId20"/>
    <p:sldId id="801" r:id="rId21"/>
    <p:sldId id="816" r:id="rId22"/>
    <p:sldId id="258" r:id="rId23"/>
    <p:sldId id="259" r:id="rId24"/>
    <p:sldId id="704" r:id="rId25"/>
    <p:sldId id="1122" r:id="rId26"/>
    <p:sldId id="319" r:id="rId27"/>
    <p:sldId id="1129" r:id="rId28"/>
    <p:sldId id="876" r:id="rId29"/>
    <p:sldId id="352" r:id="rId30"/>
    <p:sldId id="757" r:id="rId31"/>
    <p:sldId id="850" r:id="rId32"/>
    <p:sldId id="267" r:id="rId33"/>
    <p:sldId id="256" r:id="rId34"/>
    <p:sldId id="1124" r:id="rId35"/>
    <p:sldId id="761" r:id="rId36"/>
    <p:sldId id="670" r:id="rId37"/>
    <p:sldId id="758" r:id="rId38"/>
    <p:sldId id="810" r:id="rId39"/>
    <p:sldId id="272" r:id="rId40"/>
    <p:sldId id="275" r:id="rId41"/>
    <p:sldId id="314" r:id="rId42"/>
    <p:sldId id="315" r:id="rId43"/>
    <p:sldId id="751" r:id="rId44"/>
    <p:sldId id="257" r:id="rId45"/>
    <p:sldId id="1126" r:id="rId46"/>
    <p:sldId id="328" r:id="rId47"/>
    <p:sldId id="329" r:id="rId48"/>
    <p:sldId id="330" r:id="rId49"/>
    <p:sldId id="1125" r:id="rId50"/>
    <p:sldId id="391" r:id="rId51"/>
    <p:sldId id="420"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66FFFF"/>
    <a:srgbClr val="FF3399"/>
    <a:srgbClr val="660033"/>
    <a:srgbClr val="006699"/>
    <a:srgbClr val="CCFFCC"/>
    <a:srgbClr val="2FC9FF"/>
    <a:srgbClr val="000099"/>
    <a:srgbClr val="FFFFCC"/>
    <a:srgbClr val="33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43" autoAdjust="0"/>
    <p:restoredTop sz="95231" autoAdjust="0"/>
  </p:normalViewPr>
  <p:slideViewPr>
    <p:cSldViewPr snapToGrid="0">
      <p:cViewPr>
        <p:scale>
          <a:sx n="114" d="100"/>
          <a:sy n="114" d="100"/>
        </p:scale>
        <p:origin x="1072" y="544"/>
      </p:cViewPr>
      <p:guideLst>
        <p:guide orient="horz" pos="2160"/>
        <p:guide pos="3840"/>
      </p:guideLst>
    </p:cSldViewPr>
  </p:slideViewPr>
  <p:notesTextViewPr>
    <p:cViewPr>
      <p:scale>
        <a:sx n="3" d="2"/>
        <a:sy n="3" d="2"/>
      </p:scale>
      <p:origin x="0" y="0"/>
    </p:cViewPr>
  </p:notesTextViewPr>
  <p:sorterViewPr>
    <p:cViewPr>
      <p:scale>
        <a:sx n="70" d="100"/>
        <a:sy n="70" d="100"/>
      </p:scale>
      <p:origin x="0" y="-3008"/>
    </p:cViewPr>
  </p:sorterViewPr>
  <p:notesViewPr>
    <p:cSldViewPr snapToGrid="0">
      <p:cViewPr varScale="1">
        <p:scale>
          <a:sx n="89" d="100"/>
          <a:sy n="89" d="100"/>
        </p:scale>
        <p:origin x="3852"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rts/_rels/chart1.xml.rels><?xml version="1.0" encoding="UTF-8" standalone="yes"?>
<Relationships xmlns="http://schemas.openxmlformats.org/package/2006/relationships"><Relationship Id="rId3" Type="http://schemas.openxmlformats.org/officeDocument/2006/relationships/oleObject" Target="file:////Users/kattenkofer/ALBA%20_all/ALBA/HR/HR/performance%20review/Beamline_paper_statistics_peer_reviewed_7_July_22.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baseline="0">
                <a:solidFill>
                  <a:schemeClr val="tx1">
                    <a:lumMod val="65000"/>
                    <a:lumOff val="35000"/>
                  </a:schemeClr>
                </a:solidFill>
                <a:latin typeface="+mn-lt"/>
                <a:ea typeface="+mn-ea"/>
                <a:cs typeface="+mn-cs"/>
              </a:defRPr>
            </a:pPr>
            <a:r>
              <a:rPr lang="en-GB" sz="2400" b="0" i="0" u="none" strike="noStrike" baseline="0">
                <a:solidFill>
                  <a:sysClr val="windowText" lastClr="000000">
                    <a:lumMod val="65000"/>
                    <a:lumOff val="35000"/>
                  </a:sysClr>
                </a:solidFill>
                <a:latin typeface="Calibri" panose="020F0502020204030204"/>
              </a:rPr>
              <a:t>Publications</a:t>
            </a:r>
          </a:p>
        </c:rich>
      </c:tx>
      <c:overlay val="0"/>
      <c:spPr>
        <a:noFill/>
        <a:ln>
          <a:noFill/>
        </a:ln>
        <a:effectLst/>
      </c:spPr>
      <c:txPr>
        <a:bodyPr rot="0" spcFirstLastPara="1" vertOverflow="ellipsis" vert="horz" wrap="square" anchor="ctr" anchorCtr="1"/>
        <a:lstStyle/>
        <a:p>
          <a:pPr>
            <a:defRPr sz="2400" b="0" i="0" u="none" strike="noStrike" baseline="0">
              <a:solidFill>
                <a:schemeClr val="tx1">
                  <a:lumMod val="65000"/>
                  <a:lumOff val="35000"/>
                </a:schemeClr>
              </a:solidFill>
              <a:latin typeface="+mn-lt"/>
              <a:ea typeface="+mn-ea"/>
              <a:cs typeface="+mn-cs"/>
            </a:defRPr>
          </a:pPr>
          <a:endParaRPr lang="en-ES"/>
        </a:p>
      </c:txPr>
    </c:title>
    <c:autoTitleDeleted val="0"/>
    <c:plotArea>
      <c:layout>
        <c:manualLayout>
          <c:layoutTarget val="inner"/>
          <c:xMode val="edge"/>
          <c:yMode val="edge"/>
          <c:x val="9.4052638581467646E-2"/>
          <c:y val="0.12411676263239373"/>
          <c:w val="0.90287510936132986"/>
          <c:h val="0.72094889180519106"/>
        </c:manualLayout>
      </c:layout>
      <c:lineChart>
        <c:grouping val="standard"/>
        <c:varyColors val="0"/>
        <c:ser>
          <c:idx val="0"/>
          <c:order val="0"/>
          <c:tx>
            <c:v>Number of publications</c:v>
          </c:tx>
          <c:spPr>
            <a:ln w="28575" cap="rnd">
              <a:solidFill>
                <a:schemeClr val="accent1"/>
              </a:solidFill>
              <a:round/>
            </a:ln>
            <a:effectLst/>
          </c:spPr>
          <c:marker>
            <c:symbol val="circle"/>
            <c:size val="5"/>
            <c:spPr>
              <a:solidFill>
                <a:schemeClr val="accent1"/>
              </a:solidFill>
              <a:ln w="9525">
                <a:solidFill>
                  <a:schemeClr val="lt1"/>
                </a:solidFill>
              </a:ln>
              <a:effectLst/>
            </c:spPr>
          </c:marker>
          <c:cat>
            <c:numRef>
              <c:f>Sheet1!$A$4:$A$13</c:f>
              <c:numCache>
                <c:formatCode>General</c:formatCode>
                <c:ptCount val="10"/>
                <c:pt idx="0">
                  <c:v>2021</c:v>
                </c:pt>
                <c:pt idx="1">
                  <c:v>2020</c:v>
                </c:pt>
                <c:pt idx="2">
                  <c:v>2019</c:v>
                </c:pt>
                <c:pt idx="3">
                  <c:v>2018</c:v>
                </c:pt>
                <c:pt idx="4">
                  <c:v>2017</c:v>
                </c:pt>
                <c:pt idx="5">
                  <c:v>2016</c:v>
                </c:pt>
                <c:pt idx="6">
                  <c:v>2015</c:v>
                </c:pt>
                <c:pt idx="7">
                  <c:v>2014</c:v>
                </c:pt>
                <c:pt idx="8">
                  <c:v>2013</c:v>
                </c:pt>
                <c:pt idx="9">
                  <c:v>2012</c:v>
                </c:pt>
              </c:numCache>
            </c:numRef>
          </c:cat>
          <c:val>
            <c:numRef>
              <c:f>Sheet1!$J$4:$J$13</c:f>
              <c:numCache>
                <c:formatCode>General</c:formatCode>
                <c:ptCount val="10"/>
                <c:pt idx="0">
                  <c:v>301</c:v>
                </c:pt>
                <c:pt idx="1">
                  <c:v>309</c:v>
                </c:pt>
                <c:pt idx="2">
                  <c:v>279</c:v>
                </c:pt>
                <c:pt idx="3">
                  <c:v>205</c:v>
                </c:pt>
                <c:pt idx="4">
                  <c:v>177</c:v>
                </c:pt>
                <c:pt idx="5">
                  <c:v>161</c:v>
                </c:pt>
                <c:pt idx="6">
                  <c:v>102</c:v>
                </c:pt>
                <c:pt idx="7">
                  <c:v>65</c:v>
                </c:pt>
                <c:pt idx="8">
                  <c:v>16</c:v>
                </c:pt>
                <c:pt idx="9">
                  <c:v>1</c:v>
                </c:pt>
              </c:numCache>
            </c:numRef>
          </c:val>
          <c:smooth val="0"/>
          <c:extLst>
            <c:ext xmlns:c16="http://schemas.microsoft.com/office/drawing/2014/chart" uri="{C3380CC4-5D6E-409C-BE32-E72D297353CC}">
              <c16:uniqueId val="{00000000-8EE5-C64E-94F8-3B81F80484B3}"/>
            </c:ext>
          </c:extLst>
        </c:ser>
        <c:dLbls>
          <c:showLegendKey val="0"/>
          <c:showVal val="0"/>
          <c:showCatName val="0"/>
          <c:showSerName val="0"/>
          <c:showPercent val="0"/>
          <c:showBubbleSize val="0"/>
        </c:dLbls>
        <c:marker val="1"/>
        <c:smooth val="0"/>
        <c:axId val="1030681855"/>
        <c:axId val="1030459791"/>
      </c:lineChart>
      <c:catAx>
        <c:axId val="1030681855"/>
        <c:scaling>
          <c:orientation val="minMax"/>
        </c:scaling>
        <c:delete val="0"/>
        <c:axPos val="b"/>
        <c:title>
          <c:tx>
            <c:rich>
              <a:bodyPr rot="0" spcFirstLastPara="1" vertOverflow="ellipsis" vert="horz" wrap="square" anchor="ctr" anchorCtr="1"/>
              <a:lstStyle/>
              <a:p>
                <a:pPr>
                  <a:defRPr sz="2000" b="0" i="0" u="none" strike="noStrike" baseline="0">
                    <a:solidFill>
                      <a:schemeClr val="tx1">
                        <a:lumMod val="65000"/>
                        <a:lumOff val="35000"/>
                      </a:schemeClr>
                    </a:solidFill>
                    <a:latin typeface="+mn-lt"/>
                    <a:ea typeface="+mn-ea"/>
                    <a:cs typeface="+mn-cs"/>
                  </a:defRPr>
                </a:pPr>
                <a:r>
                  <a:rPr lang="en-GB" sz="2000"/>
                  <a:t>Year</a:t>
                </a:r>
              </a:p>
            </c:rich>
          </c:tx>
          <c:layout>
            <c:manualLayout>
              <c:xMode val="edge"/>
              <c:yMode val="edge"/>
              <c:x val="0.49307086614173229"/>
              <c:y val="0.92244684760939544"/>
            </c:manualLayout>
          </c:layout>
          <c:overlay val="0"/>
          <c:spPr>
            <a:noFill/>
            <a:ln>
              <a:noFill/>
            </a:ln>
            <a:effectLst/>
          </c:spPr>
          <c:txPr>
            <a:bodyPr rot="0" spcFirstLastPara="1" vertOverflow="ellipsis" vert="horz" wrap="square" anchor="ctr" anchorCtr="1"/>
            <a:lstStyle/>
            <a:p>
              <a:pPr>
                <a:defRPr sz="2000" b="0" i="0" u="none" strike="noStrike" baseline="0">
                  <a:solidFill>
                    <a:schemeClr val="tx1">
                      <a:lumMod val="65000"/>
                      <a:lumOff val="35000"/>
                    </a:schemeClr>
                  </a:solidFill>
                  <a:latin typeface="+mn-lt"/>
                  <a:ea typeface="+mn-ea"/>
                  <a:cs typeface="+mn-cs"/>
                </a:defRPr>
              </a:pPr>
              <a:endParaRPr lang="en-E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baseline="0">
                <a:solidFill>
                  <a:schemeClr val="tx1">
                    <a:lumMod val="65000"/>
                    <a:lumOff val="35000"/>
                  </a:schemeClr>
                </a:solidFill>
                <a:latin typeface="+mn-lt"/>
                <a:ea typeface="+mn-ea"/>
                <a:cs typeface="+mn-cs"/>
              </a:defRPr>
            </a:pPr>
            <a:endParaRPr lang="en-ES"/>
          </a:p>
        </c:txPr>
        <c:crossAx val="1030459791"/>
        <c:crosses val="autoZero"/>
        <c:auto val="1"/>
        <c:lblAlgn val="ctr"/>
        <c:lblOffset val="100"/>
        <c:noMultiLvlLbl val="0"/>
      </c:catAx>
      <c:valAx>
        <c:axId val="103045979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baseline="0">
                    <a:solidFill>
                      <a:schemeClr val="tx1">
                        <a:lumMod val="65000"/>
                        <a:lumOff val="35000"/>
                      </a:schemeClr>
                    </a:solidFill>
                    <a:latin typeface="+mn-lt"/>
                    <a:ea typeface="+mn-ea"/>
                    <a:cs typeface="+mn-cs"/>
                  </a:defRPr>
                </a:pPr>
                <a:r>
                  <a:rPr lang="en-GB" sz="1200" dirty="0"/>
                  <a:t>Number of peer reviewed papers per Year</a:t>
                </a:r>
              </a:p>
            </c:rich>
          </c:tx>
          <c:layout>
            <c:manualLayout>
              <c:xMode val="edge"/>
              <c:yMode val="edge"/>
              <c:x val="0"/>
              <c:y val="0.12457831010596405"/>
            </c:manualLayout>
          </c:layout>
          <c:overlay val="0"/>
          <c:spPr>
            <a:noFill/>
            <a:ln>
              <a:noFill/>
            </a:ln>
            <a:effectLst/>
          </c:spPr>
          <c:txPr>
            <a:bodyPr rot="-5400000" spcFirstLastPara="1" vertOverflow="ellipsis" vert="horz" wrap="square" anchor="ctr" anchorCtr="1"/>
            <a:lstStyle/>
            <a:p>
              <a:pPr>
                <a:defRPr sz="1600" b="0" i="0" u="none" strike="noStrike" baseline="0">
                  <a:solidFill>
                    <a:schemeClr val="tx1">
                      <a:lumMod val="65000"/>
                      <a:lumOff val="35000"/>
                    </a:schemeClr>
                  </a:solidFill>
                  <a:latin typeface="+mn-lt"/>
                  <a:ea typeface="+mn-ea"/>
                  <a:cs typeface="+mn-cs"/>
                </a:defRPr>
              </a:pPr>
              <a:endParaRPr lang="en-E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baseline="0">
                <a:solidFill>
                  <a:schemeClr val="tx1">
                    <a:lumMod val="65000"/>
                    <a:lumOff val="35000"/>
                  </a:schemeClr>
                </a:solidFill>
                <a:latin typeface="+mn-lt"/>
                <a:ea typeface="+mn-ea"/>
                <a:cs typeface="+mn-cs"/>
              </a:defRPr>
            </a:pPr>
            <a:endParaRPr lang="en-ES"/>
          </a:p>
        </c:txPr>
        <c:crossAx val="1030681855"/>
        <c:crosses val="autoZero"/>
        <c:crossBetween val="between"/>
      </c:valAx>
      <c:spPr>
        <a:noFill/>
        <a:ln>
          <a:noFill/>
        </a:ln>
        <a:effectLst/>
      </c:spPr>
    </c:plotArea>
    <c:legend>
      <c:legendPos val="r"/>
      <c:layout>
        <c:manualLayout>
          <c:xMode val="edge"/>
          <c:yMode val="edge"/>
          <c:x val="0.81887090726562417"/>
          <c:y val="3.7381416431856919E-2"/>
          <c:w val="0.18112909273437594"/>
          <c:h val="8.5334729198454154E-2"/>
        </c:manualLayout>
      </c:layout>
      <c:overlay val="0"/>
      <c:spPr>
        <a:noFill/>
        <a:ln>
          <a:noFill/>
        </a:ln>
        <a:effectLst/>
      </c:spPr>
      <c:txPr>
        <a:bodyPr rot="0" spcFirstLastPara="1" vertOverflow="ellipsis" vert="horz" wrap="square" anchor="ctr" anchorCtr="1"/>
        <a:lstStyle/>
        <a:p>
          <a:pPr>
            <a:defRPr sz="2000" b="0" i="0" u="none" strike="noStrike" baseline="0">
              <a:solidFill>
                <a:schemeClr val="tx1">
                  <a:lumMod val="65000"/>
                  <a:lumOff val="35000"/>
                </a:schemeClr>
              </a:solidFill>
              <a:latin typeface="+mn-lt"/>
              <a:ea typeface="+mn-ea"/>
              <a:cs typeface="+mn-cs"/>
            </a:defRPr>
          </a:pPr>
          <a:endParaRPr lang="en-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6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9-10-03T16:52:06.961"/>
    </inkml:context>
    <inkml:brush xml:id="br0">
      <inkml:brushProperty name="width" value="0.025" units="cm"/>
      <inkml:brushProperty name="height" value="0.025" units="cm"/>
      <inkml:brushProperty name="color" value="#004F8B"/>
    </inkml:brush>
  </inkml:definitions>
  <inkml:trace contextRef="#ctx0" brushRef="#br0">6226 516 13264 0 0,'0'0'0'0'0,"0"0"0"0"0,4 4 0 0 0,2 2 280 0 0,1 1 8 0 0,3-1-8 0 0,7 11 0 0 0,-9 2-120 0 0,-3-2 0 0 0,-1-1-8 0 0,-2 28 8 0 0,-2-44-11432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9-10-03T16:52:33.646"/>
    </inkml:context>
    <inkml:brush xml:id="br0">
      <inkml:brushProperty name="width" value="0.025" units="cm"/>
      <inkml:brushProperty name="height" value="0.025" units="cm"/>
      <inkml:brushProperty name="color" value="#004F8B"/>
    </inkml:brush>
  </inkml:definitions>
  <inkml:trace contextRef="#ctx0" brushRef="#br0">0 0 8032 0 0,'0'0'0'0'0,"0"0"0"0"0,0 0 0 0 0,0 0-600 0 0,0 0-8 0 0,0 0-4512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9-10-03T16:54:59.601"/>
    </inkml:context>
    <inkml:brush xml:id="br0">
      <inkml:brushProperty name="width" value="0.025" units="cm"/>
      <inkml:brushProperty name="height" value="0.025" units="cm"/>
      <inkml:brushProperty name="color" value="#004F8B"/>
    </inkml:brush>
  </inkml:definitions>
  <inkml:trace contextRef="#ctx0" brushRef="#br0">0 0 15176 0 0,'0'0'0'0'0,"0"0"0"0"0,0 0 0 0 0,0 0 784 0 0,0 0 7 0 0,0 0-7 0 0,0 0 8 0 0,0 0-792 0 0,0 0 0 0 0,0 0 0 0 0,0 0 0 0 0,25 68-24 0 0,-6-29-8 0 0,-19-39-13671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9-10-03T16:56:26.215"/>
    </inkml:context>
    <inkml:brush xml:id="br0">
      <inkml:brushProperty name="width" value="0.025" units="cm"/>
      <inkml:brushProperty name="height" value="0.025" units="cm"/>
      <inkml:brushProperty name="color" value="#FFFFFF"/>
    </inkml:brush>
  </inkml:definitions>
  <inkml:trace contextRef="#ctx0" brushRef="#br0">3047 3 10248 0 0,'0'5'0'0'0,"-2"2"0"0"0,-3-2 0 0 0,3-5 616 0 0,-3 0 16 0 0,0 0-16 0 0,2 3 16 0 0,3 4-328 0 0,0-2 0 0 0,0-5 0 0 0,0 0 16 0 0,0 0-248 0 0,0 0 0 0 0,0 0 0 0 0,0 0 8 0 0,0 0-224 0 0,0 0 0 0 0,0 0-10352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9-10-03T16:57:01.784"/>
    </inkml:context>
    <inkml:brush xml:id="br0">
      <inkml:brushProperty name="width" value="0.1" units="cm"/>
      <inkml:brushProperty name="height" value="0.1" units="cm"/>
      <inkml:brushProperty name="color" value="#FF4E00"/>
      <inkml:brushProperty name="inkEffects" value="rainbow"/>
      <inkml:brushProperty name="anchorX" value="-11238.77637"/>
      <inkml:brushProperty name="anchorY" value="-8151.11865"/>
      <inkml:brushProperty name="scaleFactor" value="0.5"/>
    </inkml:brush>
    <inkml:brush xml:id="br1">
      <inkml:brushProperty name="width" value="0.1" units="cm"/>
      <inkml:brushProperty name="height" value="0.1" units="cm"/>
      <inkml:brushProperty name="color" value="#FF4E00"/>
      <inkml:brushProperty name="inkEffects" value="rainbow"/>
      <inkml:brushProperty name="anchorX" value="-13801.30859"/>
      <inkml:brushProperty name="anchorY" value="-8341.86523"/>
      <inkml:brushProperty name="scaleFactor" value="0.5"/>
    </inkml:brush>
    <inkml:brush xml:id="br2">
      <inkml:brushProperty name="width" value="0.1" units="cm"/>
      <inkml:brushProperty name="height" value="0.1" units="cm"/>
      <inkml:brushProperty name="color" value="#FF4E00"/>
      <inkml:brushProperty name="inkEffects" value="rainbow"/>
      <inkml:brushProperty name="anchorX" value="-15974.12793"/>
      <inkml:brushProperty name="anchorY" value="-9805.27832"/>
      <inkml:brushProperty name="scaleFactor" value="0.5"/>
    </inkml:brush>
    <inkml:brush xml:id="br3">
      <inkml:brushProperty name="width" value="0.1" units="cm"/>
      <inkml:brushProperty name="height" value="0.1" units="cm"/>
      <inkml:brushProperty name="color" value="#FF4E00"/>
      <inkml:brushProperty name="inkEffects" value="rainbow"/>
      <inkml:brushProperty name="anchorX" value="-14913.14355"/>
      <inkml:brushProperty name="anchorY" value="-8841.88965"/>
      <inkml:brushProperty name="scaleFactor" value="0.5"/>
    </inkml:brush>
  </inkml:definitions>
  <inkml:trace contextRef="#ctx0" brushRef="#br0">0 2353 10848 0 0,'0'0'0'0'0,"0"0"0"0"0,0 0 1913 0 0,0 0-954 0 0,0 0 1 0 0,0 0-374 0 0,3-11 117 0 0,1-4-57 0 0,8-15-7 0 0,10-16-548 0 0,10-12 146 0 0,7-12-76 0 0,8-9-1 0 0,5-5-392 0 0,3-2 103 0 0,3-2-44 0 0,3-4 5 0 0,0-1 194 0 0,0 1-44 0 0,-2 2 15 0 0,2-1 14 0 0,-2 3 5 0 0,-4 4-2 0 0,-5 6 12 0 0,-7 6-13 0 0,-8 7-14 0 0,-7 7 3 0 0,-8 7-2 0 0,-8 7 0 0 0,-7 6-37 0 0,-5 7 29 0 0,-5 7-20 0 0,-3 6 15 0 0,-2 6-70 0 0,1 5 30 0 0,0 5-22 0 0,0 7 14 0 0,-1 7 14 0 0,0 8 6 0 0,-1 7-10 0 0,1 15 23 0 0,1 16 3 0 0,2 12 9 0 0,2 10-2 0 0,5 6 2 0 0,4 3 19 0 0,2-1 4 0 0,3 0-1 0 0,2-4 2 0 0,1-4 56 0 0,-1-4-6 0 0,-1-5-14 0 0,-2-4 25 0 0,1-7-36 0 0,-1-7 11 0 0,0-7 6 0 0,-4-9-4 0 0,-1-5-54 0 0,-4-6 26 0 0,-2-5-12 0 0,-2-4 2 0 0,0-5-18 0 0,-1-2 14 0 0,-1-4-15 0 0,0-2 14 0 0,-1-1-42 0 0,-1-2 31 0 0,-2-1-20 0 0,-3 0 5 0 0,-4-1 18 0 0,-5-2 4 0 0,-3 1-10 0 0,-3-1 14 0 0,-4 0 42 0 0,-3-3-12 0 0,1-2 17 0 0,0-3-13 0 0,4-1-14 0 0,3-1 3 0 0,6 1-11 0 0,3 0 21 0 0,4 2-44 0 0,5 2 13 0 0,4 1-5 0 0,3 2 0 0 0,2 0 0 0 0,1 0 0 0 0,1 0 0 0 0,6-1 0 0 0,9-4 56 0 0,8-3 3 0 0,8-1-7 0 0,9-3 15 0 0,6-1 42 0 0,6 0-2 0 0,5-2-6 0 0,4-2 23 0 0,3-1-72 0 0,1-2 21 0 0,2-2-18 0 0,3-3 21 0 0,1-3 105 0 0,-1-3-38 0 0,-1-3 18 0 0,-2-3-1 0 0,-2-3-37 0 0,-7-2 10 0 0,-5-2-14 0 0,-8-3 12 0 0,-8-2-79 0 0,-7 2 32 0 0,-8 0-23 0 0,-5 3 14 0 0,-6 3-89 0 0,-6 2 26 0 0,-4 4-12 0 0,-3 4 0 0 0,-3 7-9 0 0,-2 4-7 0 0,-2 6 11 0 0,0 6-5 0 0,-2 3-26 0 0,0 4 8 0 0,-1 5-4 0 0,1 3 10 0 0,-4 7 6 0 0,-2 7 17 0 0,-1 8-13 0 0,-6 13 15 0 0,-4 12-5 0 0,-1 7 12 0 0,-2 5 6 0 0,1 1-11 0 0,1-1 88 0 0,1-3-25 0 0,2-3 12 0 0,0-3 10 0 0,2-4 24 0 0,2-4-6 0 0,5-4 14 0 0,1-5-13 0 0,2-2-61 0 0,3-4 27 0 0,5-2-13 0 0,4-3 2 0 0,6-4 19 0 0,6-4 4 0 0,4-3-1 0 0,8-3 2 0 0,8 0-56 0 0,9-4 7 0 0,8-2 4 0 0,4-5-14 0 0,6-4 14 0 0,1-4 5 0 0,-29 4-8623 0 0,0-2-1320 0 0,19-4 9036 0 0</inkml:trace>
  <inkml:trace contextRef="#ctx0" brushRef="#br1" timeOffset="718.64">3022 752 11152 0 0,'0'0'0'0'0,"-1"0"0"0"0,-1-3 0 0 0,-3-2 0 0 0,-5-2 989 0 0,-5 0-282 0 0,-4 1 141 0 0,-5 1 9 0 0,-4 2-562 0 0,-3 4 161 0 0,0 4-80 0 0,-4 5 0 0 0,-4 7-215 0 0,-2 5 61 0 0,-2 6-20 0 0,-1 5-4 0 0,-1 6-231 0 0,2 2 66 0 0,-2 3-33 0 0,0 5 0 0 0,-2 5 103 0 0,2 1-20 0 0,1 2 11 0 0,1 1 2 0 0,1-1 122 0 0,4-4-45 0 0,5-5 30 0 0,4-3 5 0 0,4-7 17 0 0,5-6-4 0 0,5-5 3 0 0,5-4 0 0 0,4-5 19 0 0,2-6 4 0 0,4-4-10 0 0,2-3 14 0 0,5-3-61 0 0,2-2 18 0 0,0-2-17 0 0,9-4 21 0 0,10-7-63 0 0,15-9 38 0 0,13-8-32 0 0,11-7 17 0 0,6-6-127 0 0,2-3 46 0 0,2-3-21 0 0,0-5 2 0 0,-1-2-56 0 0,-4-3 26 0 0,-5-6-21 0 0,-4-5 23 0 0,-3-6-109 0 0,-1-3 41 0 0,-3-3-8 0 0,1-4-11 0 0,-2-2-229 0 0,-3 2 75 0 0,-3 2-37 0 0,-1 2 2 0 0,-3 4-9 0 0,-6 7 12 0 0,-6 9-5 0 0,-6 11 12 0 0,-7 11 24 0 0,-4 10 4 0 0,-6 9-9 0 0,-3 7 4 0 0,-3 6-19 0 0,-2 4 4 0 0,-2 1 8 0 0,-1 8-13 0 0,-2 7 98 0 0,-1 8-29 0 0,-2 7 14 0 0,-3 13 0 0 0,-5 12 234 0 0,-4 9-58 0 0,-3 5 30 0 0,-3 4 2 0 0,-2 1 140 0 0,-2 0-40 0 0,-2 3 20 0 0,-2 6 10 0 0,-2 3-41 0 0,1 1 12 0 0,-1 1 5 0 0,0 0-4 0 0,0-5 2 0 0,3-5 19 0 0,3-9-6 0 0,3-10-6 0 0,5-9-72 0 0,5-9 10 0 0,6-9 2 0 0,5-8-14 0 0,2-4 14 0 0,3-5 5 0 0,0-4-20 0 0,1-4 25 0 0,2-3-45 0 0,1-2 23 0 0,0-2-18 0 0,1-5 23 0 0,4-9-53 0 0,4-11 15 0 0,2-11-15 0 0,3-13 30 0 0,1-7-18 0 0,2-5 6 0 0,0-2-1 0 0,1 1 0 0 0,0 2-84 0 0,0 5 34 0 0,0 6-6 0 0,0 4-11 0 0,-1 6-5 0 0,-2 5 11 0 0,-2 7-14 0 0,0 6 23 0 0,-1 6-35 0 0,-2 6 11 0 0,-1 3-4 0 0,1 3 0 0 0,-2 3-28 0 0,-3 1 27 0 0,0 2-19 0 0,0 0 15 0 0,1 2-5 0 0,2 2 12 0 0,-1 0-13 0 0,2 4 14 0 0,3 5-5 0 0,0 5 12 0 0,2 4-4 0 0,1 7 2 0 0,-1 8 10 0 0,-1 5 15 0 0,0 6-22 0 0,-2 4 17 0 0,0 5 41 0 0,-2 1-2 0 0,1 0 3 0 0,1 0 2 0 0,1-4-9 0 0,2-3 12 0 0,1-5-14 0 0,4-6 14 0 0,3-4-51 0 0,3-6 33 0 0,4-3-30 0 0,3-7 26 0 0,5-4-45 0 0,3-7 13 0 0,3-7 5 0 0,5-8-13 0 0,5-8-14 0 0,2-8 3 0 0,-27 7-9322 0 0,0-3-1435 0 0,22-13 9799 0 0</inkml:trace>
  <inkml:trace contextRef="#ctx0" brushRef="#br2" timeOffset="870.67">4256 373 15072 0 0,'0'0'0'0'0,"-3"0"0"0"0,-7-3 0 0 0,-8-4 0 0 0,-3-1 989 0 0,-2 1-264 0 0,-1-2 136 0 0,0 0-6 0 0,2-2-352 0 0,3 1 90 0 0,3 1-38 0 0,3 1-5 0 0,4 0-511 0 0,3 1 137 0 0,2 0-61 0 0,2 1-5 0 0,2 4-8707 0 0,-1 0-1332 0 0,2-1 9076 0 0</inkml:trace>
  <inkml:trace contextRef="#ctx0" brushRef="#br3" timeOffset="2874.91">4297 908 15272 0 0,'0'0'0'0'0,"-2"-1"0"0"0,-8-4 0 0 0,-10-2 0 0 0,-5-1 812 0 0,-3 0-242 0 0,-1-1 129 0 0,-1 1-5 0 0,1 1-259 0 0,2 1 65 0 0,3 0-35 0 0,3 1 9 0 0,3 2-386 0 0,1 1 110 0 0,3 3-54 0 0,-1 2 10 0 0,1 4-200 0 0,2 2 68 0 0,1 4-32 0 0,1 4 2 0 0,2 4 0 0 0,1 1 10 0 0,2-1-13 0 0,3 0 14 0 0,2 0-14 0 0,3-3 14 0 0,3-2-5 0 0,6-3 2 0 0,7-3-9 0 0,7-4 12 0 0,5-4-5 0 0,8-7 2 0 0,8-9 10 0 0,4-8-4 0 0,5-7 2 0 0,2-7 10 0 0,0-6 80 0 0,-4-3-12 0 0,-3-2-1 0 0,-1 2 4 0 0,-6 2 9 0 0,-5 3 15 0 0,-4 2-13 0 0,-4 4 15 0 0,-3 2-98 0 0,-3 4 38 0 0,-3 4-26 0 0,-2 2 23 0 0,-2 2-44 0 0,-3 1 32 0 0,-3 5-29 0 0,-3 2 17 0 0,-2 4-34 0 0,-2 3 10 0 0,-1 2-4 0 0,-1 1 0 0 0,0 3-37 0 0,1 2 10 0 0,-1 2 5 0 0,-2 2-4 0 0,-2 4-26 0 0,-2 4 8 0 0,-2 6 6 0 0,-2 10-4 0 0,-4 14 30 0 0,-3 11-8 0 0,-3 7 4 0 0,0 5-9 0 0,0 1 12 0 0,1-1 5 0 0,0-2-11 0 0,1-2 14 0 0,3-3-14 0 0,1-6 14 0 0,3-7-5 0 0,4-8 12 0 0,5-6-4 0 0,2-8 2 0 0,3-8 0 0 0,1-7 0 0 0,4-5 0 0 0,0-3 0 0 0,0-3 0 0 0,5-8 0 0 0,6-11 10 0 0,5-12-4 0 0,4-10 12 0 0,0-9-13 0 0,-2-6-5 0 0,-2-4 11 0 0,-5-3-5 0 0,-2-3 2 0 0,-2-2-46 0 0,-2 1 3 0 0,-3 0 6 0 0,-3 1-5 0 0,-2 0-54 0 0,-2 3 26 0 0,0 3-21 0 0,-1 4 14 0 0,-2 5 23 0 0,-1 7 4 0 0,-1 7-9 0 0,-1 8 14 0 0,-2 4 5 0 0,1 4 17 0 0,-1 6-4 0 0,1 5-6 0 0,0 3 21 0 0,0 4 3 0 0,0 2-1 0 0,0 1 2 0 0,-1 1 0 0 0,1 0 0 0 0,0 0 0 0 0,-2 0 10 0 0,0-1 6 0 0,-2 0-2 0 0,-1 1-7 0 0,-2 2 12 0 0,-2 1-14 0 0,-1 1 23 0 0,-2 1-25 0 0,0 2 17 0 0,-1 2-6 0 0,1 1 21 0 0,0 2-15 0 0,0 0 5 0 0,2 2 9 0 0,2 1-4 0 0,3 1 2 0 0,3 2 0 0 0,2 3-9 0 0,3 4 21 0 0,2 4-16 0 0,2 4 15 0 0,0 3-42 0 0,1 3 22 0 0,-1 2-9 0 0,-2 1 12 0 0,-1 1-4 0 0,-4 1 2 0 0,-4 0 10 0 0,-3 1-13 0 0,-2 1-14 0 0,-3-3 22 0 0,0-2-26 0 0,-2-2 17 0 0,-2-2-24 0 0,-2-3 16 0 0,-1-2-6 0 0,2-1 2 0 0,0-2 19 0 0,3-5-15 0 0,2-3 5 0 0,2-4 9 0 0,4-4 6 0 0,2-4-11 0 0,3-2 4 0 0,1-2 9 0 0,1-2-32 0 0,1-2 20 0 0,-1-1-17 0 0,1-1 23 0 0,-1 0-7 0 0,0 0 3 0 0,1 0 10 0 0,-1-3-13 0 0,0-3-14 0 0,3-3 13 0 0,4-5-6 0 0,4-11 2 0 0,6-16 28 0 0,3-11 2 0 0,2-7 0 0 0,3-3 2 0 0,0 2 19 0 0,-2 3 4 0 0,-2 5-10 0 0,-3 3 14 0 0,-1 4-79 0 0,-3 5 32 0 0,-2 6-4 0 0,-3 6-11 0 0,-3 4-5 0 0,-3 5 11 0 0,-3 3-14 0 0,-2 2 23 0 0,-1 3-25 0 0,-1 2 7 0 0,-2 2-2 0 0,-3 0 0 0 0,-4-1 10 0 0,-5-1 6 0 0,-5 0-11 0 0,-4 2 4 0 0,-7 3 46 0 0,-5 3-14 0 0,-2 7-2 0 0,0 5 12 0 0,1 5-33 0 0,1 4 20 0 0,2 7-17 0 0,2 6 23 0 0,2 7-53 0 0,3 4 25 0 0,2 4 0 0 0,3 6-11 0 0,3 3-5 0 0,3 4 11 0 0,5 0-14 0 0,3 0 23 0 0,3-3-35 0 0,5-4 21 0 0,3-5-8 0 0,5-6 2 0 0,2-8-9 0 0,1-7 12 0 0,3-6-14 0 0,2-7 14 0 0,1-4-14 0 0,0-5 4 0 0,0-4-1 0 0,3-4 10 0 0,4-6-13 0 0,5-4 4 0 0,4-6-1 0 0,7-7 19 0 0,4-10-15 0 0,4-8 5 0 0,2-5-1 0 0,4-4 10 0 0,1-2-22 0 0,-1 1 16 0 0,-1 1-6 0 0,-2 1 2 0 0,-2 3 19 0 0,-3 4-6 0 0,-3 3-6 0 0,-2 2 21 0 0,-4 2-35 0 0,-4 3 11 0 0,-2 1-4 0 0,-2 3 10 0 0,-4 2 6 0 0,-3 3-2 0 0,-3 4-7 0 0,-3 3 21 0 0,-3 2-35 0 0,-2 4 21 0 0,-2 4-17 0 0,-2 3 14 0 0,-1 1-23 0 0,-1 2 16 0 0,0 1 4 0 0,-2 0-11 0 0,0 1-5 0 0,0 1 11 0 0,0-1-5 0 0,-1 0 2 0 0,1 0 0 0 0,0 1 10 0 0,0-1 6 0 0,0 0-11 0 0,0 0-5 0 0,0 0 1 0 0,0-1-1 0 0,0 0 0 0 0,0-1-9 0 0,0 2 12 0 0,0 0 5 0 0,-1 1-11 0 0,0 0 14 0 0,-1-1-5 0 0,1 1 2 0 0,0-1 10 0 0,0 1-22 0 0,1 0 6 0 0,-1 1-2 0 0,1 3 0 0 0,0 4-9 0 0,0 3 12 0 0,-1 5-5 0 0,0 7 12 0 0,0 9-22 0 0,0 8 16 0 0,1 6-6 0 0,0 2 2 0 0,0 2 0 0 0,0-2 10 0 0,0-2 6 0 0,-1 2-11 0 0,-1 0-5 0 0,-2-1 1 0 0,0-1-1 0 0,-1 0 0 0 0,1-4-9 0 0,1-5 12 0 0,3-3-5 0 0,-1-5 12 0 0,0-3-22 0 0,-1-5 16 0 0,1-4-15 0 0,2-2 14 0 0,0-4-5 0 0,1-3 12 0 0,0-2-4 0 0,-1-1 12 0 0,0-3-22 0 0,-1 0 6 0 0,1-2-2 0 0,0-3 0 0 0,3-4-9 0 0,3-3 12 0 0,2-3-5 0 0,5-11 12 0 0,3-14-4 0 0,4-12 2 0 0,1-10 0 0 0,2-3 10 0 0,-1-1-4 0 0,-3 2 2 0 0,-3 4 10 0 0,-1 2-13 0 0,-1 5 4 0 0,-2 4 18 0 0,1 4-15 0 0,1 3 15 0 0,-1 4-14 0 0,-1 6 14 0 0,1 5-14 0 0,-1 4 14 0 0,-2 4-42 0 0,-1 4 22 0 0,-1 4-9 0 0,-1 4 12 0 0,1 1-22 0 0,-1 1 6 0 0,0 2-2 0 0,-1 3 0 0 0,-1 4-9 0 0,1 3 12 0 0,-1 0-5 0 0,0 5 12 0 0,1 8-22 0 0,-1 7 16 0 0,-1 6-15 0 0,0 5 14 0 0,-1 5-14 0 0,-2 1 4 0 0,-2 2-1 0 0,0 2 10 0 0,-1 0-13 0 0,-1-1 4 0 0,0-2-1 0 0,1-3 10 0 0,2-5-13 0 0,-1-5 4 0 0,2-6-1 0 0,2-4 10 0 0,1-5-13 0 0,2-4 4 0 0,1-5-1 0 0,3-4 10 0 0,0-4 6 0 0,2-3 17 0 0,0-2-13 0 0,5-5 15 0 0,5-7-33 0 0,5-8 20 0 0,3-8-8 0 0,4-9 2 0 0,2-8 19 0 0,0-4-15 0 0,0-4 15 0 0,-2-2-14 0 0,-2 0 4 0 0,-1 0 18 0 0,-2 1-15 0 0,-2 0 15 0 0,-1 1-23 0 0,-2 4 25 0 0,-1 4-17 0 0,-1 5 15 0 0,0 6-14 0 0,-3 7 14 0 0,-1 5-14 0 0,-1 6 14 0 0,-2 4-42 0 0,-1 4 22 0 0,0 5-9 0 0,-1 2 2 0 0,1 3 0 0 0,0 4-9 0 0,1 3 2 0 0,2 6-1 0 0,3 7-9 0 0,3 6 12 0 0,1 5-5 0 0,2 4 2 0 0,0 3-9 0 0,-2 0 12 0 0,0 1-14 0 0,-2 3 14 0 0,-2 0-14 0 0,-3 2 4 0 0,-4 1-1 0 0,-2 2 19 0 0,-2 0-24 0 0,-5-2 7 0 0,-3 0-2 0 0,-4-1 10 0 0,-3-3-13 0 0,-5-2 4 0 0,-4-3-1 0 0,-5-4 10 0 0,-5-1-13 0 0,-2-3 4 0 0,-2-1-1 0 0,-2-3 10 0 0,-3-1 6 0 0,-1-3 17 0 0,0-1-13 0 0,-1-3 5 0 0,3-3 93 0 0,3-1-37 0 0,3-3 16 0 0,4-1 18 0 0,3 1-71 0 0,2-1 21 0 0,5-1 1 0 0,3 0-4 0 0,2-1 21 0 0,1-1-6 0 0,1-3 3 0 0,2 0 19 0 0,0-2-80 0 0,2 0 33 0 0,0-1-23 0 0,1 2 23 0 0,0 0-44 0 0,0 1 13 0 0,0-1-10785 0 0,0 0-1658 0 0,1 0 13607 0 0,-1 0-3471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9-10-03T16:56:57.952"/>
    </inkml:context>
    <inkml:brush xml:id="br0">
      <inkml:brushProperty name="width" value="0.1" units="cm"/>
      <inkml:brushProperty name="height" value="0.1" units="cm"/>
      <inkml:brushProperty name="color" value="#FF4E00"/>
      <inkml:brushProperty name="inkEffects" value="rainbow"/>
      <inkml:brushProperty name="anchorX" value="-2072.91016"/>
      <inkml:brushProperty name="anchorY" value="-2461.1731"/>
      <inkml:brushProperty name="scaleFactor" value="0.5"/>
    </inkml:brush>
    <inkml:brush xml:id="br1">
      <inkml:brushProperty name="width" value="0.1" units="cm"/>
      <inkml:brushProperty name="height" value="0.1" units="cm"/>
      <inkml:brushProperty name="color" value="#FF4E00"/>
      <inkml:brushProperty name="inkEffects" value="rainbow"/>
      <inkml:brushProperty name="anchorX" value="-3684.90088"/>
      <inkml:brushProperty name="anchorY" value="-2977.5769"/>
      <inkml:brushProperty name="scaleFactor" value="0.5"/>
    </inkml:brush>
    <inkml:brush xml:id="br2">
      <inkml:brushProperty name="width" value="0.1" units="cm"/>
      <inkml:brushProperty name="height" value="0.1" units="cm"/>
      <inkml:brushProperty name="color" value="#FF4E00"/>
      <inkml:brushProperty name="inkEffects" value="rainbow"/>
      <inkml:brushProperty name="anchorX" value="-5104.47119"/>
      <inkml:brushProperty name="anchorY" value="-4676.01855"/>
      <inkml:brushProperty name="scaleFactor" value="0.5"/>
    </inkml:brush>
    <inkml:brush xml:id="br3">
      <inkml:brushProperty name="width" value="0.1" units="cm"/>
      <inkml:brushProperty name="height" value="0.1" units="cm"/>
      <inkml:brushProperty name="color" value="#FF4E00"/>
      <inkml:brushProperty name="inkEffects" value="rainbow"/>
      <inkml:brushProperty name="anchorX" value="-5958.34961"/>
      <inkml:brushProperty name="anchorY" value="-5562.62012"/>
      <inkml:brushProperty name="scaleFactor" value="0.5"/>
    </inkml:brush>
    <inkml:brush xml:id="br4">
      <inkml:brushProperty name="width" value="0.1" units="cm"/>
      <inkml:brushProperty name="height" value="0.1" units="cm"/>
      <inkml:brushProperty name="color" value="#FF4E00"/>
      <inkml:brushProperty name="inkEffects" value="rainbow"/>
      <inkml:brushProperty name="anchorX" value="-8362.2373"/>
      <inkml:brushProperty name="anchorY" value="-6836.12109"/>
      <inkml:brushProperty name="scaleFactor" value="0.5"/>
    </inkml:brush>
  </inkml:definitions>
  <inkml:trace contextRef="#ctx0" brushRef="#br0">0 2572 10040 0 0,'0'0'0'0'0,"0"0"0"0"0,0 0 630 0 0,0 0-316 0 0,12-4-2 0 0,8-3 93 0 0,10-5-36 0 0,5-7 17 0 0,11-13-2 0 0,10-16-299 0 0,9-16 95 0 0,9-12-55 0 0,7-12 5 0 0,5-9-161 0 0,0-6 46 0 0,0-4-23 0 0,-2-5 9 0 0,-1-1-2 0 0,-2 1 1 0 0,-3-1 0 0 0,-2-3 0 0 0,-4 0 0 0 0,-4 2 0 0 0,0 5 0 0 0,-1 3 0 0 0,-3 2-10 0 0,-4 6 13 0 0,-6 4-14 0 0,-5 4 14 0 0,-7 6-14 0 0,-7 7 14 0 0,-6 7-14 0 0,-5 7 14 0 0,-7 8-23 0 0,-6 8 25 0 0,-5 9-17 0 0,-2 7 15 0 0,-3 8-4 0 0,-3 7 10 0 0,-3 7 7 0 0,-2 5-11 0 0,-3 6 14 0 0,-3 6 5 0 0,-2 5 8 0 0,-7 16-11 0 0,-10 19 51 0 0,-6 17-5 0 0,-4 13-6 0 0,1 12 14 0 0,2 9-79 0 0,5 5 32 0 0,4 2-13 0 0,7 4 10 0 0,4 2-21 0 0,6 3 16 0 0,4 2-15 0 0,3 0 14 0 0,2-2-23 0 0,2-5 16 0 0,1-5 4 0 0,4-5-11 0 0,1-6-5 0 0,2-7 11 0 0,1-5-14 0 0,-1-1 14 0 0,0-1-14 0 0,0-3 5 0 0,-2-3-2 0 0,0-4 0 0 0,-2-7 0 0 0,-2-7 0 0 0,-1-7 0 0 0,-1-7 0 0 0,-1-8 0 0 0,-1-7 0 0 0,-1-6 0 0 0,-1-6 9 0 0,-2-4-2 0 0,-1-5 1 0 0,0-3 0 0 0,-3-2 9 0 0,-4-2 7 0 0,-6-3-1 0 0,-5-4 10 0 0,-7-6-12 0 0,-7-6-14 0 0,-4-7 13 0 0,-2-5 4 0 0,2-6-11 0 0,1-4 51 0 0,1-3-24 0 0,3-1 19 0 0,3 1-4 0 0,0 2 10 0 0,2 4-12 0 0,3 5 14 0 0,2 4 5 0 0,4 4-39 0 0,5 5 3 0 0,3 7 7 0 0,3 6-4 0 0,4 5-46 0 0,4 4 32 0 0,3 2-30 0 0,2 4 17 0 0,1 4-15 0 0,2 4 14 0 0,4 1-14 0 0,6 4 14 0 0,6 4-14 0 0,8 1 5 0 0,4-1-12882 0 0,-4-5 12267 0 0</inkml:trace>
  <inkml:trace contextRef="#ctx0" brushRef="#br1" timeOffset="716.32">2084 1474 10152 0 0,'0'0'0'0'0,"0"0"0"0"0,-2 0 597 0 0,2 0-161 0 0,0 0 83 0 0,0 1 1 0 0,-1 1-252 0 0,0 2 72 0 0,0-1-36 0 0,0 1 18 0 0,-1-2-275 0 0,0 0 89 0 0,0 0-51 0 0,-1-2 23 0 0,1 0-137 0 0,1 0 49 0 0,0 0-31 0 0,1 1 14 0 0,3 1-23 0 0,0 2 16 0 0,0 0-5 0 0,4-1 10 0 0,3-2-2 0 0,6-3 1 0 0,3-2 0 0 0,5-5 0 0 0,3-4-28 0 0,1-6 17 0 0,-2-3-25 0 0,-2-2 25 0 0,-4-1-7 0 0,-6 0 11 0 0,-4 1-12 0 0,-5 1 14 0 0,-5 1-4 0 0,-3 1 1 0 0,-3 2 0 0 0,-2 2 0 0 0,-5 1 0 0 0,-4 2 0 0 0,-1 2-10 0 0,-3 4 22 0 0,-4 2-53 0 0,-3 2 16 0 0,0 5 2 0 0,0 7-12 0 0,-2 11 42 0 0,-1 11-3 0 0,-2 10 3 0 0,1 9 1 0 0,2 7 46 0 0,3 8-12 0 0,2 6 15 0 0,2 5-2 0 0,2 1 85 0 0,2 1-15 0 0,3 0 10 0 0,4 3-9 0 0,2 2-118 0 0,3 0 24 0 0,5-3-14 0 0,5-4 7 0 0,5-8-12 0 0,3-10 14 0 0,5-9 5 0 0,6-9-11 0 0,5-9 135 0 0,3-8-38 0 0,3-8 18 0 0,3-11 9 0 0,2-9-142 0 0,2-10 50 0 0,0-7-32 0 0,1-10 14 0 0,0-7 145 0 0,0-8-41 0 0,-2-7 21 0 0,-2-5 18 0 0,-2-6-107 0 0,-5-3 32 0 0,-3 0-15 0 0,-4-1 0 0 0,-4 1 56 0 0,-4 3-26 0 0,-4 6 21 0 0,-4 4-4 0 0,-4 7-121 0 0,-3 6 54 0 0,-2 10-41 0 0,-1 7 26 0 0,0 6 39 0 0,-2 6-11 0 0,1 6 7 0 0,1 4 0 0 0,1 4 19 0 0,2 3 4 0 0,1 1-10 0 0,0 11 14 0 0,1 14-126 0 0,2 16 36 0 0,1 11-17 0 0,-1 6 0 0 0,1 2 47 0 0,-1-2-14 0 0,-1-4 7 0 0,-2-3 10 0 0,-1-4 6 0 0,0-3 17 0 0,2-5-13 0 0,0 0 15 0 0,-1-2-14 0 0,-1-2 14 0 0,1-5-5 0 0,1-4 2 0 0,2-4-65 0 0,1-5 28 0 0,0-4-22 0 0,3-3 14 0 0,1-4-23 0 0,2-2 25 0 0,-1-4-26 0 0,5-3 17 0 0,5-7-15 0 0,7-6 4 0 0,-11 3-7310 0 0,2-1-1125 0 0,11-7 7685 0 0</inkml:trace>
  <inkml:trace contextRef="#ctx0" brushRef="#br2" timeOffset="845.16">2817 634 13056 0 0,'0'0'0'0'0,"-1"-1"0"0"0,-2 0 0 0 0,-2-2 0 0 0,-2 1 672 0 0,1 2-192 0 0,1 2 96 0 0,5 0 0 0 0,4 1-262 0 0,1 2 94 0 0,2 2-43 0 0,0 3 3 0 0,-1 0-15147 0 0,-1-2 14146 0 0</inkml:trace>
  <inkml:trace contextRef="#ctx0" brushRef="#br3" timeOffset="1605.44">2863 1686 10656 0 0,'0'0'0'0'0,"1"1"0"0"0,2 5 0 0 0,1 4 0 0 0,2 4 625 0 0,3 2-169 0 0,2 2 96 0 0,2 0-11 0 0,1-3-341 0 0,1-2 98 0 0,-2-3-50 0 0,0-2 9 0 0,3-3-96 0 0,1-3 47 0 0,1-2-28 0 0,4-6 15 0 0,7-8-172 0 0,4-7 49 0 0,4-5-24 0 0,-1-4 9 0 0,-1-4 156 0 0,-6 0-25 0 0,-3 0 8 0 0,-5-1 15 0 0,-5-1-256 0 0,-4 1 82 0 0,-3 2-57 0 0,-3 0 25 0 0,-4 3-63 0 0,-3 3 18 0 0,-2 3-18 0 0,-2 4 22 0 0,0 5-100 0 0,0 5 48 0 0,-1 3-28 0 0,0 3 15 0 0,-1 3-14 0 0,0 2 14 0 0,-1 2-14 0 0,0 7 23 0 0,-2 12 22 0 0,-2 11-6 0 0,-1 10 4 0 0,0 9 9 0 0,-1 6 7 0 0,0 4 17 0 0,0 1-13 0 0,0 3 15 0 0,1 1 24 0 0,0-1 2 0 0,1-3 2 0 0,0 2 10 0 0,1-3-2 0 0,4-4 10 0 0,4-5-12 0 0,1-6 14 0 0,3-7 136 0 0,3-8-39 0 0,3-7 20 0 0,4-7-10 0 0,4-7-24 0 0,2-6-4 0 0,1-4 0 0 0,5-8-2 0 0,8-8 112 0 0,6-10-32 0 0,6-9 16 0 0,5-7 0 0 0,0-5-94 0 0,-1-3 18 0 0,0-2-10 0 0,-3-2 16 0 0,-1-2-88 0 0,-5-1 35 0 0,-5 2-14 0 0,-3 1 1 0 0,-1 3 9 0 0,-5 4-2 0 0,-4 3 1 0 0,-5 5-10 0 0,-3 5-43 0 0,-3 7 30 0 0,-4 4-21 0 0,0 6 5 0 0,-2 3 74 0 0,-1 4-12 0 0,-2 4 17 0 0,-1 2-11 0 0,-1 3 88 0 0,0 3-15 0 0,-1 0 18 0 0,1 7-11 0 0,-1 9-33 0 0,-1 11 9 0 0,-1 8-5 0 0,0 7-9 0 0,-1 2-100 0 0,0 1 18 0 0,-1-2-2 0 0,3-3-5 0 0,2-4 21 0 0,-1-6-6 0 0,2-5 3 0 0,2-6 0 0 0,4-3 66 0 0,3-5-29 0 0,1-4 22 0 0,3-2-5 0 0,3-4-63 0 0,5-4 18 0 0,1-4-9 0 0,4-7-9 0 0,4-9-26 0 0,4-7 7 0 0,2-5-13 0 0,0-7 21 0 0,-2-4-35 0 0,-2-1 21 0 0,-2-1-8 0 0,-4-2 2 0 0,-3-1-18 0 0,-1 0 4 0 0,-2 4-2 0 0,-4 2 0 0 0,-3 6-9 0 0,-2 5 12 0 0,-4 4-5 0 0,-1 5 2 0 0,-4 6-18 0 0,-1 4 4 0 0,-1 5-2 0 0,0 4-9 0 0,1 2 12 0 0,0 1 5 0 0,1 1-11 0 0,-1 3 14 0 0,-1 8 14 0 0,-2 8-4 0 0,1 5 3 0 0,1 8 0 0 0,-1 9 28 0 0,1 6-8 0 0,1 5-5 0 0,-1 1 21 0 0,1-1 68 0 0,1-2 0 0 0,3-3-4 0 0,3-4 15 0 0,1-4-42 0 0,4-4 22 0 0,1-5-18 0 0,3-1 4 0 0,4-1-19 0 0,4 0 4 0 0,2-4-2 0 0,6-3 10 0 0,-19-14-8372 0 0,1 0-1280 0 0,7 2 8746 0 0</inkml:trace>
  <inkml:trace contextRef="#ctx0" brushRef="#br4" timeOffset="2592.82">4916 1120 13968 0 0,'0'0'0'0'0,"0"0"0"0"0,0 3 0 0 0,0 2 0 0 0,-2 1 718 0 0,0 0-186 0 0,0 1 79 0 0,2 2 26 0 0,0 3-176 0 0,1 1 61 0 0,0 0-28 0 0,0 0 12 0 0,1 1-228 0 0,2-1 66 0 0,2-2-32 0 0,2-2 10 0 0,2-3-368 0 0,0-2 106 0 0,-1-2-52 0 0,4-3 0 0 0,6-4 28 0 0,5-4-8 0 0,5-3 14 0 0,4-6-13 0 0,2-3-24 0 0,-1-3 17 0 0,-3 0 2 0 0,-5-1-11 0 0,-5 0 14 0 0,-6 2 5 0 0,-5 1-11 0 0,-4 3 14 0 0,-4 1-23 0 0,-1 2 6 0 0,-1 3-11 0 0,-1 4 12 0 0,0 1-5 0 0,0 3 21 0 0,-1 0-24 0 0,1 2 17 0 0,-1 3-15 0 0,1 1 4 0 0,-1 3-10 0 0,-3 5 12 0 0,-5 10-23 0 0,-7 14 16 0 0,-7 12-6 0 0,-7 13 12 0 0,-5 9 15 0 0,0 5 15 0 0,1 0-12 0 0,2 1 15 0 0,2-4 14 0 0,0-5-4 0 0,0-4-6 0 0,0-6 21 0 0,1-5-44 0 0,2-6 4 0 0,3-3 7 0 0,2-1-5 0 0,2 0 40 0 0,2-2-12 0 0,4-2 6 0 0,4-2 19 0 0,4-1-99 0 0,4-4 39 0 0,2-4-17 0 0,6-3 2 0 0,3-4-9 0 0,1-4 12 0 0,2-5-14 0 0,4-3 14 0 0,4-5-23 0 0,3-3 16 0 0,3-6-6 0 0,4-7 2 0 0,7-7 19 0 0,3-6-15 0 0,4-3 5 0 0,-1-6-1 0 0,-2-3-9 0 0,-2-2 12 0 0,-3-2-14 0 0,-1-4 4 0 0,-2-2-10 0 0,-1-2 12 0 0,-2-2-5 0 0,1-2 2 0 0,0-2-9 0 0,-1-1 12 0 0,-1 0-5 0 0,0 1 12 0 0,-1 0-22 0 0,-1 5 6 0 0,-3 3-2 0 0,-2 5 0 0 0,-1 5-18 0 0,-4 6 14 0 0,-2 7-6 0 0,-2 5 12 0 0,-2 8-13 0 0,-1 5 4 0 0,-3 4-1 0 0,-2 3 0 0 0,1 4 0 0 0,0 3-9 0 0,-1 1 12 0 0,0 8 5 0 0,2 11-2 0 0,0 11 2 0 0,0 7 0 0 0,2 4 0 0 0,1 0 0 0 0,0-3 0 0 0,-1-4 0 0 0,-3-3 0 0 0,-2-4 0 0 0,-2-5 10 0 0,-1-5 6 0 0,0-4-11 0 0,0-1 14 0 0,-1-4 5 0 0,1-3-2 0 0,-1-2 2 0 0,1-1 0 0 0,0-1 19 0 0,0-1-24 0 0,0-1 26 0 0,0-1-17 0 0,0-1 15 0 0,0-1-14 0 0,-1-1 14 0 0,0 0-14 0 0,-1-1 14 0 0,2 0-14 0 0,0-1 14 0 0,1-1 61 0 0,-1-1-8 0 0,0-2 16 0 0,-1-2-11 0 0,0-3-52 0 0,0-3 15 0 0,0-2-17 0 0,2 1 21 0 0,2 0-25 0 0,4 4 7 0 0,2 3-11 0 0,1 1 12 0 0,3 3 23 0 0,1 2 4 0 0,3 1-9 0 0,4 0 14 0 0,4 4-89 0 0,3 2 36 0 0,2 2-6 0 0,1 1-11 0 0,-1 1 14 0 0,-3-1 5 0 0,0-2-11 0 0,1 1 14 0 0,1-2-5 0 0,1-1 2 0 0,0-3 10 0 0,0-5-13 0 0,0-4-24 0 0,-1-4 26 0 0,-1-4-28 0 0,1-5 17 0 0,-1-3 4 0 0,-1-4 8 0 0,-2 0-11 0 0,-3-1 4 0 0,-3-1-10 0 0,-5 2 2 0 0,-4 1-10 0 0,-3 3 12 0 0,-3 1-23 0 0,-4 2 16 0 0,-2 2-6 0 0,-3 2 2 0 0,-5 0-9 0 0,-4 0 21 0 0,-4-1-16 0 0,-4 0 5 0 0,-5 1-10 0 0,-5 2 12 0 0,-5 1-14 0 0,-3 4 14 0 0,-3 4-14 0 0,-1 4 4 0 0,-1 5-1 0 0,-3 3 10 0 0,-2 5-13 0 0,-1 7 4 0 0,-2 7-1 0 0,-1 12 10 0 0,-1 11-13 0 0,0 10 4 0 0,1 12-1 0 0,3 11 10 0 0,1 7-13 0 0,5 2 4 0 0,4 3-1 0 0,2-1 0 0 0,5-4 0 0 0,5-6 0 0 0,9-6 0 0 0,8-6 0 0 0,11-53 0 0 0,1-1 0 0 0,1 16 0 0 0,0-20 0 0 0,1 0 0 0 0,0 0 0 0 0,1-1 0 0 0,1 1 0 0 0,-1-1 0 0 0,1 0 0 0 0,1 0 0 0 0,0-1 0 0 0,1 1 0 0 0,0-1 0 0 0,0-1 0 0 0,1 0 0 0 0,0 0 0 0 0,2 1 0 0 0,0-2 5 0 0,-1 1 0 0 0,2-2-1 0 0,-1 1 1 0 0,1-1-5 0 0,1 0 1 0 0,0-1 1 0 0,1 0-1 0 0,10 4-1 0 0,-8-5 3 0 0,1-1 0 0 0,-1 0 0 0 0,8 1-3 0 0,-3-3 3 0 0,0 0 0 0 0,0-1-1 0 0,1-1-2 0 0,7-1 9 0 0,0-1 0 0 0,3-2-9 0 0,61-14 33 0 0,5-12-22 0 0,6-10 17 0 0,4-10 4 0 0,0-5-2 0 0,0-6-7 0 0,2-4 21 0 0,-2-3-53 0 0,-2 1 25 0 0,-4 2-19 0 0,-3-1 14 0 0,-57 39-9732 0 0,-3 1-1495 0 0,18-13 10227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9-10-06T14:51:53.104"/>
    </inkml:context>
    <inkml:brush xml:id="br0">
      <inkml:brushProperty name="width" value="0.09701" units="cm"/>
      <inkml:brushProperty name="height" value="0.09701" units="cm"/>
      <inkml:brushProperty name="color" value="#002060"/>
    </inkml:brush>
  </inkml:definitions>
  <inkml:trace contextRef="#ctx0" brushRef="#br0">4743 1808 17383 0 0,'1'14'-1506'0'0,"0"3"9255"0"0,-6-27-3063 0 0,3 2-4668 0 0,0-1-1 0 0,1 1 0 0 0,1 0 0 0 0,-1 0 1 0 0,1-2-18 0 0,-1-19 48 0 0,-9-38 201 0 0,-7-17-249 0 0,12 58 49 0 0,4 17-25 0 0,-1 0 0 0 0,0 0-1 0 0,-1 1 1 0 0,1-1-1 0 0,-2 1 1 0 0,-1-4-24 0 0,-15-25 123 0 0,2-1-1 0 0,1 0 1 0 0,2-1 0 0 0,-2-16-123 0 0,5 19 90 0 0,7 26-62 0 0,2-1 1 0 0,-1 1 0 0 0,2-1-1 0 0,-1 0 1 0 0,1 0-1 0 0,0-9-28 0 0,2 18 3 0 0,0 0 1 0 0,0 0-1 0 0,0 0 0 0 0,0 1 0 0 0,1-1 0 0 0,-1 0 1 0 0,0 0-1 0 0,1 0 0 0 0,-1 0 0 0 0,1 0 0 0 0,0 0 1 0 0,0 1-1 0 0,-1-1 0 0 0,1 0 0 0 0,0 1 0 0 0,1-1 1 0 0,-1 1-1 0 0,0-1 0 0 0,1 0-3 0 0,0 0 6 0 0,1 1-1 0 0,0-1 1 0 0,-1 1-1 0 0,1 0 1 0 0,0 0 0 0 0,0 0-1 0 0,0 0 1 0 0,0 0-1 0 0,0 1 1 0 0,0-1 0 0 0,0 1-1 0 0,0 0-5 0 0,1-1 8 0 0,0 1-1 0 0,1 0 1 0 0,-1 0-1 0 0,0 1 1 0 0,0-1-1 0 0,0 1 1 0 0,0 0-1 0 0,0 0 1 0 0,0 0-1 0 0,0 1 1 0 0,0 0-1 0 0,-1-1 1 0 0,1 1 0 0 0,0 0-1 0 0,-1 1 1 0 0,0-1-1 0 0,1 1 1 0 0,-1-1-1 0 0,0 1 1 0 0,0 0-1 0 0,-1 0 1 0 0,1 0-1 0 0,0 1-7 0 0,0 1 9 0 0,1 0 0 0 0,-1 0 0 0 0,0 0 0 0 0,-1 0 0 0 0,1 1 0 0 0,-1-1 0 0 0,0 1 0 0 0,0-1 0 0 0,-1 1 0 0 0,1 0-1 0 0,-1 0 1 0 0,-1 0 0 0 0,1 0 0 0 0,-1 0 0 0 0,0 0 0 0 0,-1 1-9 0 0,-2 14 52 0 0,0 0 1 0 0,-2 1-1 0 0,-1-1 0 0 0,-1-1 0 0 0,-7 16-52 0 0,-10 32 63 0 0,19-52-43 0 0,0 0-1 0 0,-1 0 1 0 0,-1 0 0 0 0,0-1 0 0 0,-5 6-20 0 0,0 0 93 0 0,0 1 0 0 0,1 1 0 0 0,-2 9-93 0 0,8-22 33 0 0,-9 17 64 0 0,11-22-75 0 0,1-1 0 0 0,-1 1-1 0 0,1 0 1 0 0,0 0 0 0 0,0 0 0 0 0,0 0-1 0 0,0 1 1 0 0,1-1 0 0 0,0 4-22 0 0,-2 12 69 0 0,2-18-47 0 0,0 0 1 0 0,1 0 0 0 0,-1 1-1 0 0,1-1 1 0 0,-1 0-1 0 0,1 0 1 0 0,0 0 0 0 0,1 0-1 0 0,-1 0 1 0 0,0 0 0 0 0,1 0-1 0 0,0 0 1 0 0,0 0 0 0 0,0 0-1 0 0,0 0 1 0 0,0 0-1 0 0,0 0 1 0 0,1 0 0 0 0,0-1-1 0 0,1 3-22 0 0,0 0 21 0 0,0-1 0 0 0,1 0 0 0 0,0 0 0 0 0,0 0 0 0 0,0 0 0 0 0,1-1 0 0 0,-1 1-1 0 0,1-1 1 0 0,-1 0 0 0 0,1-1 0 0 0,0 1 0 0 0,1-1 0 0 0,-1 0 0 0 0,0 0 0 0 0,0 0 0 0 0,1-1-1 0 0,-1 0 1 0 0,6 1-21 0 0,147 12 468 0 0,-83-8-4638 0 0,-36-5-16048 0 0</inkml:trace>
  <inkml:trace contextRef="#ctx0" brushRef="#br0" timeOffset="-3936.2">1177 465 11952 0 0,'0'0'865'0'0,"0"0"6"0"0,0 0 1 0 0,0 0-14 0 0,0 0-51 0 0,0 0-9 0 0,0 0 4 0 0,0-6-45 0 0,-1-17-194 0 0,-3 66 3062 0 0,-13 39-2890 0 0,-1 12-670 0 0,12-41 79 0 0,5-31-51 0 0,-1-1 1 0 0,-2 1 0 0 0,0-1 0 0 0,-3 6-94 0 0,4-16 89 0 0,1 1 0 0 0,0-1 1 0 0,1 1-1 0 0,0 0 0 0 0,1 12-89 0 0,1-14 64 0 0,-1 0-1 0 0,-1 0 1 0 0,0-1-1 0 0,0 1 0 0 0,-1 0 1 0 0,0 0-1 0 0,-2 1-63 0 0,-2 5 94 0 0,1-3 1 0 0,-1 0 0 0 0,2 1-1 0 0,0-1 1 0 0,0 1 0 0 0,1 0 0 0 0,1 0-1 0 0,1 0 1 0 0,0 5-95 0 0,-6 182 1440 0 0,7-197-1384 0 0,1 0-1 0 0,-1 0 1 0 0,1 0-1 0 0,0 0 1 0 0,0-1-1 0 0,0 1 1 0 0,0 0 0 0 0,1 0-1 0 0,-1-1 1 0 0,1 1-1 0 0,0-1 1 0 0,0 0-1 0 0,0 1 1 0 0,1-1-1 0 0,1 2-55 0 0,-1-3 62 0 0,0 0-1 0 0,0 0 0 0 0,0 0 0 0 0,1-1 0 0 0,-1 1 0 0 0,0-1 0 0 0,1 0 1 0 0,-1 0-1 0 0,1 0 0 0 0,-1 0 0 0 0,1-1 0 0 0,0 0 0 0 0,-1 1 0 0 0,4-1-61 0 0,0-2 59 0 0,1-1-1 0 0,-1 1 0 0 0,0-1 0 0 0,0-1 0 0 0,0 1 1 0 0,0-1-1 0 0,-1 0 0 0 0,0-1 0 0 0,1 0 0 0 0,0-1-58 0 0,9-6 72 0 0,-1 0-18 0 0,-1-1-1 0 0,0-1 1 0 0,-1 0 0 0 0,0 0 0 0 0,-1-2 0 0 0,0 0-54 0 0,22-27 141 0 0,0-3 123 0 0,-1 0 1 0 0,19-42-265 0 0,-43 71 42 0 0,-1-1 0 0 0,0 0-1 0 0,-1-1-41 0 0,0-1 51 0 0,1 0 0 0 0,8-14-51 0 0,-2 9 39 0 0,-9 14-13 0 0,1 0 0 0 0,0 1 0 0 0,1 0-1 0 0,4-5-25 0 0,-9 14 7 0 0,-1-1-1 0 0,1 0 0 0 0,-1 0 0 0 0,1 0 0 0 0,-1 0 0 0 0,0 0 1 0 0,0 0-1 0 0,0 0 0 0 0,0-1 0 0 0,0 1 0 0 0,0 0 1 0 0,-1-1-1 0 0,1 1 0 0 0,-1 0 0 0 0,0-1 0 0 0,1 1 0 0 0,-1-2-6 0 0,0-3 7 0 0,0 7-6 0 0,0 0 0 0 0,1-1 1 0 0,-1 1-1 0 0,0 0 0 0 0,0-1 0 0 0,0 1 0 0 0,0 0 0 0 0,0-1 0 0 0,0 1 0 0 0,1 0 0 0 0,-1-1 0 0 0,0 1 0 0 0,0 0 0 0 0,0 0 0 0 0,1-1 0 0 0,-1 1 0 0 0,0 0 0 0 0,1 0 0 0 0,-1-1 0 0 0,0 1 0 0 0,0 0 0 0 0,1 0 0 0 0,-1 0 0 0 0,0-1 0 0 0,1 1 1 0 0,-1 0-1 0 0,0 0 0 0 0,1 0 0 0 0,-1 0 0 0 0,1 0 0 0 0,-1 0 0 0 0,0 0 0 0 0,1 0 0 0 0,-1 0 0 0 0,0 0 0 0 0,1 0 0 0 0,-1 0 0 0 0,0 0 0 0 0,1 0 0 0 0,-1 0-1 0 0,3-1 69 0 0,-10 69-53 0 0,2 1-1 0 0,4 4-15 0 0,0-47 1 0 0,3 30 2 0 0,0-38 0 0 0,-2 0-1 0 0,-1 15-2 0 0,0-26 2 0 0,1 0 0 0 0,0-1-1 0 0,0 1 1 0 0,1 0 0 0 0,-1-1 0 0 0,2 1-1 0 0,-1 0 1 0 0,1-1 0 0 0,0 0 0 0 0,0 2-2 0 0,0-4 8 0 0,-1-1 1 0 0,1 1-1 0 0,0-1 1 0 0,0 0-1 0 0,0 0 1 0 0,1 0-1 0 0,-1 0 1 0 0,1 0-1 0 0,-1 0 1 0 0,1-1-1 0 0,0 1 1 0 0,0-1-1 0 0,0 0 1 0 0,0 0-1 0 0,1 0 1 0 0,-1 0-1 0 0,1-1 1 0 0,-1 1-9 0 0,0-2 8 0 0,-1 0 1 0 0,1-1 0 0 0,-1 1-1 0 0,1-1 1 0 0,-1 0 0 0 0,1 1-1 0 0,-1-1 1 0 0,0 0 0 0 0,0 0-1 0 0,1 0 1 0 0,-1-1-1 0 0,0 1 1 0 0,0-1-9 0 0,5-2 6 0 0,1 1-1 0 0,-2-1 0 0 0,1 0-1 0 0,0-1 1 0 0,-1 0-1 0 0,0 0 1 0 0,0 0-1 0 0,0-1 1 0 0,-1 0 0 0 0,0 0-1 0 0,0 0 1 0 0,0-1-1 0 0,-1 0 1 0 0,4-6-5 0 0,8-12 10 0 0,16-25-352 0 0,-23 33-3254 0 0,-6 11-16168 0 0</inkml:trace>
  <inkml:trace contextRef="#ctx0" brushRef="#br0" timeOffset="-3495.44">1796 230 20503 0 0,'0'0'0'0'0,"0"0"0"0"0,-4 4 0 0 0,-3 4 768 0 0,3 7 8 0 0,4-7-8 0 0,0 9 8 0 0,0 6-296 0 0,0-2 8 0 0,4-4-8 0 0,7-2 16 0 0,-3 2-560 0 0,1-3 0 0 0,-9-14-18999 0 0</inkml:trace>
  <inkml:trace contextRef="#ctx0" brushRef="#br0" timeOffset="-3133.83">2086 1 19495 0 0,'-3'68'379'0'0,"7"35"722"0"0,-3-87-859 0 0,-1 0-1 0 0,0 0 0 0 0,-1 0 1 0 0,0 0-1 0 0,-1-1 0 0 0,-4 13-241 0 0,-14 82 983 0 0,13-68-450 0 0,-1 0 1 0 0,-5 8-534 0 0,6-21 349 0 0,1 0 0 0 0,-1 15-349 0 0,-7 34 455 0 0,5-43-262 0 0,1-4-104 0 0,1 1 0 0 0,1 0 0 0 0,2 0 0 0 0,1 4-89 0 0,-1-1 135 0 0,-1 1-1 0 0,-1-1 0 0 0,-10 29-134 0 0,3-14 540 0 0,0 20-540 0 0,2 12 378 0 0,1-3 572 0 0,-10 29-950 0 0,12-54 367 0 0,7-42-214 0 0,-1 0 0 0 0,0 0 0 0 0,-1 0-1 0 0,-4 10-152 0 0,7-22 29 0 0,0 1-1 0 0,0 0 0 0 0,0 0 0 0 0,0-1 0 0 0,-1 1 1 0 0,1 0-1 0 0,0-1 0 0 0,-1 1 0 0 0,1 0 1 0 0,0-1-1 0 0,-1 1 0 0 0,1 0 0 0 0,-1-1 0 0 0,1 1 1 0 0,-1-1-1 0 0,1 1 0 0 0,-1-1 0 0 0,0 1 0 0 0,1-1 1 0 0,-1 1-1 0 0,0-1 0 0 0,1 0 0 0 0,-1 1 0 0 0,0-1 1 0 0,1 0-1 0 0,-2 1-28 0 0,2-2 11 0 0,-1 1 0 0 0,0 0 0 0 0,0-1 0 0 0,1 1 0 0 0,-1-1 0 0 0,0 1 0 0 0,0 0 0 0 0,1-1 0 0 0,-1 0 0 0 0,0 1 0 0 0,1-1 0 0 0,-1 1 0 0 0,1-1 0 0 0,-1 0 0 0 0,1 0 0 0 0,-1 1 0 0 0,1-1 0 0 0,-1 0 0 0 0,1 0-11 0 0,-5-10-14 0 0,0 1 0 0 0,1-1 0 0 0,-2-7 14 0 0,5 13 47 0 0,-2-3-44 0 0,0-1 0 0 0,1 1-1 0 0,1-1 1 0 0,-1 1-1 0 0,1-1 1 0 0,1 0-1 0 0,0 0 1 0 0,0 1-1 0 0,0-1 1 0 0,1 0-1 0 0,1 0 1 0 0,-1 1 0 0 0,1-1-1 0 0,1 1 1 0 0,0-1-1 0 0,0 1 1 0 0,0 0-1 0 0,1 0 1 0 0,0 1-1 0 0,1-1 1 0 0,0 1 0 0 0,0 0-1 0 0,4-4-2 0 0,23-26-22 0 0,-12 13-21 0 0,1 1-1 0 0,1 1 1 0 0,12-8 43 0 0,9-3-80 0 0,-2 2-124 0 0,34-33 204 0 0,3-5-93 0 0,-45 42 34 0 0,-2-1-1 0 0,12-15 60 0 0,-11 9-47 0 0,-20 23 27 0 0,-1-1 0 0 0,-1 0 0 0 0,0 0 0 0 0,3-6 20 0 0,-3 3-25 0 0,0 1 0 0 0,2 0-1 0 0,-1 1 1 0 0,4-2 25 0 0,-12 12-5 0 0,-1 0-6 0 0,0 0-1 0 0,1 0 1 0 0,-1-1 0 0 0,0 1 0 0 0,-1-1 0 0 0,1 0-1 0 0,0 1 1 0 0,0-4 11 0 0,10-19-246 0 0,-10 25 110 0 0,0-5-63 0 0,-2 6 158 0 0,0 0-3 0 0,0 0 0 0 0,0 0-35 0 0,0 0-10 0 0,-3 3-5 0 0,-31 43 62 0 0,2 1 0 0 0,2 1-1 0 0,2 2 1 0 0,0 6 32 0 0,12-9 24 0 0,14-39-11 0 0,0 1-1 0 0,-1-1 1 0 0,0 0-1 0 0,-1 0 1 0 0,-1 2-13 0 0,3-6 29 0 0,1-1-1 0 0,0 1 1 0 0,0 0 0 0 0,0-1 0 0 0,0 1-1 0 0,0 0 1 0 0,1 0 0 0 0,-1 0 0 0 0,1-1-1 0 0,0 1 1 0 0,1 0 0 0 0,-1 0 0 0 0,1 0 0 0 0,-1-1-1 0 0,1 2-28 0 0,2 15 150 0 0,-3-18-138 0 0,1-1 1 0 0,-1 1-1 0 0,1 0 0 0 0,0-1 1 0 0,-1 1-1 0 0,1-1 0 0 0,0 1 1 0 0,0 0-1 0 0,0-1 0 0 0,0 0 0 0 0,0 1 1 0 0,1-1-1 0 0,-1 0 0 0 0,0 0 1 0 0,1 1-1 0 0,-1-1 0 0 0,1 0 0 0 0,-1 0 1 0 0,1-1-1 0 0,-1 1 0 0 0,1 0 1 0 0,0 0-1 0 0,-1-1 0 0 0,1 1 1 0 0,0-1-1 0 0,-1 0 0 0 0,1 1 0 0 0,0-1 1 0 0,0 0-1 0 0,0 0 0 0 0,0 0-12 0 0,6 1 76 0 0,1-1 0 0 0,-1 1 0 0 0,0-2 0 0 0,1 1 0 0 0,-1-1 0 0 0,6-2-76 0 0,18-5 116 0 0,0-1-1 0 0,-1-2 1 0 0,0-1-1 0 0,-1-2 1 0 0,19-11-116 0 0,-19 8-3724 0 0,21-18 3724 0 0,-21 12-19086 0 0</inkml:trace>
  <inkml:trace contextRef="#ctx0" brushRef="#br0" timeOffset="-2237.31">645 1607 16687 0 0,'0'-1'131'0'0,"-1"0"-1"0"0,1 0 0 0 0,-1 1 1 0 0,1-1-1 0 0,0 0 0 0 0,-1 0 0 0 0,1 1 1 0 0,0-1-1 0 0,0 0 0 0 0,0 0 1 0 0,0 0-1 0 0,-1 0 0 0 0,1 1 0 0 0,0-1 1 0 0,0 0-1 0 0,1 0 0 0 0,-1 0 1 0 0,0 0-1 0 0,0 1 0 0 0,0-1 0 0 0,0 0 1 0 0,1 0-1 0 0,-1 0 0 0 0,0 1 1 0 0,1-1-1 0 0,-1 0 0 0 0,1 0-130 0 0,-1 0 175 0 0,1 0 0 0 0,-1 0-1 0 0,1 0 1 0 0,-1 0 0 0 0,1 0 0 0 0,-1 0 0 0 0,0 0-1 0 0,0 0 1 0 0,1 0 0 0 0,-1 0 0 0 0,0 0 0 0 0,0 0-1 0 0,0 0 1 0 0,0 0 0 0 0,0 0 0 0 0,-1-1 0 0 0,1 1-175 0 0,-1-7 1588 0 0,-2 1 38 0 0,-6 1-1816 0 0,6 6 181 0 0,0-1 0 0 0,0 1 0 0 0,0 0 0 0 0,0 0 0 0 0,-1 0 0 0 0,1 1 0 0 0,0-1 0 0 0,0 1 1 0 0,0-1-1 0 0,1 1 0 0 0,-1 0 0 0 0,0 0 0 0 0,0 1 0 0 0,-1 0 9 0 0,-14 4-43 0 0,7-4 24 0 0,1 1 0 0 0,0 0 1 0 0,0 1-1 0 0,0 0 0 0 0,0 1 1 0 0,1 0-1 0 0,-1 0 0 0 0,1 1 1 0 0,0 1-1 0 0,1-1 0 0 0,0 1 1 0 0,0 0-1 0 0,0 1 0 0 0,1 0 1 0 0,0 0-1 0 0,-1 3 19 0 0,-20 27-57 0 0,21-29 53 0 0,-1 0 1 0 0,2 1 0 0 0,-1-1 0 0 0,2 1-1 0 0,-1 1 1 0 0,1-1 0 0 0,-3 11 3 0 0,-31 98 51 0 0,36-108-36 0 0,1 0 1 0 0,1 1-1 0 0,0-1 1 0 0,0 1-1 0 0,1-1 1 0 0,1 5-16 0 0,-1 29 60 0 0,0-26 22 0 0,0 0 0 0 0,1-1 0 0 0,1 1 0 0 0,2 4-82 0 0,0-1 140 0 0,-2 1 0 0 0,1 13-140 0 0,-3-14 95 0 0,2 0 1 0 0,1 0-1 0 0,0-1 0 0 0,3 6-95 0 0,1 11 162 0 0,-1-1-1 0 0,-2 4-161 0 0,-4-28 85 0 0,0 0 1 0 0,-1 0-1 0 0,-1 0 0 0 0,-3 12-85 0 0,5-23 10 0 0,-1 0-1 0 0,0 0 1 0 0,0 0-1 0 0,0 0 1 0 0,0 0-1 0 0,0 0 1 0 0,0-1 0 0 0,-1 1-1 0 0,1-1 1 0 0,-1 2-10 0 0,0-1 12 0 0,0-1 1 0 0,1 1 0 0 0,0 0 0 0 0,-1 0-1 0 0,1 0 1 0 0,0 0 0 0 0,0 0-1 0 0,0 0 1 0 0,0 0 0 0 0,-1 2-13 0 0,2 0 14 0 0,-1 0 1 0 0,-1 0 0 0 0,1-1-1 0 0,0 1 1 0 0,-1-1 0 0 0,0 1-1 0 0,0-1 1 0 0,0 0 0 0 0,0 1-1 0 0,0-1 1 0 0,-1 0 0 0 0,1-1-1 0 0,-1 1 1 0 0,0 0 0 0 0,0-1-1 0 0,0 1 1 0 0,0-1 0 0 0,0 0-1 0 0,-3 1-14 0 0,-5 2 50 0 0,-1-1 0 0 0,1 0 0 0 0,-1 0 0 0 0,0-1 0 0 0,-7 0-50 0 0,3 1 41 0 0,-11 3 55 0 0,11-3-61 0 0,-1 0 0 0 0,1-1 0 0 0,-2 0-35 0 0,15-3 14 0 0,-1 1 1 0 0,1-1 0 0 0,0 0 0 0 0,-1 0 0 0 0,1-1 0 0 0,-1 1 0 0 0,1-1 0 0 0,0 1 0 0 0,-1-1-1 0 0,1 0 1 0 0,0 0 0 0 0,0-1 0 0 0,0 1 0 0 0,0 0 0 0 0,0-1 0 0 0,-3-2-15 0 0,5 4 15 0 0,0-1 0 0 0,0 0 1 0 0,0 0-1 0 0,0 0 0 0 0,0 0 0 0 0,0 0 1 0 0,1 0-1 0 0,-1 0 0 0 0,0 0 0 0 0,1 0 1 0 0,-1 0-1 0 0,0 0 0 0 0,1 0 1 0 0,-1-1-1 0 0,1 1 0 0 0,0 0 0 0 0,-1 0 1 0 0,1-1-1 0 0,0 1 0 0 0,0 0 0 0 0,0 0 1 0 0,0-1-1 0 0,0 1 0 0 0,0 0 1 0 0,0-1-16 0 0,1-1 10 0 0,0 1 0 0 0,0-1 0 0 0,0 1 0 0 0,0 0 0 0 0,1-1 0 0 0,-1 1 0 0 0,1 0 0 0 0,-1 0 0 0 0,1 0 1 0 0,0 0-1 0 0,0 0 0 0 0,1-1-10 0 0,9-6-4 0 0,1 0 0 0 0,0 1 1 0 0,0 0-1 0 0,6-2 4 0 0,-8 4 34 0 0,63-29 15 0 0,-46 23-13 0 0,-1-2-1 0 0,4-2-35 0 0,26-16 8 0 0,-36 22-6 0 0,0-1 0 0 0,-1-1 0 0 0,1-3-2 0 0,1 0 1 0 0,1 1 0 0 0,9-4-1 0 0,-11 8-3 0 0,-2-2 1 0 0,0 0-1 0 0,15-13 3 0 0,34-24-60 0 0,-51 39 32 0 0,-1-1 0 0 0,0-1-1 0 0,-1 0 1 0 0,-1-2 0 0 0,9-9 28 0 0,0-4-81 0 0,29-38-118 0 0,-35 49 108 0 0,-15 15 74 0 0,0 0 0 0 0,-1 0 1 0 0,1 0-1 0 0,0-1 0 0 0,-1 1 0 0 0,1 0 0 0 0,-1-1 1 0 0,0 0-1 0 0,1 1 0 0 0,-1-1 0 0 0,0 0 0 0 0,0 0 1 0 0,0 0-1 0 0,0 1 0 0 0,0-1 0 0 0,0-1 17 0 0,7 3-193 0 0,-4 0 168 0 0,-8 0-69 0 0,2 2 93 0 0,1 0 1 0 0,0 0-1 0 0,-1 1 0 0 0,1-1 0 0 0,0 0 0 0 0,0 1 1 0 0,0-1-1 0 0,0 1 0 0 0,0 1 1 0 0,0 1 0 0 0,-57 122 95 0 0,54-117-65 0 0,1 0 0 0 0,0 0 0 0 0,0 0 0 0 0,-1 10-30 0 0,2-11 32 0 0,0 0 0 0 0,0 0 0 0 0,0-1 0 0 0,-1 1 0 0 0,-1-1 0 0 0,-2 6-32 0 0,2-7 61 0 0,1 0-1 0 0,0 0 0 0 0,1 1 1 0 0,0-1-1 0 0,0 1 0 0 0,0-1 1 0 0,1 1-1 0 0,0 0 1 0 0,1 0-1 0 0,0-1 0 0 0,0 1 1 0 0,1 1-61 0 0,-1-2 83 0 0,0-5-66 0 0,0-1-1 0 0,1 0 1 0 0,0 1-1 0 0,-1-1 1 0 0,1 0-1 0 0,0 1 0 0 0,-1-1 1 0 0,1 0-1 0 0,0 0 1 0 0,0 0-1 0 0,0 0 1 0 0,0 0-1 0 0,0 0 1 0 0,0 0-1 0 0,0 0 1 0 0,1 0-1 0 0,0 0-16 0 0,23 14 165 0 0,-24-14-161 0 0,8 4 30 0 0,-1-1-1 0 0,0 0 0 0 0,1 0 0 0 0,0-1 0 0 0,0 0 0 0 0,0 0 1 0 0,0-1-1 0 0,5 0-33 0 0,22 6 77 0 0,-29-6-56 0 0,0 0-1 0 0,0-1 0 0 0,0 1 0 0 0,1-1 0 0 0,0-1-20 0 0,0 0 11 0 0,-2 1 4 0 0,1-1 0 0 0,-1 0 0 0 0,0-1 1 0 0,1 1-1 0 0,-1-1 0 0 0,0-1 0 0 0,0 1 1 0 0,0-1-1 0 0,0 0 0 0 0,0 0-15 0 0,29-12 12 0 0,-25 10-40 0 0,0 0 0 0 0,0 0 0 0 0,9-6 28 0 0,12-13-170 0 0,-21 15-3668 0 0,-7 5-15049 0 0</inkml:trace>
  <inkml:trace contextRef="#ctx0" brushRef="#br0" timeOffset="-1769.52">1251 1917 13968 0 0,'0'28'5186'0'0,"4"66"-3512"0"0,-1-56-1450 0 0,-1 0-1 0 0,-4 28-223 0 0,-1-25 623 0 0,2 0 0 0 0,3 12-623 0 0,8 2 1148 0 0,-9-53-1052 0 0,-1 1 0 0 0,1-1 0 0 0,-1 0 1 0 0,1 0-1 0 0,0 0 0 0 0,0 0 0 0 0,0 0 1 0 0,0 0-1 0 0,1 0 0 0 0,-1 0 0 0 0,0-1 1 0 0,2 2-97 0 0,8 15 649 0 0,-10-17-579 0 0,0 1 1 0 0,0-1 0 0 0,0 0 0 0 0,0 1 0 0 0,0-1-1 0 0,0 0 1 0 0,0 0 0 0 0,0 0 0 0 0,1 1 0 0 0,-1-1-1 0 0,0-1 1 0 0,1 1 0 0 0,-1 0 0 0 0,0 0-1 0 0,1 0 1 0 0,-1-1 0 0 0,1 1 0 0 0,0-1 0 0 0,-1 1-1 0 0,1-1 1 0 0,-1 0 0 0 0,1 1 0 0 0,0-1 0 0 0,-1 0-1 0 0,1 0 1 0 0,-1 0 0 0 0,1-1 0 0 0,0 1 0 0 0,-1 0-1 0 0,1 0-70 0 0,3 0 176 0 0,19-14 356 0 0,-18 11-499 0 0,-1-1 0 0 0,0 0 0 0 0,0 0-1 0 0,0 0 1 0 0,4-5-33 0 0,1-2-3383 0 0,-7 7-14534 0 0</inkml:trace>
  <inkml:trace contextRef="#ctx0" brushRef="#br0" timeOffset="-899.91">1312 1812 20599 0 0,'0'1'64'0'0,"0"0"0"0"0,0 1 0 0 0,0-1 0 0 0,0 0 0 0 0,0 0 0 0 0,1 0 0 0 0,-1 0-1 0 0,0 0 1 0 0,1 1 0 0 0,-1-1 0 0 0,1 0 0 0 0,-1 0 0 0 0,1 0 0 0 0,-1 0 0 0 0,1 0 0 0 0,0 0-1 0 0,-1 0 1 0 0,1-1 0 0 0,0 1 0 0 0,0 0 0 0 0,0 0 0 0 0,-1 0 0 0 0,1-1 0 0 0,0 1 0 0 0,1 0-64 0 0,10 10 882 0 0,-3 1-219 0 0,-7-10-531 0 0,-1 1 0 0 0,1-1 0 0 0,0 0 0 0 0,0 1 0 0 0,0-1 0 0 0,0 0 0 0 0,0-1 0 0 0,0 1 0 0 0,0 0 0 0 0,1 0-132 0 0,18 15 1363 0 0,-18-15-1271 0 0,-1 1-1 0 0,1-1 1 0 0,0 1 0 0 0,1-1 0 0 0,-1 0 0 0 0,0 0-1 0 0,0 0 1 0 0,2 0-92 0 0,17 10 54 0 0,3 2 29 0 0,-3-8-20 0 0,0 0 0 0 0,0-1 0 0 0,1-1 0 0 0,0-1 0 0 0,-1-1 0 0 0,1-1-1 0 0,1-1-62 0 0,-18 0 8 0 0,0 0-1 0 0,0-1 0 0 0,0 0 0 0 0,0 0 0 0 0,0 0 0 0 0,0-1 0 0 0,0 0 0 0 0,0 0 0 0 0,-1 0 0 0 0,1-1 0 0 0,-1 0 1 0 0,0 0-1 0 0,0 0 0 0 0,0-1 0 0 0,0 1 0 0 0,0-1 0 0 0,-1 0 0 0 0,0-1 0 0 0,3-2-7 0 0,8-9-3 0 0,-11 12 1 0 0,0 0-1 0 0,0 1 1 0 0,0-1-1 0 0,-1-1 1 0 0,1 1-1 0 0,-1 0 0 0 0,-1-1 1 0 0,1 0-1 0 0,0 0 1 0 0,-1 0-1 0 0,0 0 1 0 0,0 0-1 0 0,-1 0 0 0 0,1-3 3 0 0,2-9-18 0 0,-3 15 12 0 0,0 1-1 0 0,0-1 0 0 0,-1 0 0 0 0,1 0 0 0 0,0 0 1 0 0,-1 0-1 0 0,0 0 0 0 0,1-1 0 0 0,-1 1 0 0 0,0 0 1 0 0,0 0-1 0 0,0 0 0 0 0,-1 0 0 0 0,1 0 0 0 0,0 0 1 0 0,-1 0-1 0 0,1 0 0 0 0,-1 0 0 0 0,0 0 0 0 0,0 0 1 0 0,0 0-1 0 0,0 1 0 0 0,0-1 0 0 0,0 0 1 0 0,-1 0 5 0 0,-7-9-62 0 0,8 10 55 0 0,0 0 0 0 0,1 0-1 0 0,-1-1 1 0 0,0 1 0 0 0,0 0-1 0 0,0 0 1 0 0,-1 1 0 0 0,1-1-1 0 0,0 0 1 0 0,0 0 0 0 0,0 0-1 0 0,-1 1 1 0 0,1-1 8 0 0,-1 1-5 0 0,1 0 1 0 0,-1 0-1 0 0,1 0 0 0 0,-1 0 0 0 0,0 0 1 0 0,1 1-1 0 0,-1-1 0 0 0,1 0 0 0 0,-1 1 1 0 0,1-1-1 0 0,0 1 0 0 0,-1 0 0 0 0,1-1 1 0 0,-1 1-1 0 0,1 0 0 0 0,0 0 0 0 0,-1 0 6 0 0,-9 7-6 0 0,-1 0 0 0 0,1 0 0 0 0,0 2 0 0 0,1-1 0 0 0,0 1 1 0 0,1 1-1 0 0,0-1 0 0 0,0 2 0 0 0,1-1 0 0 0,1 1 0 0 0,-6 12 5 0 0,4-4 44 0 0,1 0 0 0 0,1 1 0 0 0,0-1 0 0 0,2 2-1 0 0,1-1 1 0 0,0 0 0 0 0,1 12-44 0 0,-6 15 183 0 0,0 14 89 0 0,8-57-239 0 0,1 0 0 0 0,0 0 0 0 0,1 0 0 0 0,-1 0 0 0 0,1-1 0 0 0,0 1 0 0 0,0 0 0 0 0,0 0 0 0 0,1-1 0 0 0,2 6-33 0 0,1 1 125 0 0,-4-9-90 0 0,0 0 0 0 0,0 1 0 0 0,0-1 0 0 0,0 0 0 0 0,0 0 0 0 0,0 0 0 0 0,0 0 0 0 0,1 0 0 0 0,-1-1 0 0 0,1 1 0 0 0,0 0 0 0 0,-1-1 0 0 0,1 1 0 0 0,0-1 0 0 0,0 1 0 0 0,0-1 0 0 0,0 0 0 0 0,0 0 0 0 0,0 0 0 0 0,3 1-35 0 0,1 0 52 0 0,1 1-1 0 0,0-2 1 0 0,0 1-1 0 0,0-1 0 0 0,1 0 1 0 0,-1 0-1 0 0,0 0 0 0 0,0-1 1 0 0,1-1-1 0 0,-1 1 0 0 0,0-1 1 0 0,0 0-1 0 0,0-1 1 0 0,0 0-1 0 0,0 0 0 0 0,0 0 1 0 0,0-1-1 0 0,-1 0 0 0 0,4-2-51 0 0,8-5 67 0 0,-1 0-1 0 0,0-1 1 0 0,-1-1-1 0 0,0-1 0 0 0,-1 0 1 0 0,-1-1-1 0 0,0 0 1 0 0,-1-1-1 0 0,0-1 0 0 0,4-8-66 0 0,4 1 64 0 0,-17 19-49 0 0,0 1-1 0 0,0-1 0 0 0,-1 0 0 0 0,0 0 0 0 0,0 0 1 0 0,2-5-15 0 0,6-13 44 0 0,10-19 49 0 0,-8 19-36 0 0,-11 17-47 0 0,1 1 0 0 0,-1 0 1 0 0,1 0-1 0 0,0 0 0 0 0,0 0 1 0 0,0 0-11 0 0,-1 2 6 0 0,0 1 10 0 0,-3 5-11 0 0,0 2-7 0 0,-2 23 2 0 0,2-1 0 0 0,1 0 0 0 0,2 21 0 0 0,-1-25 0 0 0,-1-17 2 0 0,1 0 0 0 0,0 0 0 0 0,0 0 0 0 0,1 0 0 0 0,-1-1 1 0 0,2 1-1 0 0,-1 0 0 0 0,1-1 0 0 0,0 1 0 0 0,0-1 0 0 0,0 0 0 0 0,1 0 0 0 0,0 0 0 0 0,1 0 0 0 0,-1-1 0 0 0,5 4-2 0 0,-7-7 5 0 0,1-1 0 0 0,0 0 0 0 0,0 1 0 0 0,0-1 0 0 0,-1 0 0 0 0,1 0 0 0 0,0 0 0 0 0,1-1 0 0 0,-1 1 0 0 0,0-1 0 0 0,0 0 0 0 0,0 0 0 0 0,0 0 0 0 0,0 0 0 0 0,0 0 0 0 0,0-1 0 0 0,0 1 0 0 0,1-1-5 0 0,6-1 25 0 0,1-1 1 0 0,-1 0-1 0 0,1 0 0 0 0,7-5-25 0 0,-6 3 17 0 0,-1-1 0 0 0,-1 0 0 0 0,1-1 0 0 0,-1 0-1 0 0,0 0 1 0 0,6-7-17 0 0,18-16 22 0 0,-26 23-16 0 0,0 1 0 0 0,0-2 0 0 0,0 1 0 0 0,-1-1 0 0 0,0 0 0 0 0,0-1 0 0 0,-1 1 0 0 0,0-1 0 0 0,4-10-6 0 0,7-17 39 0 0,17-29-39 0 0,-28 57 16 0 0,-6 8-8 0 0,-3 7 13 0 0,-2 6-19 0 0,0 0-1 0 0,1 0 1 0 0,0 0-1 0 0,2 1 1 0 0,-1-1 0 0 0,2 1-1 0 0,-1 11-1 0 0,1-15 15 0 0,1-1 1 0 0,0 1-1 0 0,0 0 1 0 0,1 0-1 0 0,0 0 1 0 0,0 0-1 0 0,1-1 1 0 0,1 1-1 0 0,0-1 0 0 0,0 1 1 0 0,1-1-1 0 0,2 4-15 0 0,-5-11 8 0 0,1 0-1 0 0,0 0 0 0 0,0 0 1 0 0,0 0-1 0 0,0 0 0 0 0,0-1 0 0 0,0 1 1 0 0,0-1-1 0 0,1 1 0 0 0,-1-1 1 0 0,1 0-1 0 0,-1 0 0 0 0,1 0 0 0 0,-1 0 1 0 0,1 0-1 0 0,0 0 0 0 0,0-1 1 0 0,-1 1-1 0 0,1-1 0 0 0,0 0 1 0 0,-1 0-1 0 0,1 0 0 0 0,1 0-7 0 0,10-1 28 0 0,1 0 1 0 0,-1-1-1 0 0,11-3-28 0 0,-22 5 1 0 0,6-3-40 0 0,0 0 0 0 0,0 0 0 0 0,-1-1 0 0 0,0 0 1 0 0,1 0-1 0 0,-1-1 0 0 0,-1 0 0 0 0,6-5 39 0 0,10-5-3777 0 0,-3 1-16357 0 0</inkml:trace>
  <inkml:trace contextRef="#ctx0" brushRef="#br0" timeOffset="-519.04">2993 1665 19591 0 0,'-7'11'866'0'0,"7"-10"-779"0"0,0-1-1 0 0,0 1 1 0 0,0-1-1 0 0,0 1 1 0 0,-1-1-1 0 0,1 1 1 0 0,0 0-1 0 0,-1-1 1 0 0,1 1-1 0 0,0-1 1 0 0,-1 0-1 0 0,1 1 1 0 0,-1-1 0 0 0,1 1-1 0 0,-1-1 1 0 0,1 1-1 0 0,-1-1 1 0 0,1 0-1 0 0,-1 0 1 0 0,1 1-1 0 0,-1-1 1 0 0,1 0-1 0 0,-2 1-86 0 0,0 0 230 0 0,0 1-1 0 0,0-1 1 0 0,0 1-1 0 0,0 0 1 0 0,0 0-1 0 0,1 0 0 0 0,-1 0 1 0 0,1 1-1 0 0,-1-1 1 0 0,1 0-1 0 0,-1 0 1 0 0,1 1-1 0 0,0-1 1 0 0,0 2-230 0 0,-3 3 193 0 0,-8 15-34 0 0,2 0 0 0 0,0 1 1 0 0,1 0-1 0 0,1 0 0 0 0,1 0 1 0 0,2 1-1 0 0,0 0 0 0 0,1 6-159 0 0,-3 2 52 0 0,5-21 17 0 0,0 0 0 0 0,0 1 0 0 0,1 0 0 0 0,0 9-69 0 0,1-1 80 0 0,-1-15-32 0 0,1 0 1 0 0,0 1 0 0 0,0-1-1 0 0,0 0 1 0 0,1 0 0 0 0,0 0-1 0 0,0 0 1 0 0,0 0 0 0 0,0 0-1 0 0,1 0 1 0 0,0-1-1 0 0,0 1 1 0 0,0 0-49 0 0,7 8 148 0 0,-7-9-105 0 0,0-1 0 0 0,0 1 0 0 0,0-1-1 0 0,1 0 1 0 0,-1 0 0 0 0,1 0 0 0 0,0 0-1 0 0,0-1 1 0 0,0 1 0 0 0,0-1 0 0 0,0 1-1 0 0,1-1 1 0 0,-1 0 0 0 0,0 0-1 0 0,2 0-42 0 0,4 1 64 0 0,0 0-1 0 0,0-1 0 0 0,1 0 0 0 0,-1-1 1 0 0,1 0-1 0 0,-1 0 0 0 0,1-1 0 0 0,-1 0 0 0 0,1 0 1 0 0,3-2-64 0 0,3 0 80 0 0,-1-2 0 0 0,0 0 1 0 0,0 0-1 0 0,0-2 1 0 0,-1 1-1 0 0,3-3-80 0 0,19-12 180 0 0,-1-1-1 0 0,-1-1 1 0 0,-1-2 0 0 0,14-14-180 0 0,-16 10 142 0 0,-2-1 0 0 0,0-1 1 0 0,-2-2-1 0 0,10-17-142 0 0,-28 38 59 0 0,-1 0 1 0 0,-1 0-1 0 0,0-1 1 0 0,-1 0-1 0 0,3-8-59 0 0,-7 16 14 0 0,-1 1-1 0 0,0-1 1 0 0,0 1 0 0 0,0-1 0 0 0,-1 0-1 0 0,1 1 1 0 0,-1-1 0 0 0,0 0-1 0 0,0 1 1 0 0,0-1 0 0 0,0 0 0 0 0,-1 1-1 0 0,1-1 1 0 0,-1 0 0 0 0,0 1-1 0 0,0-1 1 0 0,-1 1 0 0 0,1 0 0 0 0,-1-1-1 0 0,1 1 1 0 0,-1 0 0 0 0,-2-3-14 0 0,3 5 5 0 0,-1 0-1 0 0,1 0 1 0 0,0 0 0 0 0,0 1 0 0 0,-1-1 0 0 0,1 0 0 0 0,0 1 0 0 0,-1-1 0 0 0,1 1 0 0 0,-1-1-1 0 0,1 1 1 0 0,-1 0 0 0 0,1 0 0 0 0,-1 0 0 0 0,1-1 0 0 0,-1 1 0 0 0,1 1 0 0 0,-1-1 0 0 0,1 0-1 0 0,-1 0 1 0 0,-1 1-5 0 0,-31 8 28 0 0,15-1-13 0 0,0 0-1 0 0,0 2 0 0 0,1 0 0 0 0,0 2 0 0 0,1 0 0 0 0,0 0 0 0 0,1 2 1 0 0,0 0-1 0 0,1 1 0 0 0,1 0 0 0 0,0 1 0 0 0,2 0 0 0 0,-8 13-14 0 0,14-17 6 0 0,0 1-1 0 0,1-1 1 0 0,1 1-1 0 0,0-1 1 0 0,1 2-6 0 0,-4 9 8 0 0,6-18-6 0 0,0-1-1 0 0,0 1 0 0 0,0-1 1 0 0,0 1-1 0 0,1-1 0 0 0,0 1 1 0 0,0-1-1 0 0,0 1 1 0 0,0 0-1 0 0,1-1 0 0 0,-1 1 1 0 0,1-1-1 0 0,1 1 0 0 0,-1-1 1 0 0,0 0-1 0 0,1 1 0 0 0,0-1 1 0 0,0 0-1 0 0,0 0 0 0 0,1 0 1 0 0,-1-1-1 0 0,1 1 1 0 0,0 0-1 0 0,0-1 0 0 0,0 0 1 0 0,1 0-1 0 0,-1 0 0 0 0,3 2-1 0 0,4 2 4 0 0,1 0-1 0 0,0-1 0 0 0,1 0 1 0 0,0-1-1 0 0,0 0 0 0 0,0 0 1 0 0,0-2-1 0 0,1 1 0 0 0,6 0-3 0 0,-7-2 6 0 0,1 0-1 0 0,0-1 1 0 0,-1 0-1 0 0,1-1 1 0 0,0 0-1 0 0,-1-1 1 0 0,1 0-1 0 0,-1-1 1 0 0,1-1-1 0 0,6-2-5 0 0,249-78 164 0 0,-155 39-4299 0 0,-45 16-16197 0 0</inkml:trace>
  <inkml:trace contextRef="#ctx0" brushRef="#br0" timeOffset="3600.85">595 3074 17183 0 0,'0'-1'4'0'0,"0"0"0"0"0,0 1 0 0 0,-1-1 0 0 0,1 1-1 0 0,0-1 1 0 0,0 1 0 0 0,0-1 0 0 0,0 1 0 0 0,-1-1 0 0 0,1 1-1 0 0,0-1 1 0 0,0 1 0 0 0,-1-1 0 0 0,1 1 0 0 0,0 0-1 0 0,-1-1 1 0 0,1 1 0 0 0,-1-1 0 0 0,1 1 0 0 0,0 0-1 0 0,-1-1 1 0 0,1 1 0 0 0,-1 0 0 0 0,1 0 0 0 0,-1-1-1 0 0,1 1 1 0 0,-1 0 0 0 0,1 0 0 0 0,-1 0 0 0 0,0-1-4 0 0,-21-2 1696 0 0,1 0 837 0 0,10-2-1553 0 0,-3-1 186 0 0,-1 8 1550 0 0,14-2-2646 0 0,0 0 1 0 0,0 0 0 0 0,-1 0-1 0 0,1 0 1 0 0,0 0 0 0 0,0 0-1 0 0,-1-1 1 0 0,1 1 0 0 0,0 0 0 0 0,0-1-1 0 0,0 1 1 0 0,-1-1 0 0 0,1 1-1 0 0,-1-1-70 0 0,1 0 9 0 0,0 0-1 0 0,-1 1 0 0 0,1-1 1 0 0,-1 0-1 0 0,1 1 0 0 0,-1 0 1 0 0,1-1-1 0 0,-1 1 0 0 0,1 0 1 0 0,-1 0-1 0 0,1 0 0 0 0,-1 0 1 0 0,1 0-1 0 0,-1 0 0 0 0,0 0-8 0 0,-7 3-104 0 0,1 0 1 0 0,-1 0-1 0 0,1 1 0 0 0,0 0 0 0 0,0 0 0 0 0,0 1 0 0 0,0 0 1 0 0,1 1-1 0 0,-3 2 104 0 0,6-5-22 0 0,0 1 0 0 0,0 0 0 0 0,0 0 0 0 0,0 1 0 0 0,1-1 0 0 0,-1 1 0 0 0,1 0 0 0 0,0-1 0 0 0,1 1 0 0 0,-1 1 0 0 0,1-1 0 0 0,0 0 0 0 0,0 1 0 0 0,1-1 0 0 0,-1 4 22 0 0,0 14-31 0 0,2 1 0 0 0,0 0 0 0 0,2-1 0 0 0,0 1 0 0 0,2-1 0 0 0,0 1 0 0 0,2-1 0 0 0,4 10 31 0 0,13 34-112 0 0,4-1 0 0 0,8 11 112 0 0,-28-61-2 0 0,2-1 0 0 0,0 0 0 0 0,0 0 0 0 0,5 4 2 0 0,-7-10 4 0 0,-1 2 0 0 0,-1-1 0 0 0,0 1-1 0 0,4 8-3 0 0,10 22 23 0 0,-19-39-11 0 0,1-1 0 0 0,0 1 0 0 0,-1 0 1 0 0,1 0-1 0 0,-1 0 0 0 0,1 0 0 0 0,-1 0 0 0 0,0 0 1 0 0,0-1-1 0 0,0 1 0 0 0,0 0 0 0 0,0 0 1 0 0,0 0-1 0 0,-1 0 0 0 0,1 0 0 0 0,-1 0 1 0 0,1 0-1 0 0,-1-1 0 0 0,0 1 0 0 0,0 0 1 0 0,0 0-1 0 0,0 0-12 0 0,-1 1 14 0 0,1-1 1 0 0,-1 1-1 0 0,1-1 0 0 0,-1 0 1 0 0,0 0-1 0 0,0 0 1 0 0,0 0-1 0 0,0 0 0 0 0,-1 0 1 0 0,1-1-1 0 0,0 1 1 0 0,-1-1-1 0 0,1 0 0 0 0,-1 1 1 0 0,0-1-15 0 0,-155 44 260 0 0,152-43-226 0 0,0-1 0 0 0,0 0 1 0 0,0-1-1 0 0,0 1 0 0 0,0-1 1 0 0,0 0-1 0 0,0-1 0 0 0,0 1 0 0 0,0-1 1 0 0,0-1-1 0 0,1 1 0 0 0,-1-1 1 0 0,0 0-1 0 0,1 0 0 0 0,-1 0 0 0 0,1-1 1 0 0,0 0-1 0 0,-1 0 0 0 0,1-1 1 0 0,1 1-1 0 0,-2-2-34 0 0,5 5 8 0 0,1-1 0 0 0,-1 0 0 0 0,0 0 0 0 0,0 0 0 0 0,1 0 0 0 0,-1 0 0 0 0,1 0 0 0 0,-1 1 0 0 0,1-1 0 0 0,-1 0 0 0 0,1-1 0 0 0,-1 1 0 0 0,1 0 0 0 0,0 0 0 0 0,0 0 0 0 0,0 0 0 0 0,0 0 0 0 0,-1 0 0 0 0,1 0 0 0 0,0 0 0 0 0,1 0 0 0 0,-1 0 0 0 0,0-1 0 0 0,0 1 0 0 0,0 0 0 0 0,1 0 0 0 0,-1 0 0 0 0,1 0 0 0 0,-1 0 0 0 0,1 0 0 0 0,-1 0 0 0 0,1 0 0 0 0,-1 0-1 0 0,2 0-6 0 0,2-6 37 0 0,1 0 1 0 0,-1 1 0 0 0,2 0 0 0 0,2-2-39 0 0,-6 5-10 0 0,14-12 41 0 0,0 0 0 0 0,2 2 0 0 0,-1 0 0 0 0,2 1 0 0 0,15-8-31 0 0,12-8 48 0 0,34-17 15 0 0,-50 29-45 0 0,-1-1-1 0 0,2-2-17 0 0,-13 5 2 0 0,2 1-1 0 0,0 0 0 0 0,0 2 0 0 0,1 0 0 0 0,13-4-1 0 0,-19 11-4 0 0,-12 3-4 0 0,0 1 0 0 0,0-1 0 0 0,0 0 0 0 0,0-1 0 0 0,0 1 0 0 0,0 0 0 0 0,0-1 0 0 0,2-1 8 0 0,-5 2-8 0 0,1 1 0 0 0,-1 0 0 0 0,0-1 0 0 0,1 1 0 0 0,-1-1 0 0 0,1 1 0 0 0,-1 0 0 0 0,1-1 0 0 0,-1 1 0 0 0,1 0 0 0 0,-1 0 0 0 0,1 0 0 0 0,-1-1 0 0 0,1 1 0 0 0,-1 0 0 0 0,1 0 0 0 0,-1 0 0 0 0,1 0 0 0 0,-1 0 0 0 0,1 0-1 0 0,-1 0 1 0 0,1 0 0 0 0,-1 0 0 0 0,1 0 0 0 0,-1 0 0 0 0,1 0 0 0 0,-1 0 0 0 0,1 0 0 0 0,-1 0 0 0 0,1 1 0 0 0,-1-1 0 0 0,1 0 8 0 0,0 1-11 0 0,-1 0 0 0 0,1 0 0 0 0,-1 0 0 0 0,0-1 0 0 0,1 1 0 0 0,-1 0 0 0 0,0 0 0 0 0,0 0 0 0 0,1 0 0 0 0,-1 0-1 0 0,0 0 1 0 0,0 0 0 0 0,0 0 0 0 0,0 0 0 0 0,0 0 11 0 0,-11 113-35 0 0,6-78 68 0 0,4-31-21 0 0,-1 0-1 0 0,2 0 1 0 0,-1 0-1 0 0,0 0 1 0 0,1 0-1 0 0,0 0 1 0 0,0 0 0 0 0,0 0-1 0 0,1 0 1 0 0,0 0-1 0 0,0-1 1 0 0,0 1 0 0 0,1 0-1 0 0,-1 0-11 0 0,1-2 35 0 0,-1 0-1 0 0,1 0 1 0 0,-1 0-1 0 0,1-1 1 0 0,0 1-1 0 0,0-1 0 0 0,0 1 1 0 0,2 0-35 0 0,-3-2 6 0 0,0 0-1 0 0,0-1 1 0 0,0 1 0 0 0,1 0-1 0 0,-1-1 1 0 0,0 1 0 0 0,0-1-1 0 0,1 1 1 0 0,-1-1 0 0 0,0 0-1 0 0,0 0 1 0 0,1 1 0 0 0,-1-1-1 0 0,0 0 1 0 0,1 0 0 0 0,-1 0-1 0 0,1 0 1 0 0,-1-1 0 0 0,0 1-1 0 0,1 0-5 0 0,30-5 140 0 0,-24 5-111 0 0,0-1 0 0 0,-1 0 0 0 0,1-1 0 0 0,0 0-1 0 0,1-1-28 0 0,3-2 22 0 0,0 0-1 0 0,-1-1 0 0 0,1-1 1 0 0,-1 0-1 0 0,-1 0 0 0 0,6-5-21 0 0,-9 6 9 0 0,-1 1 0 0 0,0-1 0 0 0,0 0 0 0 0,-1-1-1 0 0,0 1 1 0 0,0-1 0 0 0,-1 0 0 0 0,1 0 0 0 0,-1-1-1 0 0,2-5-8 0 0,-5 7 12 0 0,0 0 0 0 0,0 0 0 0 0,-1 0-1 0 0,1 0 1 0 0,-1 0 0 0 0,-1 0 0 0 0,1 0-1 0 0,-1 1 1 0 0,0-1 0 0 0,0 0 0 0 0,-1 0-1 0 0,1 0 1 0 0,-1 1 0 0 0,-1-1 0 0 0,1 1-1 0 0,-3-4-11 0 0,0 2 14 0 0,-1 0 0 0 0,1 0 0 0 0,-1 1 0 0 0,-1 0 0 0 0,1 0 0 0 0,-1 0 0 0 0,0 1 0 0 0,-1 0 0 0 0,1 1 0 0 0,-1 0 0 0 0,0 0 0 0 0,0 0-1 0 0,0 1 1 0 0,-1 0 0 0 0,1 1 0 0 0,-1 0 0 0 0,1 0 0 0 0,-1 0 0 0 0,0 2 0 0 0,0-1 0 0 0,1 1 0 0 0,-1 0 0 0 0,0 1 0 0 0,0-1-1 0 0,0 2 1 0 0,1 0 0 0 0,-1 0 0 0 0,1 0 0 0 0,-1 1 0 0 0,1 0 0 0 0,0 1 0 0 0,0 0 0 0 0,0 0 0 0 0,0 1-14 0 0,-1 0 26 0 0,-24 18 88 0 0,32-22-108 0 0,-1 1 0 0 0,1-1-1 0 0,0 1 1 0 0,-1 0 0 0 0,1-1-1 0 0,0 1 1 0 0,0 0 0 0 0,0 0-1 0 0,1 0 1 0 0,-1 0 0 0 0,0 0-1 0 0,1 0 1 0 0,-1 0 0 0 0,1 0-1 0 0,-1 0 1 0 0,1 0 0 0 0,0 0-1 0 0,0 0-5 0 0,-1 15 33 0 0,1-16-33 0 0,0 0 1 0 0,-1 0-1 0 0,1 1 1 0 0,0-1-1 0 0,0 0 1 0 0,0 1 0 0 0,0-1-1 0 0,0 0 1 0 0,0 1-1 0 0,0-1 1 0 0,1 0-1 0 0,-1 1 1 0 0,0-1-1 0 0,1 0 1 0 0,-1 0-1 0 0,1 1 1 0 0,-1-1-1 0 0,1 0 1 0 0,0 0-1 0 0,-1 0 1 0 0,1 0-1 0 0,0 0 1 0 0,0 0-1 0 0,0 0 1 0 0,0 0-1 0 0,0 0 1 0 0,0 0-1 0 0,0 0 1 0 0,0-1 0 0 0,0 1-1 0 0,0 0 1 0 0,0-1-1 0 0,0 1 1 0 0,1-1-1 0 0,-1 1 0 0 0,6 2-5 0 0,0-1-1 0 0,1 1 0 0 0,-1-1 1 0 0,1-1-1 0 0,-1 1 1 0 0,1-1-1 0 0,0-1 1 0 0,-1 0-1 0 0,1 0 0 0 0,0 0 1 0 0,0-1-1 0 0,-1 0 6 0 0,18-3-11 0 0,-1-1-1 0 0,1-1 1 0 0,2-2 11 0 0,-9 1-10 0 0,0 0 0 0 0,-1-2 1 0 0,0 0-1 0 0,13-9 10 0 0,22-13-16 0 0,-17 12-29 0 0,0-3 0 0 0,-2 0 0 0 0,0-2-1 0 0,21-22 46 0 0,28-32-413 0 0,-1-6 413 0 0,-16 15-37 0 0,-56 59 20 0 0,0 0-1 0 0,0-1 0 0 0,-1 0 0 0 0,-1 0 1 0 0,1 0-1 0 0,-2-1 0 0 0,0 0 1 0 0,0-1-1 0 0,-1 1 0 0 0,-1-1 0 0 0,0 0 1 0 0,-1 0-1 0 0,2-13 18 0 0,-5 20-38 0 0,0 0 0 0 0,0 0 0 0 0,0 0 0 0 0,-1 0 0 0 0,1 0 0 0 0,-2 0 0 0 0,1 0 0 0 0,-1 0 0 0 0,1 1 1 0 0,-2-1-1 0 0,1 0 0 0 0,-1 1 0 0 0,1 0 0 0 0,-1-1 0 0 0,-1 1 0 0 0,1 0 0 0 0,-1 1 0 0 0,-2-3 38 0 0,5 6-1 0 0,0 1 0 0 0,0-1 0 0 0,0 1 0 0 0,0 0-1 0 0,0-1 1 0 0,0 1 0 0 0,0 0 0 0 0,0 0 0 0 0,0-1 0 0 0,0 1 0 0 0,0 0 0 0 0,0 0-1 0 0,0 0 1 0 0,0 0 0 0 0,0 1 0 0 0,0-1 0 0 0,0 0 0 0 0,0 0 0 0 0,0 1-1 0 0,0-1 1 0 0,0 0 0 0 0,0 1 0 0 0,0-1 0 0 0,0 1 0 0 0,1-1 0 0 0,-1 1 0 0 0,0 0-1 0 0,0-1 1 0 0,0 1 0 0 0,1 0 0 0 0,-1-1 0 0 0,0 2 1 0 0,-28 29-4 0 0,23-25 4 0 0,-5 7 2 0 0,1 1 0 0 0,1 0 1 0 0,0 0-1 0 0,1 1 0 0 0,0 0 0 0 0,2 0 0 0 0,-1 1 0 0 0,2 0 0 0 0,0 2-2 0 0,-7 31 19 0 0,2 0 0 0 0,1 19-19 0 0,-6 28 18 0 0,5-22 434 0 0,0 65-452 0 0,1-10 273 0 0,-5 31 56 0 0,12-144-266 0 0,1 1-1 0 0,0-1 0 0 0,2 1 0 0 0,0 5-62 0 0,0-15 35 0 0,0 0 0 0 0,0 0 0 0 0,1 0 0 0 0,0 0 0 0 0,0 0 0 0 0,1 0 0 0 0,-1-1 0 0 0,1 1 0 0 0,1-1 0 0 0,-1 0 0 0 0,1 0-35 0 0,-3-5 10 0 0,0 0 1 0 0,-1 0-1 0 0,1-1 1 0 0,0 1-1 0 0,-1 0 0 0 0,1-1 1 0 0,0 1-1 0 0,0 0 1 0 0,0-1-1 0 0,0 1 1 0 0,0-1-1 0 0,0 1 1 0 0,-1-1-1 0 0,1 0 0 0 0,0 1 1 0 0,0-1-1 0 0,0 0 1 0 0,0 0-1 0 0,0 0 1 0 0,0 0-1 0 0,0 0 1 0 0,0 0-1 0 0,1 0-10 0 0,1 0 14 0 0,-1-1-1 0 0,1 1 1 0 0,-1-1 0 0 0,1 0-1 0 0,-1 0 1 0 0,0 0-1 0 0,1 0 1 0 0,-1 0 0 0 0,2-2-14 0 0,3-3 11 0 0,1 1 1 0 0,-2-1 0 0 0,1-1-1 0 0,-1 1 1 0 0,2-3-12 0 0,16-24 9 0 0,-2 0 0 0 0,-2-2 0 0 0,0 0 0 0 0,2-13-9 0 0,8-12 4 0 0,42-94-922 0 0,25-86 918 0 0,8-21-611 0 0,-34 119-772 0 0,-66 133 835 0 0,-5 9 509 0 0,0 0 0 0 0,0 0 1 0 0,0 0-1 0 0,0 0 0 0 0,0 0 1 0 0,0 0-1 0 0,0 0 0 0 0,0 0 1 0 0,0 0-1 0 0,0 0 0 0 0,1 0 1 0 0,-1 0-1 0 0,0 0 0 0 0,0 0 1 0 0,0 0-1 0 0,0 0 39 0 0,-3 24-249 0 0,2 38 185 0 0,0-6 96 0 0,-2 0 0 0 0,-3 2-32 0 0,-8 61 263 0 0,7-56 113 0 0,-2-1 0 0 0,-8 28-376 0 0,0-28 569 0 0,3 1 0 0 0,-3 46-569 0 0,14-51 638 0 0,3-57-604 0 0,0 0 0 0 0,0 0 1 0 0,0 0-1 0 0,0 0 0 0 0,0 0 1 0 0,1 0-1 0 0,-1 0 0 0 0,0 0 0 0 0,1 0 1 0 0,-1 0-1 0 0,0 0 0 0 0,1 0 1 0 0,-1-1-1 0 0,1 1 0 0 0,0 0 1 0 0,-1 0-1 0 0,1 0 0 0 0,-1 0 0 0 0,1-1 1 0 0,0 1-1 0 0,0 0 0 0 0,0-1 1 0 0,-1 1-1 0 0,1-1 0 0 0,0 1-34 0 0,1 0 455 0 0,-1-1-444 0 0,0 0 1 0 0,0 0-1 0 0,0-1 0 0 0,0 1 1 0 0,0-1-1 0 0,0 1 0 0 0,0-1 1 0 0,0 1-1 0 0,0-1 1 0 0,-1 1-1 0 0,1-1 0 0 0,0 0 1 0 0,0 1-1 0 0,0-1 1 0 0,-1 0-1 0 0,1 0 0 0 0,0 0 1 0 0,-1 0-1 0 0,1 0 0 0 0,-1 1 1 0 0,1-1-1 0 0,-1 0 1 0 0,1 0-1 0 0,-1 0 0 0 0,0 0 1 0 0,1-1-12 0 0,0-3 26 0 0,1 1-1 0 0,-1-1 1 0 0,0 0 0 0 0,0 0 0 0 0,-1 0-1 0 0,1-2-25 0 0,0-14 46 0 0,0-93 75 0 0,1 2-27 0 0,0 34-69 0 0,-3 74-25 0 0,1 0 1 0 0,0 0-1 0 0,0 0 1 0 0,0 0-1 0 0,1 0 1 0 0,0 0-1 0 0,-1 0 1 0 0,1 0-1 0 0,1 0 1 0 0,-1 0-1 0 0,1 0 1 0 0,-1 0-1 0 0,1 1 1 0 0,0-1 0 0 0,0 1-1 0 0,1-1 1 0 0,-1 1-1 0 0,2-1 0 0 0,4-5 0 0 0,-5 4-2 0 0,0 1 0 0 0,1 0 0 0 0,0 0 0 0 0,0 0 1 0 0,0 0-1 0 0,0 0 0 0 0,0 1 0 0 0,1 0 0 0 0,0 0 0 0 0,-1 0 0 0 0,1 1 0 0 0,0-1 1 0 0,1 1-1 0 0,-1 0 0 0 0,0 1 0 0 0,0-1 0 0 0,4 1 2 0 0,30 0-44 0 0,37 4 44 0 0,-40 0-19 0 0,-31-3 60 0 0,-1 1 0 0 0,1 0-1 0 0,0 0 1 0 0,-1 0 0 0 0,1 1-1 0 0,-1-1 1 0 0,1 1 0 0 0,0 1-41 0 0,-1-1-518 0 0,1 0 0 0 0,-1 0 0 0 0,0-1 0 0 0,1 1 1 0 0,0-1-1 0 0,-1 0 0 0 0,1-1 0 0 0,0 1 518 0 0,16-1-18999 0 0</inkml:trace>
  <inkml:trace contextRef="#ctx0" brushRef="#br0" timeOffset="4282.93">3107 2654 17287 0 0,'-1'-1'127'0'0,"1"0"0"0"0,0 0 0 0 0,0 0-1 0 0,-1 0 1 0 0,1 1 0 0 0,0-1 0 0 0,-1 0-1 0 0,1 0 1 0 0,-1 0 0 0 0,1 1-1 0 0,-1-1 1 0 0,1 0 0 0 0,-1 1 0 0 0,0-1-1 0 0,1 0 1 0 0,-1 1 0 0 0,0-1 0 0 0,1 1-1 0 0,-1-1 1 0 0,0 1 0 0 0,0-1-1 0 0,0 1 1 0 0,1 0 0 0 0,-1-1 0 0 0,0 1-1 0 0,0 0 1 0 0,0 0 0 0 0,0-1-1 0 0,0 1 1 0 0,0 0-127 0 0,-1 0 186 0 0,0-1 0 0 0,0 1-1 0 0,0 0 1 0 0,0 0 0 0 0,-1 0 0 0 0,1 0-1 0 0,0 0 1 0 0,0 0 0 0 0,0 1-1 0 0,0-1 1 0 0,0 1 0 0 0,-2 0-186 0 0,-11 7 186 0 0,1 0-1 0 0,0 2 1 0 0,0-1-1 0 0,1 2 1 0 0,0 0-1 0 0,1 0 1 0 0,-1 3-186 0 0,-18 22-187 0 0,-22 32 187 0 0,31-37 67 0 0,6-8-71 0 0,2 0 0 0 0,0 1 1 0 0,-7 22 3 0 0,-14 23 20 0 0,25-50 13 0 0,-13 20 110 0 0,2 2 0 0 0,1 0 1 0 0,-2 14-144 0 0,9-19 156 0 0,2-6 296 0 0,-7 31-452 0 0,16-51 85 0 0,0 0 1 0 0,1 0 0 0 0,0 0-1 0 0,0 0 1 0 0,1 0 0 0 0,1 0-1 0 0,0 1 1 0 0,0 1-86 0 0,0-7 51 0 0,0-1-1 0 0,0 0 1 0 0,0 0 0 0 0,0 0-1 0 0,1 0 1 0 0,-1 0 0 0 0,1 0-1 0 0,0 0 1 0 0,0-1 0 0 0,1 1-1 0 0,-1-1 1 0 0,1 1 0 0 0,-1-1-1 0 0,1 0 1 0 0,0 0 0 0 0,0 0-1 0 0,1-1 1 0 0,-1 1 0 0 0,1-1-1 0 0,-1 1 1 0 0,1-1-1 0 0,0 0 1 0 0,0-1 0 0 0,-1 1-1 0 0,1-1 1 0 0,1 1 0 0 0,-1-1-1 0 0,0 0 1 0 0,0-1 0 0 0,0 1-1 0 0,3-1-50 0 0,-4 0 35 0 0,1 0-1 0 0,0-1 0 0 0,-1 0 0 0 0,0 1 0 0 0,1-1 0 0 0,-1 0 0 0 0,1-1 0 0 0,-1 1 0 0 0,0-1 0 0 0,0 1 0 0 0,0-1 0 0 0,0 0 0 0 0,1-1-34 0 0,15-8 116 0 0,3 2 4 0 0,-14 7-61 0 0,-1-1 1 0 0,0 0 0 0 0,0 0 0 0 0,6-5-60 0 0,13-11 132 0 0,-1-2 1 0 0,-1-1 0 0 0,-1 0-1 0 0,11-16-132 0 0,-16 15 124 0 0,-1-1-1 0 0,4-8-123 0 0,2-4 112 0 0,-9 12-32 0 0,-12 19-53 0 0,1 0 0 0 0,0 1 0 0 0,0-1 1 0 0,0 1-1 0 0,4-5-27 0 0,-4 5 65 0 0,-5 2-2 0 0,1 3-60 0 0,0-1-1 0 0,1 0 0 0 0,-1 1 1 0 0,1-1-1 0 0,-1 0 1 0 0,1 1-1 0 0,-1-1 1 0 0,1 1-1 0 0,-1-1 1 0 0,1 1-1 0 0,0-1 1 0 0,-1 1-1 0 0,1 0 1 0 0,0-1-1 0 0,-1 1 1 0 0,1-1-1 0 0,0 1 0 0 0,0 0 1 0 0,-1-1-1 0 0,1 1-2 0 0,-7 23 29 0 0,2-1 0 0 0,0 1 0 0 0,0 13-29 0 0,4-25 4 0 0,0 0 0 0 0,1 0 0 0 0,0 0 0 0 0,1 0 0 0 0,0 0 0 0 0,1 0 0 0 0,0 0 0 0 0,2 1-4 0 0,-3-8 6 0 0,1-1-1 0 0,-1 0 1 0 0,1 0-1 0 0,0 0 1 0 0,0 0-1 0 0,1 0 1 0 0,-1 0 0 0 0,1 0-1 0 0,0-1 1 0 0,0 1-1 0 0,0-1 1 0 0,0 0-1 0 0,1 0 1 0 0,-1 0-1 0 0,1 0 1 0 0,0-1 0 0 0,0 0-1 0 0,0 1 1 0 0,0-1-1 0 0,0-1 1 0 0,1 1-1 0 0,-1-1 1 0 0,0 1 0 0 0,1-1-1 0 0,-1 0 1 0 0,1-1-1 0 0,4 1-5 0 0,2-1 20 0 0,0 0 1 0 0,1-1-1 0 0,-1-1 0 0 0,1 0 0 0 0,-1 0 0 0 0,0-1 0 0 0,0 0 1 0 0,0-1-1 0 0,-1-1 0 0 0,7-3-20 0 0,6-3 37 0 0,-1-2 1 0 0,0-1-1 0 0,-1 0 1 0 0,0-2-1 0 0,-2 0 1 0 0,1-1-1 0 0,-2-1 1 0 0,9-12-38 0 0,-15 16 33 0 0,-1-1 0 0 0,0-1 0 0 0,-1 0 0 0 0,-1 0 0 0 0,0-1 0 0 0,-1 0 0 0 0,-1-1 1 0 0,-1 0-1 0 0,0 0 0 0 0,-1 0 0 0 0,2-19-33 0 0,-6 32 6 0 0,-1 1 0 0 0,0-1 0 0 0,0 0-1 0 0,0 0 1 0 0,0 0 0 0 0,-1 1 0 0 0,0-1 0 0 0,0 0 0 0 0,0 1-1 0 0,-1-1 1 0 0,1 0 0 0 0,-1 1 0 0 0,0 0 0 0 0,-1-2-6 0 0,1 4 4 0 0,1 0-1 0 0,-1 0 1 0 0,1 0 0 0 0,-1 0 0 0 0,1 1-1 0 0,-1-1 1 0 0,0 1 0 0 0,0-1 0 0 0,0 1-1 0 0,0 0 1 0 0,0-1 0 0 0,0 1 0 0 0,0 0 0 0 0,-1 0-1 0 0,1 1 1 0 0,0-1 0 0 0,-1 0 0 0 0,1 1-1 0 0,0 0 1 0 0,-1-1 0 0 0,1 1 0 0 0,0 0-1 0 0,-1 0 1 0 0,1 0 0 0 0,-1 0 0 0 0,1 1-1 0 0,0-1 1 0 0,-1 1 0 0 0,1-1 0 0 0,-1 1-4 0 0,-16 4 27 0 0,5-2-10 0 0,0 1-1 0 0,1 0 1 0 0,-1 1 0 0 0,1 1 0 0 0,0 0 0 0 0,-2 2-17 0 0,5-2 9 0 0,-38 22 21 0 0,-3 6-30 0 0,36-23 0 0 0,1 1 1 0 0,0 0 0 0 0,1 0 0 0 0,0 2-1 0 0,-5 6 0 0 0,3 2-7 0 0,1 1-1 0 0,-2 4 8 0 0,2-4-38 0 0,-15 22 38 0 0,27-44-6 0 0,1 1 0 0 0,0 0 0 0 0,-1 0 0 0 0,1 0 0 0 0,0 0 0 0 0,0 0 0 0 0,0 0 0 0 0,1 0 0 0 0,-1 0 0 0 0,0 0-1 0 0,1 0 1 0 0,-1 0 0 0 0,1 1 0 0 0,0-1 0 0 0,0 0 0 0 0,0 0 0 0 0,0 0 0 0 0,0 1 0 0 0,0-1 0 0 0,1 0 0 0 0,-1 0 0 0 0,1 0 0 0 0,-1 0 0 0 0,1 0 0 0 0,0 1 0 0 0,0-1 0 0 0,0 0 0 0 0,0-1-1 0 0,0 1 1 0 0,0 0 0 0 0,1 0 0 0 0,-1 0 0 0 0,0-1 0 0 0,1 1 0 0 0,0-1 0 0 0,-1 1 0 0 0,1-1 6 0 0,-1 0-28 0 0,-1-1 0 0 0,1 1 0 0 0,-1-1 1 0 0,1 1-1 0 0,0-1 0 0 0,0 1 0 0 0,-1-1 0 0 0,1 0 0 0 0,0 1 1 0 0,-1-1-1 0 0,1 0 0 0 0,0 1 0 0 0,0-1 0 0 0,0 0 0 0 0,-1 0 0 0 0,1 0 1 0 0,0 0-1 0 0,0 0 28 0 0,4 0-3516 0 0,-3-1-15954 0 0</inkml:trace>
  <inkml:trace contextRef="#ctx0" brushRef="#br0" timeOffset="4708.48">3742 2901 18295 0 0,'0'1'70'0'0,"1"-1"0"0"0,0 1 0 0 0,-1-1 0 0 0,1 1-1 0 0,-1-1 1 0 0,1 1 0 0 0,-1-1 0 0 0,1 1 0 0 0,-1-1-1 0 0,0 1 1 0 0,1 0 0 0 0,-1-1 0 0 0,0 1 0 0 0,1 0-1 0 0,-1-1 1 0 0,0 1 0 0 0,0 0 0 0 0,0-1 0 0 0,1 1-1 0 0,-1 0 1 0 0,0-1 0 0 0,0 1 0 0 0,0 0 0 0 0,0 0-1 0 0,0-1 1 0 0,0 1 0 0 0,-1 0 0 0 0,1-1 0 0 0,0 1-1 0 0,0 0 1 0 0,-1 0-70 0 0,3 14 1494 0 0,3-6-904 0 0,-4-7-489 0 0,0-1 0 0 0,0 0 0 0 0,0 1 0 0 0,0-1 0 0 0,0 0 0 0 0,-1 1 0 0 0,1-1 0 0 0,0 1 0 0 0,-1 0 0 0 0,1-1 0 0 0,-1 1 1 0 0,0-1-1 0 0,1 3-101 0 0,5 52 1232 0 0,-2-28-652 0 0,-1-1 0 0 0,-1 6-580 0 0,-3-30 55 0 0,1 0 0 0 0,0 1 0 0 0,0-1 0 0 0,0 1 0 0 0,1-1 0 0 0,-1 0 0 0 0,1 1 0 0 0,0-1 0 0 0,0 0 0 0 0,0 0-1 0 0,0 1 1 0 0,1-1 0 0 0,-1 0 0 0 0,1 0 0 0 0,0 0 0 0 0,-1-1 0 0 0,1 1 0 0 0,1 0 0 0 0,-1-1 0 0 0,0 1 0 0 0,1-1 0 0 0,-1 0 0 0 0,1 0 0 0 0,0 0 0 0 0,0 0 0 0 0,-1 0 0 0 0,1 0 0 0 0,0-1 0 0 0,1 1 0 0 0,-1-1 0 0 0,0 0 0 0 0,1 0-55 0 0,0 0 57 0 0,-1-1-1 0 0,1 0 1 0 0,0 0-1 0 0,-1 0 1 0 0,1 0-1 0 0,-1-1 1 0 0,1 1-1 0 0,-1-1 1 0 0,1 0-1 0 0,-1 0 1 0 0,1 0-1 0 0,-1-1 1 0 0,0 1-1 0 0,0-1-56 0 0,5-1 79 0 0,-1-1-1 0 0,-1 0 1 0 0,1-1 0 0 0,0 1-1 0 0,-1-1 1 0 0,0-1-79 0 0,28-23 269 0 0,-22 20-166 0 0,-1 0-1 0 0,0-1 1 0 0,-1-1 0 0 0,8-9-103 0 0,2-5 129 0 0,-11 14-91 0 0,0 0 1 0 0,-1-1-1 0 0,0-1 1 0 0,6-10-39 0 0,-2 4 46 0 0,-10 16-31 0 0,0 1 1 0 0,0-1-1 0 0,0 0 0 0 0,0 0 1 0 0,-1 1-1 0 0,1-1 1 0 0,-1 0-1 0 0,0 0 0 0 0,1 0 1 0 0,-1-1-1 0 0,-1 1 1 0 0,1 0-1 0 0,0 0 1 0 0,-1 0-1 0 0,0-1-15 0 0,0 4 0 0 0,0 0-1 0 0,-1-1 1 0 0,1 1 0 0 0,0 0-1 0 0,-1 0 1 0 0,1-1-1 0 0,0 1 1 0 0,-1 0 0 0 0,1 0-1 0 0,-1 0 1 0 0,1 0-1 0 0,0 0 1 0 0,-1-1 0 0 0,1 1-1 0 0,0 0 1 0 0,-1 0 0 0 0,1 0-1 0 0,-1 0 1 0 0,1 0-1 0 0,0 0 1 0 0,-1 0 0 0 0,1 0-1 0 0,-1 1 1 0 0,1-1-1 0 0,0 0 1 0 0,-1 0 0 0 0,1 0-1 0 0,0 0 1 0 0,-1 0 0 0 0,1 1-1 0 0,-1-1 1 0 0,1 0-1 0 0,0 0 1 0 0,0 1 0 0 0,-1-1-1 0 0,1 0 1 0 0,0 0-1 0 0,-1 1 1 0 0,1-1 0 0 0,0 0-1 0 0,0 1 1 0 0,0-1 0 0 0,-1 0-1 0 0,1 1 1 0 0,0-1 0 0 0,-12 33-4 0 0,1-1 1 0 0,2 2 0 0 0,1-1-1 0 0,0 13 4 0 0,4-28 17 0 0,3-16-10 0 0,1 0 1 0 0,-1 0-1 0 0,0 1 0 0 0,1-1 1 0 0,0 0-1 0 0,-1 0 0 0 0,1 0 1 0 0,0 0-1 0 0,0 1 0 0 0,0-1 1 0 0,0 0-1 0 0,1 0 0 0 0,-1 0 1 0 0,1 1-1 0 0,-1-1 0 0 0,1 0 1 0 0,0 0-1 0 0,-1 0 0 0 0,1 0 1 0 0,0 0-1 0 0,1 0 0 0 0,-1 0 1 0 0,0-1-1 0 0,0 1 0 0 0,2 1-7 0 0,7 9 261 0 0,-9-11-248 0 0,-1 0 1 0 0,1 0-1 0 0,0 0 1 0 0,0 0 0 0 0,0 1-1 0 0,0-1 1 0 0,0 0-1 0 0,0-1 1 0 0,1 1-1 0 0,-1 0 1 0 0,0 0 0 0 0,0 0-1 0 0,1-1 1 0 0,-1 1-1 0 0,0-1 1 0 0,1 1-1 0 0,-1-1 1 0 0,1 1 0 0 0,-1-1-1 0 0,0 0 1 0 0,1 0-1 0 0,-1 1 1 0 0,1-1-1 0 0,-1 0 1 0 0,1-1 0 0 0,-1 1-1 0 0,1 0 1 0 0,-1 0-1 0 0,0 0 1 0 0,1-1-1 0 0,-1 1 1 0 0,1-1-14 0 0,19-4 57 0 0,0-2 1 0 0,-1 0-1 0 0,0-1 0 0 0,-1-1 1 0 0,1-1-1 0 0,-2 0 0 0 0,1-2-57 0 0,19-9 33 0 0,-30 17-30 0 0,0 0 0 0 0,0-1 0 0 0,0 0-1 0 0,0 0 1 0 0,0-2-3 0 0,31-22-2 0 0,-24 20-3996 0 0,-11 7-15881 0 0</inkml:trace>
  <inkml:trace contextRef="#ctx0" brushRef="#br0" timeOffset="5120">4705 2866 17887 0 0,'1'-1'77'0'0,"0"0"0"0"0,-1 1 0 0 0,1-1 0 0 0,-1 0 0 0 0,1 0-1 0 0,-1 0 1 0 0,1 0 0 0 0,-1 0 0 0 0,0 0 0 0 0,1 0-1 0 0,-1 1 1 0 0,0-1 0 0 0,0 0 0 0 0,1 0 0 0 0,-1 0-1 0 0,0 0 1 0 0,0 0-77 0 0,-6-25 3107 0 0,5 23-2944 0 0,-2 2 52 0 0,0 1 0 0 0,0-1 0 0 0,0 1 1 0 0,0 0-1 0 0,0 0 0 0 0,1 1 0 0 0,-1-1 0 0 0,0 1 0 0 0,0-1 0 0 0,-1 1-215 0 0,-13 5 23 0 0,0 0 1 0 0,1 0-1 0 0,0 2 1 0 0,0 0-1 0 0,1 1 1 0 0,0 0-1 0 0,-4 5-23 0 0,-10 9 234 0 0,2 1 0 0 0,0 1-1 0 0,2 2-233 0 0,19-21 105 0 0,1 1 1 0 0,0-1-1 0 0,1 1 0 0 0,-1 0 0 0 0,1 0 1 0 0,1 0-1 0 0,-1 1 0 0 0,1-1 0 0 0,1 1 1 0 0,-1 0-1 0 0,1 0 0 0 0,1 0 0 0 0,-1 1-105 0 0,2-7 55 0 0,0 0-1 0 0,0 0 1 0 0,0 1-1 0 0,0-1 1 0 0,0 0-1 0 0,1 0 0 0 0,-1 0 1 0 0,1 1-1 0 0,0-1 1 0 0,-1 0-1 0 0,1 0 1 0 0,0 0-1 0 0,0 0 1 0 0,0 0-1 0 0,1 0 1 0 0,-1 0-1 0 0,0-1 1 0 0,1 1-1 0 0,-1 0 1 0 0,1-1-1 0 0,0 1-54 0 0,1 0 51 0 0,-1-1-1 0 0,1 0 1 0 0,-1 0 0 0 0,1 0-1 0 0,0 0 1 0 0,-1 0 0 0 0,1 0-1 0 0,0-1 1 0 0,-1 0-1 0 0,1 1 1 0 0,0-1 0 0 0,0 0-1 0 0,0 0 1 0 0,-1-1 0 0 0,1 1-51 0 0,12-2 127 0 0,-1-2 0 0 0,0 1 1 0 0,0-2-1 0 0,0 0 1 0 0,9-4-128 0 0,-19 7 11 0 0,20-10 105 0 0,0 0 0 0 0,0-2-1 0 0,-2-1 1 0 0,1 0 0 0 0,11-13-116 0 0,15-16 673 0 0,33-37-673 0 0,-66 62 48 0 0,-1-1 0 0 0,-1-1 0 0 0,0 0 1 0 0,-2 0-1 0 0,0-1 0 0 0,-1-1 0 0 0,-2 0 0 0 0,0-1 0 0 0,-2 1 0 0 0,0-1 0 0 0,0-12-48 0 0,-4 20 4 0 0,-1 0-1 0 0,-1 1 1 0 0,-1-1-1 0 0,0 0 1 0 0,-2 1-1 0 0,1-1 1 0 0,-2 1-1 0 0,0-1 1 0 0,0 1-1 0 0,-6-11-3 0 0,7 14-5 0 0,2 11 4 0 0,0 1 1 0 0,0-1-1 0 0,0 0 0 0 0,0 1 1 0 0,0-1-1 0 0,0 0 1 0 0,0 0-1 0 0,0 1 1 0 0,0-1-1 0 0,0 0 0 0 0,-1 1 1 0 0,1-1-1 0 0,0 0 1 0 0,-1 1-1 0 0,1-1 1 0 0,0 0-1 0 0,-1 1 0 0 0,1-1 1 0 0,-1 1-1 0 0,1-1 1 0 0,0 0-1 0 0,-1 1 1 0 0,0-1-1 0 0,1 1 1 0 0,-1 0-1 0 0,1-1 0 0 0,-1 1 1 0 0,1-1-1 0 0,-1 1 1 0 0,0 0-1 0 0,1 0 1 0 0,-1-1-1 0 0,0 1 1 0 0,0 1 0 0 0,0-1 0 0 0,1 1 0 0 0,-1 0 0 0 0,1 0 0 0 0,-1-1 0 0 0,1 1 0 0 0,-1 0 0 0 0,1 0 0 0 0,0 0 0 0 0,-1 0 0 0 0,1 0 0 0 0,0 0 0 0 0,-1-1 0 0 0,1 1 0 0 0,0 0 0 0 0,0 0 0 0 0,0 0 0 0 0,0 1 0 0 0,0 1 0 0 0,-18 101 1 0 0,5 1-1 0 0,3 36 0 0 0,-5 177 279 0 0,12-162-243 0 0,3-109-3648 0 0,0-42-16315 0 0</inkml:trace>
  <inkml:trace contextRef="#ctx0" brushRef="#br0" timeOffset="7213.22">1581 4335 19087 0 0,'0'0'33'0'0,"0"0"0"0"0,-1 0 0 0 0,1 0 0 0 0,0-1-1 0 0,-1 1 1 0 0,1 0 0 0 0,0 0 0 0 0,-1 0 0 0 0,1 0-1 0 0,0 0 1 0 0,-1 0 0 0 0,1 1 0 0 0,0-1 0 0 0,-1 0 0 0 0,1 0-1 0 0,0 0 1 0 0,-1 0 0 0 0,1 0 0 0 0,0 0 0 0 0,-1 1-1 0 0,1-1 1 0 0,0 0 0 0 0,-1 0 0 0 0,1 0 0 0 0,0 1-1 0 0,0-1 1 0 0,-1 0 0 0 0,1 1 0 0 0,0-1 0 0 0,0 0-1 0 0,0 0 1 0 0,-1 1 0 0 0,1-1-33 0 0,4 11 2180 0 0,2 4-425 0 0,-6 7-904 0 0,-1 0 1 0 0,-1 0 0 0 0,-1 0 0 0 0,-5 17-852 0 0,-3 28 799 0 0,9-59-707 0 0,0 0 0 0 0,0 0 0 0 0,-1-1 0 0 0,0 1 0 0 0,-2 4-92 0 0,2-6 42 0 0,1 0 0 0 0,-1 0 1 0 0,1 0-1 0 0,0 0 1 0 0,1 0-1 0 0,-1 1 0 0 0,1-1 1 0 0,0 4-43 0 0,1-10 10 0 0,0 1 0 0 0,0-1 0 0 0,0 1 0 0 0,0-1 0 0 0,-1 1 0 0 0,1-1 0 0 0,0 1 0 0 0,-1-1 0 0 0,1 1 0 0 0,0-1 1 0 0,-1 1-1 0 0,1-1 0 0 0,0 1 0 0 0,-1-1 0 0 0,1 1 0 0 0,-1-1 0 0 0,1 0 0 0 0,-1 1 0 0 0,1-1 0 0 0,-1 0-10 0 0,1 0 7 0 0,0 1 0 0 0,0-1 0 0 0,-1 0 0 0 0,1 0 1 0 0,0 0-1 0 0,0 0 0 0 0,0 0 0 0 0,-1 1 0 0 0,1-1 0 0 0,0 0 0 0 0,0 0 0 0 0,-1 0 0 0 0,1 0 0 0 0,0 0 0 0 0,0 0 1 0 0,-1 0-1 0 0,1 0 0 0 0,0 0 0 0 0,0 0 0 0 0,-1 0 0 0 0,1 0 0 0 0,0 0 0 0 0,0 0 0 0 0,-1 0 0 0 0,1 0 0 0 0,0 0 1 0 0,0 0-1 0 0,-1 0 0 0 0,1-1 0 0 0,0 1 0 0 0,0 0 0 0 0,0 0 0 0 0,-1 0 0 0 0,1 0 0 0 0,0 0 0 0 0,0-1 0 0 0,0 1 1 0 0,-1 0-1 0 0,1 0 0 0 0,0 0 0 0 0,0-1-7 0 0,-4-54 824 0 0,3 11-745 0 0,3 1 1 0 0,2-11-80 0 0,-1 8 44 0 0,-1 0-1 0 0,-3-5-43 0 0,1 46 1 0 0,-3-99 44 0 0,3 88-38 0 0,2 1-1 0 0,-1 0 1 0 0,2-1-1 0 0,0 1 1 0 0,4-10-7 0 0,-2 9-4 0 0,-4 12-1 0 0,0-1-1 0 0,1 1 1 0 0,-1 0 0 0 0,1 0-1 0 0,0-1 1 0 0,0 1 0 0 0,1 0-1 0 0,-1 1 1 0 0,1-1 0 0 0,0 0-1 0 0,2-2 6 0 0,-3 4-19 0 0,0 0-1 0 0,0 1 0 0 0,0-1 0 0 0,1 1 1 0 0,-1-1-1 0 0,0 1 0 0 0,1-1 0 0 0,-1 1 0 0 0,1 0 1 0 0,0 0-1 0 0,-1 1 0 0 0,1-1 0 0 0,0 0 1 0 0,-1 1-1 0 0,1 0 0 0 0,0-1 0 0 0,0 1 1 0 0,-1 0-1 0 0,1 1 0 0 0,0-1 0 0 0,0 0 1 0 0,0 1-1 0 0,1 0 20 0 0,1 0-13 0 0,0 1 0 0 0,0-1 1 0 0,0 1-1 0 0,0 1 0 0 0,0-1 1 0 0,0 1-1 0 0,-1-1 1 0 0,1 1-1 0 0,-1 1 0 0 0,1-1 13 0 0,-1 1-1 0 0,1-1-1 0 0,0 1 1 0 0,0-1-1 0 0,0-1 1 0 0,0 1-1 0 0,0-1 1 0 0,0 0-1 0 0,1 0 1 0 0,1 0 1 0 0,-5-1 0 0 0,10 1-3 0 0,0 0 1 0 0,0 1-1 0 0,0 0 1 0 0,0 1-1 0 0,8 4 3 0 0,-16-5 0 0 0,0-1-1 0 0,1 1 0 0 0,-1 0 1 0 0,-1 1-1 0 0,1-1 0 0 0,0 1 1 0 0,-1-1-1 0 0,0 1 0 0 0,1 0 0 0 0,-2 0 1 0 0,1 1-1 0 0,0-1 0 0 0,-1 1 1 0 0,0-1-1 0 0,1 4 1 0 0,3 10 54 0 0,-1 0 0 0 0,-1 0-1 0 0,-1 1 1 0 0,0-1 0 0 0,-2 1-1 0 0,0 0 1 0 0,-1-1 0 0 0,-2 11-54 0 0,2 7 186 0 0,3 26-186 0 0,3-42 70 0 0,-5-18-60 0 0,0 0 0 0 0,0 0 0 0 0,-1 1 0 0 0,1-1 1 0 0,0 0-1 0 0,-1 0 0 0 0,0 1 0 0 0,1-1 0 0 0,-1 1-10 0 0,0 0 14 0 0,0 0 0 0 0,1 1-1 0 0,0-1 1 0 0,-1 0-1 0 0,1 0 1 0 0,0-1-1 0 0,1 1 1 0 0,-1 0 0 0 0,0 0-1 0 0,1 0 1 0 0,0-1-1 0 0,-1 1 1 0 0,1-1 0 0 0,0 1-1 0 0,0-1 1 0 0,1 0-1 0 0,-1 0 1 0 0,0 0-1 0 0,1 0 1 0 0,-1 0 0 0 0,1-1-1 0 0,1 2-13 0 0,0-1 7 0 0,-1 0 1 0 0,1 0-1 0 0,0-1 0 0 0,-1 1 1 0 0,1-1-1 0 0,0 0 0 0 0,0 0 0 0 0,0 0 1 0 0,0-1-1 0 0,0 1 0 0 0,0-1 1 0 0,0 0-1 0 0,0 0 0 0 0,0 0 0 0 0,0-1 1 0 0,0 1-1 0 0,3-2-7 0 0,20-8 18 0 0,1-1 0 0 0,-2-2 1 0 0,18-11-19 0 0,-34 17 0 0 0,-1 0 0 0 0,0-1 1 0 0,0 0-1 0 0,-1-1 0 0 0,0 1 0 0 0,2-5 0 0 0,25-25-7 0 0,-13 16-29 0 0,19-23 36 0 0,-34 36-34 0 0,0 1 0 0 0,-1-2 1 0 0,0 1-1 0 0,0-1 0 0 0,-1 1 0 0 0,-1-2 0 0 0,1-1 34 0 0,-5 12-8 0 0,0-1 0 0 0,1 1 1 0 0,-1-1-1 0 0,0 1 0 0 0,0-1 0 0 0,0 0 0 0 0,0 1 1 0 0,0-1-1 0 0,0 1 0 0 0,0-1 0 0 0,0 1 1 0 0,0-1-1 0 0,0 1 0 0 0,0-1 0 0 0,0 0 0 0 0,0 1 1 0 0,0-1-1 0 0,-1 1 0 0 0,1-1 0 0 0,0 1 0 0 0,0-1 1 0 0,-1 1-1 0 0,1-1 0 0 0,0 1 0 0 0,-1 0 0 0 0,1-1 1 0 0,0 1-1 0 0,-1-1 0 0 0,1 1 0 0 0,-1 0 0 0 0,1-1 1 0 0,0 1-1 0 0,-1 0 0 0 0,1-1 0 0 0,-1 1 0 0 0,1 0 1 0 0,-1 0-1 0 0,1 0 0 0 0,-1-1 0 0 0,0 1 0 0 0,1 0 1 0 0,-1 0-1 0 0,1 0 0 0 0,-1 0 0 0 0,1 0 0 0 0,-1 0 1 0 0,1 0-1 0 0,-1 0 0 0 0,1 0 0 0 0,-1 0 0 0 0,0 0 1 0 0,1 0-1 0 0,-1 1 0 0 0,1-1 0 0 0,-1 0 8 0 0,-31 7-130 0 0,32-7 137 0 0,-17 5-32 0 0,1 1-1 0 0,0 0 1 0 0,1 1 0 0 0,-1 0-1 0 0,-3 4 26 0 0,-2 1-3 0 0,-24 16-6 0 0,42-25 9 0 0,-1-1-1 0 0,1 1 1 0 0,0 0-1 0 0,0 0 1 0 0,0 0-1 0 0,0 0 1 0 0,0 1-1 0 0,1-1 1 0 0,0 1-1 0 0,-1 1 1 0 0,-4 7 0 0 0,6-11 0 0 0,0 0 0 0 0,0 0 0 0 0,0 0 0 0 0,0 1 0 0 0,1-1 0 0 0,-1 0 0 0 0,0 0 0 0 0,1 1 0 0 0,-1-1 0 0 0,1 1 0 0 0,0-1 0 0 0,-1 0 0 0 0,1 1 0 0 0,0-1 0 0 0,0 1 0 0 0,0 2 3 0 0,0 0 0 0 0,0 0 0 0 0,0-1 0 0 0,1 1 0 0 0,-1 0 0 0 0,1 0 0 0 0,0-1 0 0 0,0 1 0 0 0,1-1-1 0 0,-1 1 1 0 0,1 0-3 0 0,0-2 3 0 0,-1 0-1 0 0,1 0 0 0 0,-1 0 0 0 0,1 0 1 0 0,0-1-1 0 0,-1 1 0 0 0,1 0 0 0 0,0-1 1 0 0,0 0-1 0 0,0 1 0 0 0,0-1 0 0 0,1 0 1 0 0,-1 0-1 0 0,0 0 0 0 0,0-1 0 0 0,1 1 1 0 0,1 0-3 0 0,3 0 3 0 0,0 1 1 0 0,1-2-1 0 0,-1 1 0 0 0,0-1 1 0 0,0 0-1 0 0,1-1 1 0 0,-1 1-1 0 0,0-1 1 0 0,0-1-1 0 0,1 0-3 0 0,16-5 12 0 0,-1 0 0 0 0,8-6-12 0 0,4-1 22 0 0,-15 6-21 0 0,-15 6-1 0 0,0-1 0 0 0,1 1 0 0 0,-1 1 0 0 0,0-1 0 0 0,1 1 0 0 0,-1-1 0 0 0,1 2 0 0 0,-1-1 0 0 0,2 1 0 0 0,5-5-6 0 0,-11 4 6 0 0,0 1 0 0 0,-1-1 0 0 0,1 1 0 0 0,0-1 0 0 0,0 1 0 0 0,0 0 0 0 0,-1-1-1 0 0,1 1 1 0 0,0 0 0 0 0,0 0 0 0 0,0 0 0 0 0,0-1 0 0 0,0 1 0 0 0,0 0 0 0 0,-1 0 0 0 0,1 0 0 0 0,0 0-1 0 0,0 0 1 0 0,0 1 0 0 0,0-1 0 0 0,0 0 0 0 0,0 1 0 0 0,2-1 0 0 0,0 0 0 0 0,0 1 0 0 0,0-1 0 0 0,-1 0 0 0 0,1 0 0 0 0,0 0 0 0 0,0-1 0 0 0,-1 1 0 0 0,1-1 0 0 0,0 1 0 0 0,0-1 0 0 0,-1 0 0 0 0,39-15 0 0 0,-21 8 0 0 0,-13 5-4 0 0,-1-1-1 0 0,1-1 1 0 0,0 1 0 0 0,-1-1 0 0 0,0 0-1 0 0,0 0 1 0 0,0-1 0 0 0,-1 0-1 0 0,3-4 5 0 0,17-15-9 0 0,-8 7 5 0 0,0 0 0 0 0,-1-2 0 0 0,-1 1 0 0 0,8-16 4 0 0,26-59-23 0 0,-40 81 17 0 0,-2 4 0 0 0,0-1 0 0 0,-1-1-1 0 0,0 1 1 0 0,-1-1 0 0 0,0 0 0 0 0,-1 0 0 0 0,1-3 6 0 0,0-7-10 0 0,2-5-3 0 0,-1 0-1 0 0,-1-1 0 0 0,-2-1 14 0 0,7-92-494 0 0,-10 119 426 0 0,0 1 16 0 0,0 0-3 0 0,0 0-12 0 0,0 0-42 0 0,0 0-12 0 0,0 0-3 0 0,0 0 21 0 0,0 0 54 0 0,0 0 21 0 0,0 4-2 0 0,-6 92 4 0 0,3-29 3 0 0,-3 1 23 0 0,-1 15 2 0 0,5-48 10 0 0,-2 1 1 0 0,-1 0-13 0 0,1-18 19 0 0,-1 6 46 0 0,1 0 0 0 0,1 0 0 0 0,1 4-65 0 0,-4 36 145 0 0,4-49-59 0 0,0 0-1 0 0,1 0 1 0 0,0 0-1 0 0,1 1 0 0 0,1-1 1 0 0,0 0-1 0 0,4 13-85 0 0,-5-26 36 0 0,8 21 178 0 0,-8-23-209 0 0,0 1 0 0 0,0-1 0 0 0,0 0 0 0 0,1 1-1 0 0,-1-1 1 0 0,0 0 0 0 0,0 1 0 0 0,0-1 0 0 0,0 0 0 0 0,1 1-1 0 0,-1-1 1 0 0,0 0 0 0 0,0 1 0 0 0,1-1 0 0 0,-1 0-1 0 0,0 0 1 0 0,0 1 0 0 0,1-1 0 0 0,-1 0 0 0 0,0 0 0 0 0,1 0-1 0 0,-1 1 1 0 0,0-1 0 0 0,1 0 0 0 0,-1 0 0 0 0,1 0-1 0 0,-1 0 1 0 0,0 0 0 0 0,1 0 0 0 0,-1 0 0 0 0,0 0 0 0 0,1 0-1 0 0,-1 0 1 0 0,1 0 0 0 0,-1 0 0 0 0,0 0 0 0 0,1 0-1 0 0,-1 0 1 0 0,0 0 0 0 0,1 0 0 0 0,-1 0 0 0 0,0 0 0 0 0,1-1-1 0 0,-1 1 1 0 0,0 0 0 0 0,1 0 0 0 0,-1 0 0 0 0,0-1-1 0 0,1 1 1 0 0,-1 0 0 0 0,0 0-5 0 0,45-25 317 0 0,-33 15-274 0 0,0-2-1 0 0,-1 1 1 0 0,0-2-1 0 0,0 1 1 0 0,1-6-43 0 0,46-72 116 0 0,-40 61-90 0 0,-3 3 11 0 0,-2-1-1 0 0,-1 0 1 0 0,-1-1-1 0 0,-1 0 1 0 0,-2-1-1 0 0,0 1 1 0 0,-1-8-37 0 0,24-103 3 0 0,-23 106-29 0 0,-5 23-26 0 0,-1 0 0 0 0,0 0-1 0 0,0 0 1 0 0,-1-9 52 0 0,-1 19-69 0 0,0 0-1 0 0,0 0-39 0 0,0 0-10 0 0,0 0 5 0 0,0 0 0 0 0,0 3-67 0 0,-6 15-349 0 0,1 0 0 0 0,1 0 0 0 0,1 1 0 0 0,0 0 0 0 0,1 5 530 0 0,-9 51-2228 0 0,-6 16 275 0 0,9-44 1437 0 0,-2 0 1 0 0,-4 5 515 0 0,-8 28-468 0 0,12-49 392 0 0,9-25 63 0 0,-1 1 0 0 0,0-1-1 0 0,-1 1 1 0 0,1-1-1 0 0,-1 0 1 0 0,-1 1 13 0 0,4-7 2 0 0,0 0 0 0 0,0 1-1 0 0,0-1 1 0 0,0 0 0 0 0,-1 1 0 0 0,1-1 0 0 0,0 0 0 0 0,0 1 0 0 0,-1-1 0 0 0,1 0 0 0 0,0 1 0 0 0,0-1 0 0 0,-1 0 0 0 0,1 0 0 0 0,0 1-1 0 0,-1-1 1 0 0,1 0 0 0 0,0 0 0 0 0,-1 1 0 0 0,1-1 0 0 0,-1 0 0 0 0,1 0 0 0 0,0 0 0 0 0,-1 0 0 0 0,1 0 0 0 0,0 0 0 0 0,-1 0-1 0 0,1 0 0 0 0,-9-8 118 0 0,5 3-102 0 0,-6-9-13 0 0,2 0-1 0 0,0 0 1 0 0,1-1-1 0 0,-3-7-3 0 0,1 2-3 0 0,3 7-67 0 0,1-1-1 0 0,1 0 1 0 0,0 0 0 0 0,1 0-1 0 0,1 0 1 0 0,0 0 0 0 0,1-1-1 0 0,0-4 71 0 0,5 21-30 0 0,0-1 0 0 0,-1 1-1 0 0,1-1 1 0 0,0 0-1 0 0,0 0 1 0 0,1-1 0 0 0,-1 1-1 0 0,0-1 1 0 0,0 0-1 0 0,3-1 31 0 0,54 2-21 0 0,23-1-79 0 0,2-3 100 0 0,-57 1-13 0 0,-1-2 1 0 0,0-1-1 0 0,0-1 1 0 0,0-1-1 0 0,0-2 13 0 0,7-3 4 0 0,-11 4 7 0 0,-1 0 1 0 0,1-2-1 0 0,-2 0 1 0 0,11-8-12 0 0,-22 11 12 0 0,22-12 21 0 0,-1-2 1 0 0,-1-1-1 0 0,0-2 0 0 0,3-5-33 0 0,-15 3 47 0 0,-19 26-41 0 0,-7-11 20 0 0,2 12-25 0 0,1-1 1 0 0,0 1 0 0 0,0 0 0 0 0,0 0 0 0 0,0 0 0 0 0,0 0-1 0 0,0 1 1 0 0,1 0 0 0 0,-1 0 0 0 0,0 0 0 0 0,1 0-1 0 0,-1 0 1 0 0,1 1 0 0 0,-2 1-2 0 0,-8 8 10 0 0,0 0-1 0 0,-9 12-9 0 0,10-10 13 0 0,2-4 3 0 0,0 1 0 0 0,1 0 0 0 0,0 1-1 0 0,0 0 1 0 0,2 0 0 0 0,0 1 0 0 0,0 0 0 0 0,1 0 0 0 0,0 1 0 0 0,1 2-16 0 0,-1 6 49 0 0,-1 2 73 0 0,1 0 0 0 0,1 0-1 0 0,-1 21-121 0 0,6-36 72 0 0,1-1 0 0 0,0 1 0 0 0,0 0 0 0 0,1-1-1 0 0,0 0 1 0 0,0 1 0 0 0,1-1-72 0 0,-2-6 23 0 0,0 0 1 0 0,0 0-1 0 0,1-1 0 0 0,-1 1 0 0 0,0 0 1 0 0,1-1-1 0 0,-1 1 0 0 0,0-1 1 0 0,1 0-1 0 0,0 1 0 0 0,-1-1 1 0 0,1 0-1 0 0,0 0 0 0 0,0 0 0 0 0,-1 0 1 0 0,1-1-1 0 0,0 1 0 0 0,0 0 1 0 0,0-1-1 0 0,0 1 0 0 0,0-1 1 0 0,1 0-25 0 0,3 2 50 0 0,0-2-1 0 0,1 1 0 0 0,-1-1 0 0 0,0 0 0 0 0,1 0 0 0 0,1-1-48 0 0,0 0 52 0 0,1-1 0 0 0,-1 0 0 0 0,-1-1 0 0 0,1 0 0 0 0,0-1 0 0 0,-1 1 0 0 0,1-1-1 0 0,-1-1 1 0 0,0 1 0 0 0,1-2-52 0 0,16-14 55 0 0,0 0 1 0 0,2-4-56 0 0,5-5 88 0 0,-16 15-29 0 0,26-23 430 0 0,22-26-489 0 0,-56 56 24 0 0,0 1 0 0 0,1 0 0 0 0,-1 0 0 0 0,1 0 0 0 0,1 1 0 0 0,-1 0 0 0 0,2 0-24 0 0,-9 5 3 0 0,0 0 0 0 0,-1-1 0 0 0,1 1 0 0 0,0 0 0 0 0,0 0 0 0 0,-1 0 0 0 0,1 0 0 0 0,0 1 0 0 0,0-1 0 0 0,-1 0 0 0 0,1 0 0 0 0,0 0 0 0 0,-1 1 0 0 0,1-1 0 0 0,0 0 0 0 0,-1 1 0 0 0,1-1 0 0 0,0 0 0 0 0,-1 1 0 0 0,1-1 0 0 0,-1 1 0 0 0,1-1 0 0 0,-1 1 0 0 0,1-1 0 0 0,-1 1 0 0 0,1-1 0 0 0,-1 1 0 0 0,1 0 0 0 0,-1-1 0 0 0,0 1 0 0 0,1 0 0 0 0,-1-1 0 0 0,0 1 0 0 0,0 0 0 0 0,1-1 0 0 0,-1 1-3 0 0,11 31 3 0 0,-10-28 6 0 0,8 23 19 0 0,-2 0 1 0 0,-1 0 0 0 0,2 23-29 0 0,2-6 54 0 0,-5-22 46 0 0,-4-21-86 0 0,-1 1 1 0 0,0-1-1 0 0,0 1 1 0 0,0-1 0 0 0,0 0-1 0 0,0 1 1 0 0,0-1 0 0 0,-1 1-1 0 0,1-1 1 0 0,0 1 0 0 0,-1-1-1 0 0,1 1-14 0 0,-1-1 7 0 0,1-1 0 0 0,0 1 0 0 0,-1 0-1 0 0,1-1 1 0 0,0 1 0 0 0,0 0 0 0 0,0-1 0 0 0,0 1-1 0 0,0 0 1 0 0,0-1 0 0 0,0 1 0 0 0,0 0-1 0 0,0-1 1 0 0,0 1 0 0 0,0 0 0 0 0,0-1 0 0 0,0 1-1 0 0,0 0 1 0 0,1-1 0 0 0,-1 1 0 0 0,0 0 0 0 0,0-1-1 0 0,1 1 1 0 0,-1 0 0 0 0,1-1 0 0 0,-1 1 0 0 0,0-1-1 0 0,1 1 1 0 0,-1-1 0 0 0,1 1 0 0 0,-1-1 0 0 0,1 1-1 0 0,-1-1 1 0 0,1 0 0 0 0,0 1-7 0 0,12 4 208 0 0,-7-6-3421 0 0,-5 1-12812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9-10-06T14:52:12.392"/>
    </inkml:context>
    <inkml:brush xml:id="br0">
      <inkml:brushProperty name="width" value="0.09701" units="cm"/>
      <inkml:brushProperty name="height" value="0.09701" units="cm"/>
      <inkml:brushProperty name="color" value="#660033"/>
    </inkml:brush>
  </inkml:definitions>
  <inkml:trace contextRef="#ctx0" brushRef="#br0">683 993 7136 0 0,'-12'1'117'0'0,"5"0"10"0"0,0 0 0 0 0,0 0 0 0 0,0 0 0 0 0,0 1 0 0 0,0 0 0 0 0,0 1 0 0 0,-6 2-127 0 0,-38 15 1039 0 0,39-17-739 0 0,0 1 0 0 0,1 1 0 0 0,0 0 0 0 0,0 0 0 0 0,-5 4-300 0 0,-6 6 325 0 0,-122 86 1189 0 0,119-81-1307 0 0,1 1-1 0 0,1 1 0 0 0,1 0 0 0 0,-10 17-206 0 0,-1 4 145 0 0,-27 45-145 0 0,48-66 81 0 0,0 1 0 0 0,1 0 0 0 0,1 1-1 0 0,2 0 1 0 0,-2 7-81 0 0,7-18 33 0 0,-10 37 313 0 0,-1 16-346 0 0,11-49 64 0 0,1 0 0 0 0,1 0 0 0 0,0 0 0 0 0,2 0 0 0 0,2 17-64 0 0,-1-17 83 0 0,1 0 1 0 0,1 0-1 0 0,1-1 1 0 0,0 1-1 0 0,3 3-83 0 0,-4-11 73 0 0,0-1-1 0 0,1 1 1 0 0,0-1-1 0 0,0 0 1 0 0,1-1 0 0 0,0 1-1 0 0,0-1 1 0 0,1 0 0 0 0,7 5-73 0 0,-10-9 28 0 0,0 0 1 0 0,0-1-1 0 0,1 1 1 0 0,-1-1 0 0 0,1 0-1 0 0,0-1 1 0 0,0 1-1 0 0,0-1 1 0 0,-1 0 0 0 0,1 0-1 0 0,0 0 1 0 0,0-1-1 0 0,1 0 1 0 0,-1 0 0 0 0,0 0-1 0 0,0 0 1 0 0,3-2-29 0 0,13-1 75 0 0,0-2 1 0 0,0 0 0 0 0,11-6-76 0 0,-13 5 85 0 0,-2 0-27 0 0,-1-1-1 0 0,1-1 0 0 0,-2-1 1 0 0,1 0-1 0 0,-1-1 1 0 0,-1-1-1 0 0,1 0 0 0 0,-2-1 1 0 0,0 0-1 0 0,7-8-57 0 0,21-28 201 0 0,-2-1 0 0 0,11-21-201 0 0,29-44 271 0 0,-4-7-271 0 0,-14 22 18 0 0,-22 37-9 0 0,-3-1 0 0 0,20-48-9 0 0,5-57-6 0 0,-29 78-4 0 0,-18 47-51 0 0,-2 0 0 0 0,-2-1 1 0 0,-2 0-1 0 0,0-18 61 0 0,-6 25-242 0 0,-2 35 212 0 0,0-1 0 0 0,0 1 0 0 0,0 0 1 0 0,0 0-1 0 0,-1-1 0 0 0,1 1 0 0 0,0 0 1 0 0,-1 0-1 0 0,0-1 0 0 0,0 1 0 0 0,1 0 1 0 0,-1 0-1 0 0,-1-1 30 0 0,1 3-2 0 0,1 0 1 0 0,0 0-1 0 0,-1 0 1 0 0,1 0-1 0 0,-1 0 0 0 0,1 0 1 0 0,0 0-1 0 0,-1 0 1 0 0,1 0-1 0 0,-1 1 1 0 0,1-1-1 0 0,0 0 0 0 0,-1 0 1 0 0,1 0-1 0 0,0 1 1 0 0,-1-1-1 0 0,1 0 1 0 0,0 0-1 0 0,-1 1 0 0 0,1-1 1 0 0,0 0-1 0 0,0 1 1 0 0,-1-1-1 0 0,1 0 1 0 0,0 1-1 0 0,0-1 0 0 0,0 0 2 0 0,-8 6-23 0 0,3-1 23 0 0,-17 27 0 0 0,2 1 0 0 0,1 0 0 0 0,2 2 0 0 0,1 0 0 0 0,2 1-1 0 0,1 0 1 0 0,2 1 0 0 0,-6 35 0 0 0,-17 109-12 0 0,11-70-20 0 0,6 0-1 0 0,2 17 33 0 0,7-64-35 0 0,4-49 4 0 0,2 0 0 0 0,0 0-1 0 0,1 0 1 0 0,1 1 0 0 0,0 5 31 0 0,1 19-61 0 0,-1-31 50 0 0,0-1 0 0 0,0 1 0 0 0,1-1 0 0 0,1 7 11 0 0,-1-14-5 0 0,-1 0 1 0 0,1 1-1 0 0,-1-1 0 0 0,1 0 1 0 0,0 1-1 0 0,0-1 0 0 0,0 0 1 0 0,0 0-1 0 0,0 0 0 0 0,0 0 1 0 0,0 0-1 0 0,0 0 0 0 0,0 0 1 0 0,0 0-1 0 0,1 0 1 0 0,-1-1-1 0 0,0 1 0 0 0,1 0 1 0 0,-1-1-1 0 0,0 1 0 0 0,1-1 1 0 0,-1 0-1 0 0,1 1 0 0 0,-1-1 1 0 0,1 0-1 0 0,-1 0 0 0 0,0 0 1 0 0,1 0-1 0 0,-1 0 0 0 0,1 0 1 0 0,0 0 4 0 0,-1 0 0 0 0,-1 0 0 0 0,1 0 0 0 0,-1 0 0 0 0,1-1 0 0 0,-1 1-1 0 0,1 0 1 0 0,-1 0 0 0 0,1 0 0 0 0,-1 0 0 0 0,1-1 0 0 0,-1 1 0 0 0,0 0 0 0 0,1 0 0 0 0,-1-1 0 0 0,1 1 0 0 0,-1 0 0 0 0,0-1 0 0 0,1 1 0 0 0,-1-1 0 0 0,0 1-1 0 0,1 0 1 0 0,-1-1 0 0 0,0 1 0 0 0,0-1 0 0 0,1 1 0 0 0,-1-1 0 0 0,0 1 0 0 0,0-1 0 0 0,0 1 0 0 0,1-2-1 0 0,34-38-6 0 0,-26 31 13 0 0,1-2 1 0 0,-2 1-1 0 0,1-1 1 0 0,-1-1-7 0 0,16-32 101 0 0,12-35-101 0 0,-19 42 97 0 0,20-51 190 0 0,-26 57-160 0 0,2 1-1 0 0,1 0 0 0 0,2 0 0 0 0,16-22-126 0 0,26-34 298 0 0,-58 86-298 0 0,1-1 0 0 0,0 1 0 0 0,0-1 0 0 0,-1 1 0 0 0,1-1 0 0 0,0 1 0 0 0,0 0 0 0 0,-1-1-1 0 0,1 1 1 0 0,0 0 0 0 0,0-1 0 0 0,0 1 0 0 0,0 0 0 0 0,0 0 0 0 0,-1 0 0 0 0,1 0 0 0 0,0 0 0 0 0,0 0 0 0 0,0 0 0 0 0,0 0 0 0 0,0 0 0 0 0,0 1 0 0 0,-1-1 0 0 0,1 0 0 0 0,0 0 0 0 0,0 1 0 0 0,0-1 0 0 0,0 0 0 0 0,-1 1 0 0 0,1-1 0 0 0,0 1 0 0 0,-1-1 0 0 0,1 1 0 0 0,0 0-1 0 0,-1-1 1 0 0,1 1 0 0 0,4 20-22 0 0,-2-12 6 0 0,-1 0 0 0 0,-1 0 0 0 0,1 1 0 0 0,-1-1 0 0 0,-1 3 16 0 0,0 266-42 0 0,0-260 47 0 0,-1-15-2 0 0,1 1 0 0 0,0-1 0 0 0,-1 1 1 0 0,2-1-1 0 0,-1 0 0 0 0,0 1 0 0 0,1-1 0 0 0,-1 0 0 0 0,1 1 0 0 0,0-1 0 0 0,0 0 1 0 0,0 0-1 0 0,1 0 0 0 0,-1 0 0 0 0,1 0 0 0 0,1 2-3 0 0,8 12 35 0 0,-10-15-19 0 0,-1 0 1 0 0,1-1 0 0 0,0 1-1 0 0,0 0 1 0 0,0-1-1 0 0,1 1 1 0 0,-1-1 0 0 0,0 1-1 0 0,1-1 1 0 0,-1 1-1 0 0,1-1 1 0 0,-1 0-1 0 0,1 0 1 0 0,-1 1 0 0 0,1-1-1 0 0,0-1 1 0 0,0 1-1 0 0,0 0 1 0 0,-1 0 0 0 0,1-1-1 0 0,0 1 1 0 0,0-1-1 0 0,0 1 1 0 0,0-1-1 0 0,1 0-16 0 0,1 0 37 0 0,-1 0 0 0 0,1-1 0 0 0,-1 1 0 0 0,1-1-1 0 0,-1 0 1 0 0,1 0 0 0 0,-1 0 0 0 0,0 0-1 0 0,1-1 1 0 0,-1 1 0 0 0,0-1 0 0 0,0 0-1 0 0,0 0 1 0 0,0 0 0 0 0,-1-1 0 0 0,1 1 0 0 0,0-1-37 0 0,11-10 157 0 0,-2-1 1 0 0,11-12-158 0 0,-10 10 85 0 0,2-4 0 0 0,0-1 1 0 0,-2 0-1 0 0,-1-1 1 0 0,0-1 0 0 0,4-13-86 0 0,20-39 28 0 0,-23 47-9 0 0,-1-1 0 0 0,-2 0 0 0 0,-1 0 0 0 0,-1-2-19 0 0,-3 15 8 0 0,-3 6-9 0 0,1-1 1 0 0,-2 1-1 0 0,0-1 0 0 0,0 1 1 0 0,-1-1-1 0 0,0 0 1 0 0,-1-4 0 0 0,1 14-18 0 0,0 0 0 0 0,0 0 1 0 0,0 0-1 0 0,0 0 1 0 0,0 0-1 0 0,0 0 0 0 0,-1 1 1 0 0,1-1-1 0 0,0 0 1 0 0,-1 0-1 0 0,1 0 0 0 0,0 0 1 0 0,-1 0-1 0 0,1 1 0 0 0,-1-1 1 0 0,1 0-1 0 0,-1 0 1 0 0,1 1-1 0 0,-1-1 0 0 0,0 0 1 0 0,1 1-1 0 0,-1-1 0 0 0,0 1 1 0 0,0-1 17 0 0,0 1-9 0 0,1 0 1 0 0,-1 0-1 0 0,0 0 1 0 0,0 0-1 0 0,1 0 1 0 0,-1 0-1 0 0,0 1 1 0 0,0-1-1 0 0,0 0 1 0 0,1 0-1 0 0,-1 1 1 0 0,0-1-1 0 0,1 0 1 0 0,-1 1-1 0 0,0-1 1 0 0,1 1-1 0 0,-1-1 1 0 0,0 1-1 0 0,1-1 1 0 0,-1 1-1 0 0,1 0 9 0 0,-5 4-16 0 0,0 0 0 0 0,1 0-1 0 0,0 1 1 0 0,0-1 0 0 0,-1 3 16 0 0,-1 2-4 0 0,0 0-1 0 0,1 1 0 0 0,0 0 1 0 0,0 0-1 0 0,1 0 1 0 0,1 1-1 0 0,0-1 1 0 0,0 1-1 0 0,1 0 1 0 0,1 0-1 0 0,0-1 0 0 0,0 5 5 0 0,1 18-2 0 0,-1-15-5 0 0,1 1 0 0 0,2 14 7 0 0,-1-31 11 0 0,-1 0-1 0 0,1 0 0 0 0,0 0 1 0 0,0-1-1 0 0,0 1 0 0 0,1 0 1 0 0,-1-1-1 0 0,1 1 0 0 0,-1 0 0 0 0,1-1 1 0 0,0 0-1 0 0,0 1 0 0 0,0-1 1 0 0,0 0-1 0 0,0 0 0 0 0,1 0 1 0 0,-1 0-1 0 0,1-1 0 0 0,-1 1 0 0 0,1-1 1 0 0,-1 1-1 0 0,1-1 0 0 0,0 0 1 0 0,0 0-1 0 0,0 0 0 0 0,0 0-10 0 0,3 0 50 0 0,-1 1 1 0 0,1-1-1 0 0,0-1 0 0 0,0 1 0 0 0,-1-1 0 0 0,1 0 0 0 0,0 0 1 0 0,0 0-1 0 0,0-1 0 0 0,-1 0 0 0 0,1 0 0 0 0,0-1 0 0 0,1 0-50 0 0,6-4 48 0 0,-1 0 0 0 0,0 0-1 0 0,0-2 1 0 0,0 1 0 0 0,-1-2 0 0 0,0 1-1 0 0,-1-2 1 0 0,0 1 0 0 0,0-1-1 0 0,-1-1 1 0 0,0 0 0 0 0,3-6-48 0 0,11-18-9 0 0,-2-1 0 0 0,-2-1 0 0 0,10-24 9 0 0,-11 21-528 0 0,-1-1 0 0 0,-2-1 0 0 0,5-25 528 0 0,-12 31-864 0 0,-8 36 757 0 0,0 0 2 0 0,0 0 21 0 0,0 0 9 0 0,-9 29-162 0 0,0 6-28 0 0,-2 25 265 0 0,0 5-58 0 0,7-48 54 0 0,1 1 0 0 0,0-1 0 0 0,2 1-1 0 0,0 0 1 0 0,1-1 0 0 0,1 1 0 0 0,2 11 4 0 0,-3-27 47 0 0,0 0 0 0 0,1 0 0 0 0,-1 0 0 0 0,1 0 0 0 0,0 0 0 0 0,-1 0 0 0 0,1-1 0 0 0,0 1 0 0 0,0 0 0 0 0,1 0 0 0 0,-1-1 0 0 0,0 1 0 0 0,0-1 0 0 0,1 1 0 0 0,-1-1 0 0 0,2 2-47 0 0,-2-3 37 0 0,0 0 0 0 0,0 1 1 0 0,-1-1-1 0 0,1 1 0 0 0,0-1 0 0 0,0 0 1 0 0,0 0-1 0 0,0 0 0 0 0,0 1 0 0 0,0-1 1 0 0,0 0-1 0 0,0 0 0 0 0,0 0 0 0 0,0 0 1 0 0,0-1-1 0 0,0 1 0 0 0,0 0 0 0 0,0 0 1 0 0,0-1-1 0 0,0 1 0 0 0,0 0 0 0 0,0-1 1 0 0,0 1-1 0 0,0-1 0 0 0,0 1 0 0 0,-1-1 1 0 0,1 0-1 0 0,0 1 0 0 0,0-1 0 0 0,-1 0 1 0 0,1 1-1 0 0,0-2-37 0 0,15-16 127 0 0,-1 0 0 0 0,-1-1 0 0 0,-1-1 0 0 0,0 0 0 0 0,-2-1 0 0 0,0-1-127 0 0,5-8 86 0 0,-11 19-50 0 0,0 0 0 0 0,-1 0 1 0 0,3-11-37 0 0,-5 14 2 0 0,0-1 0 0 0,1 1 0 0 0,0 1 0 0 0,0-1 0 0 0,1 0 0 0 0,0 1 0 0 0,0 0 0 0 0,3-4-2 0 0,5-13-100 0 0,-5 28 18 0 0,-7-4 79 0 0,0 0 0 0 0,1 0-1 0 0,-1 0 1 0 0,0 0 0 0 0,0 1 0 0 0,1-1 0 0 0,-1 0-1 0 0,0 0 1 0 0,0 0 0 0 0,1 0 0 0 0,-1 0 0 0 0,0 0-1 0 0,0 0 1 0 0,0 1 0 0 0,1-1 0 0 0,-1 0 0 0 0,0 0 0 0 0,0 0-1 0 0,0 1 1 0 0,0-1 0 0 0,1 0 0 0 0,-1 0 0 0 0,0 0-1 0 0,0 1 1 0 0,0-1 0 0 0,0 0 0 0 0,0 0 0 0 0,0 1-1 0 0,0-1 1 0 0,1 0 0 0 0,-1 0 0 0 0,0 1 0 0 0,0-1-1 0 0,0 0 1 0 0,0 0 0 0 0,0 1 0 0 0,0-1 0 0 0,0 0 0 0 0,-1 0-1 0 0,1 1 1 0 0,0-1 0 0 0,0 0 0 0 0,0 0 0 0 0,0 1-1 0 0,0-1 1 0 0,0 0 0 0 0,0 0 3 0 0,0 36-133 0 0,3 1 1 0 0,0-2-1 0 0,3 1 0 0 0,2 8 133 0 0,-7-42-1 0 0,-1-1 1 0 0,0 1-1 0 0,0-1 0 0 0,1 1 0 0 0,-1-1 0 0 0,1 1 0 0 0,-1-1 0 0 0,1 1 0 0 0,0-1 0 0 0,0 1 0 0 0,-1-1 0 0 0,1 0 0 0 0,0 1 0 0 0,0-1 0 0 0,0 0 0 0 0,1 0 0 0 0,-1 0 1 0 0,0 0-1 0 0,0 0 0 0 0,1 0 0 0 0,-1 0 0 0 0,0 0 0 0 0,1-1 0 0 0,0 1 1 0 0,1 0 18 0 0,-1-1 1 0 0,0 0 0 0 0,1 0-1 0 0,-1 0 1 0 0,1 0-1 0 0,-1-1 1 0 0,1 1-1 0 0,-1-1 1 0 0,1 1 0 0 0,-1-1-1 0 0,0 0 1 0 0,1 0-1 0 0,-1 0 1 0 0,1-1-19 0 0,7-3 117 0 0,0-2 1 0 0,0 1 0 0 0,0-1 0 0 0,-1-1-1 0 0,0 0 1 0 0,1-2-118 0 0,9-7 72 0 0,-10 7-37 0 0,-1 0-1 0 0,0 0 1 0 0,0-1-1 0 0,-1 0 1 0 0,0 0-1 0 0,-1-1 1 0 0,0 0-1 0 0,-1 0 1 0 0,1-4-35 0 0,24-47 67 0 0,-3 29-48 0 0,-23 31-23 0 0,-1 0 0 0 0,0 0 1 0 0,0 0-1 0 0,-1-1 0 0 0,1 1 1 0 0,-1-1-1 0 0,1 1 1 0 0,-1-1-1 0 0,0 0 0 0 0,-1 0 1 0 0,1 0-1 0 0,-1 0 0 0 0,1 0 1 0 0,-1 0-1 0 0,0 0 1 0 0,-1-1-1 0 0,1-1 4 0 0,-1 5-21 0 0,0 1 3 0 0,0 13-43 0 0,-13 47-94 0 0,7-9-139 0 0,2 42 294 0 0,-1-74-45 0 0,5-18 42 0 0,-1 0 1 0 0,1 0 0 0 0,-1 1 0 0 0,1-1-1 0 0,0 0 1 0 0,-1 0 0 0 0,1 0 0 0 0,0 0-1 0 0,0 1 1 0 0,0-1 0 0 0,0 0 0 0 0,0 0-1 0 0,0 1 1 0 0,0-1 0 0 0,0 0 0 0 0,0 0-1 0 0,1 0 1 0 0,-1 1 0 0 0,1-1 2 0 0,3 12-23 0 0,0-5-36 0 0,11-6 26 0 0,-12-2 32 0 0,1-1 0 0 0,0 1 0 0 0,-1-1 0 0 0,1 0 0 0 0,-1 0 0 0 0,1 0 0 0 0,-1-1 0 0 0,1 1 0 0 0,-1-1 0 0 0,0 0 0 0 0,0 0 0 0 0,0 0 0 0 0,0 0 0 0 0,2-2 1 0 0,37-39-4 0 0,-34 33 1 0 0,21-25-15 0 0,-1-2 1 0 0,2-7 17 0 0,4-17-73 0 0,-28 55 37 0 0,-6 6 38 0 0,0 0 0 0 0,0 0 1 0 0,1 0-1 0 0,-1-1 0 0 0,0 1 0 0 0,1 0 0 0 0,-1 0 0 0 0,0 0 0 0 0,0-1 1 0 0,0 1-1 0 0,1 0 0 0 0,-1-1 0 0 0,0 1 0 0 0,0 0 0 0 0,0 0 0 0 0,1-1 1 0 0,-1 1-1 0 0,0 0 0 0 0,0-1 0 0 0,0 1 0 0 0,0 0 0 0 0,0-1 0 0 0,0 1 1 0 0,0 0-1 0 0,0-1 0 0 0,0 1 0 0 0,0 0 0 0 0,0-1 0 0 0,0 1-2 0 0,0 0 39 0 0,5-10 394 0 0,-4 9-423 0 0,-1 1-4 0 0,1 0-1 0 0,-1 0 0 0 0,1 0 0 0 0,-1 0 0 0 0,0 0 1 0 0,1 0-1 0 0,-1-1 0 0 0,0 1 0 0 0,1 0 0 0 0,-1 0 1 0 0,0 0-1 0 0,0 0 0 0 0,1-1 0 0 0,-1 1 0 0 0,0 0 1 0 0,0 0-1 0 0,1-1 0 0 0,-1 1 0 0 0,0 0 0 0 0,0-1 1 0 0,0 1-1 0 0,1 0 0 0 0,-1-1 0 0 0,0 1 0 0 0,0 0 1 0 0,0-1-1 0 0,0 1 0 0 0,0 0 0 0 0,0-1 0 0 0,0 1 1 0 0,1 0-1 0 0,-1-1 0 0 0,0 1 0 0 0,0-1 0 0 0,-1 1 1 0 0,1 0-1 0 0,0-1 0 0 0,0 1 0 0 0,0 0 0 0 0,0-1 1 0 0,0 1-1 0 0,0 0-5 0 0,0-1 9 0 0,0 1 36 0 0,0 0 0 0 0,0 0-27 0 0,0 0-2 0 0,0 0 5 0 0,0 0-5 0 0,0 0-7 0 0,0 0-1 0 0,0 0 2 0 0,0 0 6 0 0,0 0 6 0 0,0 0 1 0 0,0 4 22 0 0,0 50 6 0 0,0-54-63 0 0,0 0-24 0 0,0 0-11 0 0,0 0 2 0 0,0 0 8 0 0,0 0-7 0 0,0 0 1 0 0,0 0-1 0 0,0 0 11 0 0,0 0 9 0 0,0 0 6 0 0,0 0 2 0 0,0 0-1 0 0,0 0-3 0 0,0 0 8 0 0,0 0-1 0 0,0-29 355 0 0,0 37-242 0 0,1 1 0 0 0,1-1 0 0 0,-1 1-1 0 0,2-1 1 0 0,0 4-100 0 0,1 2 19 0 0,0 0 1 0 0,-2 0-1 0 0,2 13-19 0 0,-3-12 39 0 0,2-1 1 0 0,-1 1-1 0 0,2-1 1 0 0,2 7-40 0 0,-6-19 8 0 0,1-1-1 0 0,-1 1 1 0 0,1-1-1 0 0,-1 0 1 0 0,1 1-1 0 0,-1-1 1 0 0,1 0-1 0 0,0 1 0 0 0,0-1 1 0 0,0 0-1 0 0,0 0 1 0 0,0 1-1 0 0,0-1 1 0 0,0 0-1 0 0,0 0 1 0 0,0 0-1 0 0,0 0 1 0 0,0-1-1 0 0,1 1 1 0 0,-1 0-1 0 0,0 0 1 0 0,1-1-1 0 0,-1 1 1 0 0,1-1-1 0 0,-1 1 1 0 0,0-1-1 0 0,1 0 1 0 0,-1 1-1 0 0,1-1 1 0 0,-1 0-1 0 0,1 0 1 0 0,-1 0-1 0 0,1 0 1 0 0,-1 0-1 0 0,1 0 1 0 0,-1-1-1 0 0,1 1 1 0 0,-1-1-1 0 0,1 1 1 0 0,-1-1-1 0 0,1 1 1 0 0,-1-1-1 0 0,0 0 1 0 0,1 1-1 0 0,0-2-7 0 0,4-1 1 0 0,1-1 0 0 0,-1 0 0 0 0,0 0 1 0 0,0 0-1 0 0,-1-1 0 0 0,1 1 0 0 0,-1-2 0 0 0,0 1 0 0 0,0 0 0 0 0,-1-1 0 0 0,2-3-1 0 0,7-11 4 0 0,-2 0 0 0 0,9-20-4 0 0,4-8 23 0 0,16-35 28 0 0,-31 58-23 0 0,-8 21-19 0 0,0 0 0 0 0,0 1 0 0 0,0-1 0 0 0,1 0-1 0 0,0 0 1 0 0,0 1 0 0 0,0-1 0 0 0,0 1 0 0 0,2-3-9 0 0,15-21 67 0 0,-15 21-49 0 0,0 0 0 0 0,0 1 0 0 0,0-1 0 0 0,0 1-1 0 0,1 0 1 0 0,0 0 0 0 0,0 0 0 0 0,0 1 0 0 0,0-1-1 0 0,1 1 1 0 0,0 0 0 0 0,1 0-18 0 0,19-11 68 0 0,-23 13-67 0 0,-1 0 1 0 0,1 0 0 0 0,0 0-1 0 0,0 1 1 0 0,0-1 0 0 0,1 1-1 0 0,-1 0 1 0 0,0 0 0 0 0,1-1-2 0 0,9 0 1 0 0,-12 1-2 0 0,1 0 1 0 0,-1 1 0 0 0,1 0 0 0 0,-1-1 0 0 0,1 1 0 0 0,-1 0 0 0 0,1 0 0 0 0,0 0 0 0 0,-1 0 0 0 0,1 0 0 0 0,-1 0 0 0 0,1 0 0 0 0,-1 1 0 0 0,1-1-1 0 0,-1 0 1 0 0,1 1 0 0 0,-1-1 0 0 0,1 1 0 0 0,-1 0 0 0 0,1 0 0 0 0,-1-1 0 0 0,0 1 0 0 0,1 0 0 0 0,-1 0 0 0 0,0 0 0 0 0,0 0 0 0 0,0 0 0 0 0,0 1-1 0 0,0-1 1 0 0,0 0 0 0 0,1 1 0 0 0,2 2 0 0 0,-1-1 0 0 0,1 0 0 0 0,-1 1 0 0 0,1 0 0 0 0,-1-1 0 0 0,0 1 0 0 0,0 0 0 0 0,-1 0 0 0 0,1 1 0 0 0,-1-1 0 0 0,0 0 0 0 0,0 1 0 0 0,0 0 0 0 0,0 1 0 0 0,-1 1 0 0 0,1 0 1 0 0,-1 1-1 0 0,0-1 0 0 0,0 0 0 0 0,-1 1 0 0 0,0-1 0 0 0,0 0 0 0 0,-1 0 0 0 0,0 1 0 0 0,0-1 1 0 0,-1 0-1 0 0,0 2 0 0 0,-2 13 6 0 0,4-19-6 0 0,0 0 0 0 0,0 0 1 0 0,-1 0-1 0 0,1 0 1 0 0,-1 0-1 0 0,1 0 1 0 0,-1 0-1 0 0,0 0 1 0 0,0 0-1 0 0,0-1 0 0 0,-1 1 1 0 0,1 0-1 0 0,-1-1 1 0 0,1 1-1 0 0,-1-1 1 0 0,0 0-1 0 0,0 1 0 0 0,0-1 1 0 0,0 0-1 0 0,-2 1 0 0 0,1-2 3 0 0,1 1 0 0 0,-1-1 0 0 0,0 1 0 0 0,0 0 0 0 0,1 0 0 0 0,-1 0 0 0 0,1 0-1 0 0,0 1 1 0 0,-1-1 0 0 0,1 1 0 0 0,0-1 0 0 0,-1 3-3 0 0,3-5 4 0 0,0-1-1 0 0,0 1 1 0 0,0 0 0 0 0,0 0 0 0 0,0 0-1 0 0,0 0 1 0 0,0-1 0 0 0,0 1-1 0 0,0 0 1 0 0,0 0 0 0 0,0 0 0 0 0,-1 0-1 0 0,1-1 1 0 0,0 1 0 0 0,0 0 0 0 0,0 0-1 0 0,0 0 1 0 0,0 0 0 0 0,-1 0-1 0 0,1 0 1 0 0,0 0 0 0 0,0 0 0 0 0,0-1-1 0 0,0 1 1 0 0,-1 0 0 0 0,1 0 0 0 0,0 0-1 0 0,0 0 1 0 0,0 0 0 0 0,-1 0-1 0 0,1 0 1 0 0,0 0 0 0 0,0 0 0 0 0,0 0-1 0 0,-1 0 1 0 0,1 0 0 0 0,0 0-1 0 0,0 0 1 0 0,0 1 0 0 0,0-1 0 0 0,-1 0-1 0 0,1 0 1 0 0,0 0 0 0 0,0 0 0 0 0,0 0-1 0 0,0 0 1 0 0,-1 0 0 0 0,1 0-1 0 0,0 1 1 0 0,0-1-4 0 0,3-25 38 0 0,18-54 20 0 0,10-17-58 0 0,12-37 29 0 0,-14 42-7 0 0,26-51-22 0 0,-25 77 0 0 0,24-38 0 0 0,-25 51-8 0 0,-10 8-208 0 0,-19 45 199 0 0,0 23-118 0 0,-16 355 95 0 0,7-307 121 0 0,4-41 10 0 0,2 0 1 0 0,1 12-92 0 0,2-41 15 0 0,0 0 0 0 0,0-1 0 0 0,0 1-1 0 0,1 0 1 0 0,-1 0 0 0 0,1-1-1 0 0,-1 1 1 0 0,1 0 0 0 0,-1-1 0 0 0,1 1-1 0 0,0 0 1 0 0,0-1 0 0 0,0 1 0 0 0,0-1-1 0 0,0 0 1 0 0,1 1 0 0 0,-1-1 0 0 0,0 0-1 0 0,2 1-14 0 0,-3-1 72 0 0,0-1 0 0 0,0 0 0 0 0,0 0 0 0 0,2 0-53 0 0,0 0 0 0 0,0 0 0 0 0,0 0 0 0 0,-1-1 1 0 0,1 1-1 0 0,0 0 0 0 0,0-1 0 0 0,-1 1 0 0 0,1-1 0 0 0,0 0 0 0 0,-1 0 0 0 0,1 1 0 0 0,0-1 0 0 0,-1-1-19 0 0,11-7 36 0 0,-1-1-1 0 0,-1-1 1 0 0,0 0-1 0 0,0-1 1 0 0,-1 1-1 0 0,0-3-35 0 0,61-95 255 0 0,-62 98-224 0 0,-8 11-30 0 0,0 0 0 0 0,0 0 0 0 0,0 0 0 0 0,0-1 0 0 0,0 1 0 0 0,1 0 0 0 0,-1 0 0 0 0,0 0 0 0 0,0-1 0 0 0,0 1 0 0 0,0 0 0 0 0,0 0 0 0 0,0 0 0 0 0,1 0 0 0 0,-1 0 0 0 0,0-1 0 0 0,0 1 0 0 0,0 0 0 0 0,1 0-1 0 0,-1 0 1 0 0,0 0 0 0 0,0 0 0 0 0,0 0 0 0 0,1 0 0 0 0,-1 0 0 0 0,0 0 0 0 0,0 0 0 0 0,0 0 0 0 0,1 0 0 0 0,-1 0 0 0 0,0 0 0 0 0,0 0 0 0 0,0 0 0 0 0,1 0 0 0 0,-1 0 0 0 0,0 0 0 0 0,0 0 0 0 0,0 0 0 0 0,1 0 0 0 0,-1 0 0 0 0,0 0 0 0 0,0 0 0 0 0,0 0 0 0 0,1 0 0 0 0,-1 1 0 0 0,0-1 0 0 0,0 0 0 0 0,0 0 0 0 0,0 0 0 0 0,1 0-1 0 0,5 5 26 0 0,-5-5-25 0 0,-1 0 1 0 0,1 0-1 0 0,0 0 0 0 0,-1 1 1 0 0,1-1-1 0 0,-1 0 1 0 0,1 0-1 0 0,-1 1 0 0 0,1-1 1 0 0,0 0-1 0 0,-1 1 0 0 0,1-1 1 0 0,-1 0-1 0 0,0 1 0 0 0,1-1 1 0 0,-1 1-1 0 0,1-1 1 0 0,-1 1-1 0 0,1 0-1 0 0,3 9 16 0 0,0 0 0 0 0,0 0 0 0 0,0 1 1 0 0,-2 0-1 0 0,1 0 0 0 0,0 9-16 0 0,-1-6 7 0 0,1-1-1 0 0,0 1 1 0 0,5 10-7 0 0,-4-15 11 0 0,1 0 1 0 0,0 0-1 0 0,0 0 0 0 0,1-1 0 0 0,5 6-11 0 0,-10-15 12 0 0,1 1-1 0 0,0 0 0 0 0,-1-1 0 0 0,1 1 1 0 0,0-1-1 0 0,-1 0 0 0 0,1 0 0 0 0,-1 1 1 0 0,1-1-1 0 0,-1 0 0 0 0,1 0 1 0 0,-1-1-1 0 0,1 1 0 0 0,-1 0-11 0 0,5-3 4 0 0,1 0 6 0 0,-1 0 1 0 0,0-1-1 0 0,0 1 1 0 0,0-1 0 0 0,0 0-1 0 0,-1-1 1 0 0,0 1-1 0 0,0-1 1 0 0,-1 0 0 0 0,4-6-11 0 0,3-7 25 0 0,-1-1 0 0 0,-1 0 0 0 0,0 0-25 0 0,9-23 32 0 0,-11 29-18 0 0,-4 9-3 0 0,-1 0 0 0 0,0 1 0 0 0,0-1 0 0 0,0 0 0 0 0,0 0 0 0 0,-1 0 0 0 0,0-1 1 0 0,1-3-12 0 0,-2 11 0 0 0,-1-1-1 0 0,1 0 1 0 0,0 0 0 0 0,0 0-1 0 0,-1 1 1 0 0,1-1-1 0 0,0 0 1 0 0,0 0 0 0 0,1 1-1 0 0,-1-1 1 0 0,0 0 0 0 0,0 0-1 0 0,0 1 1 0 0,1-1 0 0 0,-1 0-1 0 0,1 0 1 0 0,-1 0 0 0 0,1 0-1 0 0,-1 0 1 0 0,1 1 0 0 0,0-1-1 0 0,0 0 1 0 0,-1 0 0 0 0,1-1-1 0 0,0 1 1 0 0,0 0-1 0 0,0 0 1 0 0,0 0 0 0 0,0 0-1 0 0,0-1 1 0 0,0 1 0 0 0,0-1-1 0 0,0 1 1 0 0,1-1 0 0 0,-1 1-1 0 0,0-1 1 0 0,0 1 0 0 0,0-1-1 0 0,1 0 1 0 0,0 0-4 0 0,1 0 1 0 0,0-1-1 0 0,0 0 0 0 0,0 1 0 0 0,-1-1 0 0 0,1 0 1 0 0,-1 0-1 0 0,1 0 0 0 0,0 0 0 0 0,-1-1 0 0 0,0 1 1 0 0,1-1-1 0 0,-1 0 0 0 0,2-1 4 0 0,1-5-3 0 0,1 0 1 0 0,-2 0-1 0 0,1 0 0 0 0,-1 0 1 0 0,-1-1-1 0 0,1 0 0 0 0,1-7 3 0 0,-4 13-2 0 0,0 0 1 0 0,0 0-1 0 0,0 0 0 0 0,1 0 0 0 0,-1 0 1 0 0,1 0-1 0 0,0 0 0 0 0,0 1 0 0 0,1-2 2 0 0,-2 3 0 0 0,-1-1 0 0 0,1 0 0 0 0,0 1 0 0 0,-1-1 0 0 0,1 1 0 0 0,-1-1 0 0 0,0 0 0 0 0,1 1 0 0 0,-1-1 0 0 0,0 0 0 0 0,0 1 0 0 0,0-1 0 0 0,-1-1 0 0 0,1 0 0 0 0,-10 30 7 0 0,2 9-1 0 0,2 1 1 0 0,-1 21-7 0 0,-1 11 6 0 0,7-58-4 0 0,0 0 0 0 0,1-1 0 0 0,0 1 0 0 0,1 3-2 0 0,0-3 5 0 0,0 0 0 0 0,-1-1 0 0 0,-1 1 0 0 0,0 2-5 0 0,0-8 1 0 0,1-1 0 0 0,0 0 0 0 0,-1 0 0 0 0,1 0 0 0 0,1 0 1 0 0,-1 0-1 0 0,1 3-1 0 0,-1-6 0 0 0,1 0 1 0 0,-1 0-1 0 0,0 0 0 0 0,1 0 1 0 0,-1 0-1 0 0,1 0 0 0 0,-1 0 1 0 0,1 0-1 0 0,-1 0 0 0 0,1 0 1 0 0,0 0-1 0 0,-1-1 1 0 0,1 1-1 0 0,0 0 0 0 0,0 0 1 0 0,-1-1-1 0 0,1 1 0 0 0,0 0 1 0 0,0-1-1 0 0,0 1 1 0 0,0-1-1 0 0,0 1 0 0 0,0-1 1 0 0,0 0-1 0 0,0 1 0 0 0,0-1 1 0 0,0 0-1 0 0,0 0 0 0 0,0 0 1 0 0,0 0-1 0 0,0 1 1 0 0,1-2-1 0 0,2 1 3 0 0,-1 0 0 0 0,1-1 0 0 0,-1 1 0 0 0,0-1 1 0 0,1 0-1 0 0,-1 0 0 0 0,0 0 0 0 0,0 0 1 0 0,1-1-1 0 0,-1 1 0 0 0,0-1 0 0 0,-1 0 0 0 0,1 0 1 0 0,0 0-1 0 0,0 0 0 0 0,-1-1 0 0 0,1 1 0 0 0,-1-1 1 0 0,0 1-1 0 0,0-1 0 0 0,0 0 0 0 0,1-1-3 0 0,22-30 42 0 0,13-23-42 0 0,-31 43 10 0 0,0 1 0 0 0,0-1 0 0 0,-2 0 0 0 0,1 0 0 0 0,-2-1 0 0 0,0 1-10 0 0,9-26 20 0 0,-10 34-14 0 0,-1-1-1 0 0,1 0 1 0 0,-1 0-1 0 0,-1 0 0 0 0,1 0 1 0 0,-1 0-1 0 0,-1-3-5 0 0,0 9 8 0 0,0 1 2 0 0,0 0 6 0 0,0 0 5 0 0,0 0-2 0 0,0 0 1 0 0,0 68 24 0 0,0 22-33 0 0,0 69 2 0 0,0-119-5 0 0,-2 0 0 0 0,-1 0 1 0 0,-6 17-9 0 0,-26 117 15 0 0,34-171-15 0 0,-17 73 6 0 0,-2-2 1 0 0,-12 23-7 0 0,22-73 0 0 0,-1-1 1 0 0,-1 0-1 0 0,-1-1 0 0 0,-14 19 0 0 0,17-28 0 0 0,-1 0 1 0 0,0-1-1 0 0,-1 0 0 0 0,0-1 0 0 0,-1 0 0 0 0,0 0 1 0 0,-13 7-1 0 0,20-15 3 0 0,0 0 1 0 0,0-1 0 0 0,0 0 0 0 0,0 0-1 0 0,0 0 1 0 0,0 0 0 0 0,-1-1 0 0 0,1 0 0 0 0,0-1-1 0 0,-1 1 1 0 0,1-1 0 0 0,0 0 0 0 0,-1-1-1 0 0,1 0 1 0 0,0 0 0 0 0,-1 0 0 0 0,-3-2-4 0 0,-12-4 32 0 0,1-1 1 0 0,-1-1 0 0 0,2 0-1 0 0,-5-5-32 0 0,23 14 3 0 0,-4-5 8 0 0,0 0 0 0 0,1 0 0 0 0,-1 0 1 0 0,1 0-1 0 0,0-1 0 0 0,1 0 0 0 0,-1 0 0 0 0,1 0 0 0 0,0-1 1 0 0,1 0-1 0 0,-1 1 0 0 0,1-1 0 0 0,1 0 0 0 0,-1-1 0 0 0,1 1 1 0 0,0 0-12 0 0,1 2 2 0 0,1 1 0 0 0,-1-1 0 0 0,1 1 0 0 0,-1-1 0 0 0,1 1 0 0 0,1 0 0 0 0,-1-1 0 0 0,0 1 0 0 0,1-1 0 0 0,0 1 0 0 0,0 0 0 0 0,1-1 0 0 0,-1 1 0 0 0,1 0 0 0 0,0 0 0 0 0,0 0 0 0 0,0 0 0 0 0,0 0 1 0 0,1 1-1 0 0,0-1 0 0 0,0 1 0 0 0,0-1 0 0 0,0 1 0 0 0,0 0 0 0 0,0 0 0 0 0,1 0-2 0 0,7-6 0 0 0,6-6 0 0 0,1 0 0 0 0,1 1 0 0 0,1 0 0 0 0,0 2 0 0 0,4-1 0 0 0,25-12-6 0 0,-25 11-3 0 0,1 2 1 0 0,0 1-1 0 0,1 1 1 0 0,18-5 8 0 0,-5-1-19 0 0,-33 13 15 0 0,0-1 0 0 0,1 2 0 0 0,-1-1 0 0 0,1 1 0 0 0,6-2 4 0 0,-10 3-4 0 0,0 0-1 0 0,0 0 1 0 0,0 0-1 0 0,0-1 1 0 0,0 1-1 0 0,0-1 1 0 0,0 0-1 0 0,0 0 1 0 0,0 0-1 0 0,-1 0 1 0 0,2-2 4 0 0,3-1-17 0 0,5-2-97 0 0,0-1-149 0 0,-10-3-2883 0 0,-2 10-12152 0 0</inkml:trace>
  <inkml:trace contextRef="#ctx0" brushRef="#br0" timeOffset="354.72">3266 116 15376 0 0,'45'-12'2538'0'0,"-13"7"-1802"0"0,-1-2 0 0 0,0-1 0 0 0,0-2 0 0 0,23-10-736 0 0,26-9 757 0 0,-60 23-564 0 0,33-9 8 0 0,-18 11-3291 0 0,-32 4-10429 0 0</inkml:trace>
  <inkml:trace contextRef="#ctx0" brushRef="#br0" timeOffset="740.44">2614 294 15376 0 0,'-4'0'0'0'0,"2"0"0"0"0,-13 2 0 0 0,4 9 720 0 0,11 1-1 0 0,9 3 1 0 0,-3-3 8 0 0,0-1-504 0 0,1-9 0 0 0,-1 4 0 0 0,-2 5 16 0 0,3-1-328 0 0,-1-3 16 0 0,-6-7-14199 0 0</inkml:trace>
  <inkml:trace contextRef="#ctx0" brushRef="#br0" timeOffset="2947.45">744 3104 7432 0 0,'0'0'824'0'0,"0"0"0"0"0,0 0 1 0 0,-6 4-50 0 0,-17 13-221 0 0,22-16-478 0 0,1-1 0 0 0,-1 0-1 0 0,1 0 1 0 0,-1 1 0 0 0,0-1 0 0 0,1 0-1 0 0,-1 0 1 0 0,0 0 0 0 0,1 0-1 0 0,-1 1 1 0 0,0-1 0 0 0,1 0-1 0 0,-1 0 1 0 0,0 0 0 0 0,1-1 0 0 0,-1 1-1 0 0,0 0 1 0 0,1 0 0 0 0,-1 0-1 0 0,0 0 1 0 0,1-1 0 0 0,-1 1 0 0 0,0 0-1 0 0,1 0 1 0 0,-1-1 0 0 0,1 1-1 0 0,-1-1 1 0 0,1 1 0 0 0,-1 0-1 0 0,1-1 1 0 0,-1 1 0 0 0,1-1 0 0 0,-1 1-1 0 0,1-1 1 0 0,-1 0 0 0 0,1 1-1 0 0,0-1 1 0 0,-1 1 0 0 0,1-1-76 0 0,-13-28 150 0 0,10 22 170 0 0,-13-34-110 0 0,3 0 0 0 0,1 0 0 0 0,0-11-210 0 0,-12-42 657 0 0,-17-31-66 0 0,36 110-565 0 0,-1 1 0 0 0,-1 1-1 0 0,0-1 1 0 0,0 1 0 0 0,-5-5-26 0 0,2 4 34 0 0,1-2 0 0 0,1 1 0 0 0,1-1-1 0 0,-1-1-33 0 0,-2-4 55 0 0,8 18-58 0 0,0-1 0 0 0,0 1-1 0 0,1 0 1 0 0,-1-1 0 0 0,1 0 0 0 0,0 1-1 0 0,0-1 1 0 0,0 0 0 0 0,0 1-1 0 0,1-1 1 0 0,-1-3 3 0 0,1 7-53 0 0,7 0 0 0 0,-1 1 0 0 0,1 0 0 0 0,0 0 1 0 0,-1 1-1 0 0,1 0 0 0 0,-1 0 0 0 0,0 0 0 0 0,0 1 0 0 0,0 0 1 0 0,0 0-1 0 0,0 1 0 0 0,-1 0 0 0 0,1 0 0 0 0,4 4 53 0 0,10 10-46 0 0,-1 1 0 0 0,-1 1 0 0 0,2 4 46 0 0,-2-3-130 0 0,-8-9 126 0 0,0-1 0 0 0,-1 2 0 0 0,-1-1 0 0 0,7 12 4 0 0,-13-20 1 0 0,-1 0 0 0 0,1 0 0 0 0,0 0 0 0 0,-1 0 0 0 0,0 0 0 0 0,0 0 0 0 0,0 0 0 0 0,-1 0 0 0 0,1 1 0 0 0,-1-1 0 0 0,0 0 0 0 0,0 0 1 0 0,-1 1-1 0 0,1-1 0 0 0,-1 0 0 0 0,0 0 0 0 0,0 0 0 0 0,0 0 0 0 0,-1 1-1 0 0,-10 26 39 0 0,7-17 11 0 0,0 0 1 0 0,-1-1 0 0 0,-1 0-1 0 0,0 0 1 0 0,-1 0 0 0 0,0-1-1 0 0,-2 2-50 0 0,-23 24 170 0 0,-34 41 1300 0 0,-38 31-1470 0 0,90-93 216 0 0,1 1 0 0 0,1 0-1 0 0,0 0 1 0 0,1 1 0 0 0,-8 19-216 0 0,19-33 84 0 0,-1 0 0 0 0,1 0 0 0 0,0 0 0 0 0,0 0 1 0 0,0 0-1 0 0,1 0 0 0 0,0 0 0 0 0,0 0 0 0 0,0 4-84 0 0,0 0 160 0 0,1-8-152 0 0,-1 0-1 0 0,1 0 0 0 0,-1 0 1 0 0,1-1-1 0 0,-1 1 1 0 0,1 0-1 0 0,-1 0 1 0 0,1-1-1 0 0,0 1 1 0 0,0 0-1 0 0,-1-1 1 0 0,1 1-1 0 0,0-1 1 0 0,0 1-1 0 0,0-1 1 0 0,-1 1-1 0 0,1-1 0 0 0,0 0 1 0 0,0 1-1 0 0,0-1 1 0 0,0 0-1 0 0,1 0-7 0 0,23 7 28 0 0,-24-7-21 0 0,20 5 53 0 0,0-2 0 0 0,1-1 0 0 0,-1 0 0 0 0,1-1 0 0 0,0-2 0 0 0,-1 0 0 0 0,16-4-60 0 0,-22 2 70 0 0,0-2 1 0 0,0 0-1 0 0,-1-1 0 0 0,4-1-70 0 0,-4 0-721 0 0,0 1 0 0 0,1 1 0 0 0,0 0 0 0 0,13-1 721 0 0,-7 3-12726 0 0</inkml:trace>
  <inkml:trace contextRef="#ctx0" brushRef="#br0" timeOffset="3549.6">1522 2684 13560 0 0,'2'3'11'0'0,"0"0"0"0"0,0 0 0 0 0,0 1 0 0 0,0-1 0 0 0,-1 0 0 0 0,0 1 0 0 0,1-1 0 0 0,-1 1 0 0 0,0-1 0 0 0,-1 1 0 0 0,1-1 0 0 0,-1 1 0 0 0,1 0-11 0 0,3 18 154 0 0,6 12 272 0 0,-2 0 0 0 0,-1 1 0 0 0,-2 0 0 0 0,0 11-426 0 0,-5-38 90 0 0,0-1-1 0 0,1 1 1 0 0,1-1 0 0 0,1 6-90 0 0,-3-11 12 0 0,1 1-1 0 0,0-1 1 0 0,0 0 0 0 0,0 0 0 0 0,0 0-1 0 0,0 0 1 0 0,0-1 0 0 0,0 1 0 0 0,1 0-1 0 0,-1 0 1 0 0,1-1 0 0 0,-1 1 0 0 0,1-1-1 0 0,0 1 1 0 0,-1-1 0 0 0,1 0 0 0 0,2 2-12 0 0,-4-3 6 0 0,0 0 0 0 0,1 0 0 0 0,-1 0 0 0 0,0 0 0 0 0,1 0 0 0 0,-1 0 0 0 0,1 0 1 0 0,-1 0-1 0 0,0 0 0 0 0,1-1 0 0 0,-1 1 0 0 0,0 0 0 0 0,1 0 0 0 0,-1 0 0 0 0,0 0 1 0 0,0 0-1 0 0,1-1 0 0 0,-1 1 0 0 0,0 0 0 0 0,1 0 0 0 0,-1 0 0 0 0,0-1 1 0 0,0 1-1 0 0,1 0 0 0 0,-1-1 0 0 0,0 1 0 0 0,0 0 0 0 0,0 0 0 0 0,0-1 0 0 0,1 1 1 0 0,-1 0-1 0 0,0-1 0 0 0,0 1-6 0 0,5-13 292 0 0,6-45 57 0 0,-7 37-219 0 0,0-1-1 0 0,-1 1 0 0 0,0-20-129 0 0,-4-15 260 0 0,-3 0-1 0 0,-2 1 1 0 0,-3-1-1 0 0,-1 2 1 0 0,-13-33-260 0 0,20 76 26 0 0,-17-60 68 0 0,-3 1 0 0 0,-24-46-94 0 0,45 111-3 0 0,0 0-1 0 0,-1 0 0 0 0,0 0 0 0 0,0 0 1 0 0,0 1-1 0 0,0-1 0 0 0,-1 1 0 0 0,0 0 1 0 0,0 0-1 0 0,0 0 0 0 0,-4-3 4 0 0,7 7-9 0 0,1 0 0 0 0,-1 0 0 0 0,1-1 0 0 0,-1 1 0 0 0,1 0 0 0 0,-1 0 0 0 0,1 0 0 0 0,0 0 0 0 0,-1 0 0 0 0,1 0 0 0 0,-1 0 0 0 0,1 0 0 0 0,-1 0 0 0 0,1 0 0 0 0,-1 0 0 0 0,1 0 0 0 0,-1 0 0 0 0,1 0 0 0 0,-1 0 0 0 0,1 0 0 0 0,-1 1 0 0 0,1-1 0 0 0,-1 0 0 0 0,1 0 0 0 0,-1 0 0 0 0,1 1 0 0 0,0-1 0 0 0,-1 0 0 0 0,0 1 9 0 0,-7 15-165 0 0,1 25-10 0 0,7-40 167 0 0,-1 16-20 0 0,0-1-1 0 0,1 1 1 0 0,1-1 0 0 0,1 1 0 0 0,1 5 28 0 0,-2-16-7 0 0,1 1 0 0 0,0 0 1 0 0,0-1-1 0 0,0 1 0 0 0,1-1 1 0 0,0 1-1 0 0,0-1 0 0 0,0 0 1 0 0,1 0-1 0 0,0-1 0 0 0,0 1 1 0 0,0-1-1 0 0,1 0 0 0 0,2 2 7 0 0,-2-4 3 0 0,0 0 0 0 0,0 0 0 0 0,0 0 0 0 0,0 0 0 0 0,1-1 0 0 0,-1 0 0 0 0,1 0 0 0 0,0 0 0 0 0,0-1 0 0 0,-1 0 0 0 0,1 0 0 0 0,0-1 0 0 0,4 1-3 0 0,5-1 43 0 0,0 0 0 0 0,-1-1 1 0 0,1-1-1 0 0,12-3-43 0 0,5-4 86 0 0,-1-1 0 0 0,0-1 0 0 0,-1-2 0 0 0,0-2 1 0 0,-2 0-1 0 0,1-2 0 0 0,-1-1-86 0 0,7-7 84 0 0,-20 14 11 0 0,1 0 0 0 0,15-8-95 0 0,-11 6 18 0 0,-17 11-20 0 0,0 0 1 0 0,0 0-1 0 0,0 0 1 0 0,1 0-1 0 0,-1 0 1 0 0,0 1-1 0 0,2-1 2 0 0,-4 2-8 0 0,-1 0-1 0 0,1 0 1 0 0,0 0-1 0 0,-1 0 1 0 0,1 0 0 0 0,-1 0-1 0 0,1 0 1 0 0,-1 0-1 0 0,1 0 1 0 0,-1 1 0 0 0,1-1-1 0 0,-1 0 1 0 0,1 0-1 0 0,-1 1 1 0 0,1-1 0 0 0,-1 0-1 0 0,1 1 1 0 0,-1-1-1 0 0,1 1 1 0 0,-1-1 0 0 0,0 0-1 0 0,1 1 1 0 0,-1-1-1 0 0,0 1 1 0 0,1-1 0 0 0,-1 1-1 0 0,0-1 1 0 0,1 1-1 0 0,-1-1 1 0 0,0 1 0 0 0,0-1-1 0 0,0 1 1 0 0,0-1-1 0 0,0 1 1 0 0,1 0 0 0 0,-1-1-1 0 0,0 1 1 0 0,0-1-1 0 0,0 1 1 0 0,-1-1 0 0 0,1 1-1 0 0,0 0 9 0 0,-1 27-352 0 0,-23 136-106 0 0,-9 3 458 0 0,27-130-11 0 0,0 0 0 0 0,1 34 11 0 0,5-68-7 0 0,-1 6 18 0 0,1-1 0 0 0,0 0 0 0 0,0 0-1 0 0,1 1 1 0 0,0-1 0 0 0,1 2-11 0 0,-1-8 7 0 0,0 0 0 0 0,-1 1 0 0 0,1-1 1 0 0,0 0-1 0 0,1 0 0 0 0,-1 0 0 0 0,0 0 0 0 0,0 0 1 0 0,1 0-1 0 0,0 0 0 0 0,-1-1 0 0 0,1 1 1 0 0,0 0-1 0 0,0-1 0 0 0,-1 0 0 0 0,1 1 0 0 0,0-1 1 0 0,0 0-1 0 0,1 0 0 0 0,-1 0 0 0 0,0 0 1 0 0,0 0-1 0 0,3 0-7 0 0,6 1-2249 0 0,-9-1-9087 0 0</inkml:trace>
  <inkml:trace contextRef="#ctx0" brushRef="#br0" timeOffset="4754.43">2416 2328 10544 0 0,'-2'3'35'0'0,"-1"1"0"0"0,1 0 1 0 0,-1-1-1 0 0,0 0 1 0 0,0 1-1 0 0,0-1 0 0 0,-1 0 1 0 0,-2 1-36 0 0,-11 12 406 0 0,0 2 181 0 0,1 2 0 0 0,0 0 1 0 0,2 1-1 0 0,0 0 0 0 0,-8 21-587 0 0,14-28 289 0 0,0-1 1 0 0,-1 1 0 0 0,-7 7-290 0 0,7-8 184 0 0,0-1 0 0 0,1 1 0 0 0,-7 14-184 0 0,12-21 133 0 0,0 0-1 0 0,1 1 1 0 0,-1-1 0 0 0,1 1-1 0 0,0-1 1 0 0,1 1-1 0 0,0 0 1 0 0,0 0-1 0 0,0 3-132 0 0,3-9 131 0 0,0-1 0 0 0,0 0-1 0 0,1 0 1 0 0,-1 0 0 0 0,0 0-1 0 0,0-1 1 0 0,0 1 0 0 0,0 0-1 0 0,1-1-130 0 0,5-4 69 0 0,29-15 635 0 0,30-22-704 0 0,-54 33 80 0 0,-1-1 1 0 0,0 0-1 0 0,-1-1 1 0 0,0 0-1 0 0,-1-1 1 0 0,-1 0-1 0 0,2-2-80 0 0,5-12 162 0 0,-1-1 0 0 0,11-28-162 0 0,-20 41-26 0 0,-6 13 8 0 0,1 0 1 0 0,-1 1 0 0 0,1-1-1 0 0,-1 0 1 0 0,0 0 0 0 0,1 1-1 0 0,-1-1 1 0 0,0 0 0 0 0,1 0-1 0 0,-1 0 1 0 0,0 0 0 0 0,0 1-1 0 0,0-1 1 0 0,0 0 0 0 0,0 0-1 0 0,0 0 1 0 0,0 0 0 0 0,0 1-1 0 0,0-1 1 0 0,0 0 0 0 0,-1 0-1 0 0,1 0 1 0 0,0 0 0 0 0,-1 1-1 0 0,1-1 1 0 0,0 0 0 0 0,-1 0-1 0 0,1 1 1 0 0,-1-1 0 0 0,1 0-1 0 0,-1 1 1 0 0,0-1 17 0 0,1 26-564 0 0,0-25 561 0 0,-1 16-6 0 0,2 0-1 0 0,-1 0 1 0 0,2 0 0 0 0,0 0 0 0 0,1 0-1 0 0,1-1 1 0 0,2 6 9 0 0,-3-12 52 0 0,0 0 0 0 0,1 0-1 0 0,0 0 1 0 0,4 4-52 0 0,-6-9 30 0 0,1-1-1 0 0,0 0 0 0 0,0 1 1 0 0,0-1-1 0 0,0 0 1 0 0,0-1-1 0 0,1 1 1 0 0,-1-1-1 0 0,1 1 0 0 0,0-1 1 0 0,1 0-30 0 0,-1 0 37 0 0,1 0 0 0 0,-1 0 0 0 0,0-1 0 0 0,1 0 0 0 0,-1 0 0 0 0,0 0 1 0 0,1 0-1 0 0,0-1 0 0 0,-1 1 0 0 0,1-1 0 0 0,-1-1 0 0 0,1 1 0 0 0,-1-1 0 0 0,3 0-37 0 0,1-1 36 0 0,-1 0 0 0 0,0 0 0 0 0,0-1 0 0 0,0 0 0 0 0,0-1 0 0 0,0 1 0 0 0,-1-1 0 0 0,4-3-36 0 0,4-4 58 0 0,-1-1 0 0 0,0 0 1 0 0,0-1-1 0 0,-1-1 1 0 0,-1 0-1 0 0,0 0 1 0 0,1-5-59 0 0,4-6 61 0 0,-2-2 0 0 0,0 0 0 0 0,-2-1 1 0 0,-1 0-1 0 0,3-14-61 0 0,1-16 98 0 0,-3-1 0 0 0,1-17-98 0 0,-9 48 24 0 0,3-16-20 0 0,-1-1 1 0 0,-3 1-1 0 0,-1-1 1 0 0,-3-2-5 0 0,-1 13-25 0 0,-1-24-116 0 0,-6-21 141 0 0,7 68-82 0 0,0 0 0 0 0,-1 1 0 0 0,0-1 0 0 0,0 1 0 0 0,-1 0 0 0 0,-1 0 0 0 0,0 0 0 0 0,0 1 0 0 0,-2-2 82 0 0,7 11-19 0 0,-1 0 1 0 0,1 0 0 0 0,-1 0-1 0 0,1 0 1 0 0,-1 0-1 0 0,1 0 1 0 0,0 0 0 0 0,-1 0-1 0 0,1 0 1 0 0,-1 0-1 0 0,1 0 1 0 0,-1 0 0 0 0,1 0-1 0 0,-1 0 1 0 0,1 1 0 0 0,0-1-1 0 0,-1 0 1 0 0,1 0-1 0 0,-1 1 1 0 0,1-1 0 0 0,0 0-1 0 0,-1 0 1 0 0,1 1-1 0 0,0-1 1 0 0,-1 0 0 0 0,1 1-1 0 0,0-1 1 0 0,0 1-1 0 0,-1-1 1 0 0,1 0 0 0 0,0 1-1 0 0,0-1 1 0 0,0 1 0 0 0,-1-1-1 0 0,1 0 1 0 0,0 1-1 0 0,0-1 1 0 0,0 1 18 0 0,-12 22-259 0 0,-1 11 239 0 0,2 1-1 0 0,2 0 1 0 0,1 1-1 0 0,-2 25 21 0 0,4-25-11 0 0,-3 37 18 0 0,3 0-1 0 0,3 47-6 0 0,0-5 131 0 0,3-86 2 0 0,1-1-1 0 0,1 1 0 0 0,1 0 1 0 0,2-1-1 0 0,1 1 1 0 0,4 11-133 0 0,-8-36 27 0 0,-2-1-3 0 0,1 0 0 0 0,0 1 1 0 0,1-1-1 0 0,-1 0 1 0 0,0 0-1 0 0,1 0 0 0 0,0-1 1 0 0,0 2-25 0 0,0-2 36 0 0,-1-1 1 0 0,0 0 0 0 0,0-1-1 0 0,1 1 1 0 0,-1 0 0 0 0,1 0 0 0 0,-1-1-1 0 0,1 1 1 0 0,-1-1 0 0 0,1 1-1 0 0,-1-1 1 0 0,1 1 0 0 0,-1-1 0 0 0,1 0-1 0 0,0 0 1 0 0,-1 0 0 0 0,1 0-1 0 0,1 0-36 0 0,5 0 14 0 0,0-1-1 0 0,0 0 1 0 0,-1 0-1 0 0,1-1 1 0 0,0 0-1 0 0,-1 0 0 0 0,1-1 1 0 0,-1 0-1 0 0,1 0 1 0 0,-1-1-1 0 0,-1 0 1 0 0,1 0-1 0 0,0 0 0 0 0,-1-1 1 0 0,4-4-14 0 0,10-9 64 0 0,-2-2 0 0 0,0 0 1 0 0,-2-1-1 0 0,0-1-64 0 0,25-30 49 0 0,-16 21-49 0 0,-2-2 0 0 0,-1 0-1 0 0,-1-2 1 0 0,11-27 0 0 0,-25 48-3 0 0,26-59 0 0 0,-30 66 1 0 0,-1-1 1 0 0,0 0 0 0 0,0 1 0 0 0,0-1 0 0 0,-1 0-1 0 0,-1 0 1 0 0,1 0 0 0 0,-1-5 1 0 0,0 11-1 0 0,0 1 1 0 0,-1-1-1 0 0,1 0 1 0 0,0 1-1 0 0,-1-1 0 0 0,1 1 1 0 0,-1-1-1 0 0,0 0 1 0 0,1 1-1 0 0,-1-1 0 0 0,0 0 1 0 0,0 2 2 0 0,1 0-1 0 0,0 0 0 0 0,-1-1 0 0 0,1 1 0 0 0,0 0 1 0 0,-1 0-1 0 0,1 0 0 0 0,0 0 0 0 0,-1-1 0 0 0,1 1 1 0 0,0 0-1 0 0,-1 0 0 0 0,1 0 0 0 0,-1 0 0 0 0,1 0 1 0 0,0 0-1 0 0,-1 0 0 0 0,1 0 0 0 0,0 0 0 0 0,-1 0 1 0 0,1 0-1 0 0,-1 0 0 0 0,1 0 0 0 0,0 0 0 0 0,-1 0 1 0 0,1 1-1 0 0,0-1 0 0 0,-1 0 0 0 0,1 0 1 0 0,0 0-1 0 0,-1 1-1 0 0,-11 7 53 0 0,-6 15-11 0 0,0 0 1 0 0,2 1-1 0 0,1 1 0 0 0,1 1 0 0 0,1 0 0 0 0,-9 28-42 0 0,17-40 48 0 0,0 1 0 0 0,1 1 0 0 0,1-1 0 0 0,0 0 0 0 0,1 1 0 0 0,1-1 0 0 0,1 1 0 0 0,0 0 0 0 0,1-1 0 0 0,0 1 0 0 0,1 0 0 0 0,1-1 0 0 0,4 13-48 0 0,-4-21 49 0 0,0 0-1 0 0,0 0 1 0 0,1-1-1 0 0,-1 0 1 0 0,2 1-49 0 0,14 28 253 0 0,-19-34-239 0 0,1 0-1 0 0,0 0 1 0 0,0 0-1 0 0,0 0 1 0 0,0 0 0 0 0,0 0-1 0 0,1 0 1 0 0,-1 0-1 0 0,0 0 1 0 0,0 0-1 0 0,1-1 1 0 0,-1 1-1 0 0,0 0 1 0 0,1-1-1 0 0,-1 1 1 0 0,0-1-1 0 0,1 0 1 0 0,-1 1 0 0 0,1-1-1 0 0,-1 0 1 0 0,1 0-1 0 0,-1 0 1 0 0,1 0-1 0 0,-1 0 1 0 0,1 0-1 0 0,0-1-13 0 0,5 1 43 0 0,-1-1-1 0 0,0 0 0 0 0,0 0 0 0 0,0 0 0 0 0,0-1 1 0 0,3-1-43 0 0,7-4 44 0 0,0 0 0 0 0,-1-2 0 0 0,0 0 0 0 0,0 0 0 0 0,-1-1 0 0 0,0-1 0 0 0,-1-1 0 0 0,0 0 0 0 0,-1 0 0 0 0,0-1 0 0 0,-1-1 0 0 0,0 0 0 0 0,-2 0 0 0 0,1-1 0 0 0,-2-1 0 0 0,0 1 0 0 0,5-15-44 0 0,14-28 72 0 0,-20 47-51 0 0,-1-1 0 0 0,-1 0-1 0 0,0 0 1 0 0,0-1-1 0 0,-1 1 1 0 0,-1-1 0 0 0,0 0-1 0 0,-1 0 1 0 0,0 0-1 0 0,-1-1-20 0 0,0 17 0 0 0,0 0 0 0 0,0 0 0 0 0,1 0 0 0 0,-1 0 0 0 0,1 0 0 0 0,-1-1 0 0 0,1 1 0 0 0,1 0 0 0 0,6 11 0 0 0,-4-1 1 0 0,0 0-1 0 0,-1 0 0 0 0,-1 0 0 0 0,0 1 1 0 0,1 7-1 0 0,-1-4 4 0 0,0 0 0 0 0,2 0 0 0 0,0 0-4 0 0,29 71 178 0 0,-33-86-152 0 0,1 0-1 0 0,0 1 0 0 0,0-1 1 0 0,0 0-1 0 0,1 0 0 0 0,-1 0 1 0 0,1-1-1 0 0,-1 1 0 0 0,1-1 1 0 0,-1 1-1 0 0,1-1 0 0 0,0 0 1 0 0,-1 0-1 0 0,1 0 0 0 0,0 0 1 0 0,0 0-1 0 0,0-1 0 0 0,0 1 1 0 0,0-1-1 0 0,0 0 0 0 0,0 0 1 0 0,2 0-26 0 0,8-5 101 0 0,-9 4-78 0 0,0 0-1 0 0,-1 0 1 0 0,1 0-1 0 0,0-1 1 0 0,-1 1-1 0 0,0-1 1 0 0,1 0-1 0 0,-1 0 1 0 0,0 0-1 0 0,0-1 1 0 0,0 1-1 0 0,0-1 1 0 0,0 1-1 0 0,-1-1 1 0 0,1 0-1 0 0,-1 0 1 0 0,0 0-1 0 0,1-1-22 0 0,7-14 76 0 0,0 2-59 0 0,0-1 1 0 0,-1 0 0 0 0,-1 0-1 0 0,-1-1 1 0 0,0 0 0 0 0,3-16-18 0 0,4-7-5 0 0,-11 34 4 0 0,-1 0 0 0 0,1 0-1 0 0,-1 0 1 0 0,0 0 0 0 0,-1 0 0 0 0,0 0-1 0 0,0-6 2 0 0,0 7-36 0 0,-1 0 0 0 0,1-1-1 0 0,0 1 1 0 0,0 0 0 0 0,1 0-1 0 0,-1 0 1 0 0,2 0 0 0 0,-1 0-1 0 0,1 0 37 0 0,-1 2-63 0 0,-1 0-24 0 0,2-1-142 0 0,3 13 148 0 0,-6-8 83 0 0,26 49-162 0 0,-5-10 113 0 0,-2 0-1 0 0,1 11 48 0 0,-19-49 0 0 0,0 1 0 0 0,-1-1 0 0 0,1 0 0 0 0,0 0 0 0 0,0 0 0 0 0,0 0 0 0 0,0 0 0 0 0,0-1 0 0 0,0 1 0 0 0,0 0 0 0 0,0 0 0 0 0,0-1 0 0 0,0 1 0 0 0,1 0 0 0 0,-1-1 0 0 0,0 1 0 0 0,1-1 0 0 0,0 1 1 0 0,-1-1 0 0 0,0 1 0 0 0,0-1 0 0 0,1 1 0 0 0,-1 0 0 0 0,0 0 0 0 0,0-1 0 0 0,0 1 0 0 0,1 0 0 0 0,-1 0 0 0 0,0 0 0 0 0,0 0 1 0 0,0 1-2 0 0,0-2 1 0 0,0 0 0 0 0,0 1 0 0 0,0-1 0 0 0,0 0 0 0 0,0 0 0 0 0,0 1 0 0 0,0-1 0 0 0,0 0 0 0 0,0 0 0 0 0,0 0 0 0 0,0 0 0 0 0,0 0 0 0 0,0-1 0 0 0,1 1 0 0 0,-1 0 0 0 0,0 0 0 0 0,0-1 0 0 0,0 1 0 0 0,0-1 0 0 0,0 1 0 0 0,0-1 0 0 0,0 1-1 0 0,28-14 8 0 0,-27 13-10 0 0,2-1-124 0 0,-1-1 1 0 0,1 1-1 0 0,-1-1 1 0 0,0 0-1 0 0,0 0 1 0 0,0 0-1 0 0,-1 0 1 0 0,1-1-1 0 0,-1 1 1 0 0,0-1-1 0 0,1-1 126 0 0,0 1-1699 0 0,-1 0-13654 0 0</inkml:trace>
  <inkml:trace contextRef="#ctx0" brushRef="#br0" timeOffset="5528.47">4078 1568 12360 0 0,'0'1'88'0'0,"0"0"1"0"0,0 0 0 0 0,1 0 0 0 0,-1 1 0 0 0,0-1-1 0 0,1 0 1 0 0,-1 0 0 0 0,0 0 0 0 0,1 0 0 0 0,-1 0-1 0 0,1 0 1 0 0,0 0 0 0 0,-1 0 0 0 0,1 0-89 0 0,0 0 104 0 0,0 0 0 0 0,-1 0 1 0 0,1 0-1 0 0,0 0 0 0 0,-1 0 0 0 0,1 0 0 0 0,-1 0 1 0 0,0 0-1 0 0,1 0 0 0 0,-1 1 0 0 0,0-1 1 0 0,0 0-1 0 0,1 0 0 0 0,-1 1-104 0 0,26 15 1106 0 0,-16-9-1085 0 0,0-1 0 0 0,1 0 0 0 0,0-1 1 0 0,0 0-1 0 0,0-1 0 0 0,1 0 1 0 0,-1-1-1 0 0,1 0 0 0 0,0 0 0 0 0,3-1-21 0 0,13 1-182 0 0,1 0-1 0 0,0-2 1 0 0,23-1 182 0 0,-39-1-442 0 0,-17 4 41 0 0,-13 12 405 0 0,-92 101 631 0 0,61-57 1065 0 0,-24 42-1700 0 0,69-96 93 0 0,-1 0 0 0 0,1 0 0 0 0,1 0 0 0 0,-1 0 0 0 0,1 0 0 0 0,0 1 1 0 0,1-1-1 0 0,-1 1 0 0 0,1-1 0 0 0,1 1 0 0 0,-1 0 0 0 0,1 3-93 0 0,-3 5 310 0 0,3-14-275 0 0,0 0-1 0 0,-1-1 1 0 0,1 1-1 0 0,0 0 1 0 0,0 0 0 0 0,-1 0-1 0 0,1 0 1 0 0,0 0-1 0 0,0 0 1 0 0,0 0-1 0 0,0 0 1 0 0,0 0-1 0 0,0 0 1 0 0,1-1 0 0 0,-1 1-1 0 0,0 0 1 0 0,0 0-1 0 0,1 0 1 0 0,-1 0-1 0 0,0 0-34 0 0,0 5 566 0 0,0-3-213 0 0,8-4-128 0 0,-1 0-132 0 0,-1-1-1 0 0,1 0 1 0 0,-1 0-1 0 0,1 0 0 0 0,-1-1 1 0 0,0 0-1 0 0,0-1 0 0 0,0 1 1 0 0,0-1-1 0 0,5-5-92 0 0,8-7 126 0 0,-1-2-1 0 0,7-7-125 0 0,-3 2 171 0 0,-2 4-56 0 0,36-40 195 0 0,-48 48-249 0 0,-8 10-46 0 0,1 0 1 0 0,-1 0-1 0 0,1 1 1 0 0,-1-1 0 0 0,1 0-1 0 0,-1 0 1 0 0,1 1-1 0 0,0-1 1 0 0,-1 1 0 0 0,1-1-1 0 0,0 0 1 0 0,0 1-1 0 0,-1-1 1 0 0,1 1 0 0 0,0 0-1 0 0,0-1 1 0 0,0 1-1 0 0,0 0 1 0 0,0-1-1 0 0,-1 1 1 0 0,1 0 0 0 0,0 0-1 0 0,0 0 1 0 0,0 0-1 0 0,0 0 1 0 0,0 0 0 0 0,0 0-1 0 0,0 0 1 0 0,0 0-1 0 0,0 0 1 0 0,0 0-16 0 0,0 1 9 0 0,1 0-1 0 0,-1 0 1 0 0,1 0-1 0 0,-1 0 1 0 0,0 0-1 0 0,0 0 1 0 0,1 0 0 0 0,-1 0-1 0 0,0 1 1 0 0,0-1-1 0 0,0 0 1 0 0,0 1 0 0 0,-1-1-1 0 0,1 0 1 0 0,0 1-1 0 0,0-1 1 0 0,-1 1-1 0 0,1 0 1 0 0,-1-1 0 0 0,1 1-9 0 0,7 15 35 0 0,-4-12-25 0 0,1 0 1 0 0,-1 0 0 0 0,1 0 0 0 0,0 0 0 0 0,0-1 0 0 0,1 0 0 0 0,-1 0-1 0 0,1 0 1 0 0,0-1 0 0 0,0 1 0 0 0,0-1 0 0 0,0-1 0 0 0,1 1-1 0 0,-1-1 1 0 0,1-1 0 0 0,-1 1 0 0 0,1-1 0 0 0,0 0 0 0 0,0 0 0 0 0,-1-1-1 0 0,1 0 1 0 0,0 0 0 0 0,0-1 0 0 0,-1 0 0 0 0,1 0 0 0 0,0 0-1 0 0,-1-1 1 0 0,1 0 0 0 0,-1 0 0 0 0,6-3-11 0 0,8-7 20 0 0,-1 0 0 0 0,0-1 0 0 0,0-1 0 0 0,-1-1 0 0 0,-1 0 0 0 0,-1-1-1 0 0,0-1 1 0 0,-1-1-20 0 0,13-18 53 0 0,-2 0-1 0 0,-1-2 0 0 0,12-27-52 0 0,-24 36 17 0 0,-1-1 0 0 0,-1-1 1 0 0,-2 0-1 0 0,4-21-17 0 0,0 1 26 0 0,-8 24-6 0 0,-1 1 0 0 0,-1-1 0 0 0,-2 0 0 0 0,0-1 1 0 0,-2 1-1 0 0,0 0 0 0 0,-5-15-20 0 0,3 23 18 0 0,-1-1 0 0 0,-1 1 0 0 0,0 0 0 0 0,-4-5-18 0 0,-2-8 16 0 0,10 29-13 0 0,0 0 0 0 0,0 0-1 0 0,-1 0 1 0 0,1 0 0 0 0,-1 0 0 0 0,0 0 0 0 0,1 1 0 0 0,-1-1-1 0 0,-1 1 1 0 0,1-1 0 0 0,0 1 0 0 0,0 0 0 0 0,-1 0-1 0 0,-2-2-2 0 0,4 3 2 0 0,-1 1-1 0 0,1-1 0 0 0,0 0 0 0 0,0 1 0 0 0,-1-1 0 0 0,1 1 0 0 0,-1-1 0 0 0,1 1 0 0 0,0 0 0 0 0,-1 0 0 0 0,1 0 1 0 0,-1 0-1 0 0,1 0 0 0 0,-1 0 0 0 0,1 0 0 0 0,-1 0 0 0 0,1 0 0 0 0,0 0 0 0 0,-1 1 0 0 0,1-1 0 0 0,0 1 0 0 0,-1-1 1 0 0,1 1-1 0 0,0 0 0 0 0,-1-1 0 0 0,1 1 0 0 0,0 0 0 0 0,0 0 0 0 0,0 0 0 0 0,0 0 0 0 0,-1 1-1 0 0,-7 7 5 0 0,0 2-1 0 0,1-1 1 0 0,0 1 0 0 0,1 1-1 0 0,0-1 1 0 0,1 1-1 0 0,0 0-4 0 0,-7 19 6 0 0,1 1-1 0 0,1 4-5 0 0,-3 12 28 0 0,3 1 1 0 0,2 0 0 0 0,2 0-1 0 0,2 1 1 0 0,2 25-29 0 0,9 51 66 0 0,-5-115-19 0 0,0 0-1 0 0,1 0 1 0 0,0-1-1 0 0,1 1 1 0 0,0-1 0 0 0,1 1-1 0 0,0-1 1 0 0,0 0-1 0 0,1 0 1 0 0,0-1-1 0 0,1 0 1 0 0,4 6-47 0 0,-1-4 150 0 0,-1-2 1 0 0,1 1-1 0 0,6 4-150 0 0,-12-12-234 0 0,-1 0 0 0 0,1 1 0 0 0,0-1 1 0 0,0 0-1 0 0,0-1 0 0 0,0 1 0 0 0,1 0 0 0 0,-1-1 0 0 0,0 0 1 0 0,1 0-1 0 0,-1 0 0 0 0,1 0 0 0 0,-1 0 0 0 0,3-1 234 0 0,-4 0-15819 0 0</inkml:trace>
  <inkml:trace contextRef="#ctx0" brushRef="#br0" timeOffset="7216.63">1543 3524 3208 0 0,'-9'-8'350'0'0,"0"0"0"0"0,0 1 0 0 0,-10-5-350 0 0,-19-16 4140 0 0,31 23-3845 0 0,0 2-1 0 0,0-1 1 0 0,0 1-1 0 0,0 0 0 0 0,-1 0 1 0 0,1 1-1 0 0,-1 0 0 0 0,0 0 1 0 0,1 1-1 0 0,-1 0 1 0 0,0 0-1 0 0,0 1 0 0 0,0 0 1 0 0,-7 1-295 0 0,4 1 22 0 0,1 1 0 0 0,-1 0 1 0 0,1 1-1 0 0,0 0 0 0 0,0 1 1 0 0,1-1-1 0 0,-1 2 1 0 0,1 0-1 0 0,-8 6-22 0 0,2-2 8 0 0,12-8-9 0 0,-1 1 1 0 0,1 0-1 0 0,0 1 1 0 0,-1-1-1 0 0,2 0 0 0 0,-1 1 1 0 0,0 0-1 0 0,1-1 1 0 0,-1 1-1 0 0,1 0 0 0 0,0 0 1 0 0,0 3 0 0 0,-17 54 19 0 0,14-43-8 0 0,2-4 28 0 0,0 1 1 0 0,1 0-1 0 0,1-1 1 0 0,1 1-1 0 0,0 0 1 0 0,1 3-40 0 0,0 20 251 0 0,0-17-136 0 0,1 1 1 0 0,0-1 0 0 0,2 0-1 0 0,1-1 1 0 0,4 14-116 0 0,14 33 483 0 0,4 0-483 0 0,-27-65 12 0 0,10 18 157 0 0,0-1 1 0 0,0 0 0 0 0,9 9-170 0 0,-9-14 67 0 0,-1 1 0 0 0,-1 0 0 0 0,0 0 0 0 0,-1 1 0 0 0,5 15-67 0 0,-6-15 45 0 0,-5-12-28 0 0,1-1 0 0 0,-1 1 0 0 0,0 0 0 0 0,0 0 0 0 0,0-1 0 0 0,-1 1 0 0 0,1 0 0 0 0,-1 0 0 0 0,0 0 0 0 0,0 0 0 0 0,-1 1-17 0 0,0 11 48 0 0,1-13-39 0 0,-1 0 1 0 0,1-1 0 0 0,0 1 0 0 0,0-1-1 0 0,-1 1 1 0 0,0-1 0 0 0,1 0-1 0 0,-1 1 1 0 0,0-1 0 0 0,0 1 0 0 0,0-1-1 0 0,-1 0 1 0 0,1 0 0 0 0,-1 1-10 0 0,-11 11 30 0 0,-1 0-1 0 0,-1-1 1 0 0,0-1 0 0 0,-1 0 0 0 0,0-1-1 0 0,-2 1-29 0 0,-41 21 156 0 0,-7 0-156 0 0,46-23 53 0 0,2-2 31 0 0,1-1 1 0 0,-1-1-1 0 0,-1 0 1 0 0,1-2-1 0 0,-1 0 1 0 0,0-1-1 0 0,-6 0-84 0 0,-7-6 248 0 0,8 0 258 0 0,23 3-350 0 0,1 0-42 0 0,0 0-8 0 0,0-1-93 0 0,1 0 0 0 0,0 1 0 0 0,0-1 1 0 0,-1 0-1 0 0,1 0 0 0 0,0 1 0 0 0,0-1 0 0 0,0 1 0 0 0,0-1 1 0 0,0 1-1 0 0,0-1 0 0 0,0 1 0 0 0,0 0 0 0 0,0-1 1 0 0,0 1-1 0 0,0 0 0 0 0,0 0 0 0 0,0 0 0 0 0,0 0 0 0 0,0 0-13 0 0,25-9 17 0 0,47-37-50 0 0,-2-3 0 0 0,-2-4 0 0 0,-2-4 33 0 0,-30 25-2317 0 0,2-7-8796 0 0</inkml:trace>
  <inkml:trace contextRef="#ctx0" brushRef="#br0" timeOffset="7645.64">1669 3767 9240 0 0,'1'0'15'0'0,"-1"0"0"0"0,0 0 0 0 0,0 0 0 0 0,0 0 0 0 0,1 0 0 0 0,-1 0 0 0 0,0 1 0 0 0,0-1 0 0 0,1 0 0 0 0,-1 0 0 0 0,0 0 0 0 0,0 0 0 0 0,0 0 0 0 0,1 0 0 0 0,-1 0 0 0 0,0 0 1 0 0,0 1-1 0 0,0-1 0 0 0,0 0 0 0 0,1 0 0 0 0,-1 0 0 0 0,0 0 0 0 0,0 1 0 0 0,0-1 0 0 0,0 0 0 0 0,0 0 0 0 0,1 0 0 0 0,-1 1 0 0 0,0-1 0 0 0,0 0 0 0 0,0 0 0 0 0,0 0 0 0 0,0 1 0 0 0,0-1 0 0 0,0 0 0 0 0,0 0 0 0 0,0 1 0 0 0,0-1 1 0 0,0 0-16 0 0,-3 14 1348 0 0,-11 13 1160 0 0,13-24-2377 0 0,-8 15 64 0 0,0 1-1 0 0,2 0 0 0 0,0 1 1 0 0,2 0-1 0 0,0 0 1 0 0,1 0-1 0 0,1 1 0 0 0,1-1 1 0 0,0 1-1 0 0,2 2-194 0 0,-3 19 350 0 0,2-35-236 0 0,0-1-1 0 0,0 1 0 0 0,1-1 1 0 0,0 1-1 0 0,0 0 1 0 0,1-1-1 0 0,-1 1 0 0 0,1-1 1 0 0,1 1-1 0 0,-1-1 0 0 0,1 1 1 0 0,3 4-114 0 0,0 2 209 0 0,-5-12-167 0 0,1 0-1 0 0,-1 1 0 0 0,0-1 1 0 0,1 0-1 0 0,0 1 0 0 0,-1-1 1 0 0,1 0-1 0 0,0 0 0 0 0,-1 0 1 0 0,1 0-1 0 0,0 0 0 0 0,0 0 1 0 0,0 0-1 0 0,0 0 0 0 0,0 0 1 0 0,0 0-1 0 0,0 0 0 0 0,1 0 0 0 0,-1-1 1 0 0,0 1-1 0 0,0-1 0 0 0,0 1 1 0 0,2 0-42 0 0,10 5 250 0 0,-11-5-185 0 0,0 1-1 0 0,1-1 1 0 0,-1 0-1 0 0,1 0 1 0 0,-1 0-1 0 0,1 0 1 0 0,-1-1-1 0 0,1 1 1 0 0,0-1-1 0 0,-1 1 1 0 0,3-1-65 0 0,6-1 71 0 0,1 0-1 0 0,-1-1 1 0 0,1 0 0 0 0,-1-1 0 0 0,1 0 0 0 0,-1-1 0 0 0,0 0 0 0 0,-1 0-1 0 0,1-1 1 0 0,-1-1 0 0 0,0 0 0 0 0,1-1-71 0 0,8-7 88 0 0,0 0 1 0 0,0-2-1 0 0,-2 0 0 0 0,0-1 1 0 0,7-9-89 0 0,-8 6 28 0 0,-1-1 0 0 0,-1 0 0 0 0,-1-1 0 0 0,-1-1 1 0 0,-1 0-1 0 0,-1 0 0 0 0,5-18-28 0 0,2 2-90 0 0,-14 32 23 0 0,1 0 0 0 0,-1-1 0 0 0,0 0 0 0 0,-1 1 0 0 0,0-1 0 0 0,0 0 0 0 0,0 0 0 0 0,-1 0 0 0 0,0-7 67 0 0,-1-2-213 0 0,0 27 210 0 0,0-10 3 0 0,-1 23 36 0 0,2 1 0 0 0,0-1 1 0 0,1-1-1 0 0,2 1 0 0 0,3 14-36 0 0,2 0 65 0 0,-5-19 70 0 0,1 1-1 0 0,4 11-134 0 0,-6-24 46 0 0,-1 0-1 0 0,1 0 0 0 0,0-1 0 0 0,0 1 0 0 0,1-1 0 0 0,0 0 0 0 0,0 0 0 0 0,0 0 0 0 0,0-1 0 0 0,1 1-45 0 0,3 2 50 0 0,-7-6-29 0 0,0 1 0 0 0,1 0 0 0 0,-1-1 0 0 0,1 1 0 0 0,0-1 0 0 0,-1 0-1 0 0,1 1 1 0 0,0-1 0 0 0,0 0 0 0 0,0 0 0 0 0,0 0 0 0 0,0-1 0 0 0,0 1-1 0 0,0 0 1 0 0,0-1 0 0 0,0 1 0 0 0,0-1 0 0 0,0 0 0 0 0,0 1 0 0 0,0-1-1 0 0,0 0 1 0 0,1 0 0 0 0,-1-1 0 0 0,0 1-21 0 0,5-2 21 0 0,0 0-1 0 0,1 0 1 0 0,-1-1-1 0 0,-1 0 1 0 0,1 0 0 0 0,0-1-1 0 0,-1 0 1 0 0,0 0 0 0 0,1-1-1 0 0,-2 1 1 0 0,1-1-1 0 0,-1-1 1 0 0,2-1-21 0 0,16-18-2737 0 0,-7 2-11000 0 0</inkml:trace>
  <inkml:trace contextRef="#ctx0" brushRef="#br0" timeOffset="8417.46">2221 3553 12456 0 0,'0'12'491'0'0,"1"-1"1"0"0,0 0 0 0 0,1 0-1 0 0,2 11-491 0 0,0-11 533 0 0,-1 0-1 0 0,1 0 1 0 0,1-1 0 0 0,0 1-1 0 0,1-1 1 0 0,0-1-1 0 0,5 8-532 0 0,-9-14 41 0 0,0-1-1 0 0,0 0 1 0 0,1 1-1 0 0,-1-1 1 0 0,1 0 0 0 0,-1 0-1 0 0,1 0 1 0 0,0-1-1 0 0,0 1 1 0 0,0 0-1 0 0,-1-1 1 0 0,1 0-1 0 0,1 0 1 0 0,-1 0 0 0 0,3 1-41 0 0,0-1 47 0 0,0-1-1 0 0,0 1 1 0 0,0-1 0 0 0,0 0 0 0 0,1-1 0 0 0,-1 1 0 0 0,0-1 0 0 0,3-1-47 0 0,6-2 86 0 0,0-1 0 0 0,0-1 0 0 0,-1 0 0 0 0,1 0 0 0 0,-1-2 0 0 0,5-3-86 0 0,20-17 217 0 0,-2-1 1 0 0,-1-1-1 0 0,31-36-217 0 0,-63 62 22 0 0,0-1 0 0 0,0 0 0 0 0,-1 0-1 0 0,0-1 1 0 0,0 1 0 0 0,0-1 0 0 0,-1 1 0 0 0,0-1 0 0 0,0 0 0 0 0,0 0-1 0 0,-1 0 1 0 0,1 0 0 0 0,-2 0 0 0 0,1 0 0 0 0,-1 0 0 0 0,0 0-1 0 0,0 0 1 0 0,0-1 0 0 0,-1 1 0 0 0,0 0 0 0 0,0 0 0 0 0,-1 0-1 0 0,0 0 1 0 0,0 1 0 0 0,0-1 0 0 0,-3-5-22 0 0,0 5 12 0 0,0 0 0 0 0,-1 0 1 0 0,0 0-1 0 0,0 1 0 0 0,0 0 0 0 0,-1 0 0 0 0,0 0 0 0 0,-2 0-12 0 0,8 4 1 0 0,-1 0 0 0 0,1 1 0 0 0,-1-1 0 0 0,1 0 0 0 0,-1 1 0 0 0,1-1 0 0 0,-1 1 0 0 0,0-1 0 0 0,1 1 0 0 0,-1 0 0 0 0,0 0 0 0 0,1 0 0 0 0,-1 0 0 0 0,0 0-1 0 0,0 0 1 0 0,1 0 0 0 0,-1 0 0 0 0,0 1 0 0 0,1-1 0 0 0,-1 1-1 0 0,-29 15 9 0 0,17-7-3 0 0,8-5-4 0 0,0 1 0 0 0,0-1 0 0 0,1 1 0 0 0,-1 0 0 0 0,1 1 0 0 0,0-1 0 0 0,0 1 0 0 0,1 0 0 0 0,0 0 0 0 0,0 0 0 0 0,0 1 0 0 0,1-1 0 0 0,-1 3-2 0 0,-7 18 2 0 0,0 1 1 0 0,-3 22-3 0 0,1-9 6 0 0,3-2 1 0 0,1 1 0 0 0,3 1 1 0 0,1-1-1 0 0,1 12-7 0 0,1-16 36 0 0,1-10 49 0 0,1-1 0 0 0,1 1 0 0 0,1 0-1 0 0,2-1 1 0 0,0 1 0 0 0,2-1 0 0 0,1 0-1 0 0,1 0 1 0 0,4 8-85 0 0,-10-30 24 0 0,0 1 0 0 0,1-1 0 0 0,0 0 0 0 0,-1 0 0 0 0,1 1 0 0 0,0-2 0 0 0,1 1 0 0 0,-1 0 0 0 0,0 0 0 0 0,1-1 1 0 0,0 1-1 0 0,-1-1 0 0 0,1 0 0 0 0,0 0 0 0 0,0 0 0 0 0,0 0 0 0 0,1 0 0 0 0,-1-1 0 0 0,0 1 0 0 0,1-1 0 0 0,-1 0 0 0 0,1 0 0 0 0,-1 0 0 0 0,1 0 0 0 0,-1-1 0 0 0,1 0 0 0 0,0 1 0 0 0,-1-1 0 0 0,1-1 0 0 0,0 1 0 0 0,1-1-23 0 0,3 0 38 0 0,-1-1 0 0 0,1 0 0 0 0,0 0 0 0 0,-1-1 0 0 0,1 0 0 0 0,-1 0 0 0 0,0-1 0 0 0,0 0 0 0 0,0 0 0 0 0,-1-1 0 0 0,0 0 0 0 0,0 0 0 0 0,0 0 0 0 0,2-3-39 0 0,15-16 56 0 0,-2-1 0 0 0,0-1 0 0 0,-2 0 0 0 0,-1-2 0 0 0,-1 0 0 0 0,-1-1 0 0 0,-1 0 0 0 0,-2-1 0 0 0,2-10-56 0 0,-6 11 49 0 0,-1 6-9 0 0,-1 0 0 0 0,-1-1 1 0 0,-1 0-1 0 0,-1 0 1 0 0,0-23-41 0 0,-2 94 31 0 0,1 0 0 0 0,5 15-31 0 0,-6-45 22 0 0,1 0 0 0 0,1-1 0 0 0,0 1 0 0 0,2-1 0 0 0,5 12-22 0 0,-11-28 1 0 0,0 3 13 0 0,1-1-1 0 0,0 0 0 0 0,0 1 1 0 0,0-1-1 0 0,0 0 0 0 0,0 0 1 0 0,1 1-1 0 0,-1-1 1 0 0,1 0-1 0 0,-1 0 0 0 0,1-1 1 0 0,0 1-1 0 0,-1 0 0 0 0,1-1 1 0 0,0 1-1 0 0,0-1 1 0 0,0 1-1 0 0,1-1 0 0 0,-1 0 1 0 0,0 0-1 0 0,0 0 0 0 0,1 0 1 0 0,-1 0-1 0 0,2 0-13 0 0,1 0 33 0 0,0 0-1 0 0,-1-1 1 0 0,1 0-1 0 0,0 0 0 0 0,0 0 1 0 0,0 0-1 0 0,0-1 1 0 0,-1 0-1 0 0,1 0 1 0 0,0 0-1 0 0,0 0 1 0 0,-1-1-1 0 0,1 0 0 0 0,-1 0-32 0 0,5-2 30 0 0,-2-1 0 0 0,1 0 0 0 0,0 0 0 0 0,-1 0 0 0 0,0-1 0 0 0,0 0 0 0 0,2-4-30 0 0,8-10 67 0 0,0-1-1 0 0,-2-1 0 0 0,0 0 1 0 0,9-20-67 0 0,-15 22 16 0 0,-1-1 1 0 0,-1 0 0 0 0,0-1-1 0 0,-2 1 1 0 0,0-1 0 0 0,-2 0-1 0 0,0-1 1 0 0,-1-7-17 0 0,-3 11-1 0 0,1 7-96 0 0,2 20 34 0 0,8 49-77 0 0,13 39 140 0 0,-20-83-6 0 0,1 0 0 0 0,0-1 1 0 0,1 1-1 0 0,0-1 1 0 0,1 0-1 0 0,0 0 0 0 0,1-1 1 0 0,1 0-1 0 0,0 0 1 0 0,6 7 5 0 0,-10-15-4 0 0,-1 0 0 0 0,1-1 1 0 0,0 1-1 0 0,0-1 0 0 0,0 0 1 0 0,0 0-1 0 0,0 0 0 0 0,0-1 1 0 0,1 1-1 0 0,-1-1 0 0 0,0 0 1 0 0,1 0-1 0 0,-1-1 1 0 0,1 1-1 0 0,-1-1 0 0 0,1 0 1 0 0,-1 0-1 0 0,1 0 0 0 0,0-1 1 0 0,-1 0-1 0 0,0 0 0 0 0,1 0 1 0 0,-1 0-1 0 0,2-1 4 0 0,5-2-8 0 0,-1 0 0 0 0,1-1 0 0 0,-1 0 0 0 0,0 0 0 0 0,0-1 0 0 0,-1-1 0 0 0,0 1 0 0 0,0-1 0 0 0,2-3 8 0 0,10-13-248 0 0,-1 0 1 0 0,-1-1 0 0 0,15-26 247 0 0,-31 45-106 0 0,0 1-1 0 0,-1-1 0 0 0,0 0 1 0 0,0 0-1 0 0,-1 0 1 0 0,1-2 106 0 0,2-10-2973 0 0,2-10-11770 0 0</inkml:trace>
  <inkml:trace contextRef="#ctx0" brushRef="#br0" timeOffset="8765.5">3664 3268 12960 0 0,'-1'5'313'0'0,"0"1"-1"0"0,0-1 1 0 0,-1 1 0 0 0,1-1 0 0 0,-1 0 0 0 0,0 0 0 0 0,-1 0 0 0 0,1 0 0 0 0,-2 2-313 0 0,-12 27 763 0 0,-1 17-283 0 0,-3 6 468 0 0,-4 25-948 0 0,23-74 95 0 0,0 0 0 0 0,0 0 0 0 0,1 0-1 0 0,0 7-94 0 0,-2 24 556 0 0,2-38-533 0 0,0 0 0 0 0,0 0 0 0 0,0 0 0 0 0,0 0 0 0 0,0 1 0 0 0,0-1 0 0 0,0 0 1 0 0,0 0-1 0 0,1 0 0 0 0,-1 0 0 0 0,0 0 0 0 0,1 0 0 0 0,-1 0 0 0 0,0 0 0 0 0,1 0 0 0 0,0 0 0 0 0,-1 0 0 0 0,1 0 0 0 0,-1 0 0 0 0,1-1 0 0 0,0 1 0 0 0,0 0 0 0 0,-1 0 1 0 0,1-1-1 0 0,0 1 0 0 0,0 0 0 0 0,0-1 0 0 0,0 1 0 0 0,0-1 0 0 0,0 1 0 0 0,0-1 0 0 0,0 1 0 0 0,0-1-23 0 0,2 1 96 0 0,1 0 0 0 0,-1 0-1 0 0,0 0 1 0 0,0-1 0 0 0,0 0 0 0 0,1 1-1 0 0,-1-1 1 0 0,0 0 0 0 0,0 0 0 0 0,3-1-96 0 0,3-1 106 0 0,0 1 0 0 0,1-2 0 0 0,-1 1 0 0 0,-1-1 1 0 0,1-1-1 0 0,0 0 0 0 0,-1 0 0 0 0,1 0 0 0 0,-1-1 0 0 0,-1-1 1 0 0,7-4-107 0 0,16-16 199 0 0,-2-2 0 0 0,-1-1 1 0 0,-1-1-1 0 0,-2-1 0 0 0,-1-1 1 0 0,5-11-200 0 0,-12 16 121 0 0,-1-2 1 0 0,-1 1 0 0 0,-1-2-1 0 0,4-18-121 0 0,-14 38 27 0 0,-1 0 0 0 0,1 0 0 0 0,-2-1 0 0 0,0 1 0 0 0,0-1 0 0 0,0 0 0 0 0,-2 1 0 0 0,1-1 0 0 0,-1 1 0 0 0,-1-1 0 0 0,0 1 0 0 0,0-1 0 0 0,-2 0-27 0 0,4 10 8 0 0,0 0-1 0 0,0 0 1 0 0,0 0 0 0 0,-1 0 0 0 0,1 0-1 0 0,0 0 1 0 0,-1 0 0 0 0,1 0 0 0 0,-1 0-1 0 0,1 0 1 0 0,-1 1 0 0 0,1-1 0 0 0,-1 0-1 0 0,0 0 1 0 0,1 0 0 0 0,-1 1 0 0 0,0-1-1 0 0,0 0 1 0 0,1 1 0 0 0,-1-1 0 0 0,0 1-1 0 0,0-1 1 0 0,0 1 0 0 0,0-1 0 0 0,0 1-1 0 0,0 0 1 0 0,0-1 0 0 0,0 1 0 0 0,0 0-1 0 0,0 0 1 0 0,0 0 0 0 0,0 0 0 0 0,0 0-1 0 0,0 0 1 0 0,0 0 0 0 0,0 0 0 0 0,0 0-1 0 0,0 0 1 0 0,0 0 0 0 0,1 1 0 0 0,-1-1-1 0 0,0 0 1 0 0,0 1 0 0 0,0-1 0 0 0,0 1-1 0 0,0-1 1 0 0,0 1 0 0 0,0-1-1 0 0,1 1 1 0 0,-1 0-8 0 0,-6 4 44 0 0,1 0 1 0 0,1 0-1 0 0,-1 1 0 0 0,1 0 0 0 0,-5 6-44 0 0,-5 8 45 0 0,1 1 1 0 0,1 0-1 0 0,1 1 0 0 0,1 0 1 0 0,1 1-1 0 0,0 1 0 0 0,2-1 1 0 0,1 1-1 0 0,1 1 0 0 0,1-1 1 0 0,1 1-1 0 0,1 0 0 0 0,1 24-45 0 0,3-41 40 0 0,0-1 0 0 0,1 1 0 0 0,0-1 0 0 0,1 1-1 0 0,0-1 1 0 0,0 0 0 0 0,0 0 0 0 0,1-1 0 0 0,0 1 0 0 0,0-1 0 0 0,1 1-1 0 0,0-1 1 0 0,0-1 0 0 0,0 1 0 0 0,1-1 0 0 0,0 0 0 0 0,0 0 0 0 0,4 2-40 0 0,-5-5 24 0 0,0 0 0 0 0,0 0 0 0 0,0-1 1 0 0,1 0-1 0 0,-1 0 0 0 0,0 0 0 0 0,1-1 0 0 0,-1 1 1 0 0,1-1-1 0 0,-1-1 0 0 0,0 1 0 0 0,1-1-24 0 0,9-1 47 0 0,0-1 0 0 0,-1-1 1 0 0,11-3-48 0 0,33-14 91 0 0,-2-2 0 0 0,0-2 0 0 0,-1-3-91 0 0,35-26-3359 0 0,-26 8-13140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9-10-06T14:52:28.695"/>
    </inkml:context>
    <inkml:brush xml:id="br0">
      <inkml:brushProperty name="width" value="0.09701" units="cm"/>
      <inkml:brushProperty name="height" value="0.09701" units="cm"/>
      <inkml:brushProperty name="color" value="#006699"/>
    </inkml:brush>
  </inkml:definitions>
  <inkml:trace contextRef="#ctx0" brushRef="#br0">564 924 7328 0 0,'0'0'344'0'0,"0"0"-2"0"0,-1 7-2 0 0,0-2-226 0 0,1-2-10 0 0,-1 1-1 0 0,0-1 1 0 0,1 0 0 0 0,0 1-1 0 0,0-1 1 0 0,0 1 0 0 0,0-1-1 0 0,0 1 1 0 0,1-1-1 0 0,0 0 1 0 0,-1 1 0 0 0,2 0-104 0 0,-2-1 105 0 0,0 0 0 0 0,0 1 0 0 0,0-1 0 0 0,0 0 0 0 0,0 0 1 0 0,-1 0-1 0 0,0 0 0 0 0,1 0 0 0 0,-1 0 0 0 0,0 0 0 0 0,0 0 0 0 0,-1 1-105 0 0,-1 7 243 0 0,-12 46 840 0 0,8-36-705 0 0,2 1 0 0 0,0 0 0 0 0,0 12-378 0 0,3-22 132 0 0,-1 0-1 0 0,0 0 1 0 0,0 0-1 0 0,-2-1 1 0 0,1 0-1 0 0,-2 0 1 0 0,-5 9-132 0 0,-12 29 374 0 0,5-7 530 0 0,-5 26-904 0 0,20-56 350 0 0,1 1 1 0 0,0 0 0 0 0,0 0 0 0 0,1 0 0 0 0,1 0 0 0 0,0 2-351 0 0,2-13 63 0 0,-1 0 1 0 0,0 0-1 0 0,1 0 0 0 0,-1 0 1 0 0,1-1-1 0 0,0 1 1 0 0,0 0-1 0 0,0-1 0 0 0,-1 1 1 0 0,1-1-1 0 0,1 0 1 0 0,-1 0-1 0 0,0 0 0 0 0,0 0 1 0 0,0 0-1 0 0,1 0 1 0 0,-1 0-1 0 0,0-1 0 0 0,1 1 1 0 0,-1-1-64 0 0,-2 0 8 0 0,40-10 185 0 0,-2-1 0 0 0,1-1-1 0 0,7-6-192 0 0,-23 7 19 0 0,44-22 42 0 0,8-9-29 0 0,-50 29-61 0 0,-22 11 16 0 0,1 1 0 0 0,-1-1 1 0 0,1 0-1 0 0,-1 1 0 0 0,0-2 0 0 0,0 1 1 0 0,0 0-1 0 0,0-1 0 0 0,1 0 13 0 0,14-12-1179 0 0,-16 14-384 0 0,-1 0-10462 0 0</inkml:trace>
  <inkml:trace contextRef="#ctx0" brushRef="#br0" timeOffset="345.2">349 1258 12056 0 0,'1'2'26'0'0,"0"-1"1"0"0,0 0 0 0 0,-1 1 0 0 0,1-1 0 0 0,0 0 0 0 0,0 0 0 0 0,0 1 0 0 0,0-1-1 0 0,0 0 1 0 0,1 0 0 0 0,-1 0 0 0 0,0 0 0 0 0,0 0 0 0 0,1-1 0 0 0,-1 1-1 0 0,0 0 1 0 0,1 0 0 0 0,-1-1 0 0 0,1 1 0 0 0,0-1-27 0 0,34 12 545 0 0,-28-12-534 0 0,0 1 0 0 0,-1-1 1 0 0,1 0-1 0 0,0-1 0 0 0,0 0 0 0 0,0 0 0 0 0,0 0 0 0 0,-1-1 0 0 0,1-1 0 0 0,0 1 1 0 0,-1-1-12 0 0,17-8 105 0 0,-1 0 1 0 0,15-11-106 0 0,-12 7 70 0 0,-3 0 3 0 0,-1 0 0 0 0,2-3-73 0 0,-3 3 189 0 0,0 0-1 0 0,15-7-188 0 0,-11 9-1664 0 0,-20 10-7193 0 0</inkml:trace>
  <inkml:trace contextRef="#ctx0" brushRef="#br0" timeOffset="722.97">366 994 10848 0 0,'0'0'0'0'0,"16"-1"403"0"0,-15 1-379 0 0,-1 0-1 0 0,1 0 1 0 0,-1 0 0 0 0,1 0-1 0 0,-1 0 1 0 0,1-1-1 0 0,-1 1 1 0 0,1 0-1 0 0,-1 0 1 0 0,1 0-1 0 0,-1 0 1 0 0,0-1-1 0 0,1 1 1 0 0,-1 0-1 0 0,1 0 1 0 0,-1-1-1 0 0,0 1 1 0 0,1 0 0 0 0,-1 0-1 0 0,0-1 1 0 0,1 1-1 0 0,-1-1 1 0 0,0 1-1 0 0,1 0 1 0 0,-1-1-1 0 0,0 1 1 0 0,0-1-1 0 0,1 1-23 0 0,3-1 531 0 0,10 0-336 0 0,1-1 1 0 0,-1-1-1 0 0,0 0 1 0 0,0-1-1 0 0,0 0 1 0 0,0-1 0 0 0,-1-1-1 0 0,1 0 1 0 0,-1-1-1 0 0,-1 0 1 0 0,9-7-196 0 0,65-48 605 0 0,28-17-2490 0 0,-110 77-7635 0 0</inkml:trace>
  <inkml:trace contextRef="#ctx0" brushRef="#br0" timeOffset="1091.11">907 1147 9848 0 0,'5'2'73'0'0,"1"0"0"0"0,-1 0 0 0 0,1-1 0 0 0,0 1 0 0 0,-1-2 1 0 0,1 1-1 0 0,0 0 0 0 0,0-1 0 0 0,0 0 0 0 0,-1 0 0 0 0,1-1 1 0 0,0 0-1 0 0,0 0 0 0 0,-1 0 0 0 0,1 0 0 0 0,-1-1 0 0 0,1 0 1 0 0,-1 0-1 0 0,0-1 0 0 0,1 0 0 0 0,0 0-73 0 0,10-7 258 0 0,-1 0 1 0 0,0 0-1 0 0,0-2 1 0 0,-1 0-1 0 0,-1 0 0 0 0,2-4-258 0 0,7-9 16 0 0,-2 0-1 0 0,-1-2 1 0 0,1-3-16 0 0,8-11 15 0 0,-18 24 9 0 0,0 1 1 0 0,-2-1-1 0 0,5-13-24 0 0,16-31 55 0 0,-17 41-45 0 0,-6 12-4 0 0,-1 0 0 0 0,-1 0 0 0 0,1 0 0 0 0,-1-1 0 0 0,-1 1 0 0 0,0-1 0 0 0,0 0 0 0 0,-1 0 0 0 0,0-1 0 0 0,0 0-6 0 0,1-15 80 0 0,-1 8-6 0 0,-1 0 0 0 0,-1 1-1 0 0,0-14-73 0 0,-1 26 10 0 0,1-1-1 0 0,-1 0 0 0 0,0 0 0 0 0,0 1 0 0 0,-1-1 0 0 0,0 1 1 0 0,1-1-1 0 0,-1 1 0 0 0,-1-1 0 0 0,1 1 0 0 0,-1 0 0 0 0,1 0 1 0 0,-1 0-1 0 0,0 1 0 0 0,-1-1-9 0 0,3 2 5 0 0,-1 1 0 0 0,1 0 0 0 0,-1 0 0 0 0,1-1 0 0 0,-1 1 1 0 0,1 0-1 0 0,-1 0 0 0 0,0 1 0 0 0,0-1 0 0 0,1 0 0 0 0,-1 1 0 0 0,0-1 0 0 0,0 1 0 0 0,0-1 1 0 0,0 1-1 0 0,1 0 0 0 0,-1 0 0 0 0,0 0 0 0 0,0 0 0 0 0,0 0 0 0 0,0 0 0 0 0,0 0 0 0 0,0 1 1 0 0,1-1-1 0 0,-1 1 0 0 0,0-1 0 0 0,0 1 0 0 0,0 0 0 0 0,1-1 0 0 0,-1 1 0 0 0,0 1-5 0 0,-5 2 17 0 0,0 1-1 0 0,1 0 1 0 0,-1 0-1 0 0,2 1 1 0 0,-1 0-1 0 0,-3 4-16 0 0,-19 22 126 0 0,1 2 0 0 0,2 0-1 0 0,1 2 1 0 0,2 1 0 0 0,2 0-1 0 0,1 2 1 0 0,2 0 0 0 0,1 5-126 0 0,-17 43 295 0 0,11-32 216 0 0,0 13-511 0 0,16-48 164 0 0,2 0 0 0 0,0 0-1 0 0,1 0 1 0 0,1 0 0 0 0,1 10-164 0 0,-1 1 193 0 0,0-17-33 0 0,2-1 0 0 0,-1 1 0 0 0,3 12-160 0 0,-2-24 30 0 0,0 1 1 0 0,1 0-1 0 0,-1-1 0 0 0,1 1 0 0 0,0 0 0 0 0,0-1 0 0 0,-1 1 0 0 0,2-1 0 0 0,-1 0 0 0 0,0 1 0 0 0,1-1 0 0 0,-1 0 0 0 0,1 1 1 0 0,-1-1-1 0 0,1 0 0 0 0,0 0 0 0 0,0-1 0 0 0,0 1 0 0 0,0 0 0 0 0,0-1 0 0 0,1 1-30 0 0,5 2 127 0 0,0 0-1 0 0,0-1 1 0 0,1 0-1 0 0,-1-1 0 0 0,1 0 1 0 0,-1 0-1 0 0,1-1 1 0 0,2 0-127 0 0,-5 0 31 0 0,-1-1 0 0 0,1 0-1 0 0,-1 0 1 0 0,0 0 0 0 0,1-1 0 0 0,-1 0 0 0 0,0 0 0 0 0,1 0 0 0 0,-1-1 0 0 0,0 1-1 0 0,0-1 1 0 0,0-1 0 0 0,0 1 0 0 0,0-1-31 0 0,24-16 119 0 0,-18 13-74 0 0,1-1 0 0 0,-2-1 0 0 0,1 0 0 0 0,8-9-45 0 0,-1-2 50 0 0,9-10 85 0 0,1 2 0 0 0,29-22-135 0 0,-48 42 21 0 0,0-1-1 0 0,-1 0 1 0 0,0-1 0 0 0,-1 0 0 0 0,0 0 0 0 0,3-5-21 0 0,9-13 28 0 0,-11 15-3 0 0,0 0 0 0 0,-1-1-1 0 0,-1 0 1 0 0,0 0 0 0 0,0-5-25 0 0,-6 18 2 0 0,0 0 0 0 0,0 0-1 0 0,1-1 1 0 0,-1 1 0 0 0,0 0 0 0 0,0-1-1 0 0,0 1 1 0 0,0 0 0 0 0,0-1-1 0 0,0 1 1 0 0,0 0 0 0 0,0-1 0 0 0,0 1-1 0 0,0 0 1 0 0,0 0 0 0 0,0-1 0 0 0,-1 1-1 0 0,1 0 1 0 0,0-1 0 0 0,0 1 0 0 0,0 0-1 0 0,0-1 1 0 0,0 1 0 0 0,-1 0 0 0 0,1 0-1 0 0,0-1 1 0 0,0 1 0 0 0,0 0 0 0 0,-1 0-1 0 0,1 0 1 0 0,0-1 0 0 0,0 1 0 0 0,-1 0-1 0 0,1 0 1 0 0,0 0 0 0 0,0 0 0 0 0,-1-1-1 0 0,1 1 1 0 0,0 0 0 0 0,-1 0-1 0 0,1 0 1 0 0,0 0 0 0 0,-1 0 0 0 0,1 0-1 0 0,0 0 1 0 0,-1 0 0 0 0,1 0 0 0 0,0 0-1 0 0,0 0 1 0 0,-1 0 0 0 0,1 0 0 0 0,0 0-1 0 0,-1 0 1 0 0,1 0 0 0 0,0 1 0 0 0,-1-1-1 0 0,1 0-1 0 0,-2 0 6 0 0,0 1 0 0 0,1-1 0 0 0,-1 1 0 0 0,0-1 0 0 0,0 1 0 0 0,1-1 0 0 0,-1 1 0 0 0,0 0 0 0 0,1 0 0 0 0,-1 0 0 0 0,1 0 0 0 0,-2 1-6 0 0,-34 38 94 0 0,1 2 1 0 0,-24 36-95 0 0,55-69 17 0 0,0-1 0 0 0,1 1 0 0 0,0 0 0 0 0,0 1 0 0 0,1-1 0 0 0,0 1 0 0 0,1-1 0 0 0,0 1 0 0 0,-1 9-17 0 0,-3 17 98 0 0,6-35-94 0 0,0 0 1 0 0,1 0 0 0 0,-1 1-1 0 0,1-1 1 0 0,-1 0 0 0 0,1 0-1 0 0,-1 0 1 0 0,1 0 0 0 0,-1 0 0 0 0,1 0-1 0 0,0 0 1 0 0,0 0 0 0 0,0 0-1 0 0,-1 0 1 0 0,1 0 0 0 0,0 0-1 0 0,0-1 1 0 0,0 1 0 0 0,0 0-1 0 0,0-1 1 0 0,1 1 0 0 0,-1 0-1 0 0,1-1-4 0 0,6 6 5 0 0,-6-4 10 0 0,1-1 0 0 0,-1 1 0 0 0,1 0 0 0 0,0-1 0 0 0,0 0 0 0 0,0 1 0 0 0,0-1 0 0 0,0-1 1 0 0,0 1-1 0 0,0 0 0 0 0,0-1 0 0 0,0 1 0 0 0,0-1 0 0 0,0 0 0 0 0,0 0 0 0 0,1 0-15 0 0,5-1-710 0 0,0 0 0 0 0,0 0 0 0 0,0-1 0 0 0,7-2 710 0 0,12-6-13066 0 0</inkml:trace>
  <inkml:trace contextRef="#ctx0" brushRef="#br0" timeOffset="1922.88">1875 855 10152 0 0,'-4'4'292'0'0,"1"1"-1"0"0,0 0 1 0 0,0-1 0 0 0,0 1 0 0 0,1 0 0 0 0,0 0-1 0 0,-2 5-291 0 0,-11 21 1095 0 0,-6 1-359 0 0,-96 157 2308 0 0,114-182-2933 0 0,0 0-1 0 0,0 0 1 0 0,0 0 0 0 0,1 1 0 0 0,0 0 0 0 0,0-1-1 0 0,1 1 1 0 0,0 0 0 0 0,1 0 0 0 0,0 5-111 0 0,0-11 40 0 0,1 0-1 0 0,-1 0 1 0 0,1-1 0 0 0,0 1 0 0 0,-1 0 0 0 0,1 0 0 0 0,0 0 0 0 0,0-1-1 0 0,1 1 1 0 0,-1-1 0 0 0,0 1 0 0 0,0-1 0 0 0,1 1 0 0 0,-1-1-1 0 0,1 1 1 0 0,-1-1 0 0 0,1 0 0 0 0,0 0 0 0 0,-1 0 0 0 0,1 0-1 0 0,0 0 1 0 0,0-1 0 0 0,0 1 0 0 0,0 0 0 0 0,0-1 0 0 0,-1 1-1 0 0,1-1 1 0 0,0 0 0 0 0,0 0 0 0 0,0 1 0 0 0,0-1 0 0 0,0-1 0 0 0,0 1-1 0 0,0 0 1 0 0,0 0 0 0 0,0-1 0 0 0,1 1-40 0 0,4-2 31 0 0,1 1-1 0 0,-1-1 1 0 0,0-1 0 0 0,0 1 0 0 0,0-1-1 0 0,0 0 1 0 0,0-1 0 0 0,0 0-1 0 0,2-2-30 0 0,19-15 59 0 0,-1-1 0 0 0,0-2 0 0 0,-2 0-1 0 0,-1-2 1 0 0,-1-1 0 0 0,-1-1 0 0 0,-1-1 0 0 0,-2 0-1 0 0,-1-2 1 0 0,-1 0 0 0 0,-2-1 0 0 0,10-28-59 0 0,11-45 7 0 0,-5 0 0 0 0,-1-15-7 0 0,-26 95-93 0 0,-1 0-1 0 0,-1-22 94 0 0,3-17-445 0 0,-5 62 415 0 0,0 0-1 0 0,0 1 0 0 0,0-1 1 0 0,0 1-1 0 0,0-1 0 0 0,-1 1 1 0 0,1-1-1 0 0,0 1 0 0 0,-1-1 1 0 0,1 1-1 0 0,-1-1 0 0 0,1 1 1 0 0,-1-1-1 0 0,0 1 0 0 0,1-1 1 0 0,-1 1-1 0 0,0 0 0 0 0,-1-1 31 0 0,1 1-41 0 0,1 0-140 0 0,0 1 169 0 0,0-1 1 0 0,-1 1-1 0 0,1 0 1 0 0,0 0-1 0 0,0 0 1 0 0,0 0-1 0 0,0 0 1 0 0,0-1-1 0 0,0 1 1 0 0,-1 0-1 0 0,1 0 1 0 0,0 0-1 0 0,0 0 1 0 0,0 0-1 0 0,0 0 1 0 0,0 0-1 0 0,-1 0 1 0 0,1 0-1 0 0,0 0 1 0 0,0-1-1 0 0,0 1 0 0 0,-1 0 1 0 0,1 0-1 0 0,0 0 1 0 0,0 0-1 0 0,0 0 1 0 0,0 0-1 0 0,-1 0 1 0 0,1 0-1 0 0,0 0 1 0 0,0 1-1 0 0,0-1 1 0 0,-1 0-1 0 0,1 0 1 0 0,0 0-1 0 0,0 0 1 0 0,0 0-1 0 0,0 0 1 0 0,0 0-1 0 0,-1 0 1 0 0,1 0-1 0 0,0 1 1 0 0,0-1-1 0 0,0 0 1 0 0,0 0-1 0 0,0 0 1 0 0,0 0-1 0 0,-1 0 1 0 0,1 1-1 0 0,0-1 1 0 0,0 0-1 0 0,0 0 1 0 0,0 0-1 0 0,0 0 1 0 0,0 1-1 0 0,0-1 1 0 0,0 0-1 0 0,0 0 12 0 0,-5 11-144 0 0,-15 87-190 0 0,-7 90 334 0 0,24-84 204 0 0,3-62 120 0 0,-4 31-324 0 0,2-58 160 0 0,1 0 0 0 0,1-1 0 0 0,0 1 0 0 0,1 0 0 0 0,1 1-160 0 0,-1-14 30 0 0,-1 0-1 0 0,1 0 0 0 0,-1-1 0 0 0,1 1 0 0 0,0 0 0 0 0,-1-1 1 0 0,1 1-1 0 0,0-1 0 0 0,0 1 0 0 0,0-1 0 0 0,1 1 1 0 0,-1-1-1 0 0,0 0 0 0 0,0 0 0 0 0,1 1 0 0 0,-1-1 0 0 0,1 0 1 0 0,-1 0-1 0 0,1 0 0 0 0,-1-1 0 0 0,1 1 0 0 0,0 0 1 0 0,-1 0-1 0 0,1-1 0 0 0,0 1 0 0 0,0-1 0 0 0,-1 0 0 0 0,1 1 1 0 0,0-1-1 0 0,0 0 0 0 0,-1 0 0 0 0,1 0 0 0 0,0 0 1 0 0,0-1-1 0 0,0 1-29 0 0,1-1 20 0 0,-1 0 0 0 0,1 0 0 0 0,-1 0 0 0 0,0-1 0 0 0,1 1 0 0 0,-1 0 1 0 0,0-1-1 0 0,0 0 0 0 0,0 1 0 0 0,0-1 0 0 0,0 0 0 0 0,0 0 0 0 0,0-1-20 0 0,5-5 20 0 0,20-15 30 0 0,-2-1 0 0 0,-1-2 1 0 0,3-5-51 0 0,-22 24 4 0 0,0-1 0 0 0,-1 0 1 0 0,0 1-1 0 0,0-1 0 0 0,-1-1 0 0 0,1 1-4 0 0,-3 2 2 0 0,1 1 0 0 0,0-1 0 0 0,1 1-1 0 0,-1 0 1 0 0,1 0 0 0 0,0 0 0 0 0,0 0 0 0 0,0 1-1 0 0,1-1 1 0 0,0 1 0 0 0,0 0 0 0 0,0 0 0 0 0,0 0-1 0 0,1 0-1 0 0,3-4 15 0 0,-6 6 0 0 0,6 5-9 0 0,-2-2-14 0 0,-3 1-22 0 0,-2 7 15 0 0,11 50-24 0 0,-8-9 27 0 0,2 0 0 0 0,8 26 12 0 0,-13-74 6 0 0,-1 1-1 0 0,1-1 1 0 0,0 0-1 0 0,0 0 1 0 0,1 0-1 0 0,-1 0 1 0 0,0 0-1 0 0,1 0 0 0 0,-1 0 1 0 0,1 0-1 0 0,-1 0 1 0 0,1 0-1 0 0,0-1 1 0 0,0 1-1 0 0,0-1 1 0 0,0 0-1 0 0,0 1 0 0 0,0-1 1 0 0,0 0-1 0 0,0 0 1 0 0,0 0-1 0 0,1 0 1 0 0,-1-1-1 0 0,0 1 1 0 0,1-1-1 0 0,-1 1 0 0 0,1-1 1 0 0,-1 0-1 0 0,2 0-5 0 0,3 1 20 0 0,-1-1-1 0 0,1 0 1 0 0,0-1-1 0 0,-1 0 0 0 0,1 0 1 0 0,-1 0-1 0 0,1 0 1 0 0,-1-1-1 0 0,0 0 0 0 0,6-3-19 0 0,-11 4 2 0 0,28-13 109 0 0,0-2-1 0 0,21-16-110 0 0,-41 26 21 0 0,-1-1 0 0 0,1 0 0 0 0,-2 0 0 0 0,1-1 0 0 0,-1 0 0 0 0,0 0 0 0 0,-1-1 0 0 0,0 0-1 0 0,0 0 1 0 0,3-9-21 0 0,-1 2 15 0 0,0 1 24 0 0,0-1-1 0 0,-2 0 0 0 0,0 0 0 0 0,0-1 0 0 0,-2 0 0 0 0,0 0 0 0 0,0 0 0 0 0,-1-15-38 0 0,-13 78-58 0 0,6-29 48 0 0,2 1-1 0 0,0-1 1 0 0,1 1 0 0 0,1-1 0 0 0,1 2 10 0 0,-1-10-4 0 0,1 0-1 0 0,1 0 1 0 0,0 0 0 0 0,0 0 0 0 0,0 0-1 0 0,1-1 1 0 0,1 1 0 0 0,-1-1 0 0 0,1 1-1 0 0,5 5 5 0 0,-8-12 2 0 0,0-1-1 0 0,1 1 1 0 0,-1-1-1 0 0,1 0 0 0 0,-1 1 1 0 0,1-1-1 0 0,0 0 1 0 0,0 0-1 0 0,-1 0 1 0 0,1 0-1 0 0,0-1 0 0 0,0 1 1 0 0,0 0-1 0 0,0-1 1 0 0,0 0-1 0 0,0 1 0 0 0,0-1 1 0 0,0 0-1 0 0,0 0 1 0 0,0 0-1 0 0,0 0 1 0 0,0 0-1 0 0,0 0 0 0 0,0-1-1 0 0,9 0 18 0 0,-1-1-1 0 0,1-1 1 0 0,10-3-18 0 0,-9 2 8 0 0,-5 1 3 0 0,0 0-1 0 0,0-1 1 0 0,0 0-1 0 0,0 0 1 0 0,0-1-1 0 0,-1 0 1 0 0,0 0-1 0 0,0-1 1 0 0,0 1 0 0 0,3-6-11 0 0,11-9 45 0 0,-11 12-26 0 0,0-2 0 0 0,-1 1 0 0 0,0-1 0 0 0,0-1 0 0 0,-1 0 0 0 0,0 1 0 0 0,-1-2 0 0 0,-1 1 0 0 0,1-1 0 0 0,-2 0 0 0 0,0 0 0 0 0,0-1 0 0 0,-1 1 0 0 0,0-7-19 0 0,0-7 41 0 0,-1 17-20 0 0,-1 0 0 0 0,-1-1 0 0 0,0 1-1 0 0,0 0 1 0 0,-1-7-21 0 0,0 12 9 0 0,0 1-1 0 0,0-1 1 0 0,0 1 0 0 0,0 0-1 0 0,-1 0 1 0 0,1 0 0 0 0,-1-1-1 0 0,0 1 1 0 0,0 1 0 0 0,0-1-1 0 0,0 0 1 0 0,-1 0 0 0 0,1 1-1 0 0,-1-1 1 0 0,1 1 0 0 0,-1 0-1 0 0,-1-1-8 0 0,1 2 3 0 0,1 0 0 0 0,-1-1 0 0 0,0 1 0 0 0,0 1 0 0 0,1-1 0 0 0,-1 0 0 0 0,0 1 0 0 0,0 0 0 0 0,0-1 0 0 0,0 1 0 0 0,0 0 0 0 0,0 0 0 0 0,0 1 0 0 0,0-1 0 0 0,1 1 0 0 0,-1-1 0 0 0,0 1 0 0 0,0 0 0 0 0,0 0 0 0 0,1 0 0 0 0,-1 0 0 0 0,0 1-3 0 0,-12 6 17 0 0,0 0 0 0 0,0 0 0 0 0,-4 5-17 0 0,12-8 7 0 0,-21 14 11 0 0,0 1 0 0 0,1 2 0 0 0,1 1 0 0 0,1 1 0 0 0,2 0 0 0 0,-13 18-18 0 0,21-21-979 0 0,0 1-1 0 0,2 0 1 0 0,-4 9 979 0 0,0 2-14217 0 0</inkml:trace>
  <inkml:trace contextRef="#ctx0" brushRef="#br0" timeOffset="2531.94">3314 503 11256 0 0,'0'5'161'0'0,"0"-1"1"0"0,0 1-1 0 0,1 0 0 0 0,0 0 1 0 0,0 0-1 0 0,0 0 1 0 0,1-1-1 0 0,0 1 1 0 0,0 0-1 0 0,0-1 0 0 0,0 0 1 0 0,1 1-1 0 0,2 2-161 0 0,0 2 209 0 0,-1 0 0 0 0,1 0 0 0 0,-2 0 0 0 0,1 1 0 0 0,-1-1 0 0 0,0 1 0 0 0,-1 0 0 0 0,0 4-209 0 0,0-2 340 0 0,1 1 1 0 0,1-1 0 0 0,-1 0-1 0 0,2 0 1 0 0,5 11-341 0 0,0-3 389 0 0,-9-17-324 0 0,0 0 1 0 0,0 0-1 0 0,0 0 0 0 0,1-1 0 0 0,-1 1 0 0 0,1 0 0 0 0,0-1 0 0 0,-1 1 0 0 0,1-1 0 0 0,1 0 0 0 0,-1 0 0 0 0,0 1 0 0 0,0-1 0 0 0,1-1 0 0 0,-1 1 0 0 0,1 0 0 0 0,0 0 0 0 0,-1-1 0 0 0,1 0-65 0 0,0 0 49 0 0,0 0 0 0 0,1 0 0 0 0,-1-1-1 0 0,0 0 1 0 0,0 1 0 0 0,0-1 0 0 0,0 0-1 0 0,0-1 1 0 0,1 1 0 0 0,-1-1 0 0 0,0 1 0 0 0,0-1-1 0 0,0 0 1 0 0,0 0 0 0 0,0 0 0 0 0,0 0 0 0 0,2-2-49 0 0,7-4 138 0 0,0 0 1 0 0,-1-1-1 0 0,7-5-138 0 0,-1 0 102 0 0,0 1-19 0 0,0-2-1 0 0,-1-1 1 0 0,0 0 0 0 0,-1 0 0 0 0,-1-2 0 0 0,-1 0-1 0 0,0 0 1 0 0,-1-2 0 0 0,2-4-83 0 0,1-4 139 0 0,-11 22-124 0 0,-1-1 0 0 0,1 0 0 0 0,-1 1 0 0 0,-1-1 0 0 0,1-1 0 0 0,-1 1 0 0 0,0 0 0 0 0,0-2-15 0 0,2-9 21 0 0,-3 15-18 0 0,0-1-1 0 0,-1 0 0 0 0,1 1 0 0 0,-1-1 0 0 0,1 0 0 0 0,-1 0 0 0 0,0 1 1 0 0,0-1-1 0 0,0 0 0 0 0,-1 1 0 0 0,1-4-2 0 0,-2-11 8 0 0,3 1-5 0 0,-1 15-2 0 0,0 1-20 0 0,-6 4-61 0 0,-1 28 64 0 0,3-12 18 0 0,-1-2 27 0 0,1 1 1 0 0,0-1 0 0 0,1 1 0 0 0,1-1 0 0 0,1 1-1 0 0,1 18-29 0 0,0-36 24 0 0,1 1 0 0 0,-1-1-1 0 0,0 1 1 0 0,0-1-1 0 0,1 0 1 0 0,-1 1 0 0 0,1-1-1 0 0,-1 0 1 0 0,1 0-1 0 0,-1 1 1 0 0,1-1 0 0 0,0 0-1 0 0,-1 0 1 0 0,1 0 0 0 0,0 0-1 0 0,0 0 1 0 0,0 0-1 0 0,0 0 1 0 0,0 0 0 0 0,0 0-1 0 0,0 0 1 0 0,1-1-1 0 0,-1 1 1 0 0,0 0 0 0 0,0-1-1 0 0,0 1 1 0 0,1-1 0 0 0,-1 1-1 0 0,0-1 1 0 0,1 0-1 0 0,-1 1 1 0 0,0-1 0 0 0,1 0-1 0 0,-1 0 1 0 0,1 0-1 0 0,-1 0 1 0 0,0 0 0 0 0,1 0-24 0 0,12-4 91 0 0,-7 2-60 0 0,0 1 0 0 0,0-1 0 0 0,0-1 0 0 0,-1 1 0 0 0,1-1 0 0 0,-1-1-1 0 0,0 1 1 0 0,4-3-31 0 0,2-3 36 0 0,0 0-1 0 0,0-1 0 0 0,-1 0 0 0 0,0-1 0 0 0,-1 0 1 0 0,-1 0-1 0 0,1-1 0 0 0,-2-1 0 0 0,0 1 0 0 0,4-9-35 0 0,4-10 78 0 0,16-24-78 0 0,-16 29 9 0 0,-9 17-14 0 0,-4 9-26 0 0,-2 18-46 0 0,-1 4 87 0 0,5 7-3 0 0,2-1-1 0 0,1 1 0 0 0,5 10-6 0 0,-12-37 12 0 0,0 1 0 0 0,0-1 0 0 0,1 0 0 0 0,-1 0-1 0 0,1 0 1 0 0,-1 0 0 0 0,1 0 0 0 0,0 0 0 0 0,0 0 0 0 0,0-1 0 0 0,0 1 0 0 0,0-1 0 0 0,0 1 0 0 0,1-1-12 0 0,6 6 68 0 0,-7-7-60 0 0,0 0-1 0 0,0 0 1 0 0,0 0 0 0 0,0 0 0 0 0,0 0 0 0 0,0 0 0 0 0,0-1 0 0 0,0 1 0 0 0,-1-1 0 0 0,1 1 0 0 0,0-1-1 0 0,0 0 1 0 0,0 0-8 0 0,28-11 60 0 0,-23 8-212 0 0,0 0 0 0 0,0 0 0 0 0,-1 0 0 0 0,1-1 0 0 0,1-2 152 0 0,0 0-2030 0 0,-1 2-12283 0 0</inkml:trace>
  <inkml:trace contextRef="#ctx0" brushRef="#br0" timeOffset="2894.6">4332 1 11448 0 0,'0'2'34'0'0,"1"0"0"0"0,-1 0 1 0 0,1-1-1 0 0,-1 1 1 0 0,1 0-1 0 0,0 0 0 0 0,0 0 1 0 0,0-1-1 0 0,0 1 0 0 0,0-1 1 0 0,0 1-1 0 0,0-1 1 0 0,1 1-1 0 0,-1-1 0 0 0,1 0 1 0 0,0 2-35 0 0,31 21 843 0 0,-21-15-690 0 0,-4-3-328 0 0,1 0 0 0 0,-1-1 0 0 0,1 0 0 0 0,0 0 0 0 0,1-1 0 0 0,-1 0 0 0 0,1-1-1 0 0,-1 0 1 0 0,1 0 0 0 0,0-1 0 0 0,0-1 0 0 0,0 0 0 0 0,0 0 0 0 0,1 0 0 0 0,3-2 175 0 0,-9 2-289 0 0,-1 1 0 0 0,1-1 0 0 0,0 1 0 0 0,-1 0 1 0 0,0 0-1 0 0,1 0 0 0 0,-1 1 0 0 0,1 0 289 0 0,-8 3-36 0 0,2-3 28 0 0,0 0-1 0 0,0 0 0 0 0,-1 0 0 0 0,1 0 0 0 0,-1-1 0 0 0,0 1 1 0 0,0-1-1 0 0,0 1 0 0 0,0-1 0 0 0,0 0 0 0 0,0 0 0 0 0,-1 0 0 0 0,1 0 9 0 0,-20 16 39 0 0,1 0-1 0 0,1 1 0 0 0,1 1 1 0 0,-16 21-39 0 0,28-31 78 0 0,0-2 63 0 0,1 2 0 0 0,-1-1 0 0 0,1 1 0 0 0,1 0 0 0 0,0 0 1 0 0,1 0-1 0 0,-1 1 0 0 0,2 0 0 0 0,0 0 0 0 0,-1 4-141 0 0,2-7 170 0 0,1-1 0 0 0,0 1 0 0 0,0-1 0 0 0,0 1 0 0 0,1 0 0 0 0,0-1 0 0 0,1 1 0 0 0,0 0 0 0 0,0-1 0 0 0,0 1 0 0 0,1-1 0 0 0,2 6-170 0 0,1-1 211 0 0,-4-6-47 0 0,1 0 1 0 0,0-1-1 0 0,1 1 0 0 0,-1-1 0 0 0,1 1 1 0 0,0-1-1 0 0,0 0 0 0 0,1 0 1 0 0,0 0-1 0 0,0-1 0 0 0,0 1 1 0 0,2 1-165 0 0,-1-2 145 0 0,0-1 1 0 0,1 0-1 0 0,-1 0 1 0 0,1 0-1 0 0,-1 0 1 0 0,1-1-1 0 0,0 0 1 0 0,0 0 0 0 0,0-1-1 0 0,0 0 1 0 0,0 0-1 0 0,0 0 1 0 0,0 0-1 0 0,0-1 1 0 0,1 0-1 0 0,-1-1 1 0 0,0 1 0 0 0,0-1-1 0 0,0 0 1 0 0,0-1-1 0 0,0 0 1 0 0,0 0-1 0 0,0 0 1 0 0,0 0-1 0 0,2-2-145 0 0,8-5 240 0 0,1-1-1 0 0,-1 0 1 0 0,-1-1-1 0 0,0-1 0 0 0,-1 0 1 0 0,0-1-1 0 0,9-11-239 0 0,22-22-2036 0 0,-31 27-10134 0 0</inkml:trace>
  <inkml:trace contextRef="#ctx0" brushRef="#br0" timeOffset="3425.44">1908 542 10344 0 0,'1'-1'116'0'0,"0"0"0"0"0,0 0-1 0 0,0 0 1 0 0,-1 0 0 0 0,1 0 0 0 0,0 0 0 0 0,1 0 0 0 0,-1 0 0 0 0,0 0 0 0 0,0 1 0 0 0,0-1 0 0 0,0 0 0 0 0,1 1-1 0 0,-1-1 1 0 0,0 1 0 0 0,0-1 0 0 0,1 1-116 0 0,29-10 1900 0 0,-16 6-1252 0 0,63-27 883 0 0,-49 18-1236 0 0,1 1-1 0 0,15-3-294 0 0,-1 1 137 0 0,20-10-137 0 0,-29 10-1354 0 0,1 1 1 0 0,7 0 1353 0 0,-37 12-10308 0 0</inkml:trace>
  <inkml:trace contextRef="#ctx0" brushRef="#br0" timeOffset="5481.16">509 2853 8536 0 0,'-26'24'626'0'0,"25"-23"-582"0"0,1-1-1 0 0,-1 1 1 0 0,1 0-1 0 0,-1-1 1 0 0,1 1-1 0 0,0 0 1 0 0,-1 0-1 0 0,1-1 1 0 0,-1 1-1 0 0,1 0 1 0 0,0 0-1 0 0,0-1 1 0 0,-1 1-1 0 0,1 0 1 0 0,0 0 0 0 0,0 0-1 0 0,0 0 1 0 0,0-1-1 0 0,0 1-43 0 0,0 0 55 0 0,0-1-1 0 0,0 0 1 0 0,0 0-1 0 0,0 1 1 0 0,0-1-1 0 0,0 0 1 0 0,0 0 0 0 0,0 0-1 0 0,0 1 1 0 0,0-1-1 0 0,0 0 1 0 0,0 0-1 0 0,0 0 1 0 0,0 1-1 0 0,0-1 1 0 0,-1 0 0 0 0,1 0-1 0 0,0 0 1 0 0,0 0-1 0 0,0 1 1 0 0,0-1-1 0 0,0 0 1 0 0,-1 0 0 0 0,1 0-1 0 0,0 0 1 0 0,0 0-1 0 0,0 1 1 0 0,0-1-1 0 0,-1 0 1 0 0,1 0 0 0 0,0 0-1 0 0,0 0 1 0 0,0 0-1 0 0,-1 0 1 0 0,1 0-1 0 0,0 0 1 0 0,0 0-1 0 0,-1 0 1 0 0,1 0 0 0 0,0 0-1 0 0,0 0 1 0 0,0 0-1 0 0,-1 0 1 0 0,1 0-1 0 0,0 0 1 0 0,0 0 0 0 0,0 0-1 0 0,-1 0 1 0 0,1 0-1 0 0,0 0 1 0 0,0-1-1 0 0,0 1 1 0 0,-1 0-55 0 0,-2 3 692 0 0,0-1-598 0 0,-4-9-32 0 0,-40-60 144 0 0,30 41-54 0 0,0 2 1 0 0,-2-1 0 0 0,-10-8-153 0 0,-79-86 707 0 0,76 82-513 0 0,-15-7 20 0 0,37 36-156 0 0,0-1 0 0 0,1 0 0 0 0,0 0 0 0 0,1-1 1 0 0,0 0-1 0 0,-3-5-58 0 0,6 8 60 0 0,-1-1 0 0 0,1 1 0 0 0,-1 0 0 0 0,-1 0 0 0 0,-3-3-60 0 0,-1 0 84 0 0,9 8-52 0 0,0 0-1 0 0,1-1 1 0 0,-1 1 0 0 0,1 0 0 0 0,-1-1-1 0 0,1 1 1 0 0,0-1 0 0 0,-1-1-32 0 0,-8-15 216 0 0,9 15-195 0 0,1 0 0 0 0,0 0 0 0 0,0 0 0 0 0,1 0 0 0 0,-1 1-1 0 0,1-1 1 0 0,-1 0 0 0 0,2-1-21 0 0,-1-1 73 0 0,0 5-54 0 0,0 0-1 0 0,0 0 0 0 0,0 0 0 0 0,0 0 0 0 0,1 0 0 0 0,-1 0 0 0 0,0 0 0 0 0,1 0 0 0 0,-1 1 0 0 0,0-1 0 0 0,1 0 0 0 0,-1 1 1 0 0,1-1-1 0 0,-1 1 0 0 0,1 0 0 0 0,-1-1 0 0 0,1 1 0 0 0,0 0 0 0 0,0 0-18 0 0,8-2 128 0 0,-1-2-30 0 0,-1-1-55 0 0,1 1 1 0 0,-1 1-1 0 0,1-1 0 0 0,0 1 0 0 0,0 1 0 0 0,0 0 0 0 0,1 0 0 0 0,-1 1 1 0 0,0 0-1 0 0,7 0-43 0 0,0 1 40 0 0,-1 1-1 0 0,0 0 1 0 0,1 2 0 0 0,-1-1 0 0 0,0 2-1 0 0,13 4-39 0 0,-18-5 40 0 0,0 1 0 0 0,0 0 0 0 0,0 1 0 0 0,-1 0 0 0 0,9 6-40 0 0,-15-8 4 0 0,1 0 0 0 0,0 1 0 0 0,-1-1 0 0 0,0 1 0 0 0,0 0 0 0 0,0 0 0 0 0,0 0 0 0 0,-1 0-1 0 0,1 1 1 0 0,-1-1 0 0 0,0 1 0 0 0,0-1 0 0 0,-1 1 0 0 0,0 0-4 0 0,0-1-6 0 0,0 1-1 0 0,-1 0 1 0 0,0-1 0 0 0,0 1-1 0 0,0 0 1 0 0,-1 0 0 0 0,1-1-1 0 0,-1 1 1 0 0,0-1 0 0 0,0 1-1 0 0,-1-1 1 0 0,0 1 0 0 0,-1 1 6 0 0,-2 7-35 0 0,-1-1 0 0 0,0-1 1 0 0,-1 1-1 0 0,-3 2 35 0 0,-12 18-82 0 0,6-9 2 0 0,-1 0 1 0 0,0-2 0 0 0,-7 6 79 0 0,-62 70-49 0 0,78-88 48 0 0,-27 42 14 0 0,11-14-2 0 0,16-17 38 0 0,8-19-40 0 0,0 1 1 0 0,-1-1-1 0 0,1 0 1 0 0,0 1-1 0 0,-1-1 0 0 0,1 0 1 0 0,-1 0-1 0 0,0 1 0 0 0,1-1 1 0 0,-1 0-1 0 0,0 0 0 0 0,0 0 1 0 0,0 0-1 0 0,0 0 1 0 0,0 0-1 0 0,0 0 0 0 0,0 0 1 0 0,0 0-1 0 0,0-1 0 0 0,0 1-9 0 0,1-1 3 0 0,-1 0 0 0 0,1 0 0 0 0,0 0 0 0 0,0 0 0 0 0,0 1 0 0 0,-1-1-1 0 0,1 0 1 0 0,0 0 0 0 0,0 0 0 0 0,0 0 0 0 0,0 0 0 0 0,-1 0-1 0 0,1 1 1 0 0,0-1 0 0 0,0 0 0 0 0,0 0 0 0 0,0 0 0 0 0,0 0 0 0 0,-1 1-1 0 0,1-1 1 0 0,0 0 0 0 0,0 0 0 0 0,0 0 0 0 0,0 1 0 0 0,0-1-1 0 0,0 0 1 0 0,0 0 0 0 0,0 1 0 0 0,0-1 0 0 0,0 0 0 0 0,0 0 0 0 0,0 0-1 0 0,0 1 1 0 0,0-1 0 0 0,0 0 0 0 0,0 0 0 0 0,0 1 0 0 0,0-1-1 0 0,0 0 1 0 0,0 0 0 0 0,0 0 0 0 0,0 1 0 0 0,1-1 0 0 0,-1 0-1 0 0,0 0 1 0 0,0 0-3 0 0,13 8 76 0 0,16-2-55 0 0,-8-9 2 0 0,0-1 0 0 0,-1-1-1 0 0,0-1 1 0 0,0 0 0 0 0,0-2 0 0 0,12-6-23 0 0,44-16-2443 0 0,-55 23-9018 0 0</inkml:trace>
  <inkml:trace contextRef="#ctx0" brushRef="#br0" timeOffset="6110.85">1174 2232 10952 0 0,'0'85'696'0'0,"2"141"2620"0"0,-3-128-2481 0 0,0-71 991 0 0,2-47-1702 0 0,1-1 0 0 0,1-8-124 0 0,3-33 85 0 0,-9-10 123 0 0,-5-22-208 0 0,2 26 65 0 0,1 30 36 0 0,-2 0-1 0 0,-6-19-100 0 0,-3-17 129 0 0,14 67-120 0 0,-1-13 25 0 0,-1 0 1 0 0,0 0-1 0 0,-2 1 1 0 0,0-1-1 0 0,-2 1 1 0 0,-3-6-35 0 0,0 1 87 0 0,-5-8 114 0 0,13 26-153 0 0,3 6-47 0 0,0 0-1 0 0,0 0 1 0 0,0 0-1 0 0,0 0 1 0 0,0 0 0 0 0,0 0-1 0 0,0 1 1 0 0,0-1-1 0 0,0 0 1 0 0,0 0-1 0 0,0 0 1 0 0,0 0 0 0 0,0 0-1 0 0,0 0 1 0 0,1 0-1 0 0,-1 0 1 0 0,0 0-1 0 0,0 0 1 0 0,0 0 0 0 0,0 0-1 0 0,0 0 1 0 0,0 0-1 0 0,0 0 1 0 0,0 0-1 0 0,0 0 1 0 0,0 0 0 0 0,0 0-1 0 0,0 0 1 0 0,0 0-1 0 0,0 0 1 0 0,1 0-1 0 0,-1 0 1 0 0,0 0 0 0 0,0 0-1 0 0,0 0 1 0 0,0 0-1 0 0,0 0 1 0 0,0 0-1 0 0,0 0 1 0 0,0 0 0 0 0,0 0-1 0 0,0 0 1 0 0,0 0-1 0 0,0 0 1 0 0,0 0-1 0 0,0 0 1 0 0,0 0 0 0 0,0-1-1 0 0,1 1 1 0 0,-1 0-1 0 0,0 0 1 0 0,0 0-1 0 0,0 0 0 0 0,0 0 0 0 0,0 0 0 0 0,0 0 0 0 0,0 1 0 0 0,0-1 0 0 0,0 0 0 0 0,0 0 0 0 0,0 0 0 0 0,0 0 0 0 0,0 0 0 0 0,-1 0 0 0 0,1 0 0 0 0,0 0 0 0 0,0 0 0 0 0,0 0 0 0 0,0 0-1 0 0,0 0 1 0 0,0 1 0 0 0,0-1 0 0 0,0 0 0 0 0,0 0 0 0 0,0 0 0 0 0,0 0 0 0 0,0 0 0 0 0,0 0 0 0 0,0 0 0 0 0,0 0 0 0 0,-1 0 0 0 0,1 0 0 0 0,0 0 0 0 0,0 0 0 0 0,0 0-1 0 0,0 0 1 0 0,0 0 0 0 0,0 0 0 0 0,0 0 0 0 0,0 0 0 0 0,0 0 0 0 0,0 0 0 0 0,0 0 0 0 0,-1 0 0 0 0,1 0 0 0 0,0 0 0 0 0,0 0 0 0 0,0 0 0 0 0,0 0 0 0 0,0 0 0 0 0,0 0 0 0 0,0 0-1 0 0,0 0 1 0 0,0 0 0 0 0,0 0 0 0 0,0 0 0 0 0,-1 0 0 0 0,1 0 0 0 0,0 0 0 0 0,0-1 0 0 0,0 1 0 0 0,0 0 0 0 0,0 0 0 0 0,0 0 0 0 0,0 0 0 0 0,0 0 0 0 0,0 0 0 0 0,0 0-1 0 0,0 0 1 0 0,0 0 0 0 0,0 0 0 0 0,0 0 0 0 0,0-1 0 0 0,0 1 0 0 0,1 11-10 0 0,6 10-8 0 0,-3-10 13 0 0,1 0 0 0 0,1 0 0 0 0,0-1 0 0 0,1 0 0 0 0,-1 0 0 0 0,2 0 0 0 0,0-1 0 0 0,1 1 5 0 0,-6-8 0 0 0,0 1 0 0 0,1 0-1 0 0,-1-1 1 0 0,1 0-1 0 0,0 0 1 0 0,-1 0 0 0 0,1 0-1 0 0,0-1 1 0 0,0 0 0 0 0,0 1-1 0 0,0-1 1 0 0,1-1-1 0 0,-1 1 1 0 0,0 0 0 0 0,0-1-1 0 0,0 0 1 0 0,4 0 0 0 0,12-2 13 0 0,-1 0 0 0 0,0 0-1 0 0,7-4-12 0 0,-14 4 16 0 0,1-1 6 0 0,-1-1-1 0 0,-1 0 0 0 0,1-1 0 0 0,-1 0 1 0 0,0-1-1 0 0,0 0 0 0 0,3-3-21 0 0,28-14 38 0 0,-38 21-20 0 0,1 0-1 0 0,-1 1 1 0 0,1 0 0 0 0,0 0 0 0 0,-1 0-1 0 0,1 1 1 0 0,0-1 0 0 0,0 1-1 0 0,-1 0 1 0 0,2 0-18 0 0,-3 0 11 0 0,-2 24 38 0 0,10 40 42 0 0,-10-22 34 0 0,-2 1 0 0 0,-1-1 0 0 0,-4 12-125 0 0,2 3 76 0 0,4-38-30 0 0,-1 0 0 0 0,-3 12-46 0 0,-2 8 273 0 0,1 28-273 0 0,-1 4 257 0 0,5-63-250 0 0,1-1-1 0 0,0 0 1 0 0,0 1 0 0 0,1-1-1 0 0,0 0 1 0 0,0 1-7 0 0,0-5 3 0 0,-1 0 1 0 0,1 0-1 0 0,0 1 1 0 0,0-1 0 0 0,0 0-1 0 0,1 0 1 0 0,-1 0-1 0 0,1 0 1 0 0,0-1-1 0 0,-1 1 1 0 0,1 0 0 0 0,0-1-1 0 0,1 1 1 0 0,-1-1-4 0 0,0-1 13 0 0,0 0 1 0 0,0 0 0 0 0,0 0-1 0 0,0-1 1 0 0,0 1 0 0 0,0-1 0 0 0,0 1-1 0 0,0-1 1 0 0,0 0 0 0 0,0 0-1 0 0,0 0 1 0 0,0 0 0 0 0,0 0-1 0 0,0-1 1 0 0,0 1 0 0 0,0 0-1 0 0,0-1-13 0 0,32-9-2810 0 0,-17 0-10209 0 0</inkml:trace>
  <inkml:trace contextRef="#ctx0" brushRef="#br0" timeOffset="6791.08">1774 2207 11352 0 0,'-7'161'2102'0'0,"7"-154"-2037"0"0,0 9 183 0 0,0 0 0 0 0,0 0 0 0 0,2 0 0 0 0,0 0 0 0 0,1 0 0 0 0,0 0 1 0 0,5 9-249 0 0,-7-22 23 0 0,0-1 1 0 0,1 0-1 0 0,-1 1 1 0 0,1-1 0 0 0,0 0-1 0 0,-1 0 1 0 0,1 0-1 0 0,0 0 1 0 0,0 0 0 0 0,1-1-1 0 0,-1 1 1 0 0,0-1 0 0 0,0 1-1 0 0,1-1 1 0 0,-1 0-1 0 0,1 0 1 0 0,-1 0 0 0 0,1 0-1 0 0,0 0 1 0 0,-1 0-1 0 0,1-1 1 0 0,0 0 0 0 0,0 1-1 0 0,-1-1 1 0 0,1 0-1 0 0,1 0-23 0 0,4 0 68 0 0,1 0-1 0 0,0-1 0 0 0,-1 0 0 0 0,1-1 1 0 0,-1 1-1 0 0,1-2 0 0 0,-1 1 1 0 0,1-2-68 0 0,4-1 87 0 0,-1-2 0 0 0,0 0 0 0 0,0 0 0 0 0,-1-1 0 0 0,0-1 1 0 0,0 0-1 0 0,-1 0 0 0 0,0-1 0 0 0,-1 0 0 0 0,0-1 1 0 0,0 0-1 0 0,-1 0 0 0 0,-1-1 0 0 0,0 0 0 0 0,0 0 0 0 0,-1-1 1 0 0,-1 0-1 0 0,3-11-87 0 0,-4 11 75 0 0,-1 0-1 0 0,0-1 1 0 0,-1 0 0 0 0,0 0 0 0 0,-1 0 0 0 0,-1 0-1 0 0,0 0 1 0 0,-1 1 0 0 0,-2-14-75 0 0,1 13 83 0 0,-1 1-1 0 0,-1 0 1 0 0,0-1 0 0 0,0 1-1 0 0,-1 1 1 0 0,-1-1-83 0 0,4 9 14 0 0,0 0 1 0 0,0 1-1 0 0,0-1 1 0 0,-1 1-1 0 0,1-1 1 0 0,-1 1-1 0 0,0 0 1 0 0,0 0-1 0 0,0 0 1 0 0,-1 0-1 0 0,1 1 1 0 0,-1-1-1 0 0,1 1 1 0 0,-1 0-1 0 0,0 0 1 0 0,0 0-1 0 0,0 1 1 0 0,0-1-1 0 0,0 1 1 0 0,0 0-1 0 0,-1 0-14 0 0,-5-1 25 0 0,-43-3 93 0 0,49 5-98 0 0,-1 0 1 0 0,1 0-1 0 0,0 0 0 0 0,0 1 1 0 0,0 0-1 0 0,0 0 0 0 0,1 0 1 0 0,-1 0-1 0 0,0 1 0 0 0,0 0 1 0 0,-2 1-21 0 0,0 0 26 0 0,1 0 1 0 0,-1 1-1 0 0,1-1 1 0 0,0 1-1 0 0,0 0 0 0 0,0 1 1 0 0,1-1-1 0 0,-1 1 1 0 0,1 0-1 0 0,0 0 1 0 0,0 1-1 0 0,1-1 1 0 0,-3 6-27 0 0,0 3-3 0 0,1 1 1 0 0,1 0 0 0 0,0 1-1 0 0,1-1 1 0 0,0 1 0 0 0,1-1-1 0 0,1 1 1 0 0,1 0 0 0 0,0 0-1 0 0,1-1 1 0 0,0 1-1 0 0,2 0 1 0 0,0-1 0 0 0,0 1-1 0 0,2-1 1 0 0,0 0 0 0 0,5 12 2 0 0,-5-17-3 0 0,0-1 1 0 0,0 1-1 0 0,0-1 1 0 0,1 0-1 0 0,1 0 1 0 0,0-1 0 0 0,0 1-1 0 0,0-2 1 0 0,1 1-1 0 0,0-1 1 0 0,1 0-1 0 0,0-1 1 0 0,0 0-1 0 0,0 0 1 0 0,0-1-1 0 0,1 0 1 0 0,0-1-1 0 0,0 0 1 0 0,8 2 2 0 0,-4-3 1 0 0,-3 0 8 0 0,0-1 0 0 0,0 1 0 0 0,0-2 0 0 0,1 0 0 0 0,-1 0 0 0 0,0-1 0 0 0,1-1 0 0 0,4 0-9 0 0,0-2 51 0 0,0-1-1 0 0,0 0 0 0 0,-1-2 1 0 0,1 1-1 0 0,-1-2 1 0 0,-1 0-1 0 0,1-1 0 0 0,6-4-50 0 0,0-3 51 0 0,0-1-1 0 0,-2-1 0 0 0,1 0 1 0 0,-2-2-1 0 0,0 0-50 0 0,14-16 85 0 0,-5 6 167 0 0,22-31-252 0 0,-35 43 27 0 0,-2-1 0 0 0,-1-1-1 0 0,0 0 1 0 0,-1 0 0 0 0,-2-1-1 0 0,0-1 1 0 0,0 1 0 0 0,-2-1-1 0 0,-1 0 1 0 0,0-1 0 0 0,-2-1-27 0 0,-2 21 1 0 0,-1-1 0 0 0,0 0 0 0 0,0 0 0 0 0,0 0 0 0 0,0 0 1 0 0,-1 1-1 0 0,1-1 0 0 0,-1 0 0 0 0,1 0 0 0 0,-1 0 0 0 0,0 1 0 0 0,0-1 0 0 0,0 1 1 0 0,-1-1-1 0 0,1 1 0 0 0,-1-1 0 0 0,1 1 0 0 0,-1-1 0 0 0,0 1 0 0 0,0 0 1 0 0,0 0-1 0 0,0 0 0 0 0,0 0 0 0 0,0 1 0 0 0,-1-1 0 0 0,1 0 0 0 0,0 1 1 0 0,-1 0-1 0 0,1-1 0 0 0,-1 1 0 0 0,0 0 0 0 0,1 0 0 0 0,-1 1 0 0 0,-1-1-1 0 0,1 1 2 0 0,1 0 0 0 0,0 1 0 0 0,0-1-1 0 0,0 1 1 0 0,0 0 0 0 0,0 0 0 0 0,0 0-1 0 0,0 0 1 0 0,0 0 0 0 0,-1 1-2 0 0,-4 1 6 0 0,1 0 0 0 0,1 1 0 0 0,-1-1 0 0 0,1 1-1 0 0,-1 0 1 0 0,1 1 0 0 0,0-1 0 0 0,1 1-1 0 0,-1 0 1 0 0,1 1 0 0 0,-2 2-6 0 0,-6 7 13 0 0,4-6-2 0 0,2 0 0 0 0,-1 0 0 0 0,1 1-1 0 0,1 0 1 0 0,0 0 0 0 0,0 1 0 0 0,1-1 0 0 0,1 1 0 0 0,-2 5-11 0 0,-3 19 77 0 0,2 0 1 0 0,-1 12-78 0 0,2-8 51 0 0,1 9 50 0 0,2 1 0 0 0,2 7-101 0 0,-1-5 62 0 0,4 40 154 0 0,3-1 0 0 0,10 38-216 0 0,4 56 223 0 0,-19-152-177 0 0,-3 0 0 0 0,0 0 0 0 0,-5 16-46 0 0,5-26 24 0 0,-25 126 138 0 0,25-139-146 0 0,0 1 1 0 0,-1 0 0 0 0,0-1 0 0 0,0 0 0 0 0,-1 0-1 0 0,0 0 1 0 0,-2 2-17 0 0,-5 12 64 0 0,1-10-30 0 0,6-10-27 0 0,4-6-7 0 0,1 1-13 0 0,9-24-2906 0 0,-9 20-11660 0 0</inkml:trace>
  <inkml:trace contextRef="#ctx0" brushRef="#br0" timeOffset="7887.65">2794 1982 11952 0 0,'1'1'100'0'0,"1"0"0"0"0,-1 0 1 0 0,0 1-1 0 0,0-1 1 0 0,1 0-1 0 0,-1 1 1 0 0,0-1-1 0 0,0 0 0 0 0,0 1 1 0 0,-1-1-1 0 0,1 1 1 0 0,0-1-1 0 0,-1 1 1 0 0,1 0-1 0 0,-1-1 0 0 0,1 1-100 0 0,7 33 817 0 0,-5-19-472 0 0,1 3-62 0 0,-1 0 0 0 0,-1 0 0 0 0,-1 0 0 0 0,0 1 1 0 0,-2 0-284 0 0,5 60 542 0 0,-3-76-498 0 0,0 0 0 0 0,0 0 0 0 0,0 0-1 0 0,1-1 1 0 0,0 1 0 0 0,0 0 0 0 0,0-1 0 0 0,0 1 0 0 0,3 2-44 0 0,-5-5 41 0 0,1 0 1 0 0,0 1-1 0 0,0-1 1 0 0,0 0-1 0 0,0 0 1 0 0,0 0 0 0 0,0 0-1 0 0,0 0 1 0 0,0 0-1 0 0,0-1 1 0 0,1 1-1 0 0,-1 0 1 0 0,0 0-1 0 0,0-1 1 0 0,1 1 0 0 0,-1-1-1 0 0,1 1 1 0 0,-1-1-1 0 0,0 0 1 0 0,1 1-1 0 0,-1-1 1 0 0,1 0 0 0 0,-1 0-1 0 0,1 0 1 0 0,-1 0-1 0 0,0 0 1 0 0,1 0-1 0 0,-1-1 1 0 0,1 1-1 0 0,0 0-41 0 0,12-6 173 0 0,-10 4-123 0 0,1 1 0 0 0,-1-1-1 0 0,0 0 1 0 0,0 0 0 0 0,0-1-1 0 0,0 1 1 0 0,0-1 0 0 0,-1 0 0 0 0,1 0-1 0 0,-1 0 1 0 0,1 0 0 0 0,1-4-50 0 0,80-105 502 0 0,-73 95-426 0 0,-1 0-1 0 0,-1 0 1 0 0,0-1-1 0 0,-2 0 1 0 0,0-1-1 0 0,-1 0 1 0 0,-1-1-1 0 0,2-8-75 0 0,8-35 368 0 0,-15 37-250 0 0,-1 25-81 0 0,0 1-1 0 0,0 0 8 0 0,0 0-1 0 0,0 0 1 0 0,0 0-8 0 0,0 0 1 0 0,-1 2-2 0 0,-2 11-7 0 0,1 0 0 0 0,0 0 0 0 0,1 1 0 0 0,0-1 1 0 0,1 0-1 0 0,1 1 0 0 0,1 7-28 0 0,-1 5 51 0 0,1-2 44 0 0,0-1-1 0 0,2 1 1 0 0,0 0 0 0 0,2-1 0 0 0,1 0 0 0 0,1 2-95 0 0,-7-25 15 0 0,-1 1 0 0 0,1 0 0 0 0,0 0 0 0 0,-1-1 0 0 0,1 1 0 0 0,0-1 0 0 0,-1 1 0 0 0,1-1 0 0 0,0 1 0 0 0,0-1 0 0 0,0 1 0 0 0,0-1 0 0 0,-1 0 0 0 0,1 1 0 0 0,0-1 0 0 0,0 0 0 0 0,0 0 0 0 0,0 0 0 0 0,0 1 0 0 0,0-1 0 0 0,0 0 0 0 0,0 0 0 0 0,0-1 0 0 0,-1 1 0 0 0,1 0 0 0 0,0 0 0 0 0,0 0 0 0 0,0 0 0 0 0,0-1 0 0 0,0 1 0 0 0,0-1 0 0 0,0 1 0 0 0,-1 0 0 0 0,2-1-15 0 0,34-17 150 0 0,-33 16-109 0 0,23-14 63 0 0,0-2 0 0 0,-1-1 0 0 0,-2-1 0 0 0,19-20-104 0 0,3-1 42 0 0,-35 30-31 0 0,0 1 1 0 0,0-2 0 0 0,-1 1 0 0 0,0-1-1 0 0,-1-1 1 0 0,-1 1 0 0 0,0-1 0 0 0,1-4-12 0 0,11-27 31 0 0,10-40-31 0 0,-12 35-15 0 0,-15 42 11 0 0,6-18-43 0 0,-7 24 39 0 0,-1 0 0 0 0,0 0 1 0 0,0 0-1 0 0,1 0 0 0 0,-1 0 0 0 0,0 0 1 0 0,0 0-1 0 0,0 0 0 0 0,0 0 0 0 0,0 0 0 0 0,-1 0 1 0 0,1 0-1 0 0,0 1 0 0 0,0-1 0 0 0,-1 0 1 0 0,1 0-1 0 0,0 0 0 0 0,-1 0 0 0 0,1 0 1 0 0,-1 0 7 0 0,0 0-62 0 0,1 1-12 0 0,0 0 0 0 0,-6 15-142 0 0,2-6 148 0 0,0 1 0 0 0,-1-1 0 0 0,0 0 0 0 0,-6 8 68 0 0,-14 28-88 0 0,12-14 57 0 0,1 0-1 0 0,2 1 0 0 0,1 0 0 0 0,2 0 1 0 0,-1 13 31 0 0,5-30-3 0 0,2 1 0 0 0,0-1 0 0 0,1 1 0 0 0,1 9 3 0 0,0-18 0 0 0,1 1 0 0 0,0-1 0 0 0,0 0 0 0 0,0 0 0 0 0,1 0 0 0 0,0-1 1 0 0,0 1-1 0 0,1-1 0 0 0,-1 1 0 0 0,5 4 0 0 0,-5-8 13 0 0,-1 1 0 0 0,1-1 0 0 0,0 0 0 0 0,1 0 0 0 0,-1 0-1 0 0,0-1 1 0 0,1 1 0 0 0,-1-1 0 0 0,1 0 0 0 0,0 0 0 0 0,0 0 0 0 0,0 0 0 0 0,0-1 0 0 0,0 1 0 0 0,0-1 0 0 0,0 0-1 0 0,1-1 1 0 0,-1 1 0 0 0,0-1 0 0 0,0 1 0 0 0,1-1 0 0 0,-1-1 0 0 0,0 1 0 0 0,1-1 0 0 0,1 0-13 0 0,1 0 30 0 0,0 0 0 0 0,0-1 0 0 0,-1 0 0 0 0,1 0 0 0 0,-1-1 1 0 0,1 0-1 0 0,-1 0 0 0 0,0 0 0 0 0,0-1 0 0 0,0 0 0 0 0,0 0 1 0 0,1-1-31 0 0,13-14 47 0 0,0 0 1 0 0,10-12-48 0 0,-1 0 56 0 0,17-20 5 0 0,-2-1 0 0 0,-2-3-1 0 0,-3-1 1 0 0,-3-2 0 0 0,0-5-61 0 0,-13 17 19 0 0,-2 0-1 0 0,-2-2 1 0 0,-3 0 0 0 0,-1-1-1 0 0,7-46-18 0 0,-18 73 4 0 0,-2 0 0 0 0,0 0-1 0 0,-1-1 1 0 0,-2-13-4 0 0,0-1-15 0 0,1 37 3 0 0,0 0-13 0 0,0 0 5 0 0,-1 1 13 0 0,0 0-1 0 0,1 0 1 0 0,-1 1 0 0 0,0-1-1 0 0,1 1 1 0 0,-1-1 0 0 0,1 0-1 0 0,-1 1 1 0 0,1-1 0 0 0,0 1-1 0 0,0-1 1 0 0,-1 1 0 0 0,1-1-1 0 0,0 1 1 0 0,0 0 0 0 0,1 0 7 0 0,-2 17-26 0 0,-1 0 0 0 0,-1-1 1 0 0,-2 10 25 0 0,-3 21-13 0 0,-16 208-35 0 0,9-99 54 0 0,12-124 40 0 0,2 0-1 0 0,3 21-45 0 0,0 3 105 0 0,-2-52-76 0 0,0-1 1 0 0,1 1-1 0 0,0-1 1 0 0,1 1 0 0 0,1 4-30 0 0,2 9 154 0 0,-5-18-144 0 0,0-1 0 0 0,0 0 0 0 0,1 1 0 0 0,-1-1 0 0 0,0 0 0 0 0,0 1 0 0 0,1-1 0 0 0,-1 0 0 0 0,0 0 0 0 0,0 1 0 0 0,1-1 0 0 0,-1 0 0 0 0,0 0 0 0 0,1 0 0 0 0,-1 1 0 0 0,0-1 0 0 0,1 0 0 0 0,-1 0 0 0 0,1 0 0 0 0,-1 0 0 0 0,0 0 0 0 0,1 0 0 0 0,-1 0 0 0 0,0 0-1 0 0,1 0 1 0 0,-1 0 0 0 0,1 0 0 0 0,-1 0 0 0 0,0 0 0 0 0,1 0 0 0 0,-1 0 0 0 0,0 0 0 0 0,1 0 0 0 0,-1 0 0 0 0,0 0 0 0 0,1-1 0 0 0,-1 1 0 0 0,0 0 0 0 0,1 0 0 0 0,-1 0 0 0 0,0-1 0 0 0,1 1 0 0 0,-1 0 0 0 0,0 0 0 0 0,0-1 0 0 0,1 1 0 0 0,-1 0 0 0 0,0-1 0 0 0,0 1 0 0 0,1 0 0 0 0,-1-1 0 0 0,0 1 0 0 0,0 0 0 0 0,0-1 0 0 0,0 1 0 0 0,0-1-1 0 0,0 1 1 0 0,0 0 0 0 0,0-1 0 0 0,0 1 0 0 0,0 0 0 0 0,0-1 0 0 0,0 1 0 0 0,0-1 0 0 0,0 1-10 0 0,7-33 198 0 0,-1 5-164 0 0,-7-2 8 0 0,0-1-1 0 0,-2 1 0 0 0,-1 0 1 0 0,-2 0-1 0 0,-1 1 0 0 0,-5-15-41 0 0,4-3 14 0 0,8 39-12 0 0,-1 1-1 0 0,0-1 1 0 0,-1 0-1 0 0,0 1 1 0 0,-2-7-2 0 0,2 8-13 0 0,1 0 1 0 0,0 0 0 0 0,0 0 0 0 0,1-1 0 0 0,-1 1 0 0 0,1 0 0 0 0,1 0 0 0 0,-1 0 0 0 0,1-1-1 0 0,0 1 1 0 0,2-4 12 0 0,-2 9-10 0 0,0-1 0 0 0,0 1 0 0 0,0 0 0 0 0,0 0-1 0 0,0 0 1 0 0,0 0 0 0 0,1 0 0 0 0,-1 0 0 0 0,0 0-1 0 0,1 0 1 0 0,-1 0 0 0 0,0 1 0 0 0,1-1 0 0 0,-1 0-1 0 0,1 1 1 0 0,0-1 0 0 0,-1 1 0 0 0,1 0 0 0 0,-1 0 0 0 0,1-1 10 0 0,13-4-125 0 0,-9 3 99 0 0,0 0-1 0 0,0 1 1 0 0,0 0-1 0 0,0 0 0 0 0,0 0 1 0 0,0 0-1 0 0,0 1 1 0 0,1 0-1 0 0,-1 0 1 0 0,0 1-1 0 0,0 0 0 0 0,1 0 27 0 0,29 2-79 0 0,-31-3 67 0 0,1 1 1 0 0,-1-1-1 0 0,1 2 0 0 0,-1-1 1 0 0,0 1-1 0 0,1-1 1 0 0,-1 1-1 0 0,0 1 1 0 0,0-1-1 0 0,0 1 1 0 0,0 0-1 0 0,3 3 12 0 0,4 1 0 0 0,-6-2-2 0 0,0 0 0 0 0,-1 0 1 0 0,1 0-1 0 0,-1 1 0 0 0,0 0 1 0 0,-1 0-1 0 0,1 0 0 0 0,-1 1 0 0 0,-1-1 1 0 0,1 1 1 0 0,4 6-4 0 0,6 14 2 0 0,-9-17 11 0 0,1 0 0 0 0,0 0 0 0 0,0-1-1 0 0,1 0 1 0 0,1 1-9 0 0,-2-2 94 0 0,-1 0 1 0 0,1 1-1 0 0,-2-1 0 0 0,1 1 0 0 0,2 9-94 0 0,3 4 85 0 0,-7-17-48 0 0,-1 0-1 0 0,1-1 1 0 0,-1 1 0 0 0,2-1-1 0 0,-1 0 1 0 0,0 0-1 0 0,1 0 1 0 0,2 3-37 0 0,-5-6 7 0 0,1-1 0 0 0,-1 1 0 0 0,0 0 0 0 0,0 0 0 0 0,1-1 0 0 0,-1 1 1 0 0,1 0-1 0 0,-1-1 0 0 0,0 0 0 0 0,1 1 0 0 0,-1-1 0 0 0,1 0 0 0 0,-1 0 0 0 0,1 1 0 0 0,-1-1 0 0 0,1 0 0 0 0,-1-1 0 0 0,1 1 0 0 0,-1 0 0 0 0,1 0 1 0 0,-1-1-1 0 0,1 1 0 0 0,-1-1 0 0 0,0 1 0 0 0,1-1 0 0 0,-1 1 0 0 0,1-1 0 0 0,-1 0 0 0 0,0 0 0 0 0,0 0 0 0 0,1 0-7 0 0,-2 1-64 0 0,17-13 36 0 0,-12 7-2988 0 0,-4 5-12331 0 0</inkml:trace>
  <inkml:trace contextRef="#ctx0" brushRef="#br0" timeOffset="8264.34">4795 1407 11656 0 0,'2'3'57'0'0,"1"0"1"0"0,-1 0 0 0 0,0 1-1 0 0,0-1 1 0 0,0 1 0 0 0,0-1-1 0 0,0 1 1 0 0,-1-1 0 0 0,0 1-1 0 0,1 0 1 0 0,-1 0-1 0 0,-1 0 1 0 0,1 0 0 0 0,-1 0-1 0 0,1 0 1 0 0,-1 2-58 0 0,3 22 271 0 0,-3-27-229 0 0,-1-1 0 0 0,1 1 0 0 0,-1-1 0 0 0,1 1-1 0 0,-1-1 1 0 0,1 0 0 0 0,-1 1 0 0 0,1-1 0 0 0,-1 0 0 0 0,0 1 0 0 0,1-1 0 0 0,-1 0 0 0 0,0 0 0 0 0,1 1 0 0 0,-1-1 0 0 0,0 0-1 0 0,1 0 1 0 0,-1 0 0 0 0,0 0 0 0 0,1 0 0 0 0,-1 0 0 0 0,0 0 0 0 0,1 0 0 0 0,-1 0 0 0 0,0 0 0 0 0,0-1-42 0 0,-16 4 479 0 0,-16 13-2 0 0,1 0 0 0 0,1 3 0 0 0,1 0 0 0 0,-9 9-477 0 0,28-18 141 0 0,0 0 0 0 0,1 0 0 0 0,1 1-1 0 0,0 1 1 0 0,0-1 0 0 0,1 1 0 0 0,0 1 0 0 0,1-1-1 0 0,1 2 1 0 0,-1 1-141 0 0,3-4 167 0 0,0 1 0 0 0,1-1 1 0 0,1 1-1 0 0,0 0 0 0 0,0-1 0 0 0,1 1 0 0 0,0 0 1 0 0,1 3-168 0 0,0-2 241 0 0,0-9-185 0 0,0 0 0 0 0,0-1 0 0 0,1 1 1 0 0,-1 0-1 0 0,1 0 0 0 0,0-1 0 0 0,0 1 0 0 0,0-1 1 0 0,0 1-1 0 0,1-1 0 0 0,-1 1 0 0 0,1-1 0 0 0,0 0 1 0 0,0 0-1 0 0,1 0 0 0 0,-1 0 0 0 0,0 0 0 0 0,1 0 1 0 0,0-1-1 0 0,-1 1 0 0 0,1-1 0 0 0,0 0 0 0 0,0 0 1 0 0,1 0-1 0 0,-1 0 0 0 0,2 1-56 0 0,7 2 136 0 0,0 0 0 0 0,0-1 1 0 0,0 0-1 0 0,0-1 0 0 0,0-1 0 0 0,1 0 0 0 0,3 0-136 0 0,-4-1 116 0 0,0-1 1 0 0,-1 0-1 0 0,1-1 0 0 0,0-1 0 0 0,-1 0 0 0 0,0 0 0 0 0,12-4-116 0 0,14-7 572 0 0,23-11-572 0 0,-54 22 30 0 0,24-13 183 0 0,0-2-1 0 0,-1 0 1 0 0,-1-2 0 0 0,-1-2-1 0 0,-1 0 1 0 0,13-14-213 0 0,-14 11 96 0 0,4-4-58 0 0,-10 13-2913 0 0,-17 13-12610 0 0</inkml:trace>
  <inkml:trace contextRef="#ctx0" brushRef="#br0" timeOffset="11084.55">707 3168 6224 0 0,'-6'-4'486'0'0,"-16"-11"-3"0"0,21 14-376 0 0,-1 0 0 0 0,1 0 0 0 0,-1 1-1 0 0,0-1 1 0 0,1 0 0 0 0,-1 1 0 0 0,0-1 0 0 0,1 1 0 0 0,-1 0 0 0 0,0 0-1 0 0,1 0 1 0 0,-1 0 0 0 0,0 0 0 0 0,0 0 0 0 0,1 0 0 0 0,-1 0-1 0 0,0 1 1 0 0,0-1-107 0 0,-6 1 670 0 0,4-1-555 0 0,0 1 0 0 0,-1 0 0 0 0,1 0 0 0 0,0 0-1 0 0,-1 0 1 0 0,1 1 0 0 0,0-1 0 0 0,0 1 0 0 0,0 0 0 0 0,0 1-1 0 0,0-1 1 0 0,1 1 0 0 0,-1-1 0 0 0,1 1 0 0 0,-1 0-1 0 0,1 0 1 0 0,0 1 0 0 0,0-1 0 0 0,-2 4-115 0 0,-5 7 110 0 0,1 0 0 0 0,0 1 1 0 0,1 1-1 0 0,-3 7-110 0 0,9-18 23 0 0,-1 1-1 0 0,2-1 1 0 0,-1 1 0 0 0,1-1-1 0 0,-1 1 1 0 0,2 0 0 0 0,-1-1-1 0 0,1 1 1 0 0,-1 0 0 0 0,2 0 0 0 0,-1-1-1 0 0,1 1 1 0 0,-1 0 0 0 0,1-1-1 0 0,1 1 1 0 0,0 0-23 0 0,1 4 48 0 0,1-1 1 0 0,0 0-1 0 0,0 0 1 0 0,1-1-1 0 0,1 0 1 0 0,-1 1-1 0 0,1-2 1 0 0,6 7-49 0 0,2 3 144 0 0,-2 0 1 0 0,0 1-1 0 0,9 18-144 0 0,-8-13 116 0 0,2 0-1 0 0,1 1-115 0 0,58 71 600 0 0,-67-87-485 0 0,-1 0 0 0 0,-1 1 0 0 0,0-1 0 0 0,0 1 0 0 0,-1 0 1 0 0,0 0-1 0 0,0 0 0 0 0,-1 1 0 0 0,0 0 0 0 0,-1-1 0 0 0,0 1 1 0 0,0 0-1 0 0,-1 5-115 0 0,-2-12 24 0 0,-1 1 1 0 0,1-1-1 0 0,-1 0 1 0 0,0 1-1 0 0,0-1 0 0 0,0 0 1 0 0,-1 0-1 0 0,1-1 1 0 0,-1 1-1 0 0,0 0 0 0 0,1-1 1 0 0,-1 1-1 0 0,0-1 1 0 0,0 0-1 0 0,-1 0 1 0 0,1 0-25 0 0,-15 6 32 0 0,0 0 1 0 0,0-1-1 0 0,-1-1 1 0 0,0-1-1 0 0,-8 1-32 0 0,-5 0 46 0 0,-23 4 90 0 0,51-10-126 0 0,0 0-1 0 0,0 0 1 0 0,0 0 0 0 0,0-1 0 0 0,1 0 0 0 0,-1 1 0 0 0,0-1-1 0 0,0 0 1 0 0,1-1 0 0 0,-1 1 0 0 0,1-1 0 0 0,-1 1-1 0 0,0-2-9 0 0,-7-2 2 0 0,-8-7 343 0 0,19 11-334 0 0,-1 0 1 0 0,1 1-1 0 0,-1-1 0 0 0,1 0 1 0 0,0 0-1 0 0,0 0 1 0 0,-1 0-1 0 0,1 1 0 0 0,0-1 1 0 0,0 0-1 0 0,0 0 0 0 0,0 0 1 0 0,0 0-1 0 0,0 0 1 0 0,0 0-1 0 0,0 1 0 0 0,0-1 1 0 0,0 0-1 0 0,1 0 1 0 0,-1 0-1 0 0,0 0 0 0 0,0 1 1 0 0,1-1-1 0 0,-1 0 1 0 0,1 0-1 0 0,-1 1 0 0 0,1-1 1 0 0,-1 0-12 0 0,20-30 259 0 0,0 0 0 0 0,4-1-259 0 0,19-28 255 0 0,-17 24-72 0 0,14-13-183 0 0,-12 15 186 0 0,13-22-186 0 0,-8 10 169 0 0,26-28-169 0 0,15-19 135 0 0,-22 23 12 0 0,-24 33-108 0 0,-1-1-1 0 0,-2-1 1 0 0,2-7-39 0 0,-18 25 2 0 0,-6 14-2 0 0,0 0 0 0 0,0 1-1 0 0,0-1 1 0 0,5-4 0 0 0,-12 53 18 0 0,-6 93 71 0 0,-9 73 352 0 0,15-174-278 0 0,2 1-1 0 0,1-1 0 0 0,2 7-162 0 0,11 8 413 0 0,-12-48-405 0 0,0 0-1 0 0,0-1 1 0 0,0 1-1 0 0,1 0 1 0 0,-1 0-1 0 0,0 0 1 0 0,1 0-1 0 0,-1-1 1 0 0,0 1-1 0 0,1 0 1 0 0,-1 0-1 0 0,1-1 1 0 0,-1 1-1 0 0,1 0 1 0 0,-1-1-1 0 0,1 1 0 0 0,0 0 1 0 0,-1-1-1 0 0,1 1 1 0 0,0-1-1 0 0,0 1 1 0 0,-1-1-1 0 0,1 0 1 0 0,0 1-1 0 0,0-1 1 0 0,-1 0-1 0 0,1 1 1 0 0,0-1-1 0 0,0 0 1 0 0,0 0-1 0 0,0 0 1 0 0,0 0-1 0 0,-1 0 1 0 0,1 0-1 0 0,0 0-7 0 0,4 1 44 0 0,-1-1-1 0 0,0 0 1 0 0,0-1 0 0 0,1 1 0 0 0,-1-1-1 0 0,3 0-43 0 0,-1-1 26 0 0,1 1 0 0 0,0-1 0 0 0,-1-1 0 0 0,0 1 0 0 0,0-1 0 0 0,0 0 0 0 0,0-1-1 0 0,0 0 1 0 0,-1 1 0 0 0,1-2 0 0 0,-1 1 0 0 0,2-3-26 0 0,4-6 40 0 0,0 0 0 0 0,-2-1 0 0 0,0 0-1 0 0,6-11-39 0 0,-4 5 74 0 0,0 1 0 0 0,8-8-74 0 0,0-3 59 0 0,-15 23-40 0 0,0 0 1 0 0,0 0-1 0 0,1 0 0 0 0,0 1 1 0 0,2-2-20 0 0,-4 4 14 0 0,0-1 1 0 0,0 0 0 0 0,-1 0-1 0 0,0 0 1 0 0,1 0 0 0 0,-2 0-1 0 0,1 0-14 0 0,-2 3 26 0 0,0 2 3 0 0,0 0-1 0 0,0 0 7 0 0,0 0-6 0 0,0 13 31 0 0,0 17-26 0 0,1-1 0 0 0,1 1 0 0 0,2-1 0 0 0,4 16-34 0 0,1 1 39 0 0,-6-29 2 0 0,0 0 0 0 0,6 14-41 0 0,-8-28 7 0 0,0-1 1 0 0,0 1-1 0 0,0 0 0 0 0,1 0 0 0 0,-1 0 0 0 0,1-1 0 0 0,0 1 0 0 0,0-1 0 0 0,0 1 1 0 0,0-1-1 0 0,0 0 0 0 0,0 0 0 0 0,1 0 0 0 0,-1 0 0 0 0,1 0 0 0 0,-1 0 0 0 0,1-1 1 0 0,0 1-1 0 0,0-1 0 0 0,0 0 0 0 0,0 0 0 0 0,0 0 0 0 0,0 0 0 0 0,0-1 0 0 0,0 1 1 0 0,0-1-1 0 0,0 1 0 0 0,0-1 0 0 0,1 0-7 0 0,7-3 28 0 0,-1-1-1 0 0,0 0 1 0 0,0-1-1 0 0,0 1 1 0 0,0-2-1 0 0,-1 1 1 0 0,0-2 0 0 0,0 1-1 0 0,0-1 1 0 0,3-4-28 0 0,16-11 44 0 0,-22 17-32 0 0,1 0 0 0 0,-1-1 0 0 0,0 0 0 0 0,-1 0 0 0 0,0-1 1 0 0,0 1-1 0 0,0-1 0 0 0,1-4-12 0 0,6-10 51 0 0,-2-1 1 0 0,1-6-52 0 0,6-11 47 0 0,5 11-37 0 0,-21 33-10 0 0,0 1 0 0 0,0-1 0 0 0,0 0 0 0 0,0 1 0 0 0,1-1 0 0 0,0 0 0 0 0,0 0 0 0 0,0-1 0 0 0,1 1 0 0 0,0 0 0 0 0,6 16 2 0 0,2 5 2 0 0,6 17 29 0 0,8 31-33 0 0,-24-70 9 0 0,1 1 0 0 0,0-1 0 0 0,0 1 1 0 0,1-1-1 0 0,-1 0 0 0 0,1 0 0 0 0,0 0 0 0 0,0 0 0 0 0,0-1 0 0 0,0 1 1 0 0,1-1-1 0 0,0 0 0 0 0,-1 0 0 0 0,1 0 0 0 0,0 0 0 0 0,0-1 0 0 0,1 0 1 0 0,-1 0-1 0 0,1 0 0 0 0,-1 0 0 0 0,1 0 0 0 0,-1-1 0 0 0,1 0 0 0 0,0 0 1 0 0,0 0-1 0 0,-1-1 0 0 0,1 0 0 0 0,0 0 0 0 0,0 0 0 0 0,0 0 0 0 0,-1-1 1 0 0,1 1-1 0 0,0-1 0 0 0,0-1 0 0 0,3 0-9 0 0,4-5 31 0 0,0 0 1 0 0,-1 0-1 0 0,0-1 0 0 0,0 0 0 0 0,-1-1 1 0 0,0 0-1 0 0,-1-1 0 0 0,0 0 0 0 0,0-1 1 0 0,-1 0-1 0 0,0 0 0 0 0,-1 0 1 0 0,1-5-32 0 0,2-5 24 0 0,-2 0 1 0 0,-1-1 0 0 0,2-10-25 0 0,-4 14 16 0 0,-5 17-13 0 0,0 0-1 0 0,1 0 1 0 0,-1 0-1 0 0,0 0 1 0 0,0 0-1 0 0,1 0 0 0 0,-1 0 1 0 0,0 0-1 0 0,0 0 1 0 0,0 0-1 0 0,0 0 1 0 0,0 0-1 0 0,0 0 1 0 0,-1 0-1 0 0,1 0 1 0 0,0 0-1 0 0,-1 0 1 0 0,1 1-1 0 0,0-1 0 0 0,-1 0 1 0 0,1 0-1 0 0,-1 0 1 0 0,0-1-3 0 0,-2 5 46 0 0,5 10 2 0 0,24 51 113 0 0,25 46-161 0 0,-43-93 21 0 0,-5-11-4 0 0,-1-1-1 0 0,1 0 1 0 0,0 0 0 0 0,0 0-1 0 0,1 0 1 0 0,-1-1 0 0 0,4 4-17 0 0,-4-6 13 0 0,0 1 1 0 0,0-1-1 0 0,1 0 0 0 0,-1 0 1 0 0,0 0-1 0 0,1 0 1 0 0,0-1-1 0 0,-1 0 1 0 0,1 1-1 0 0,0-1 1 0 0,-1 0-1 0 0,1-1 1 0 0,0 1-1 0 0,0-1 1 0 0,0 0-1 0 0,0 0 1 0 0,0 0-1 0 0,0 0-13 0 0,2 0-2 0 0,0-1 0 0 0,0 0 0 0 0,0 0 0 0 0,0-1 0 0 0,-1 0 0 0 0,1 0 0 0 0,0 0 0 0 0,-1 0 0 0 0,0-1 0 0 0,0 0 0 0 0,1 0 0 0 0,-1-1 2 0 0,27-22-404 0 0,-20 14-2518 0 0,3-5-12411 0 0</inkml:trace>
  <inkml:trace contextRef="#ctx0" brushRef="#br0" timeOffset="13029.93">2607 3313 10152 0 0,'2'0'44'0'0,"0"0"1"0"0,0 0 0 0 0,0 0 0 0 0,0 0 0 0 0,0 0-1 0 0,0 1 1 0 0,0-1 0 0 0,0 1 0 0 0,0-1-1 0 0,-1 1 1 0 0,1 0 0 0 0,1 0-45 0 0,-2 0 543 0 0,6-14 1867 0 0,2 8-2250 0 0,-8 4-136 0 0,0 1 0 0 0,0 0 0 0 0,0-1 0 0 0,0 1 0 0 0,0-1 0 0 0,0 0 0 0 0,0 1 0 0 0,0-1 0 0 0,0 0 0 0 0,0 1 0 0 0,-1-1 0 0 0,1 0 0 0 0,0 0 0 0 0,-1 0-1 0 0,1 0 1 0 0,-1 0 0 0 0,1 0 0 0 0,-1 0 0 0 0,1 0 0 0 0,-1 0 0 0 0,1 0 0 0 0,-1 0 0 0 0,0 0 0 0 0,0 0 0 0 0,1 0 0 0 0,-1 0 0 0 0,0-1-24 0 0,11-5 1799 0 0,-21 21-1446 0 0,-15 18 299 0 0,2 1 0 0 0,-19 35-652 0 0,38-58 77 0 0,0 0-1 0 0,1 0 1 0 0,0 1 0 0 0,1-1 0 0 0,-2 10-77 0 0,2-8 133 0 0,0 0 0 0 0,-1 0 1 0 0,-5 11-134 0 0,5-14 85 0 0,1 0 0 0 0,0 1 1 0 0,0-1-1 0 0,0 0 0 0 0,1 1 1 0 0,1-1-1 0 0,0 1 0 0 0,0-1-85 0 0,-1 19 262 0 0,1-24-213 0 0,1-1 0 0 0,-1 1 1 0 0,0 0-1 0 0,1 0 0 0 0,0 0 1 0 0,0 0-1 0 0,0-1 0 0 0,1 1 1 0 0,-1-1-1 0 0,1 1 0 0 0,0-1 1 0 0,0 1-1 0 0,0-1 0 0 0,0 0 1 0 0,0 0-1 0 0,1 0 0 0 0,0 0 1 0 0,-1 0-1 0 0,1-1 0 0 0,0 1 1 0 0,0-1-1 0 0,0 0 0 0 0,1 0 1 0 0,-1 0-1 0 0,1 0 0 0 0,-1 0 1 0 0,1-1-1 0 0,-1 1 0 0 0,1-1 1 0 0,0 0-1 0 0,0-1 0 0 0,-1 1 1 0 0,1 0-1 0 0,0-1 0 0 0,0 0 1 0 0,1 0-50 0 0,10-3 79 0 0,0 0-1 0 0,0-1 1 0 0,0 0 0 0 0,-1-1 0 0 0,0-1 0 0 0,0-1 0 0 0,0 0 0 0 0,-1 0 0 0 0,0-1 0 0 0,0-1-1 0 0,-1 0 1 0 0,0-1 0 0 0,3-4-79 0 0,12-14 136 0 0,-1-1-1 0 0,-1 0 1 0 0,-1-2 0 0 0,13-25-136 0 0,-20 26 55 0 0,-1 0 0 0 0,-1 0 0 0 0,-2-2 0 0 0,-2 0 0 0 0,0 0 1 0 0,-3-1-1 0 0,0 0 0 0 0,-2 0-55 0 0,7-24 32 0 0,-8 39-20 0 0,-1 0-1 0 0,-1 0 1 0 0,1-11-12 0 0,-1-8 9 0 0,-1 15 5 0 0,0-1-1 0 0,-2 1 1 0 0,0-1 0 0 0,-3-7-14 0 0,3 27 0 0 0,-1-1 1 0 0,0 0-1 0 0,1 0 0 0 0,-1-1 0 0 0,1 1 0 0 0,0 0 1 0 0,0-1-1 0 0,1 1 0 0 0,-1 0 0 0 0,1-1 0 0 0,-1 3 0 0 0,0 0 0 0 0,0 0-1 0 0,-1 0 1 0 0,1 1 0 0 0,0-1-1 0 0,-1 0 1 0 0,0 0 0 0 0,0 1 0 0 0,1-1-1 0 0,-1 0 1 0 0,0 1 0 0 0,0-1-1 0 0,0 1 1 0 0,-1-1 0 0 0,1 1 0 0 0,0-1-1 0 0,0 1 1 0 0,-1 0 0 0 0,1 0-1 0 0,-1 0 1 0 0,1-1 0 0 0,-1 2-1 0 0,0-1 1 0 0,1 0 0 0 0,-1 0 0 0 0,0 0-1 0 0,0 1 1 0 0,1-2-28 0 0,-1 8-19 0 0,2-4 50 0 0,-6 34-32 0 0,2 1-1 0 0,1 12 30 0 0,0 0-5 0 0,0 12-18 0 0,7 62 23 0 0,-1-43-1 0 0,0-32 39 0 0,2 1 0 0 0,2-1 0 0 0,3 0 0 0 0,5 12-38 0 0,-14-55 24 0 0,1-1 0 0 0,0 1-1 0 0,1-1 1 0 0,-1 1 0 0 0,1-1-1 0 0,2 3-23 0 0,6 11 117 0 0,-11-17-108 0 0,1 0 0 0 0,0 0 0 0 0,-1-1 0 0 0,1 1 0 0 0,0 0 0 0 0,0-1 0 0 0,0 1 0 0 0,0 0 0 0 0,0-1 0 0 0,0 1 0 0 0,0-1 0 0 0,0 1 0 0 0,0-1 0 0 0,0 0 0 0 0,0 1 0 0 0,0-1 0 0 0,0 0 0 0 0,0 0-1 0 0,1 0-7 0 0,20 2 102 0 0,-21-2-92 0 0,7-2 26 0 0,-1 1 1 0 0,0-2-1 0 0,0 1 0 0 0,0-1 0 0 0,0 0 0 0 0,0 0 0 0 0,-1-1 1 0 0,7-4-38 0 0,23-19 126 0 0,32-30-126 0 0,-60 49 21 0 0,0-1 0 0 0,0 0 0 0 0,-1-1 0 0 0,-1 0 0 0 0,5-7-21 0 0,11-17 79 0 0,-2-4-36 0 0,-18 33-40 0 0,-1 0 0 0 0,1 1 0 0 0,1-1 0 0 0,-1 1 1 0 0,0 0-1 0 0,1 0 0 0 0,0 0 0 0 0,0 0 0 0 0,1 0 0 0 0,-1 0 0 0 0,1 1 0 0 0,2-2-3 0 0,-6 5 0 0 0,0-1-1 0 0,0 1 0 0 0,1 0 1 0 0,-1 0-1 0 0,0 0 1 0 0,1 0-1 0 0,-1 0 0 0 0,0 0 1 0 0,1 0-1 0 0,-1 0 0 0 0,0 0 1 0 0,1 0-1 0 0,-1 0 1 0 0,0 0-1 0 0,1 0 0 0 0,-1 0 1 0 0,0 0-1 0 0,1 0 0 0 0,-1 1 1 0 0,0-1-1 0 0,1 0 1 0 0,-1 0-1 0 0,0 0 0 0 0,1 0 1 0 0,-1 1-1 0 0,0-1 0 0 0,0 0 1 0 0,1 0-1 0 0,-1 1 1 0 0,0-1-1 0 0,0 0 1 0 0,10 14-43 0 0,1 19-28 0 0,-3 4 64 0 0,1 1 1 0 0,-2 0 0 0 0,-1 10 6 0 0,-5-38 22 0 0,0 1-1 0 0,1 0 1 0 0,1-1-1 0 0,2 9-21 0 0,-5-17 5 0 0,1 1 0 0 0,0 0 0 0 0,0-1 0 0 0,0 1 0 0 0,0-1 1 0 0,1 0-1 0 0,-1 1 0 0 0,1-1 0 0 0,-1 0 0 0 0,1 0 0 0 0,0 0 0 0 0,0 0 0 0 0,0 0 0 0 0,0 0 0 0 0,0-1 0 0 0,0 1 0 0 0,0-1 0 0 0,0 1 0 0 0,1-1 0 0 0,-1 0 0 0 0,2 1-5 0 0,-1-2 11 0 0,0 0-1 0 0,0 0 1 0 0,-1 0 0 0 0,1-1-1 0 0,0 1 1 0 0,0-1 0 0 0,0 1-1 0 0,-1-1 1 0 0,1 0-1 0 0,0 0 1 0 0,-1-1 0 0 0,1 1-1 0 0,1-1-10 0 0,33-23 112 0 0,-23 13-75 0 0,0-1 0 0 0,-1 0 1 0 0,-1-1-1 0 0,0 0 0 0 0,-1-1 1 0 0,-1 0-1 0 0,0-1 0 0 0,-1 0 1 0 0,6-15-38 0 0,12-23 64 0 0,-18 40-44 0 0,-1-2-1 0 0,-1 1 0 0 0,0-1 1 0 0,-1 0-1 0 0,0-4-19 0 0,-6 19 4 0 0,0 1 0 0 0,0-1-1 0 0,0 0 1 0 0,0 0 0 0 0,1 0 0 0 0,-1 1 0 0 0,0-1 0 0 0,0 0-1 0 0,1 0 1 0 0,-1 1 0 0 0,1-1 0 0 0,-1 0 0 0 0,0 1 0 0 0,1-1-1 0 0,-1 0 1 0 0,1 1 0 0 0,0-1 0 0 0,-1 1 0 0 0,1-1 0 0 0,-1 1-1 0 0,1-1 1 0 0,0 1 0 0 0,0-1-4 0 0,3-1 23 0 0,-1-1-16 0 0,2 0 13 0 0,6 13-9 0 0,-8-7-11 0 0,-1 0-1 0 0,-1 1 1 0 0,1-1 0 0 0,0 1-1 0 0,-1-1 1 0 0,0 1-1 0 0,0 1 1 0 0,9 19-3 0 0,-5-14 1 0 0,-1 0 0 0 0,0 0 0 0 0,0 0 0 0 0,-1 0 0 0 0,0 4 2 0 0,-1-7 2 0 0,-1 0 0 0 0,1 0-1 0 0,1 0 1 0 0,-1 0 0 0 0,1 0 0 0 0,0-1-1 0 0,1 1 1 0 0,-1-1 0 0 0,1 0-1 0 0,1 0 1 0 0,1 1-2 0 0,4 5 12 0 0,-9-10-8 0 0,0-1 1 0 0,0 0-1 0 0,0 1 1 0 0,1-1-1 0 0,-1 0 1 0 0,0 0-1 0 0,0 0 1 0 0,1 0-1 0 0,-1 0 1 0 0,1 0-1 0 0,-1 0 1 0 0,1 0-1 0 0,-1-1 1 0 0,1 1-1 0 0,-1 0 1 0 0,1-1-1 0 0,-1 0 1 0 0,1 1-1 0 0,0-1 1 0 0,-1 0-1 0 0,1 0 1 0 0,0 0-1 0 0,0 0 1 0 0,0 0-5 0 0,15 1 88 0 0,-12-1-57 0 0,0 1 0 0 0,0-1 0 0 0,0 0 0 0 0,0-1 0 0 0,0 1 0 0 0,0-1 0 0 0,0 0 0 0 0,0 0 0 0 0,-1-1-31 0 0,4 0 15 0 0,0-1 1 0 0,0 1 0 0 0,0 1 0 0 0,0-1 0 0 0,1 1-16 0 0,-2 1 17 0 0,1-2-1 0 0,-1 1 1 0 0,0-1 0 0 0,1 0-1 0 0,3-2-16 0 0,-8 3 6 0 0,0 0 1 0 0,0 0-1 0 0,1 0 0 0 0,-1 0 0 0 0,0 1 1 0 0,1 0-1 0 0,2-1-6 0 0,-3 1 4 0 0,-1 0 0 0 0,1 0 0 0 0,0-1 1 0 0,0 1-1 0 0,-1-1 0 0 0,1 1 0 0 0,0-1 0 0 0,-1 0 0 0 0,1 0 1 0 0,1-1-5 0 0,15-7 18 0 0,-17 9-14 0 0,1-1-1 0 0,0-1 0 0 0,0 1 0 0 0,0 0 1 0 0,-1-1-1 0 0,1 0 0 0 0,-1 1 0 0 0,1-1 1 0 0,-1 0-4 0 0,17-11 50 0 0,-17 13-49 0 0,-1-1-1 0 0,1 0 0 0 0,-1 1 0 0 0,1-1 1 0 0,-1 0-1 0 0,0 0 0 0 0,1 0 0 0 0,-1-1 0 0 0,0 1 1 0 0,0 0-1 0 0,1 0 0 0 0,-1-1 0 0 0,0 1 1 0 0,0 0-1 0 0,-1-1 0 0 0,1 1 0 0 0,0-2 0 0 0,14-27-23 0 0,0 0 0 0 0,15-19 23 0 0,-30 49-5 0 0,1-1 0 0 0,-1 1 0 0 0,0 0 1 0 0,0-1-1 0 0,0 1 0 0 0,0-1 1 0 0,1 1-1 0 0,-1 0 0 0 0,0-1 1 0 0,0 1-1 0 0,0-1 0 0 0,0 1 1 0 0,0 0-1 0 0,0-1 0 0 0,0 1 1 0 0,0-1-1 0 0,0 1 0 0 0,0-1 1 0 0,0 1-1 0 0,0 0 0 0 0,0-1 1 0 0,-1 1-1 0 0,1-1 0 0 0,0 1 1 0 0,0 0-1 0 0,0-1 0 0 0,-1 1 0 0 0,1 0 1 0 0,0-1-1 0 0,0 1 0 0 0,-1 0 1 0 0,1-1-1 0 0,0 1 0 0 0,0 0 1 0 0,-1 0-1 0 0,1-1 0 0 0,0 1 1 0 0,-1 0-1 0 0,1 0 0 0 0,-1 0 1 0 0,1-1-1 0 0,0 1 0 0 0,-1 0 1 0 0,1 0-1 0 0,-1 0 0 0 0,1 0 1 0 0,0 0-1 0 0,-1 0 0 0 0,1 0 1 0 0,-1 0-1 0 0,1 0 0 0 0,0 0 1 0 0,-1 0-1 0 0,1 0 0 0 0,-1 0 5 0 0,-1 0-11 0 0,4 0-6 0 0,2 0 95 0 0,-4 0-65 0 0,13 13 8 0 0,-4-9-15 0 0,-9-4-6 0 0,0 0 1 0 0,0 0-1 0 0,0 0 1 0 0,1 0-1 0 0,-1 0 1 0 0,0 0 0 0 0,0 0-1 0 0,0 0 1 0 0,1 0-1 0 0,-1 0 1 0 0,0 0-1 0 0,0 0 1 0 0,0-1-1 0 0,0 1 1 0 0,0 0-1 0 0,1 0 1 0 0,-1 0 0 0 0,0 0-1 0 0,0 0 1 0 0,0 0-1 0 0,0-1 1 0 0,0 1-1 0 0,0 0 1 0 0,0 0-1 0 0,1 0 1 0 0,-1 0 0 0 0,0-1-1 0 0,0 1 1 0 0,0 0-1 0 0,0 0 1 0 0,0 0-1 0 0,0 0 1 0 0,0-1-1 0 0,0 1 1 0 0,0 0-1 0 0,0 0 1 0 0,0 0 0 0 0,0 0-1 0 0,0-1 1 0 0,0 1-1 0 0,0 0 0 0 0,0-32 34 0 0,0 31-28 0 0,0 1 2 0 0,2 0-2 0 0,1 0-1 0 0,0 0 1 0 0,0 1-1 0 0,-1-1 1 0 0,1 1-1 0 0,0 0 1 0 0,1 0-6 0 0,5 17 27 0 0,-9-16-23 0 0,1 1 0 0 0,0-1 0 0 0,0 1 0 0 0,0-1 0 0 0,0 0 1 0 0,1 0-1 0 0,-1 0 0 0 0,1 0 0 0 0,-1 0 0 0 0,1 0 0 0 0,0 0 0 0 0,0 0 1 0 0,0-1-1 0 0,0 1 0 0 0,0-1 0 0 0,0 1 0 0 0,2 0-4 0 0,0 0 10 0 0,0 0 0 0 0,0-1 0 0 0,0 0 0 0 0,0 0 0 0 0,0 0-1 0 0,0-1 1 0 0,0 1 0 0 0,0-1 0 0 0,0 0 0 0 0,0 0 0 0 0,0 0 0 0 0,0 0 0 0 0,0-1-1 0 0,0 0 1 0 0,0 0 0 0 0,0 0 0 0 0,0 0 0 0 0,0-1 0 0 0,0 1 0 0 0,1-2-10 0 0,4-2 21 0 0,-1-1 0 0 0,1 1 0 0 0,-1-2 0 0 0,-1 1 0 0 0,1-1 0 0 0,-1 0 1 0 0,5-7-22 0 0,-8 8 13 0 0,1 0 0 0 0,-1 0 0 0 0,-1 0 0 0 0,1-1 1 0 0,-1 1-1 0 0,0-1 0 0 0,-1 0 0 0 0,0 0-13 0 0,15-60 113 0 0,-14 49-78 0 0,-2 12-29 0 0,0-1 0 0 0,-1 1 0 0 0,0 0 0 0 0,0-1 0 0 0,-1 1 1 0 0,1 0-1 0 0,-2-1 0 0 0,1 1 0 0 0,0 0 0 0 0,-1 0 0 0 0,0 0 0 0 0,-1 0 1 0 0,0 1-1 0 0,1-1 0 0 0,-2 1 0 0 0,1-1 0 0 0,-1 1 0 0 0,1 0 0 0 0,-1 0 0 0 0,-1 0 1 0 0,1 1-1 0 0,-1 0 0 0 0,0 0 0 0 0,0 0 0 0 0,0 0 0 0 0,0 1 0 0 0,-1-1 1 0 0,1 2-1 0 0,-1-1 0 0 0,0 0 0 0 0,0 1 0 0 0,0 0 0 0 0,0 1 0 0 0,0-1 0 0 0,-1 1-5 0 0,-4 0 6 0 0,0 0 0 0 0,1 1 0 0 0,-1 0 0 0 0,0 1 0 0 0,0 0 0 0 0,0 1-7 0 0,6-1 1 0 0,0 1 0 0 0,0-1 0 0 0,0 1 0 0 0,1 0 0 0 0,-1 1 0 0 0,0-1 0 0 0,1 1 0 0 0,0 0 0 0 0,-1 0 0 0 0,1 0 0 0 0,1 1 0 0 0,-1 0 0 0 0,-2 2-1 0 0,-1 1 1 0 0,1 0-1 0 0,-1 1 0 0 0,1 0 1 0 0,1 0-1 0 0,-1 0 0 0 0,1 1 1 0 0,1 0-1 0 0,0 0 0 0 0,-2 4 0 0 0,-2 16 0 0 0,0 0-1 0 0,2 1 1 0 0,1-1-1 0 0,2 1 1 0 0,1 1-1 0 0,1-1 1 0 0,2 6 0 0 0,0-18 3 0 0,1 0 1 0 0,1-1-1 0 0,0 1 1 0 0,1-1-1 0 0,1 0 1 0 0,1 0-1 0 0,1 0 1 0 0,0-1-1 0 0,1 0 1 0 0,0 0-1 0 0,1-1 1 0 0,11 13-4 0 0,-13-21 12 0 0,0 1 1 0 0,0-1-1 0 0,1 0 1 0 0,-1-1-1 0 0,2 0 1 0 0,-1 0-1 0 0,1-1 1 0 0,0 0-1 0 0,0 0 1 0 0,0-1-1 0 0,0-1 1 0 0,4 2-13 0 0,-1-2 27 0 0,-1 1 1 0 0,1-2-1 0 0,0 0 1 0 0,0 0-1 0 0,0-1 1 0 0,0-1 0 0 0,0 0-1 0 0,-1 0 1 0 0,1-1-1 0 0,5-2-27 0 0,-8 2 37 0 0,0-1 0 0 0,0-1 0 0 0,0 0 0 0 0,-1 0 0 0 0,1 0 0 0 0,-1-1 0 0 0,0-1-1 0 0,0 1 1 0 0,0-1 0 0 0,0-1 0 0 0,-1 1 0 0 0,0-1 0 0 0,0 0 0 0 0,-1-1 0 0 0,1 0 0 0 0,3-6-37 0 0,7-11 26 0 0,-11 18-21 0 0,-1-1 0 0 0,0 0 0 0 0,-1-1 1 0 0,0 1-1 0 0,0-1 0 0 0,0 0 0 0 0,-1-1-5 0 0,0 0-26 0 0,0-1-1 0 0,-1 1 0 0 0,0-1 1 0 0,-1 1-1 0 0,0-1 0 0 0,-1 1 1 0 0,0-1-1 0 0,-1-8 27 0 0,-1 0-3693 0 0,1 14-13909 0 0</inkml:trace>
  <inkml:trace contextRef="#ctx0" brushRef="#br0" timeOffset="13432.97">3028 3122 16280 0 0,'-6'-5'80'0'0,"5"4"-4"0"0,0 0-1 0 0,0 0 1 0 0,0 0-1 0 0,0 0 1 0 0,0 0 0 0 0,0 0-1 0 0,0 0 1 0 0,0 0-1 0 0,1 0 1 0 0,-1-1 0 0 0,1 1-1 0 0,-1 0 1 0 0,0 0 0 0 0,1-1-1 0 0,0 1 1 0 0,-1 0-1 0 0,1-1 1 0 0,0 1 0 0 0,0 0-1 0 0,0-1 1 0 0,-1 1-1 0 0,2-1-75 0 0,1 0 283 0 0,1 0 0 0 0,0 0 0 0 0,0 1 0 0 0,1-1 1 0 0,-1 1-1 0 0,0 0 0 0 0,0 0 0 0 0,1 0-283 0 0,-3 1 143 0 0,23-6 415 0 0,-1 1-1 0 0,1 1 1 0 0,0 2 0 0 0,7 0-558 0 0,22-3 243 0 0,16-2-75 0 0,-1-4 0 0 0,-1-2 0 0 0,49-17-168 0 0,-53 10-49 0 0,20-6-6 0 0,-28 6-2803 0 0,2-6-11757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5A5A53-3D01-4F5D-88AA-B1A851B3E391}" type="datetimeFigureOut">
              <a:rPr lang="en-US" smtClean="0"/>
              <a:t>8/26/22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63869F-DA32-49BF-9EF9-FCB1ADC4800F}" type="slidenum">
              <a:rPr lang="en-US" smtClean="0"/>
              <a:t>‹#›</a:t>
            </a:fld>
            <a:endParaRPr lang="en-US"/>
          </a:p>
        </p:txBody>
      </p:sp>
    </p:spTree>
    <p:extLst>
      <p:ext uri="{BB962C8B-B14F-4D97-AF65-F5344CB8AC3E}">
        <p14:creationId xmlns:p14="http://schemas.microsoft.com/office/powerpoint/2010/main" val="1955833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slide out.</a:t>
            </a:r>
          </a:p>
        </p:txBody>
      </p:sp>
      <p:sp>
        <p:nvSpPr>
          <p:cNvPr id="4" name="Slide Number Placeholder 3"/>
          <p:cNvSpPr>
            <a:spLocks noGrp="1"/>
          </p:cNvSpPr>
          <p:nvPr>
            <p:ph type="sldNum" sz="quarter" idx="5"/>
          </p:nvPr>
        </p:nvSpPr>
        <p:spPr/>
        <p:txBody>
          <a:bodyPr/>
          <a:lstStyle/>
          <a:p>
            <a:fld id="{AF4813DD-DAAB-4354-8C0C-BEFED41B76FD}" type="slidenum">
              <a:rPr lang="es-ES" smtClean="0"/>
              <a:t>5</a:t>
            </a:fld>
            <a:endParaRPr lang="es-ES"/>
          </a:p>
        </p:txBody>
      </p:sp>
    </p:spTree>
    <p:extLst>
      <p:ext uri="{BB962C8B-B14F-4D97-AF65-F5344CB8AC3E}">
        <p14:creationId xmlns:p14="http://schemas.microsoft.com/office/powerpoint/2010/main" val="3791376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3ECAC3-E0BE-409D-A1E3-A0448D2F2165}"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51281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3ECAC3-E0BE-409D-A1E3-A0448D2F2165}" type="slidenum">
              <a:rPr lang="es-ES" smtClean="0"/>
              <a:t>41</a:t>
            </a:fld>
            <a:endParaRPr lang="es-ES"/>
          </a:p>
        </p:txBody>
      </p:sp>
    </p:spTree>
    <p:extLst>
      <p:ext uri="{BB962C8B-B14F-4D97-AF65-F5344CB8AC3E}">
        <p14:creationId xmlns:p14="http://schemas.microsoft.com/office/powerpoint/2010/main" val="25098865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3ECAC3-E0BE-409D-A1E3-A0448D2F2165}" type="slidenum">
              <a:rPr lang="es-ES" smtClean="0"/>
              <a:t>42</a:t>
            </a:fld>
            <a:endParaRPr lang="es-ES"/>
          </a:p>
        </p:txBody>
      </p:sp>
    </p:spTree>
    <p:extLst>
      <p:ext uri="{BB962C8B-B14F-4D97-AF65-F5344CB8AC3E}">
        <p14:creationId xmlns:p14="http://schemas.microsoft.com/office/powerpoint/2010/main" val="40523163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Present staff involved in the running of the BL with position and function</a:t>
            </a:r>
            <a:endParaRPr/>
          </a:p>
          <a:p>
            <a:pPr marL="0" lvl="0" indent="0" algn="l" rtl="0">
              <a:spcBef>
                <a:spcPts val="0"/>
              </a:spcBef>
              <a:spcAft>
                <a:spcPts val="0"/>
              </a:spcAft>
              <a:buClr>
                <a:schemeClr val="dk1"/>
              </a:buClr>
              <a:buSzPts val="1200"/>
              <a:buFont typeface="Calibri"/>
              <a:buNone/>
            </a:pPr>
            <a:r>
              <a:rPr lang="en-US"/>
              <a:t>For scientists indicate, since when and filed of competence</a:t>
            </a:r>
            <a:br>
              <a:rPr lang="en-US"/>
            </a:br>
            <a:r>
              <a:rPr lang="en-US"/>
              <a:t>Former scientists and post docs can be indicated</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Idea is to evaluate the human ressource, field of competence, personal rolling, seniority </a:t>
            </a:r>
            <a:endParaRPr/>
          </a:p>
        </p:txBody>
      </p:sp>
      <p:sp>
        <p:nvSpPr>
          <p:cNvPr id="104" name="Google Shape;10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extLst>
      <p:ext uri="{BB962C8B-B14F-4D97-AF65-F5344CB8AC3E}">
        <p14:creationId xmlns:p14="http://schemas.microsoft.com/office/powerpoint/2010/main" val="41251547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Present staff involved in the running of the BL with position and function</a:t>
            </a:r>
            <a:endParaRPr/>
          </a:p>
          <a:p>
            <a:pPr marL="0" lvl="0" indent="0" algn="l" rtl="0">
              <a:spcBef>
                <a:spcPts val="0"/>
              </a:spcBef>
              <a:spcAft>
                <a:spcPts val="0"/>
              </a:spcAft>
              <a:buClr>
                <a:schemeClr val="dk1"/>
              </a:buClr>
              <a:buSzPts val="1200"/>
              <a:buFont typeface="Calibri"/>
              <a:buNone/>
            </a:pPr>
            <a:r>
              <a:rPr lang="en-US"/>
              <a:t>For scientists indicate, since when and filed of competence</a:t>
            </a:r>
            <a:br>
              <a:rPr lang="en-US"/>
            </a:br>
            <a:r>
              <a:rPr lang="en-US"/>
              <a:t>Former scientists and post docs can be indicated</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Idea is to evaluate the human ressource, field of competence, personal rolling, seniority </a:t>
            </a:r>
            <a:endParaRPr/>
          </a:p>
        </p:txBody>
      </p:sp>
      <p:sp>
        <p:nvSpPr>
          <p:cNvPr id="104" name="Google Shape;10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extLst>
      <p:ext uri="{BB962C8B-B14F-4D97-AF65-F5344CB8AC3E}">
        <p14:creationId xmlns:p14="http://schemas.microsoft.com/office/powerpoint/2010/main" val="16895990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dirty="0"/>
          </a:p>
        </p:txBody>
      </p:sp>
      <p:sp>
        <p:nvSpPr>
          <p:cNvPr id="4" name="Slide Number Placeholder 3"/>
          <p:cNvSpPr>
            <a:spLocks noGrp="1"/>
          </p:cNvSpPr>
          <p:nvPr>
            <p:ph type="sldNum" sz="quarter" idx="5"/>
          </p:nvPr>
        </p:nvSpPr>
        <p:spPr/>
        <p:txBody>
          <a:bodyPr/>
          <a:lstStyle/>
          <a:p>
            <a:fld id="{598089C7-F306-43B8-A97D-8CD542471602}" type="slidenum">
              <a:rPr lang="en-US" smtClean="0"/>
              <a:t>50</a:t>
            </a:fld>
            <a:endParaRPr lang="en-US"/>
          </a:p>
        </p:txBody>
      </p:sp>
    </p:spTree>
    <p:extLst>
      <p:ext uri="{BB962C8B-B14F-4D97-AF65-F5344CB8AC3E}">
        <p14:creationId xmlns:p14="http://schemas.microsoft.com/office/powerpoint/2010/main" val="2488464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fld id="{17C7D641-FB5E-4595-BA2A-80D4CCC018F5}" type="slidenum">
              <a:rPr lang="en-US" smtClean="0"/>
              <a:t>14</a:t>
            </a:fld>
            <a:endParaRPr lang="en-US"/>
          </a:p>
        </p:txBody>
      </p:sp>
    </p:spTree>
    <p:extLst>
      <p:ext uri="{BB962C8B-B14F-4D97-AF65-F5344CB8AC3E}">
        <p14:creationId xmlns:p14="http://schemas.microsoft.com/office/powerpoint/2010/main" val="2878205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fld id="{AF4813DD-DAAB-4354-8C0C-BEFED41B76FD}" type="slidenum">
              <a:rPr lang="es-ES" smtClean="0"/>
              <a:t>15</a:t>
            </a:fld>
            <a:endParaRPr lang="es-ES" dirty="0"/>
          </a:p>
        </p:txBody>
      </p:sp>
    </p:spTree>
    <p:extLst>
      <p:ext uri="{BB962C8B-B14F-4D97-AF65-F5344CB8AC3E}">
        <p14:creationId xmlns:p14="http://schemas.microsoft.com/office/powerpoint/2010/main" val="13749267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xfrm>
            <a:off x="503002" y="4315991"/>
            <a:ext cx="5856598" cy="405927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n-US" dirty="0"/>
          </a:p>
        </p:txBody>
      </p:sp>
    </p:spTree>
    <p:extLst>
      <p:ext uri="{BB962C8B-B14F-4D97-AF65-F5344CB8AC3E}">
        <p14:creationId xmlns:p14="http://schemas.microsoft.com/office/powerpoint/2010/main" val="351097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Need update with pictures from new beamlines</a:t>
            </a:r>
          </a:p>
        </p:txBody>
      </p:sp>
      <p:sp>
        <p:nvSpPr>
          <p:cNvPr id="4" name="Slide Number Placeholder 3"/>
          <p:cNvSpPr>
            <a:spLocks noGrp="1"/>
          </p:cNvSpPr>
          <p:nvPr>
            <p:ph type="sldNum" sz="quarter" idx="5"/>
          </p:nvPr>
        </p:nvSpPr>
        <p:spPr/>
        <p:txBody>
          <a:bodyPr/>
          <a:lstStyle/>
          <a:p>
            <a:fld id="{AF4813DD-DAAB-4354-8C0C-BEFED41B76FD}" type="slidenum">
              <a:rPr lang="es-ES" smtClean="0"/>
              <a:t>21</a:t>
            </a:fld>
            <a:endParaRPr lang="es-ES"/>
          </a:p>
        </p:txBody>
      </p:sp>
    </p:spTree>
    <p:extLst>
      <p:ext uri="{BB962C8B-B14F-4D97-AF65-F5344CB8AC3E}">
        <p14:creationId xmlns:p14="http://schemas.microsoft.com/office/powerpoint/2010/main" val="2426981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PlaceHolder 1"/>
          <p:cNvSpPr>
            <a:spLocks noGrp="1" noRot="1" noChangeAspect="1"/>
          </p:cNvSpPr>
          <p:nvPr>
            <p:ph type="sldImg"/>
          </p:nvPr>
        </p:nvSpPr>
        <p:spPr>
          <a:xfrm>
            <a:off x="381000" y="685800"/>
            <a:ext cx="6096000" cy="3429000"/>
          </a:xfrm>
          <a:prstGeom prst="rect">
            <a:avLst/>
          </a:prstGeom>
          <a:ln w="0">
            <a:noFill/>
          </a:ln>
        </p:spPr>
      </p:sp>
      <p:sp>
        <p:nvSpPr>
          <p:cNvPr id="381" name="PlaceHolder 2"/>
          <p:cNvSpPr>
            <a:spLocks noGrp="1"/>
          </p:cNvSpPr>
          <p:nvPr>
            <p:ph type="body"/>
          </p:nvPr>
        </p:nvSpPr>
        <p:spPr>
          <a:xfrm>
            <a:off x="685800" y="4343400"/>
            <a:ext cx="5486040" cy="4114440"/>
          </a:xfrm>
          <a:prstGeom prst="rect">
            <a:avLst/>
          </a:prstGeom>
          <a:noFill/>
          <a:ln w="0">
            <a:noFill/>
          </a:ln>
        </p:spPr>
        <p:txBody>
          <a:bodyPr tIns="91440" bIns="91440" anchor="t">
            <a:noAutofit/>
          </a:bodyPr>
          <a:lstStyle/>
          <a:p>
            <a:pPr>
              <a:lnSpc>
                <a:spcPct val="100000"/>
              </a:lnSpc>
              <a:buNone/>
              <a:tabLst>
                <a:tab pos="0" algn="l"/>
              </a:tabLst>
            </a:pPr>
            <a:r>
              <a:rPr lang="fr" sz="1100" b="0" strike="noStrike" spc="-1">
                <a:latin typeface="Arial"/>
              </a:rPr>
              <a:t>Nowadays, facilities face, amongst others,  the two challenges of having</a:t>
            </a:r>
            <a:endParaRPr lang="fr-FR" sz="1100" b="0" strike="noStrike" spc="-1">
              <a:latin typeface="Arial"/>
            </a:endParaRPr>
          </a:p>
          <a:p>
            <a:pPr>
              <a:lnSpc>
                <a:spcPct val="100000"/>
              </a:lnSpc>
              <a:buNone/>
              <a:tabLst>
                <a:tab pos="0" algn="l"/>
              </a:tabLst>
            </a:pPr>
            <a:r>
              <a:rPr lang="fr" sz="1100" b="0" strike="noStrike" spc="-1">
                <a:latin typeface="Arial"/>
              </a:rPr>
              <a:t>1) data that grow in volume and complexity</a:t>
            </a:r>
            <a:endParaRPr lang="fr-FR" sz="1100" b="0" strike="noStrike" spc="-1">
              <a:latin typeface="Arial"/>
            </a:endParaRPr>
          </a:p>
          <a:p>
            <a:pPr>
              <a:lnSpc>
                <a:spcPct val="100000"/>
              </a:lnSpc>
              <a:buNone/>
              <a:tabLst>
                <a:tab pos="0" algn="l"/>
              </a:tabLst>
            </a:pPr>
            <a:r>
              <a:rPr lang="fr" sz="1100" b="0" strike="noStrike" spc="-1">
                <a:latin typeface="Arial"/>
              </a:rPr>
              <a:t>2) that funders enforce the data produced to comply with the FAIR principles </a:t>
            </a:r>
            <a:endParaRPr lang="fr-FR" sz="1100" b="0" strike="noStrike" spc="-1">
              <a:latin typeface="Arial"/>
            </a:endParaRPr>
          </a:p>
          <a:p>
            <a:pPr>
              <a:lnSpc>
                <a:spcPct val="100000"/>
              </a:lnSpc>
              <a:buNone/>
              <a:tabLst>
                <a:tab pos="0" algn="l"/>
              </a:tabLst>
            </a:pPr>
            <a:endParaRPr lang="fr-FR" sz="1100" b="0" strike="noStrike" spc="-1">
              <a:latin typeface="Arial"/>
            </a:endParaRPr>
          </a:p>
          <a:p>
            <a:pPr>
              <a:lnSpc>
                <a:spcPct val="100000"/>
              </a:lnSpc>
              <a:buNone/>
              <a:tabLst>
                <a:tab pos="0" algn="l"/>
              </a:tabLst>
            </a:pPr>
            <a:r>
              <a:rPr lang="fr" sz="1100" b="0" strike="noStrike" spc="-1">
                <a:latin typeface="Arial"/>
              </a:rPr>
              <a:t>Talk about the engineers and their hybrid science / computing background to make a bridge with Experiments</a:t>
            </a:r>
            <a:endParaRPr lang="fr-FR" sz="1100" b="0" strike="noStrike" spc="-1">
              <a:latin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1279525"/>
            <a:ext cx="6137275" cy="3452813"/>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algn="r"/>
            <a:fld id="{5DDAE2F3-6132-416C-AD23-C3DA9F934A67}" type="slidenum">
              <a:rPr lang="en-US" sz="1400" b="0" strike="noStrike" spc="-1" smtClean="0">
                <a:solidFill>
                  <a:srgbClr val="000000"/>
                </a:solidFill>
                <a:uFill>
                  <a:solidFill>
                    <a:srgbClr val="FFFFFF"/>
                  </a:solidFill>
                </a:uFill>
                <a:latin typeface="Times New Roman"/>
              </a:rPr>
              <a:t>28</a:t>
            </a:fld>
            <a:endParaRPr lang="en-US"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6103068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69950" y="1257300"/>
            <a:ext cx="6032500" cy="3394075"/>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p:nvPr>
        </p:nvSpPr>
        <p:spPr/>
        <p:txBody>
          <a:bodyPr/>
          <a:lstStyle/>
          <a:p>
            <a:pPr algn="r"/>
            <a:fld id="{5DDAE2F3-6132-416C-AD23-C3DA9F934A67}" type="slidenum">
              <a:rPr lang="en-US" sz="1400" b="0" strike="noStrike" spc="-1" smtClean="0">
                <a:solidFill>
                  <a:srgbClr val="000000"/>
                </a:solidFill>
                <a:uFill>
                  <a:solidFill>
                    <a:srgbClr val="FFFFFF"/>
                  </a:solidFill>
                </a:uFill>
                <a:latin typeface="Times New Roman"/>
              </a:rPr>
              <a:t>29</a:t>
            </a:fld>
            <a:endParaRPr lang="en-US"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612362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3ECAC3-E0BE-409D-A1E3-A0448D2F2165}"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23529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14" name="Title Placeholder 1"/>
          <p:cNvSpPr>
            <a:spLocks noGrp="1"/>
          </p:cNvSpPr>
          <p:nvPr>
            <p:ph type="title"/>
          </p:nvPr>
        </p:nvSpPr>
        <p:spPr>
          <a:xfrm>
            <a:off x="3953788" y="2871971"/>
            <a:ext cx="7380515" cy="1659616"/>
          </a:xfrm>
          <a:prstGeom prst="rect">
            <a:avLst/>
          </a:prstGeom>
        </p:spPr>
        <p:txBody>
          <a:bodyPr vert="horz" lIns="91440" tIns="45720" rIns="91440" bIns="45720" rtlCol="0" anchor="t">
            <a:noAutofit/>
          </a:bodyPr>
          <a:lstStyle>
            <a:lvl1pPr algn="l">
              <a:defRPr sz="5067"/>
            </a:lvl1pPr>
          </a:lstStyle>
          <a:p>
            <a:r>
              <a:rPr lang="es-ES" dirty="0"/>
              <a:t>Haga clic para modificar el estilo de título del patrón</a:t>
            </a:r>
            <a:endParaRPr lang="en-US" dirty="0"/>
          </a:p>
        </p:txBody>
      </p:sp>
      <p:sp>
        <p:nvSpPr>
          <p:cNvPr id="24" name="Marcador de contenido 23"/>
          <p:cNvSpPr>
            <a:spLocks noGrp="1"/>
          </p:cNvSpPr>
          <p:nvPr>
            <p:ph sz="quarter" idx="10" hasCustomPrompt="1"/>
          </p:nvPr>
        </p:nvSpPr>
        <p:spPr>
          <a:xfrm>
            <a:off x="3964674" y="2301900"/>
            <a:ext cx="7380515" cy="470669"/>
          </a:xfrm>
        </p:spPr>
        <p:txBody>
          <a:bodyPr/>
          <a:lstStyle>
            <a:lvl1pPr marL="0" indent="0">
              <a:buNone/>
              <a:defRPr sz="3733">
                <a:solidFill>
                  <a:srgbClr val="122D4F"/>
                </a:solidFill>
              </a:defRPr>
            </a:lvl1pPr>
          </a:lstStyle>
          <a:p>
            <a:pPr lvl="0"/>
            <a:r>
              <a:rPr lang="es-ES" dirty="0" err="1"/>
              <a:t>Author</a:t>
            </a:r>
            <a:endParaRPr lang="es-ES" dirty="0"/>
          </a:p>
        </p:txBody>
      </p:sp>
      <p:sp>
        <p:nvSpPr>
          <p:cNvPr id="25" name="Marcador de contenido 23"/>
          <p:cNvSpPr>
            <a:spLocks noGrp="1"/>
          </p:cNvSpPr>
          <p:nvPr>
            <p:ph sz="quarter" idx="11" hasCustomPrompt="1"/>
          </p:nvPr>
        </p:nvSpPr>
        <p:spPr>
          <a:xfrm>
            <a:off x="3964674" y="4630988"/>
            <a:ext cx="7380515" cy="470669"/>
          </a:xfrm>
        </p:spPr>
        <p:txBody>
          <a:bodyPr/>
          <a:lstStyle>
            <a:lvl1pPr marL="0" indent="0">
              <a:buNone/>
              <a:defRPr sz="2667">
                <a:solidFill>
                  <a:srgbClr val="122D4F"/>
                </a:solidFill>
              </a:defRPr>
            </a:lvl1pPr>
          </a:lstStyle>
          <a:p>
            <a:pPr lvl="0"/>
            <a:r>
              <a:rPr lang="es-ES" dirty="0"/>
              <a:t>20/05/2015</a:t>
            </a:r>
          </a:p>
        </p:txBody>
      </p:sp>
      <p:pic>
        <p:nvPicPr>
          <p:cNvPr id="6" name="Imagen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59" y="-419100"/>
            <a:ext cx="12187941" cy="9144000"/>
          </a:xfrm>
          <a:prstGeom prst="rect">
            <a:avLst/>
          </a:prstGeom>
        </p:spPr>
      </p:pic>
    </p:spTree>
    <p:extLst>
      <p:ext uri="{BB962C8B-B14F-4D97-AF65-F5344CB8AC3E}">
        <p14:creationId xmlns:p14="http://schemas.microsoft.com/office/powerpoint/2010/main" val="1199154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s-ES" dirty="0"/>
              <a:t>Haga clic para modificar </a:t>
            </a:r>
            <a:br>
              <a:rPr lang="es-ES" dirty="0"/>
            </a:br>
            <a:r>
              <a:rPr lang="es-ES" dirty="0"/>
              <a:t>el estilo de título del patrón</a:t>
            </a:r>
            <a:endParaRPr lang="en-US" dirty="0"/>
          </a:p>
        </p:txBody>
      </p:sp>
      <p:sp>
        <p:nvSpPr>
          <p:cNvPr id="3" name="Vertical Text Placeholder 2"/>
          <p:cNvSpPr>
            <a:spLocks noGrp="1"/>
          </p:cNvSpPr>
          <p:nvPr>
            <p:ph type="body" orient="vert" idx="1"/>
          </p:nvPr>
        </p:nvSpPr>
        <p:spPr/>
        <p:txBody>
          <a:bodyPr vert="eaVert">
            <a:normAutofit/>
          </a:bodyPr>
          <a:lstStyle>
            <a:lvl1pPr>
              <a:defRPr sz="2133"/>
            </a:lvl1pPr>
            <a:lvl2pPr>
              <a:defRPr sz="2133"/>
            </a:lvl2pPr>
            <a:lvl3pPr>
              <a:defRPr sz="2133"/>
            </a:lvl3pPr>
            <a:lvl4pPr>
              <a:defRPr sz="2133"/>
            </a:lvl4pPr>
            <a:lvl5pPr>
              <a:defRPr sz="2133"/>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Date Placeholder 3"/>
          <p:cNvSpPr>
            <a:spLocks noGrp="1"/>
          </p:cNvSpPr>
          <p:nvPr>
            <p:ph type="dt" sz="half" idx="10"/>
          </p:nvPr>
        </p:nvSpPr>
        <p:spPr/>
        <p:txBody>
          <a:bodyPr/>
          <a:lstStyle/>
          <a:p>
            <a:fld id="{10B60370-0E88-4734-9211-70F676DBAFB4}" type="datetime1">
              <a:rPr lang="es-ES" smtClean="0"/>
              <a:t>26/8/22</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59A3C1E9-1E17-4B2D-975E-2F80F7CB45F8}" type="slidenum">
              <a:rPr lang="es-ES" smtClean="0"/>
              <a:t>‹#›</a:t>
            </a:fld>
            <a:endParaRPr lang="es-ES"/>
          </a:p>
        </p:txBody>
      </p:sp>
    </p:spTree>
    <p:extLst>
      <p:ext uri="{BB962C8B-B14F-4D97-AF65-F5344CB8AC3E}">
        <p14:creationId xmlns:p14="http://schemas.microsoft.com/office/powerpoint/2010/main" val="24428137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10440082" y="118385"/>
            <a:ext cx="1457325" cy="1333500"/>
          </a:xfrm>
          <a:prstGeom prst="rect">
            <a:avLst/>
          </a:prstGeom>
        </p:spPr>
      </p:pic>
      <p:sp>
        <p:nvSpPr>
          <p:cNvPr id="2" name="Vertical Title 1"/>
          <p:cNvSpPr>
            <a:spLocks noGrp="1"/>
          </p:cNvSpPr>
          <p:nvPr>
            <p:ph type="title" orient="vert" hasCustomPrompt="1"/>
          </p:nvPr>
        </p:nvSpPr>
        <p:spPr>
          <a:xfrm>
            <a:off x="8724900" y="365127"/>
            <a:ext cx="2835728" cy="5811839"/>
          </a:xfrm>
        </p:spPr>
        <p:txBody>
          <a:bodyPr vert="eaVert"/>
          <a:lstStyle>
            <a:lvl1pPr>
              <a:defRPr/>
            </a:lvl1pPr>
          </a:lstStyle>
          <a:p>
            <a:r>
              <a:rPr lang="es-ES" dirty="0"/>
              <a:t>Haga clic para modificar </a:t>
            </a:r>
            <a:br>
              <a:rPr lang="es-ES" dirty="0"/>
            </a:br>
            <a:r>
              <a:rPr lang="es-ES" dirty="0"/>
              <a:t>el estilo de título del patrón</a:t>
            </a:r>
            <a:endParaRPr lang="en-US" dirty="0"/>
          </a:p>
        </p:txBody>
      </p:sp>
      <p:sp>
        <p:nvSpPr>
          <p:cNvPr id="3" name="Vertical Text Placeholder 2"/>
          <p:cNvSpPr>
            <a:spLocks noGrp="1"/>
          </p:cNvSpPr>
          <p:nvPr>
            <p:ph type="body" orient="vert" idx="1"/>
          </p:nvPr>
        </p:nvSpPr>
        <p:spPr>
          <a:xfrm>
            <a:off x="838205" y="365127"/>
            <a:ext cx="7734300" cy="5811839"/>
          </a:xfrm>
        </p:spPr>
        <p:txBody>
          <a:bodyPr vert="eaVert">
            <a:normAutofit/>
          </a:bodyPr>
          <a:lstStyle>
            <a:lvl1pPr>
              <a:defRPr sz="2133"/>
            </a:lvl1pPr>
            <a:lvl2pPr>
              <a:defRPr sz="2133"/>
            </a:lvl2pPr>
            <a:lvl3pPr>
              <a:defRPr sz="2133"/>
            </a:lvl3pPr>
            <a:lvl4pPr>
              <a:defRPr sz="2133"/>
            </a:lvl4pPr>
            <a:lvl5pPr>
              <a:defRPr sz="2133"/>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Date Placeholder 3"/>
          <p:cNvSpPr>
            <a:spLocks noGrp="1"/>
          </p:cNvSpPr>
          <p:nvPr>
            <p:ph type="dt" sz="half" idx="10"/>
          </p:nvPr>
        </p:nvSpPr>
        <p:spPr/>
        <p:txBody>
          <a:bodyPr/>
          <a:lstStyle/>
          <a:p>
            <a:fld id="{FAB20052-A604-434E-8C65-ABED4CF32048}" type="datetime1">
              <a:rPr lang="es-ES" smtClean="0"/>
              <a:t>26/8/22</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59A3C1E9-1E17-4B2D-975E-2F80F7CB45F8}" type="slidenum">
              <a:rPr lang="es-ES" smtClean="0"/>
              <a:t>‹#›</a:t>
            </a:fld>
            <a:endParaRPr lang="es-ES"/>
          </a:p>
        </p:txBody>
      </p:sp>
    </p:spTree>
    <p:extLst>
      <p:ext uri="{BB962C8B-B14F-4D97-AF65-F5344CB8AC3E}">
        <p14:creationId xmlns:p14="http://schemas.microsoft.com/office/powerpoint/2010/main" val="5036535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9600" y="3060162"/>
            <a:ext cx="5994400" cy="2523703"/>
          </a:xfrm>
        </p:spPr>
        <p:txBody>
          <a:bodyPr/>
          <a:lstStyle>
            <a:lvl1pPr marL="0" indent="0" algn="l">
              <a:buNone/>
              <a:defRPr b="1">
                <a:solidFill>
                  <a:schemeClr val="bg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0" name="Title 9"/>
          <p:cNvSpPr>
            <a:spLocks noGrp="1"/>
          </p:cNvSpPr>
          <p:nvPr>
            <p:ph type="title"/>
          </p:nvPr>
        </p:nvSpPr>
        <p:spPr>
          <a:xfrm>
            <a:off x="609600" y="1143000"/>
            <a:ext cx="5994400" cy="1169551"/>
          </a:xfrm>
        </p:spPr>
        <p:txBody>
          <a:bodyPr/>
          <a:lstStyle>
            <a:lvl1pPr algn="l">
              <a:defRPr>
                <a:solidFill>
                  <a:srgbClr val="112E50"/>
                </a:solidFill>
              </a:defRPr>
            </a:lvl1pPr>
          </a:lstStyle>
          <a:p>
            <a:r>
              <a:rPr lang="en-US"/>
              <a:t>Click to edit Master title style</a:t>
            </a:r>
          </a:p>
        </p:txBody>
      </p:sp>
      <p:sp>
        <p:nvSpPr>
          <p:cNvPr id="12" name="Picture Placeholder 11"/>
          <p:cNvSpPr>
            <a:spLocks noGrp="1"/>
          </p:cNvSpPr>
          <p:nvPr>
            <p:ph type="pic" sz="quarter" idx="12"/>
          </p:nvPr>
        </p:nvSpPr>
        <p:spPr>
          <a:xfrm>
            <a:off x="6908800" y="1149172"/>
            <a:ext cx="4775200" cy="4718228"/>
          </a:xfrm>
        </p:spPr>
        <p:txBody>
          <a:bodyPr/>
          <a:lstStyle>
            <a:lvl1pPr marL="0" indent="0">
              <a:buNone/>
              <a:defRPr/>
            </a:lvl1pPr>
          </a:lstStyle>
          <a:p>
            <a:r>
              <a:rPr lang="en-US" dirty="0"/>
              <a:t>Click icon to add picture</a:t>
            </a:r>
          </a:p>
        </p:txBody>
      </p:sp>
      <p:sp>
        <p:nvSpPr>
          <p:cNvPr id="6" name="Slide Number Placeholder 5"/>
          <p:cNvSpPr>
            <a:spLocks noGrp="1"/>
          </p:cNvSpPr>
          <p:nvPr>
            <p:ph type="sldNum" sz="quarter" idx="4"/>
          </p:nvPr>
        </p:nvSpPr>
        <p:spPr>
          <a:xfrm>
            <a:off x="11575795" y="6550223"/>
            <a:ext cx="609600" cy="261610"/>
          </a:xfrm>
          <a:prstGeom prst="rect">
            <a:avLst/>
          </a:prstGeom>
          <a:noFill/>
          <a:ln>
            <a:noFill/>
          </a:ln>
        </p:spPr>
        <p:txBody>
          <a:bodyPr wrap="square" rtlCol="0">
            <a:spAutoFit/>
          </a:bodyPr>
          <a:lstStyle>
            <a:lvl1pPr>
              <a:defRPr lang="en-US" sz="1100" b="0" smtClean="0">
                <a:solidFill>
                  <a:schemeClr val="bg1"/>
                </a:solidFill>
                <a:latin typeface="Arial" pitchFamily="34" charset="0"/>
                <a:cs typeface="Arial" pitchFamily="34" charset="0"/>
              </a:defRPr>
            </a:lvl1pPr>
          </a:lstStyle>
          <a:p>
            <a:pPr algn="r"/>
            <a:fld id="{393CF724-F9E0-44B8-95BD-D38D8B22F53D}" type="slidenum">
              <a:rPr lang="es-ES" smtClean="0">
                <a:solidFill>
                  <a:prstClr val="white"/>
                </a:solidFill>
              </a:rPr>
              <a:pPr algn="r"/>
              <a:t>‹#›</a:t>
            </a:fld>
            <a:endParaRPr lang="es-ES" dirty="0">
              <a:solidFill>
                <a:prstClr val="white"/>
              </a:solidFill>
            </a:endParaRPr>
          </a:p>
        </p:txBody>
      </p:sp>
    </p:spTree>
    <p:extLst>
      <p:ext uri="{BB962C8B-B14F-4D97-AF65-F5344CB8AC3E}">
        <p14:creationId xmlns:p14="http://schemas.microsoft.com/office/powerpoint/2010/main" val="34580472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630942"/>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txBox="1">
            <a:spLocks/>
          </p:cNvSpPr>
          <p:nvPr userDrawn="1"/>
        </p:nvSpPr>
        <p:spPr>
          <a:xfrm>
            <a:off x="11575795" y="6550223"/>
            <a:ext cx="609600" cy="261610"/>
          </a:xfrm>
          <a:prstGeom prst="rect">
            <a:avLst/>
          </a:prstGeom>
          <a:noFill/>
          <a:ln>
            <a:noFill/>
          </a:ln>
        </p:spPr>
        <p:txBody>
          <a:bodyPr wrap="square" rtlCol="0">
            <a:spAutoFit/>
          </a:bodyPr>
          <a:lstStyle>
            <a:defPPr>
              <a:defRPr lang="en-US"/>
            </a:defPPr>
            <a:lvl1pPr marL="0" algn="l" defTabSz="914400" rtl="0" eaLnBrk="1" latinLnBrk="0" hangingPunct="1">
              <a:defRPr lang="en-US" sz="1400" b="1" kern="1200" smtClean="0">
                <a:solidFill>
                  <a:schemeClr val="bg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93CF724-F9E0-44B8-95BD-D38D8B22F53D}" type="slidenum">
              <a:rPr kumimoji="0" lang="es-ES" sz="1100" b="0" i="0" u="none" strike="noStrike" kern="1200" cap="none" spc="0" normalizeH="0" baseline="0" noProof="0">
                <a:ln>
                  <a:noFill/>
                </a:ln>
                <a:solidFill>
                  <a:prstClr val="white"/>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4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2069068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cSld name="18_Blank">
    <p:bg>
      <p:bgPr>
        <a:solidFill>
          <a:srgbClr val="131827"/>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BEBA8EAE-BF5A-486C-A8C5-ECC9F3942E4B}">
                <a14:imgProps xmlns:a14="http://schemas.microsoft.com/office/drawing/2010/main">
                  <a14:imgLayer r:embed="rId3">
                    <a14:imgEffect>
                      <a14:artisticLightScreen trans="19000" gridSize="8"/>
                    </a14:imgEffect>
                  </a14:imgLayer>
                </a14:imgProps>
              </a:ext>
              <a:ext uri="{28A0092B-C50C-407E-A947-70E740481C1C}">
                <a14:useLocalDpi xmlns:a14="http://schemas.microsoft.com/office/drawing/2010/main" val="0"/>
              </a:ext>
            </a:extLst>
          </a:blip>
          <a:srcRect l="98" t="-6213" r="-98" b="25788"/>
          <a:stretch/>
        </p:blipFill>
        <p:spPr>
          <a:xfrm>
            <a:off x="54551" y="-549834"/>
            <a:ext cx="12137448" cy="7321176"/>
          </a:xfrm>
          <a:prstGeom prst="rect">
            <a:avLst/>
          </a:prstGeom>
          <a:effectLst>
            <a:glow>
              <a:schemeClr val="accent1">
                <a:alpha val="40000"/>
              </a:schemeClr>
            </a:glow>
            <a:softEdge rad="0"/>
          </a:effectLst>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endParaRPr dirty="0"/>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4551" y="38099"/>
            <a:ext cx="750888" cy="493932"/>
          </a:xfrm>
          <a:prstGeom prst="rect">
            <a:avLst/>
          </a:prstGeom>
        </p:spPr>
      </p:pic>
    </p:spTree>
    <p:extLst>
      <p:ext uri="{BB962C8B-B14F-4D97-AF65-F5344CB8AC3E}">
        <p14:creationId xmlns:p14="http://schemas.microsoft.com/office/powerpoint/2010/main" val="41065341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14_Title Slide">
    <p:bg>
      <p:bgPr>
        <a:solidFill>
          <a:schemeClr val="bg1"/>
        </a:solidFill>
        <a:effectLst/>
      </p:bgPr>
    </p:bg>
    <p:spTree>
      <p:nvGrpSpPr>
        <p:cNvPr id="1" name=""/>
        <p:cNvGrpSpPr/>
        <p:nvPr/>
      </p:nvGrpSpPr>
      <p:grpSpPr>
        <a:xfrm>
          <a:off x="0" y="0"/>
          <a:ext cx="0" cy="0"/>
          <a:chOff x="0" y="0"/>
          <a:chExt cx="0" cy="0"/>
        </a:xfrm>
      </p:grpSpPr>
      <p:sp>
        <p:nvSpPr>
          <p:cNvPr id="17" name="bk object 17"/>
          <p:cNvSpPr/>
          <p:nvPr/>
        </p:nvSpPr>
        <p:spPr>
          <a:xfrm>
            <a:off x="1685" y="1"/>
            <a:ext cx="1578407" cy="6857997"/>
          </a:xfrm>
          <a:prstGeom prst="rect">
            <a:avLst/>
          </a:prstGeom>
          <a:blipFill>
            <a:blip r:embed="rId2" cstate="print"/>
            <a:stretch>
              <a:fillRect/>
            </a:stretch>
          </a:blipFill>
        </p:spPr>
        <p:txBody>
          <a:bodyPr wrap="square" lIns="0" tIns="0" rIns="0" bIns="0" rtlCol="0"/>
          <a:lstStyle/>
          <a:p>
            <a:endParaRPr sz="1800"/>
          </a:p>
        </p:txBody>
      </p:sp>
      <p:sp>
        <p:nvSpPr>
          <p:cNvPr id="18" name="bk object 18"/>
          <p:cNvSpPr/>
          <p:nvPr userDrawn="1"/>
        </p:nvSpPr>
        <p:spPr>
          <a:xfrm>
            <a:off x="1684" y="1"/>
            <a:ext cx="12190315" cy="6857997"/>
          </a:xfrm>
          <a:prstGeom prst="rect">
            <a:avLst/>
          </a:prstGeom>
          <a:blipFill>
            <a:blip r:embed="rId3" cstate="print"/>
            <a:stretch>
              <a:fillRect/>
            </a:stretch>
          </a:blipFill>
        </p:spPr>
        <p:txBody>
          <a:bodyPr wrap="square" lIns="0" tIns="0" rIns="0" bIns="0" rtlCol="0"/>
          <a:lstStyle/>
          <a:p>
            <a:endParaRPr sz="1800"/>
          </a:p>
        </p:txBody>
      </p:sp>
      <p:sp>
        <p:nvSpPr>
          <p:cNvPr id="19" name="bk object 19"/>
          <p:cNvSpPr/>
          <p:nvPr/>
        </p:nvSpPr>
        <p:spPr>
          <a:xfrm>
            <a:off x="939276" y="214375"/>
            <a:ext cx="5200998" cy="1412366"/>
          </a:xfrm>
          <a:prstGeom prst="rect">
            <a:avLst/>
          </a:prstGeom>
          <a:blipFill>
            <a:blip r:embed="rId4" cstate="print"/>
            <a:stretch>
              <a:fillRect/>
            </a:stretch>
          </a:blipFill>
        </p:spPr>
        <p:txBody>
          <a:bodyPr wrap="square" lIns="0" tIns="0" rIns="0" bIns="0" rtlCol="0"/>
          <a:lstStyle/>
          <a:p>
            <a:endParaRPr sz="1800"/>
          </a:p>
        </p:txBody>
      </p:sp>
      <p:sp>
        <p:nvSpPr>
          <p:cNvPr id="21" name="bk object 21"/>
          <p:cNvSpPr/>
          <p:nvPr/>
        </p:nvSpPr>
        <p:spPr>
          <a:xfrm>
            <a:off x="6238239" y="2555748"/>
            <a:ext cx="885951" cy="955548"/>
          </a:xfrm>
          <a:prstGeom prst="rect">
            <a:avLst/>
          </a:prstGeom>
          <a:blipFill>
            <a:blip r:embed="rId5" cstate="print"/>
            <a:stretch>
              <a:fillRect/>
            </a:stretch>
          </a:blipFill>
        </p:spPr>
        <p:txBody>
          <a:bodyPr wrap="square" lIns="0" tIns="0" rIns="0" bIns="0" rtlCol="0"/>
          <a:lstStyle/>
          <a:p>
            <a:endParaRPr sz="1800"/>
          </a:p>
        </p:txBody>
      </p:sp>
      <p:pic>
        <p:nvPicPr>
          <p:cNvPr id="6" name="Picture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067779" y="1934"/>
            <a:ext cx="1124221" cy="493932"/>
          </a:xfrm>
          <a:prstGeom prst="rect">
            <a:avLst/>
          </a:prstGeom>
        </p:spPr>
      </p:pic>
    </p:spTree>
    <p:extLst>
      <p:ext uri="{BB962C8B-B14F-4D97-AF65-F5344CB8AC3E}">
        <p14:creationId xmlns:p14="http://schemas.microsoft.com/office/powerpoint/2010/main" val="41090175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9600" y="3060162"/>
            <a:ext cx="5994400" cy="2523703"/>
          </a:xfrm>
        </p:spPr>
        <p:txBody>
          <a:bodyPr/>
          <a:lstStyle>
            <a:lvl1pPr marL="0" indent="0" algn="l">
              <a:buNone/>
              <a:defRPr b="1">
                <a:solidFill>
                  <a:schemeClr val="bg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0" name="Title 9"/>
          <p:cNvSpPr>
            <a:spLocks noGrp="1"/>
          </p:cNvSpPr>
          <p:nvPr>
            <p:ph type="title"/>
          </p:nvPr>
        </p:nvSpPr>
        <p:spPr>
          <a:xfrm>
            <a:off x="609600" y="1143000"/>
            <a:ext cx="5994400" cy="1169551"/>
          </a:xfrm>
        </p:spPr>
        <p:txBody>
          <a:bodyPr/>
          <a:lstStyle>
            <a:lvl1pPr algn="l">
              <a:defRPr>
                <a:solidFill>
                  <a:srgbClr val="112E50"/>
                </a:solidFill>
              </a:defRPr>
            </a:lvl1pPr>
          </a:lstStyle>
          <a:p>
            <a:r>
              <a:rPr lang="en-US"/>
              <a:t>Click to edit Master title style</a:t>
            </a:r>
          </a:p>
        </p:txBody>
      </p:sp>
      <p:sp>
        <p:nvSpPr>
          <p:cNvPr id="12" name="Picture Placeholder 11"/>
          <p:cNvSpPr>
            <a:spLocks noGrp="1"/>
          </p:cNvSpPr>
          <p:nvPr>
            <p:ph type="pic" sz="quarter" idx="12"/>
          </p:nvPr>
        </p:nvSpPr>
        <p:spPr>
          <a:xfrm>
            <a:off x="6908800" y="1149172"/>
            <a:ext cx="4775200" cy="4718228"/>
          </a:xfrm>
        </p:spPr>
        <p:txBody>
          <a:bodyPr/>
          <a:lstStyle>
            <a:lvl1pPr marL="0" indent="0">
              <a:buNone/>
              <a:defRPr/>
            </a:lvl1pPr>
          </a:lstStyle>
          <a:p>
            <a:r>
              <a:rPr lang="en-US" dirty="0"/>
              <a:t>Click icon to add picture</a:t>
            </a:r>
          </a:p>
        </p:txBody>
      </p:sp>
      <p:sp>
        <p:nvSpPr>
          <p:cNvPr id="6" name="Slide Number Placeholder 5"/>
          <p:cNvSpPr>
            <a:spLocks noGrp="1"/>
          </p:cNvSpPr>
          <p:nvPr>
            <p:ph type="sldNum" sz="quarter" idx="4"/>
          </p:nvPr>
        </p:nvSpPr>
        <p:spPr>
          <a:xfrm>
            <a:off x="11575795" y="6550223"/>
            <a:ext cx="609600" cy="261610"/>
          </a:xfrm>
          <a:prstGeom prst="rect">
            <a:avLst/>
          </a:prstGeom>
          <a:noFill/>
          <a:ln>
            <a:noFill/>
          </a:ln>
        </p:spPr>
        <p:txBody>
          <a:bodyPr wrap="square" rtlCol="0">
            <a:spAutoFit/>
          </a:bodyPr>
          <a:lstStyle>
            <a:lvl1pPr>
              <a:defRPr lang="en-US" sz="1100" b="0" smtClean="0">
                <a:solidFill>
                  <a:schemeClr val="bg1"/>
                </a:solidFill>
                <a:latin typeface="Arial" pitchFamily="34" charset="0"/>
                <a:cs typeface="Arial" pitchFamily="34" charset="0"/>
              </a:defRPr>
            </a:lvl1pPr>
          </a:lstStyle>
          <a:p>
            <a:pPr algn="r"/>
            <a:fld id="{393CF724-F9E0-44B8-95BD-D38D8B22F53D}" type="slidenum">
              <a:rPr lang="es-ES" smtClean="0">
                <a:solidFill>
                  <a:prstClr val="white"/>
                </a:solidFill>
              </a:rPr>
              <a:pPr algn="r"/>
              <a:t>‹#›</a:t>
            </a:fld>
            <a:endParaRPr lang="es-ES" dirty="0">
              <a:solidFill>
                <a:prstClr val="white"/>
              </a:solidFill>
            </a:endParaRPr>
          </a:p>
        </p:txBody>
      </p:sp>
    </p:spTree>
    <p:extLst>
      <p:ext uri="{BB962C8B-B14F-4D97-AF65-F5344CB8AC3E}">
        <p14:creationId xmlns:p14="http://schemas.microsoft.com/office/powerpoint/2010/main" val="23198260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Content Placeholder 2"/>
          <p:cNvSpPr>
            <a:spLocks noGrp="1"/>
          </p:cNvSpPr>
          <p:nvPr>
            <p:ph idx="1"/>
          </p:nvPr>
        </p:nvSpPr>
        <p:spPr>
          <a:xfrm>
            <a:off x="812800" y="1295400"/>
            <a:ext cx="5435757" cy="2215662"/>
          </a:xfrm>
          <a:solidFill>
            <a:srgbClr val="DEDFE6"/>
          </a:solidFill>
        </p:spPr>
        <p:txBody>
          <a:bodyPr/>
          <a:lstStyle>
            <a:lvl1pPr marL="0" indent="0">
              <a:buFont typeface="+mj-lt"/>
              <a:buNone/>
              <a:defRPr>
                <a:solidFill>
                  <a:srgbClr val="112E50"/>
                </a:solidFill>
              </a:defRPr>
            </a:lvl1pPr>
          </a:lstStyle>
          <a:p>
            <a:pPr lvl="0"/>
            <a:r>
              <a:rPr lang="en-US"/>
              <a:t>Click to edit Master text styles</a:t>
            </a:r>
          </a:p>
        </p:txBody>
      </p:sp>
      <p:sp>
        <p:nvSpPr>
          <p:cNvPr id="5" name="Content Placeholder 2"/>
          <p:cNvSpPr>
            <a:spLocks noGrp="1"/>
          </p:cNvSpPr>
          <p:nvPr>
            <p:ph idx="13"/>
          </p:nvPr>
        </p:nvSpPr>
        <p:spPr>
          <a:xfrm>
            <a:off x="812800" y="3505200"/>
            <a:ext cx="5435757" cy="2215662"/>
          </a:xfrm>
          <a:solidFill>
            <a:srgbClr val="979F07"/>
          </a:solidFill>
        </p:spPr>
        <p:txBody>
          <a:bodyPr/>
          <a:lstStyle>
            <a:lvl1pPr marL="0" indent="0">
              <a:buFont typeface="+mj-lt"/>
              <a:buNone/>
              <a:defRPr>
                <a:solidFill>
                  <a:schemeClr val="bg1"/>
                </a:solidFill>
              </a:defRPr>
            </a:lvl1pPr>
          </a:lstStyle>
          <a:p>
            <a:pPr lvl="0"/>
            <a:r>
              <a:rPr lang="en-US"/>
              <a:t>Click to edit Master text styles</a:t>
            </a:r>
          </a:p>
        </p:txBody>
      </p:sp>
      <p:sp>
        <p:nvSpPr>
          <p:cNvPr id="7" name="Content Placeholder 2"/>
          <p:cNvSpPr>
            <a:spLocks noGrp="1"/>
          </p:cNvSpPr>
          <p:nvPr>
            <p:ph idx="14"/>
          </p:nvPr>
        </p:nvSpPr>
        <p:spPr>
          <a:xfrm>
            <a:off x="6248243" y="1295400"/>
            <a:ext cx="5435757" cy="2215662"/>
          </a:xfrm>
          <a:solidFill>
            <a:srgbClr val="88A0B8"/>
          </a:solidFill>
        </p:spPr>
        <p:txBody>
          <a:bodyPr/>
          <a:lstStyle>
            <a:lvl1pPr marL="0" indent="0">
              <a:buFont typeface="+mj-lt"/>
              <a:buNone/>
              <a:defRPr>
                <a:solidFill>
                  <a:schemeClr val="bg1"/>
                </a:solidFill>
              </a:defRPr>
            </a:lvl1pPr>
          </a:lstStyle>
          <a:p>
            <a:pPr lvl="0"/>
            <a:r>
              <a:rPr lang="en-US"/>
              <a:t>Click to edit Master text styles</a:t>
            </a:r>
          </a:p>
        </p:txBody>
      </p:sp>
      <p:sp>
        <p:nvSpPr>
          <p:cNvPr id="8" name="Content Placeholder 2"/>
          <p:cNvSpPr>
            <a:spLocks noGrp="1"/>
          </p:cNvSpPr>
          <p:nvPr>
            <p:ph idx="15"/>
          </p:nvPr>
        </p:nvSpPr>
        <p:spPr>
          <a:xfrm>
            <a:off x="6248243" y="3505200"/>
            <a:ext cx="5435757" cy="2215662"/>
          </a:xfrm>
          <a:solidFill>
            <a:srgbClr val="125E9F"/>
          </a:solidFill>
        </p:spPr>
        <p:txBody>
          <a:bodyPr/>
          <a:lstStyle>
            <a:lvl1pPr marL="0" indent="0">
              <a:buFont typeface="+mj-lt"/>
              <a:buNone/>
              <a:defRPr>
                <a:solidFill>
                  <a:schemeClr val="bg1"/>
                </a:solidFill>
              </a:defRPr>
            </a:lvl1pPr>
          </a:lstStyle>
          <a:p>
            <a:pPr lvl="0"/>
            <a:r>
              <a:rPr lang="en-US"/>
              <a:t>Click to edit Master text styles</a:t>
            </a:r>
          </a:p>
        </p:txBody>
      </p:sp>
      <p:sp>
        <p:nvSpPr>
          <p:cNvPr id="9" name="Slide Number Placeholder 5"/>
          <p:cNvSpPr>
            <a:spLocks noGrp="1"/>
          </p:cNvSpPr>
          <p:nvPr>
            <p:ph type="sldNum" sz="quarter" idx="4"/>
          </p:nvPr>
        </p:nvSpPr>
        <p:spPr>
          <a:xfrm>
            <a:off x="11379200" y="304801"/>
            <a:ext cx="609600" cy="307777"/>
          </a:xfrm>
          <a:prstGeom prst="rect">
            <a:avLst/>
          </a:prstGeom>
          <a:noFill/>
          <a:ln>
            <a:noFill/>
          </a:ln>
        </p:spPr>
        <p:txBody>
          <a:bodyPr wrap="square" rtlCol="0">
            <a:spAutoFit/>
          </a:bodyPr>
          <a:lstStyle>
            <a:lvl1pPr>
              <a:defRPr lang="en-US" sz="1400" b="1" smtClean="0">
                <a:solidFill>
                  <a:schemeClr val="bg1"/>
                </a:solidFill>
                <a:latin typeface="Arial" pitchFamily="34" charset="0"/>
                <a:cs typeface="Arial" pitchFamily="34" charset="0"/>
              </a:defRPr>
            </a:lvl1pPr>
          </a:lstStyle>
          <a:p>
            <a:pPr algn="r"/>
            <a:fld id="{393CF724-F9E0-44B8-95BD-D38D8B22F53D}" type="slidenum">
              <a:rPr lang="es-ES" smtClean="0">
                <a:solidFill>
                  <a:prstClr val="white"/>
                </a:solidFill>
              </a:rPr>
              <a:pPr algn="r"/>
              <a:t>‹#›</a:t>
            </a:fld>
            <a:endParaRPr lang="es-ES" dirty="0">
              <a:solidFill>
                <a:prstClr val="white"/>
              </a:solidFill>
            </a:endParaRPr>
          </a:p>
        </p:txBody>
      </p:sp>
      <p:sp>
        <p:nvSpPr>
          <p:cNvPr id="11" name="Slide Number Placeholder 5"/>
          <p:cNvSpPr txBox="1">
            <a:spLocks/>
          </p:cNvSpPr>
          <p:nvPr userDrawn="1"/>
        </p:nvSpPr>
        <p:spPr>
          <a:xfrm>
            <a:off x="11575795" y="6550223"/>
            <a:ext cx="609600" cy="261610"/>
          </a:xfrm>
          <a:prstGeom prst="rect">
            <a:avLst/>
          </a:prstGeom>
          <a:noFill/>
          <a:ln>
            <a:noFill/>
          </a:ln>
        </p:spPr>
        <p:txBody>
          <a:bodyPr wrap="square" rtlCol="0">
            <a:spAutoFit/>
          </a:bodyPr>
          <a:lstStyle>
            <a:defPPr>
              <a:defRPr lang="en-US"/>
            </a:defPPr>
            <a:lvl1pPr marL="0" algn="l" defTabSz="914400" rtl="0" eaLnBrk="1" latinLnBrk="0" hangingPunct="1">
              <a:defRPr lang="en-US" sz="1100" b="0" kern="1200" smtClean="0">
                <a:solidFill>
                  <a:schemeClr val="bg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93CF724-F9E0-44B8-95BD-D38D8B22F53D}" type="slidenum">
              <a:rPr kumimoji="0" lang="es-ES" sz="1100" b="0" i="0" u="none" strike="noStrike" kern="1200" cap="none" spc="0" normalizeH="0" baseline="0" noProof="0">
                <a:ln>
                  <a:noFill/>
                </a:ln>
                <a:solidFill>
                  <a:prstClr val="white"/>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1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055685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lvl1pPr algn="l">
              <a:defRPr/>
            </a:lvl1pPr>
          </a:lstStyle>
          <a:p>
            <a:r>
              <a:rPr lang="en-US"/>
              <a:t>Click to edit Master title style</a:t>
            </a:r>
            <a:endParaRPr lang="en-US" dirty="0"/>
          </a:p>
        </p:txBody>
      </p:sp>
      <p:sp>
        <p:nvSpPr>
          <p:cNvPr id="4" name="Slide Number Placeholder 5"/>
          <p:cNvSpPr>
            <a:spLocks noGrp="1"/>
          </p:cNvSpPr>
          <p:nvPr>
            <p:ph type="sldNum" sz="quarter" idx="4"/>
          </p:nvPr>
        </p:nvSpPr>
        <p:spPr>
          <a:xfrm>
            <a:off x="11379200" y="304801"/>
            <a:ext cx="609600" cy="307777"/>
          </a:xfrm>
          <a:prstGeom prst="rect">
            <a:avLst/>
          </a:prstGeom>
          <a:noFill/>
          <a:ln>
            <a:noFill/>
          </a:ln>
        </p:spPr>
        <p:txBody>
          <a:bodyPr wrap="square" rtlCol="0">
            <a:spAutoFit/>
          </a:bodyPr>
          <a:lstStyle>
            <a:lvl1pPr>
              <a:defRPr lang="en-US" sz="1400" b="1" smtClean="0">
                <a:solidFill>
                  <a:schemeClr val="bg1"/>
                </a:solidFill>
                <a:latin typeface="Arial" pitchFamily="34" charset="0"/>
                <a:cs typeface="Arial" pitchFamily="34" charset="0"/>
              </a:defRPr>
            </a:lvl1pPr>
          </a:lstStyle>
          <a:p>
            <a:pPr algn="r"/>
            <a:fld id="{393CF724-F9E0-44B8-95BD-D38D8B22F53D}" type="slidenum">
              <a:rPr lang="es-ES" smtClean="0">
                <a:solidFill>
                  <a:prstClr val="white"/>
                </a:solidFill>
              </a:rPr>
              <a:pPr algn="r"/>
              <a:t>‹#›</a:t>
            </a:fld>
            <a:endParaRPr lang="es-ES" dirty="0">
              <a:solidFill>
                <a:prstClr val="white"/>
              </a:solidFill>
            </a:endParaRPr>
          </a:p>
        </p:txBody>
      </p:sp>
      <p:sp>
        <p:nvSpPr>
          <p:cNvPr id="6" name="Slide Number Placeholder 5"/>
          <p:cNvSpPr txBox="1">
            <a:spLocks/>
          </p:cNvSpPr>
          <p:nvPr userDrawn="1"/>
        </p:nvSpPr>
        <p:spPr>
          <a:xfrm>
            <a:off x="11575795" y="6550223"/>
            <a:ext cx="609600" cy="261610"/>
          </a:xfrm>
          <a:prstGeom prst="rect">
            <a:avLst/>
          </a:prstGeom>
          <a:noFill/>
          <a:ln>
            <a:noFill/>
          </a:ln>
        </p:spPr>
        <p:txBody>
          <a:bodyPr wrap="square" rtlCol="0">
            <a:spAutoFit/>
          </a:bodyPr>
          <a:lstStyle>
            <a:defPPr>
              <a:defRPr lang="en-US"/>
            </a:defPPr>
            <a:lvl1pPr marL="0" algn="l" defTabSz="914400" rtl="0" eaLnBrk="1" latinLnBrk="0" hangingPunct="1">
              <a:defRPr lang="en-US" sz="1400" b="1" kern="1200" smtClean="0">
                <a:solidFill>
                  <a:schemeClr val="bg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93CF724-F9E0-44B8-95BD-D38D8B22F53D}" type="slidenum">
              <a:rPr kumimoji="0" lang="es-ES" sz="1100" b="0" i="0" u="none" strike="noStrike" kern="1200" cap="none" spc="0" normalizeH="0" baseline="0" noProof="0">
                <a:ln>
                  <a:noFill/>
                </a:ln>
                <a:solidFill>
                  <a:prstClr val="white"/>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4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3779075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4" name="Slide Number Placeholder 5"/>
          <p:cNvSpPr>
            <a:spLocks noGrp="1"/>
          </p:cNvSpPr>
          <p:nvPr>
            <p:ph type="sldNum" sz="quarter" idx="4"/>
          </p:nvPr>
        </p:nvSpPr>
        <p:spPr>
          <a:xfrm>
            <a:off x="11379200" y="304801"/>
            <a:ext cx="609600" cy="307777"/>
          </a:xfrm>
          <a:prstGeom prst="rect">
            <a:avLst/>
          </a:prstGeom>
          <a:noFill/>
          <a:ln>
            <a:noFill/>
          </a:ln>
        </p:spPr>
        <p:txBody>
          <a:bodyPr wrap="square" rtlCol="0">
            <a:spAutoFit/>
          </a:bodyPr>
          <a:lstStyle>
            <a:lvl1pPr>
              <a:defRPr lang="en-US" sz="1400" b="1" smtClean="0">
                <a:solidFill>
                  <a:schemeClr val="bg1"/>
                </a:solidFill>
                <a:latin typeface="Arial" pitchFamily="34" charset="0"/>
                <a:cs typeface="Arial" pitchFamily="34" charset="0"/>
              </a:defRPr>
            </a:lvl1pPr>
          </a:lstStyle>
          <a:p>
            <a:pPr algn="r"/>
            <a:fld id="{393CF724-F9E0-44B8-95BD-D38D8B22F53D}" type="slidenum">
              <a:rPr lang="es-ES" smtClean="0">
                <a:solidFill>
                  <a:prstClr val="white"/>
                </a:solidFill>
              </a:rPr>
              <a:pPr algn="r"/>
              <a:t>‹#›</a:t>
            </a:fld>
            <a:endParaRPr lang="es-ES" dirty="0">
              <a:solidFill>
                <a:prstClr val="white"/>
              </a:solidFill>
            </a:endParaRPr>
          </a:p>
        </p:txBody>
      </p:sp>
      <p:sp>
        <p:nvSpPr>
          <p:cNvPr id="6" name="Slide Number Placeholder 5"/>
          <p:cNvSpPr txBox="1">
            <a:spLocks/>
          </p:cNvSpPr>
          <p:nvPr userDrawn="1"/>
        </p:nvSpPr>
        <p:spPr>
          <a:xfrm>
            <a:off x="11575795" y="6550223"/>
            <a:ext cx="609600" cy="261610"/>
          </a:xfrm>
          <a:prstGeom prst="rect">
            <a:avLst/>
          </a:prstGeom>
          <a:noFill/>
          <a:ln>
            <a:noFill/>
          </a:ln>
        </p:spPr>
        <p:txBody>
          <a:bodyPr wrap="square" rtlCol="0">
            <a:spAutoFit/>
          </a:bodyPr>
          <a:lstStyle>
            <a:defPPr>
              <a:defRPr lang="en-US"/>
            </a:defPPr>
            <a:lvl1pPr marL="0" algn="l" defTabSz="914400" rtl="0" eaLnBrk="1" latinLnBrk="0" hangingPunct="1">
              <a:defRPr lang="en-US" sz="1400" b="1" kern="1200" smtClean="0">
                <a:solidFill>
                  <a:schemeClr val="bg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93CF724-F9E0-44B8-95BD-D38D8B22F53D}" type="slidenum">
              <a:rPr kumimoji="0" lang="es-ES" sz="1100" b="0" i="0" u="none" strike="noStrike" kern="1200" cap="none" spc="0" normalizeH="0" baseline="0" noProof="0">
                <a:ln>
                  <a:noFill/>
                </a:ln>
                <a:solidFill>
                  <a:prstClr val="white"/>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4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503566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s-ES" dirty="0"/>
              <a:t>Haga clic para modificar </a:t>
            </a:r>
            <a:br>
              <a:rPr lang="es-ES" dirty="0"/>
            </a:br>
            <a:r>
              <a:rPr lang="es-ES" dirty="0"/>
              <a:t>el estilo de título del patrón</a:t>
            </a:r>
            <a:endParaRPr lang="en-US" dirty="0"/>
          </a:p>
        </p:txBody>
      </p:sp>
      <p:sp>
        <p:nvSpPr>
          <p:cNvPr id="3" name="Content Placeholder 2"/>
          <p:cNvSpPr>
            <a:spLocks noGrp="1"/>
          </p:cNvSpPr>
          <p:nvPr>
            <p:ph idx="1"/>
          </p:nvPr>
        </p:nvSpPr>
        <p:spPr/>
        <p:txBody>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Date Placeholder 3"/>
          <p:cNvSpPr>
            <a:spLocks noGrp="1"/>
          </p:cNvSpPr>
          <p:nvPr>
            <p:ph type="dt" sz="half" idx="10"/>
          </p:nvPr>
        </p:nvSpPr>
        <p:spPr>
          <a:xfrm>
            <a:off x="838200" y="6489248"/>
            <a:ext cx="8534400" cy="232229"/>
          </a:xfrm>
        </p:spPr>
        <p:txBody>
          <a:bodyPr/>
          <a:lstStyle/>
          <a:p>
            <a:fld id="{F2651C96-19B1-40F4-9850-7FBA07D31737}" type="datetime1">
              <a:rPr lang="es-ES" smtClean="0"/>
              <a:t>26/8/22</a:t>
            </a:fld>
            <a:endParaRPr lang="es-ES" dirty="0"/>
          </a:p>
        </p:txBody>
      </p:sp>
      <p:sp>
        <p:nvSpPr>
          <p:cNvPr id="5" name="Footer Placeholder 4"/>
          <p:cNvSpPr>
            <a:spLocks noGrp="1"/>
          </p:cNvSpPr>
          <p:nvPr>
            <p:ph type="ftr" sz="quarter" idx="11"/>
          </p:nvPr>
        </p:nvSpPr>
        <p:spPr>
          <a:xfrm>
            <a:off x="838200" y="6176964"/>
            <a:ext cx="8534400" cy="300493"/>
          </a:xfrm>
        </p:spPr>
        <p:txBody>
          <a:bodyPr/>
          <a:lstStyle/>
          <a:p>
            <a:endParaRPr lang="es-ES" dirty="0"/>
          </a:p>
        </p:txBody>
      </p:sp>
      <p:sp>
        <p:nvSpPr>
          <p:cNvPr id="6" name="Slide Number Placeholder 5"/>
          <p:cNvSpPr>
            <a:spLocks noGrp="1"/>
          </p:cNvSpPr>
          <p:nvPr>
            <p:ph type="sldNum" sz="quarter" idx="12"/>
          </p:nvPr>
        </p:nvSpPr>
        <p:spPr/>
        <p:txBody>
          <a:bodyPr/>
          <a:lstStyle/>
          <a:p>
            <a:fld id="{59A3C1E9-1E17-4B2D-975E-2F80F7CB45F8}" type="slidenum">
              <a:rPr lang="es-ES" smtClean="0"/>
              <a:t>‹#›</a:t>
            </a:fld>
            <a:endParaRPr lang="es-ES" dirty="0"/>
          </a:p>
        </p:txBody>
      </p:sp>
    </p:spTree>
    <p:extLst>
      <p:ext uri="{BB962C8B-B14F-4D97-AF65-F5344CB8AC3E}">
        <p14:creationId xmlns:p14="http://schemas.microsoft.com/office/powerpoint/2010/main" val="6044776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9600" y="3060162"/>
            <a:ext cx="5994400" cy="2523703"/>
          </a:xfrm>
        </p:spPr>
        <p:txBody>
          <a:bodyPr/>
          <a:lstStyle>
            <a:lvl1pPr marL="0" indent="0" algn="l">
              <a:buNone/>
              <a:defRPr b="1">
                <a:solidFill>
                  <a:schemeClr val="bg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0" name="Title 9"/>
          <p:cNvSpPr>
            <a:spLocks noGrp="1"/>
          </p:cNvSpPr>
          <p:nvPr>
            <p:ph type="title"/>
          </p:nvPr>
        </p:nvSpPr>
        <p:spPr>
          <a:xfrm>
            <a:off x="609600" y="1143000"/>
            <a:ext cx="5994400" cy="1169551"/>
          </a:xfrm>
        </p:spPr>
        <p:txBody>
          <a:bodyPr/>
          <a:lstStyle>
            <a:lvl1pPr algn="l">
              <a:defRPr>
                <a:solidFill>
                  <a:srgbClr val="112E50"/>
                </a:solidFill>
              </a:defRPr>
            </a:lvl1pPr>
          </a:lstStyle>
          <a:p>
            <a:r>
              <a:rPr lang="en-US"/>
              <a:t>Click to edit Master title style</a:t>
            </a:r>
          </a:p>
        </p:txBody>
      </p:sp>
      <p:sp>
        <p:nvSpPr>
          <p:cNvPr id="12" name="Picture Placeholder 11"/>
          <p:cNvSpPr>
            <a:spLocks noGrp="1"/>
          </p:cNvSpPr>
          <p:nvPr>
            <p:ph type="pic" sz="quarter" idx="12"/>
          </p:nvPr>
        </p:nvSpPr>
        <p:spPr>
          <a:xfrm>
            <a:off x="6908800" y="1149172"/>
            <a:ext cx="4775200" cy="4718228"/>
          </a:xfrm>
        </p:spPr>
        <p:txBody>
          <a:bodyPr/>
          <a:lstStyle>
            <a:lvl1pPr marL="0" indent="0">
              <a:buNone/>
              <a:defRPr/>
            </a:lvl1pPr>
          </a:lstStyle>
          <a:p>
            <a:r>
              <a:rPr lang="en-US"/>
              <a:t>Click icon to add picture</a:t>
            </a:r>
          </a:p>
        </p:txBody>
      </p:sp>
      <p:sp>
        <p:nvSpPr>
          <p:cNvPr id="2" name="Rectangle 1"/>
          <p:cNvSpPr/>
          <p:nvPr userDrawn="1"/>
        </p:nvSpPr>
        <p:spPr>
          <a:xfrm>
            <a:off x="11480800" y="304801"/>
            <a:ext cx="536899" cy="307777"/>
          </a:xfrm>
          <a:prstGeom prst="rect">
            <a:avLst/>
          </a:prstGeom>
          <a:noFill/>
          <a:ln>
            <a:no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3CF724-F9E0-44B8-95BD-D38D8B22F53D}" type="slidenum">
              <a:rPr kumimoji="0" lang="es-ES" sz="1400" b="1"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4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566108913"/>
      </p:ext>
    </p:extLst>
  </p:cSld>
  <p:clrMapOvr>
    <a:masterClrMapping/>
  </p:clrMapOvr>
  <p:hf hdr="0" ftr="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Content Placeholder 2"/>
          <p:cNvSpPr>
            <a:spLocks noGrp="1"/>
          </p:cNvSpPr>
          <p:nvPr>
            <p:ph idx="1"/>
          </p:nvPr>
        </p:nvSpPr>
        <p:spPr>
          <a:xfrm>
            <a:off x="812800" y="1295400"/>
            <a:ext cx="5435757" cy="2215662"/>
          </a:xfrm>
          <a:solidFill>
            <a:srgbClr val="DEDFE6"/>
          </a:solidFill>
        </p:spPr>
        <p:txBody>
          <a:bodyPr/>
          <a:lstStyle>
            <a:lvl1pPr marL="0" indent="0">
              <a:buFont typeface="+mj-lt"/>
              <a:buNone/>
              <a:defRPr>
                <a:solidFill>
                  <a:srgbClr val="112E50"/>
                </a:solidFill>
              </a:defRPr>
            </a:lvl1pPr>
          </a:lstStyle>
          <a:p>
            <a:pPr lvl="0"/>
            <a:r>
              <a:rPr lang="en-US"/>
              <a:t>Click to edit Master text styles</a:t>
            </a:r>
          </a:p>
        </p:txBody>
      </p:sp>
      <p:sp>
        <p:nvSpPr>
          <p:cNvPr id="6" name="Slide Number Placeholder 5"/>
          <p:cNvSpPr>
            <a:spLocks noGrp="1"/>
          </p:cNvSpPr>
          <p:nvPr>
            <p:ph type="sldNum" sz="quarter" idx="12"/>
          </p:nvPr>
        </p:nvSpPr>
        <p:spPr>
          <a:xfrm>
            <a:off x="11379200" y="304801"/>
            <a:ext cx="609600" cy="307777"/>
          </a:xfrm>
          <a:prstGeom prst="rect">
            <a:avLst/>
          </a:prstGeom>
        </p:spPr>
        <p:txBody>
          <a:bodyPr/>
          <a:lstStyle>
            <a:lvl1pPr algn="r">
              <a:defRPr/>
            </a:lvl1pPr>
          </a:lstStyle>
          <a:p>
            <a:fld id="{393CF724-F9E0-44B8-95BD-D38D8B22F53D}" type="slidenum">
              <a:rPr lang="en-US" smtClean="0">
                <a:solidFill>
                  <a:prstClr val="white"/>
                </a:solidFill>
              </a:rPr>
              <a:pPr/>
              <a:t>‹#›</a:t>
            </a:fld>
            <a:endParaRPr lang="en-US">
              <a:solidFill>
                <a:prstClr val="white"/>
              </a:solidFill>
            </a:endParaRPr>
          </a:p>
        </p:txBody>
      </p:sp>
      <p:sp>
        <p:nvSpPr>
          <p:cNvPr id="5" name="Content Placeholder 2"/>
          <p:cNvSpPr>
            <a:spLocks noGrp="1"/>
          </p:cNvSpPr>
          <p:nvPr>
            <p:ph idx="13"/>
          </p:nvPr>
        </p:nvSpPr>
        <p:spPr>
          <a:xfrm>
            <a:off x="812800" y="3505200"/>
            <a:ext cx="5435757" cy="2215662"/>
          </a:xfrm>
          <a:solidFill>
            <a:srgbClr val="979F07"/>
          </a:solidFill>
        </p:spPr>
        <p:txBody>
          <a:bodyPr/>
          <a:lstStyle>
            <a:lvl1pPr marL="0" indent="0">
              <a:buFont typeface="+mj-lt"/>
              <a:buNone/>
              <a:defRPr>
                <a:solidFill>
                  <a:schemeClr val="bg1"/>
                </a:solidFill>
              </a:defRPr>
            </a:lvl1pPr>
          </a:lstStyle>
          <a:p>
            <a:pPr lvl="0"/>
            <a:r>
              <a:rPr lang="en-US"/>
              <a:t>Click to edit Master text styles</a:t>
            </a:r>
          </a:p>
        </p:txBody>
      </p:sp>
      <p:sp>
        <p:nvSpPr>
          <p:cNvPr id="7" name="Content Placeholder 2"/>
          <p:cNvSpPr>
            <a:spLocks noGrp="1"/>
          </p:cNvSpPr>
          <p:nvPr>
            <p:ph idx="14"/>
          </p:nvPr>
        </p:nvSpPr>
        <p:spPr>
          <a:xfrm>
            <a:off x="6248243" y="1295400"/>
            <a:ext cx="5435757" cy="2215662"/>
          </a:xfrm>
          <a:solidFill>
            <a:srgbClr val="88A0B8"/>
          </a:solidFill>
        </p:spPr>
        <p:txBody>
          <a:bodyPr/>
          <a:lstStyle>
            <a:lvl1pPr marL="0" indent="0">
              <a:buFont typeface="+mj-lt"/>
              <a:buNone/>
              <a:defRPr>
                <a:solidFill>
                  <a:schemeClr val="bg1"/>
                </a:solidFill>
              </a:defRPr>
            </a:lvl1pPr>
          </a:lstStyle>
          <a:p>
            <a:pPr lvl="0"/>
            <a:r>
              <a:rPr lang="en-US"/>
              <a:t>Click to edit Master text styles</a:t>
            </a:r>
          </a:p>
        </p:txBody>
      </p:sp>
      <p:sp>
        <p:nvSpPr>
          <p:cNvPr id="8" name="Content Placeholder 2"/>
          <p:cNvSpPr>
            <a:spLocks noGrp="1"/>
          </p:cNvSpPr>
          <p:nvPr>
            <p:ph idx="15"/>
          </p:nvPr>
        </p:nvSpPr>
        <p:spPr>
          <a:xfrm>
            <a:off x="6248243" y="3505200"/>
            <a:ext cx="5435757" cy="2215662"/>
          </a:xfrm>
          <a:solidFill>
            <a:srgbClr val="125E9F"/>
          </a:solidFill>
        </p:spPr>
        <p:txBody>
          <a:bodyPr/>
          <a:lstStyle>
            <a:lvl1pPr marL="0" indent="0">
              <a:buFont typeface="+mj-lt"/>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7987420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Content Placeholder 2"/>
          <p:cNvSpPr>
            <a:spLocks noGrp="1"/>
          </p:cNvSpPr>
          <p:nvPr>
            <p:ph idx="1"/>
          </p:nvPr>
        </p:nvSpPr>
        <p:spPr>
          <a:xfrm>
            <a:off x="812801" y="1676400"/>
            <a:ext cx="2716628" cy="1107322"/>
          </a:xfrm>
          <a:solidFill>
            <a:srgbClr val="DEDFE6"/>
          </a:solidFill>
        </p:spPr>
        <p:txBody>
          <a:bodyPr>
            <a:noAutofit/>
          </a:bodyPr>
          <a:lstStyle>
            <a:lvl1pPr marL="0" indent="0">
              <a:buFont typeface="+mj-lt"/>
              <a:buNone/>
              <a:defRPr sz="2000">
                <a:solidFill>
                  <a:srgbClr val="112E50"/>
                </a:solidFill>
              </a:defRPr>
            </a:lvl1pPr>
          </a:lstStyle>
          <a:p>
            <a:pPr lvl="0"/>
            <a:r>
              <a:rPr lang="en-US"/>
              <a:t>Click to edit Master text styles</a:t>
            </a:r>
          </a:p>
        </p:txBody>
      </p:sp>
      <p:sp>
        <p:nvSpPr>
          <p:cNvPr id="6" name="Slide Number Placeholder 5"/>
          <p:cNvSpPr>
            <a:spLocks noGrp="1"/>
          </p:cNvSpPr>
          <p:nvPr>
            <p:ph type="sldNum" sz="quarter" idx="12"/>
          </p:nvPr>
        </p:nvSpPr>
        <p:spPr>
          <a:xfrm>
            <a:off x="11379200" y="304801"/>
            <a:ext cx="609600" cy="307777"/>
          </a:xfrm>
          <a:prstGeom prst="rect">
            <a:avLst/>
          </a:prstGeom>
        </p:spPr>
        <p:txBody>
          <a:bodyPr/>
          <a:lstStyle>
            <a:lvl1pPr algn="r">
              <a:defRPr/>
            </a:lvl1pPr>
          </a:lstStyle>
          <a:p>
            <a:fld id="{393CF724-F9E0-44B8-95BD-D38D8B22F53D}" type="slidenum">
              <a:rPr lang="en-US" smtClean="0">
                <a:solidFill>
                  <a:prstClr val="white"/>
                </a:solidFill>
              </a:rPr>
              <a:pPr/>
              <a:t>‹#›</a:t>
            </a:fld>
            <a:endParaRPr lang="en-US">
              <a:solidFill>
                <a:prstClr val="white"/>
              </a:solidFill>
            </a:endParaRPr>
          </a:p>
        </p:txBody>
      </p:sp>
      <p:sp>
        <p:nvSpPr>
          <p:cNvPr id="5" name="Content Placeholder 2"/>
          <p:cNvSpPr>
            <a:spLocks noGrp="1"/>
          </p:cNvSpPr>
          <p:nvPr>
            <p:ph idx="13"/>
          </p:nvPr>
        </p:nvSpPr>
        <p:spPr>
          <a:xfrm>
            <a:off x="3556001" y="1676400"/>
            <a:ext cx="2716628" cy="1107322"/>
          </a:xfrm>
          <a:solidFill>
            <a:srgbClr val="979F07"/>
          </a:solidFill>
        </p:spPr>
        <p:txBody>
          <a:bodyPr>
            <a:noAutofit/>
          </a:bodyPr>
          <a:lstStyle>
            <a:lvl1pPr marL="0" indent="0">
              <a:buFont typeface="+mj-lt"/>
              <a:buNone/>
              <a:defRPr sz="2000">
                <a:solidFill>
                  <a:schemeClr val="bg1"/>
                </a:solidFill>
              </a:defRPr>
            </a:lvl1pPr>
          </a:lstStyle>
          <a:p>
            <a:pPr lvl="0"/>
            <a:r>
              <a:rPr lang="en-US"/>
              <a:t>Click to edit Master text styles</a:t>
            </a:r>
          </a:p>
        </p:txBody>
      </p:sp>
      <p:sp>
        <p:nvSpPr>
          <p:cNvPr id="7" name="Content Placeholder 2"/>
          <p:cNvSpPr>
            <a:spLocks noGrp="1"/>
          </p:cNvSpPr>
          <p:nvPr>
            <p:ph idx="14"/>
          </p:nvPr>
        </p:nvSpPr>
        <p:spPr>
          <a:xfrm>
            <a:off x="6299201" y="1676400"/>
            <a:ext cx="2716628" cy="1107322"/>
          </a:xfrm>
          <a:solidFill>
            <a:srgbClr val="88A0B8"/>
          </a:solidFill>
        </p:spPr>
        <p:txBody>
          <a:bodyPr>
            <a:noAutofit/>
          </a:bodyPr>
          <a:lstStyle>
            <a:lvl1pPr marL="0" indent="0">
              <a:buFont typeface="+mj-lt"/>
              <a:buNone/>
              <a:defRPr sz="2000">
                <a:solidFill>
                  <a:schemeClr val="bg1"/>
                </a:solidFill>
              </a:defRPr>
            </a:lvl1pPr>
          </a:lstStyle>
          <a:p>
            <a:pPr lvl="0"/>
            <a:r>
              <a:rPr lang="en-US"/>
              <a:t>Click to edit Master text styles</a:t>
            </a:r>
          </a:p>
        </p:txBody>
      </p:sp>
      <p:sp>
        <p:nvSpPr>
          <p:cNvPr id="8" name="Content Placeholder 2"/>
          <p:cNvSpPr>
            <a:spLocks noGrp="1"/>
          </p:cNvSpPr>
          <p:nvPr>
            <p:ph idx="15"/>
          </p:nvPr>
        </p:nvSpPr>
        <p:spPr>
          <a:xfrm>
            <a:off x="9042400" y="1676401"/>
            <a:ext cx="2732259" cy="1113693"/>
          </a:xfrm>
          <a:solidFill>
            <a:srgbClr val="125E9F"/>
          </a:solidFill>
        </p:spPr>
        <p:txBody>
          <a:bodyPr>
            <a:noAutofit/>
          </a:bodyPr>
          <a:lstStyle>
            <a:lvl1pPr marL="0" indent="0">
              <a:buFont typeface="+mj-lt"/>
              <a:buNone/>
              <a:defRPr sz="2000">
                <a:solidFill>
                  <a:schemeClr val="bg1"/>
                </a:solidFill>
              </a:defRPr>
            </a:lvl1pPr>
          </a:lstStyle>
          <a:p>
            <a:pPr lvl="0"/>
            <a:r>
              <a:rPr lang="en-US"/>
              <a:t>Click to edit Master text styles</a:t>
            </a:r>
          </a:p>
        </p:txBody>
      </p:sp>
      <p:sp>
        <p:nvSpPr>
          <p:cNvPr id="9" name="Content Placeholder 2"/>
          <p:cNvSpPr>
            <a:spLocks noGrp="1"/>
          </p:cNvSpPr>
          <p:nvPr>
            <p:ph idx="16"/>
          </p:nvPr>
        </p:nvSpPr>
        <p:spPr>
          <a:xfrm>
            <a:off x="9042401" y="2819400"/>
            <a:ext cx="2716628" cy="1107322"/>
          </a:xfrm>
          <a:solidFill>
            <a:srgbClr val="DEDFE6"/>
          </a:solidFill>
        </p:spPr>
        <p:txBody>
          <a:bodyPr>
            <a:noAutofit/>
          </a:bodyPr>
          <a:lstStyle>
            <a:lvl1pPr marL="0" indent="0">
              <a:buFont typeface="+mj-lt"/>
              <a:buNone/>
              <a:defRPr sz="2000">
                <a:solidFill>
                  <a:srgbClr val="112E50"/>
                </a:solidFill>
              </a:defRPr>
            </a:lvl1pPr>
          </a:lstStyle>
          <a:p>
            <a:pPr lvl="0"/>
            <a:r>
              <a:rPr lang="en-US"/>
              <a:t>Click to edit Master text styles</a:t>
            </a:r>
          </a:p>
        </p:txBody>
      </p:sp>
      <p:sp>
        <p:nvSpPr>
          <p:cNvPr id="10" name="Content Placeholder 2"/>
          <p:cNvSpPr>
            <a:spLocks noGrp="1"/>
          </p:cNvSpPr>
          <p:nvPr>
            <p:ph idx="17"/>
          </p:nvPr>
        </p:nvSpPr>
        <p:spPr>
          <a:xfrm>
            <a:off x="812801" y="2819400"/>
            <a:ext cx="2716628" cy="1107322"/>
          </a:xfrm>
          <a:solidFill>
            <a:srgbClr val="979F07"/>
          </a:solidFill>
        </p:spPr>
        <p:txBody>
          <a:bodyPr>
            <a:noAutofit/>
          </a:bodyPr>
          <a:lstStyle>
            <a:lvl1pPr marL="0" indent="0">
              <a:buFont typeface="+mj-lt"/>
              <a:buNone/>
              <a:defRPr sz="2000">
                <a:solidFill>
                  <a:schemeClr val="bg1"/>
                </a:solidFill>
              </a:defRPr>
            </a:lvl1pPr>
          </a:lstStyle>
          <a:p>
            <a:pPr lvl="0"/>
            <a:r>
              <a:rPr lang="en-US"/>
              <a:t>Click to edit Master text styles</a:t>
            </a:r>
          </a:p>
        </p:txBody>
      </p:sp>
      <p:sp>
        <p:nvSpPr>
          <p:cNvPr id="11" name="Content Placeholder 2"/>
          <p:cNvSpPr>
            <a:spLocks noGrp="1"/>
          </p:cNvSpPr>
          <p:nvPr>
            <p:ph idx="18"/>
          </p:nvPr>
        </p:nvSpPr>
        <p:spPr>
          <a:xfrm>
            <a:off x="3556001" y="2819400"/>
            <a:ext cx="2716628" cy="1107322"/>
          </a:xfrm>
          <a:solidFill>
            <a:srgbClr val="88A0B8"/>
          </a:solidFill>
        </p:spPr>
        <p:txBody>
          <a:bodyPr>
            <a:noAutofit/>
          </a:bodyPr>
          <a:lstStyle>
            <a:lvl1pPr marL="0" indent="0">
              <a:buFont typeface="+mj-lt"/>
              <a:buNone/>
              <a:defRPr sz="2000">
                <a:solidFill>
                  <a:schemeClr val="bg1"/>
                </a:solidFill>
              </a:defRPr>
            </a:lvl1pPr>
          </a:lstStyle>
          <a:p>
            <a:pPr lvl="0"/>
            <a:r>
              <a:rPr lang="en-US"/>
              <a:t>Click to edit Master text styles</a:t>
            </a:r>
          </a:p>
        </p:txBody>
      </p:sp>
      <p:sp>
        <p:nvSpPr>
          <p:cNvPr id="12" name="Content Placeholder 2"/>
          <p:cNvSpPr>
            <a:spLocks noGrp="1"/>
          </p:cNvSpPr>
          <p:nvPr>
            <p:ph idx="19"/>
          </p:nvPr>
        </p:nvSpPr>
        <p:spPr>
          <a:xfrm>
            <a:off x="6299200" y="2819401"/>
            <a:ext cx="2732259" cy="1113693"/>
          </a:xfrm>
          <a:solidFill>
            <a:srgbClr val="125E9F"/>
          </a:solidFill>
        </p:spPr>
        <p:txBody>
          <a:bodyPr>
            <a:noAutofit/>
          </a:bodyPr>
          <a:lstStyle>
            <a:lvl1pPr marL="0" indent="0">
              <a:buFont typeface="+mj-lt"/>
              <a:buNone/>
              <a:defRPr sz="2000">
                <a:solidFill>
                  <a:schemeClr val="bg1"/>
                </a:solidFill>
              </a:defRPr>
            </a:lvl1pPr>
          </a:lstStyle>
          <a:p>
            <a:pPr lvl="0"/>
            <a:r>
              <a:rPr lang="en-US"/>
              <a:t>Click to edit Master text styles</a:t>
            </a:r>
          </a:p>
        </p:txBody>
      </p:sp>
      <p:sp>
        <p:nvSpPr>
          <p:cNvPr id="13" name="Content Placeholder 2"/>
          <p:cNvSpPr>
            <a:spLocks noGrp="1"/>
          </p:cNvSpPr>
          <p:nvPr>
            <p:ph idx="20"/>
          </p:nvPr>
        </p:nvSpPr>
        <p:spPr>
          <a:xfrm>
            <a:off x="6299201" y="3962400"/>
            <a:ext cx="2716628" cy="1107322"/>
          </a:xfrm>
          <a:solidFill>
            <a:srgbClr val="DEDFE6"/>
          </a:solidFill>
        </p:spPr>
        <p:txBody>
          <a:bodyPr>
            <a:noAutofit/>
          </a:bodyPr>
          <a:lstStyle>
            <a:lvl1pPr marL="0" indent="0">
              <a:buFont typeface="+mj-lt"/>
              <a:buNone/>
              <a:defRPr sz="2000">
                <a:solidFill>
                  <a:srgbClr val="112E50"/>
                </a:solidFill>
              </a:defRPr>
            </a:lvl1pPr>
          </a:lstStyle>
          <a:p>
            <a:pPr lvl="0"/>
            <a:r>
              <a:rPr lang="en-US"/>
              <a:t>Click to edit Master text styles</a:t>
            </a:r>
          </a:p>
        </p:txBody>
      </p:sp>
      <p:sp>
        <p:nvSpPr>
          <p:cNvPr id="14" name="Content Placeholder 2"/>
          <p:cNvSpPr>
            <a:spLocks noGrp="1"/>
          </p:cNvSpPr>
          <p:nvPr>
            <p:ph idx="21"/>
          </p:nvPr>
        </p:nvSpPr>
        <p:spPr>
          <a:xfrm>
            <a:off x="812801" y="3962400"/>
            <a:ext cx="2716628" cy="1107322"/>
          </a:xfrm>
          <a:solidFill>
            <a:srgbClr val="88A0B8"/>
          </a:solidFill>
        </p:spPr>
        <p:txBody>
          <a:bodyPr>
            <a:noAutofit/>
          </a:bodyPr>
          <a:lstStyle>
            <a:lvl1pPr marL="0" indent="0">
              <a:buFont typeface="+mj-lt"/>
              <a:buNone/>
              <a:defRPr sz="2000">
                <a:solidFill>
                  <a:schemeClr val="bg1"/>
                </a:solidFill>
              </a:defRPr>
            </a:lvl1pPr>
          </a:lstStyle>
          <a:p>
            <a:pPr lvl="0"/>
            <a:r>
              <a:rPr lang="en-US"/>
              <a:t>Click to edit Master text styles</a:t>
            </a:r>
          </a:p>
        </p:txBody>
      </p:sp>
      <p:sp>
        <p:nvSpPr>
          <p:cNvPr id="15" name="Content Placeholder 2"/>
          <p:cNvSpPr>
            <a:spLocks noGrp="1"/>
          </p:cNvSpPr>
          <p:nvPr>
            <p:ph idx="22"/>
          </p:nvPr>
        </p:nvSpPr>
        <p:spPr>
          <a:xfrm>
            <a:off x="3556000" y="3962401"/>
            <a:ext cx="2732259" cy="1113693"/>
          </a:xfrm>
          <a:solidFill>
            <a:srgbClr val="125E9F"/>
          </a:solidFill>
        </p:spPr>
        <p:txBody>
          <a:bodyPr>
            <a:noAutofit/>
          </a:bodyPr>
          <a:lstStyle>
            <a:lvl1pPr marL="0" indent="0">
              <a:buFont typeface="+mj-lt"/>
              <a:buNone/>
              <a:defRPr sz="2000">
                <a:solidFill>
                  <a:schemeClr val="bg1"/>
                </a:solidFill>
              </a:defRPr>
            </a:lvl1pPr>
          </a:lstStyle>
          <a:p>
            <a:pPr lvl="0"/>
            <a:r>
              <a:rPr lang="en-US"/>
              <a:t>Click to edit Master text styles</a:t>
            </a:r>
          </a:p>
        </p:txBody>
      </p:sp>
      <p:sp>
        <p:nvSpPr>
          <p:cNvPr id="16" name="Content Placeholder 2"/>
          <p:cNvSpPr>
            <a:spLocks noGrp="1"/>
          </p:cNvSpPr>
          <p:nvPr>
            <p:ph idx="23"/>
          </p:nvPr>
        </p:nvSpPr>
        <p:spPr>
          <a:xfrm>
            <a:off x="9042401" y="3962400"/>
            <a:ext cx="2716628" cy="1107322"/>
          </a:xfrm>
          <a:solidFill>
            <a:srgbClr val="979F07"/>
          </a:solidFill>
        </p:spPr>
        <p:txBody>
          <a:bodyPr>
            <a:noAutofit/>
          </a:bodyPr>
          <a:lstStyle>
            <a:lvl1pPr marL="0" indent="0">
              <a:buFont typeface="+mj-lt"/>
              <a:buNone/>
              <a:defRPr sz="20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625307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a:xfrm>
            <a:off x="11379200" y="304801"/>
            <a:ext cx="609600" cy="307777"/>
          </a:xfrm>
          <a:prstGeom prst="rect">
            <a:avLst/>
          </a:prstGeom>
        </p:spPr>
        <p:txBody>
          <a:bodyPr/>
          <a:lstStyle/>
          <a:p>
            <a:pPr algn="r"/>
            <a:fld id="{393CF724-F9E0-44B8-95BD-D38D8B22F53D}" type="slidenum">
              <a:rPr lang="en-US" smtClean="0">
                <a:solidFill>
                  <a:prstClr val="white"/>
                </a:solidFill>
              </a:rPr>
              <a:pPr algn="r"/>
              <a:t>‹#›</a:t>
            </a:fld>
            <a:endParaRPr lang="en-US" dirty="0">
              <a:solidFill>
                <a:prstClr val="white"/>
              </a:solidFill>
            </a:endParaRPr>
          </a:p>
        </p:txBody>
      </p:sp>
      <p:sp>
        <p:nvSpPr>
          <p:cNvPr id="10" name="Title 9"/>
          <p:cNvSpPr>
            <a:spLocks noGrp="1"/>
          </p:cNvSpPr>
          <p:nvPr>
            <p:ph type="title"/>
          </p:nvPr>
        </p:nvSpPr>
        <p:spPr/>
        <p:txBody>
          <a:bodyPr/>
          <a:lstStyle>
            <a:lvl1pPr algn="l">
              <a:defRPr/>
            </a:lvl1pPr>
          </a:lstStyle>
          <a:p>
            <a:r>
              <a:rPr lang="en-US"/>
              <a:t>Click to edit Master title style</a:t>
            </a:r>
            <a:endParaRPr lang="en-US" dirty="0"/>
          </a:p>
        </p:txBody>
      </p:sp>
    </p:spTree>
    <p:extLst>
      <p:ext uri="{BB962C8B-B14F-4D97-AF65-F5344CB8AC3E}">
        <p14:creationId xmlns:p14="http://schemas.microsoft.com/office/powerpoint/2010/main" val="5627099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11" name="Slide Number Placeholder 10"/>
          <p:cNvSpPr>
            <a:spLocks noGrp="1"/>
          </p:cNvSpPr>
          <p:nvPr>
            <p:ph type="sldNum" sz="quarter" idx="12"/>
          </p:nvPr>
        </p:nvSpPr>
        <p:spPr>
          <a:xfrm>
            <a:off x="11379200" y="304801"/>
            <a:ext cx="609600" cy="307777"/>
          </a:xfrm>
          <a:prstGeom prst="rect">
            <a:avLst/>
          </a:prstGeom>
        </p:spPr>
        <p:txBody>
          <a:bodyPr/>
          <a:lstStyle/>
          <a:p>
            <a:pPr algn="r"/>
            <a:fld id="{393CF724-F9E0-44B8-95BD-D38D8B22F53D}" type="slidenum">
              <a:rPr lang="en-US" smtClean="0">
                <a:solidFill>
                  <a:prstClr val="white"/>
                </a:solidFill>
              </a:rPr>
              <a:pPr algn="r"/>
              <a:t>‹#›</a:t>
            </a:fld>
            <a:endParaRPr lang="en-US" dirty="0">
              <a:solidFill>
                <a:prstClr val="white"/>
              </a:solidFill>
            </a:endParaRPr>
          </a:p>
        </p:txBody>
      </p:sp>
    </p:spTree>
    <p:extLst>
      <p:ext uri="{BB962C8B-B14F-4D97-AF65-F5344CB8AC3E}">
        <p14:creationId xmlns:p14="http://schemas.microsoft.com/office/powerpoint/2010/main" val="14831801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Placeholder 1"/>
          <p:cNvSpPr>
            <a:spLocks noGrp="1"/>
          </p:cNvSpPr>
          <p:nvPr>
            <p:ph type="title"/>
          </p:nvPr>
        </p:nvSpPr>
        <p:spPr>
          <a:xfrm>
            <a:off x="2447595" y="116632"/>
            <a:ext cx="9240341" cy="663340"/>
          </a:xfrm>
          <a:prstGeom prst="rect">
            <a:avLst/>
          </a:prstGeom>
        </p:spPr>
        <p:txBody>
          <a:bodyPr vert="horz" lIns="91440" tIns="45720" rIns="91440" bIns="45720" rtlCol="0" anchor="ctr">
            <a:normAutofit/>
          </a:bodyPr>
          <a:lstStyle/>
          <a:p>
            <a:r>
              <a:rPr lang="en-US" dirty="0"/>
              <a:t>Click to edit Master title style</a:t>
            </a:r>
          </a:p>
        </p:txBody>
      </p:sp>
      <p:sp>
        <p:nvSpPr>
          <p:cNvPr id="5" name="Slide Number Placeholder 5"/>
          <p:cNvSpPr txBox="1">
            <a:spLocks/>
          </p:cNvSpPr>
          <p:nvPr userDrawn="1"/>
        </p:nvSpPr>
        <p:spPr>
          <a:xfrm>
            <a:off x="11575795" y="6550223"/>
            <a:ext cx="609600" cy="261610"/>
          </a:xfrm>
          <a:prstGeom prst="rect">
            <a:avLst/>
          </a:prstGeom>
          <a:noFill/>
          <a:ln>
            <a:noFill/>
          </a:ln>
        </p:spPr>
        <p:txBody>
          <a:bodyPr wrap="square" rtlCol="0">
            <a:spAutoFit/>
          </a:bodyPr>
          <a:lstStyle>
            <a:defPPr>
              <a:defRPr lang="en-US"/>
            </a:defPPr>
            <a:lvl1pPr marL="0" algn="l" defTabSz="914400" rtl="0" eaLnBrk="1" latinLnBrk="0" hangingPunct="1">
              <a:defRPr lang="en-US" sz="1400" b="1" kern="1200" smtClean="0">
                <a:solidFill>
                  <a:schemeClr val="bg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93CF724-F9E0-44B8-95BD-D38D8B22F53D}" type="slidenum">
              <a:rPr kumimoji="0" lang="es-ES" sz="1100" b="0" i="0" u="none" strike="noStrike" kern="1200" cap="none" spc="0" normalizeH="0" baseline="0" noProof="0">
                <a:ln>
                  <a:noFill/>
                </a:ln>
                <a:solidFill>
                  <a:prstClr val="white"/>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4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1922199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Placeholder 1"/>
          <p:cNvSpPr>
            <a:spLocks noGrp="1"/>
          </p:cNvSpPr>
          <p:nvPr>
            <p:ph type="title"/>
          </p:nvPr>
        </p:nvSpPr>
        <p:spPr>
          <a:xfrm>
            <a:off x="815413" y="188640"/>
            <a:ext cx="10972800" cy="663340"/>
          </a:xfrm>
          <a:prstGeom prst="rect">
            <a:avLst/>
          </a:prstGeom>
        </p:spPr>
        <p:txBody>
          <a:bodyPr vert="horz" lIns="91440" tIns="45720" rIns="91440" bIns="45720" rtlCol="0" anchor="ctr">
            <a:normAutofit/>
          </a:bodyPr>
          <a:lstStyle/>
          <a:p>
            <a:r>
              <a:rPr lang="en-US" dirty="0"/>
              <a:t>Click to edit Master title style</a:t>
            </a:r>
          </a:p>
        </p:txBody>
      </p:sp>
      <p:sp>
        <p:nvSpPr>
          <p:cNvPr id="5" name="Slide Number Placeholder 5"/>
          <p:cNvSpPr txBox="1">
            <a:spLocks/>
          </p:cNvSpPr>
          <p:nvPr userDrawn="1"/>
        </p:nvSpPr>
        <p:spPr>
          <a:xfrm>
            <a:off x="11575795" y="6550223"/>
            <a:ext cx="609600" cy="261610"/>
          </a:xfrm>
          <a:prstGeom prst="rect">
            <a:avLst/>
          </a:prstGeom>
          <a:noFill/>
          <a:ln>
            <a:noFill/>
          </a:ln>
        </p:spPr>
        <p:txBody>
          <a:bodyPr wrap="square" rtlCol="0">
            <a:spAutoFit/>
          </a:bodyPr>
          <a:lstStyle>
            <a:defPPr>
              <a:defRPr lang="en-US"/>
            </a:defPPr>
            <a:lvl1pPr marL="0" algn="l" defTabSz="914400" rtl="0" eaLnBrk="1" latinLnBrk="0" hangingPunct="1">
              <a:defRPr lang="en-US" sz="1400" b="1" kern="1200" smtClean="0">
                <a:solidFill>
                  <a:schemeClr val="bg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93CF724-F9E0-44B8-95BD-D38D8B22F53D}" type="slidenum">
              <a:rPr kumimoji="0" lang="es-ES" sz="1100" b="0" i="0" u="none" strike="noStrike" kern="1200" cap="none" spc="0" normalizeH="0" baseline="0" noProof="0">
                <a:ln>
                  <a:noFill/>
                </a:ln>
                <a:solidFill>
                  <a:prstClr val="white"/>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4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5984548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Placeholder 1"/>
          <p:cNvSpPr>
            <a:spLocks noGrp="1"/>
          </p:cNvSpPr>
          <p:nvPr>
            <p:ph type="title"/>
          </p:nvPr>
        </p:nvSpPr>
        <p:spPr>
          <a:xfrm>
            <a:off x="2543605" y="260648"/>
            <a:ext cx="9689776" cy="663340"/>
          </a:xfrm>
          <a:prstGeom prst="rect">
            <a:avLst/>
          </a:prstGeom>
          <a:solidFill>
            <a:srgbClr val="7792AD"/>
          </a:solidFill>
        </p:spPr>
        <p:txBody>
          <a:bodyPr vert="horz" lIns="91440" tIns="45720" rIns="91440" bIns="45720" rtlCol="0" anchor="ctr">
            <a:normAutofit/>
          </a:bodyPr>
          <a:lstStyle>
            <a:lvl1pPr>
              <a:defRPr b="0">
                <a:solidFill>
                  <a:schemeClr val="bg1"/>
                </a:solidFill>
              </a:defRPr>
            </a:lvl1pPr>
          </a:lstStyle>
          <a:p>
            <a:r>
              <a:rPr lang="en-US" dirty="0"/>
              <a:t>Click to edit Master title style</a:t>
            </a:r>
          </a:p>
        </p:txBody>
      </p:sp>
      <p:sp>
        <p:nvSpPr>
          <p:cNvPr id="5" name="Slide Number Placeholder 5"/>
          <p:cNvSpPr txBox="1">
            <a:spLocks/>
          </p:cNvSpPr>
          <p:nvPr userDrawn="1"/>
        </p:nvSpPr>
        <p:spPr>
          <a:xfrm>
            <a:off x="11575795" y="6550223"/>
            <a:ext cx="609600" cy="261610"/>
          </a:xfrm>
          <a:prstGeom prst="rect">
            <a:avLst/>
          </a:prstGeom>
          <a:noFill/>
          <a:ln>
            <a:noFill/>
          </a:ln>
        </p:spPr>
        <p:txBody>
          <a:bodyPr wrap="square" rtlCol="0">
            <a:spAutoFit/>
          </a:bodyPr>
          <a:lstStyle>
            <a:defPPr>
              <a:defRPr lang="en-US"/>
            </a:defPPr>
            <a:lvl1pPr marL="0" algn="l" defTabSz="914400" rtl="0" eaLnBrk="1" latinLnBrk="0" hangingPunct="1">
              <a:defRPr lang="en-US" sz="1400" b="1" kern="1200" smtClean="0">
                <a:solidFill>
                  <a:schemeClr val="bg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93CF724-F9E0-44B8-95BD-D38D8B22F53D}" type="slidenum">
              <a:rPr kumimoji="0" lang="es-ES" sz="1100" b="0" i="0" u="none" strike="noStrike" kern="1200" cap="none" spc="0" normalizeH="0" baseline="0" noProof="0">
                <a:ln>
                  <a:noFill/>
                </a:ln>
                <a:solidFill>
                  <a:prstClr val="white"/>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4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6413827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Placeholder 1"/>
          <p:cNvSpPr>
            <a:spLocks noGrp="1"/>
          </p:cNvSpPr>
          <p:nvPr>
            <p:ph type="title"/>
          </p:nvPr>
        </p:nvSpPr>
        <p:spPr>
          <a:xfrm>
            <a:off x="2351584" y="116632"/>
            <a:ext cx="9250265" cy="663340"/>
          </a:xfrm>
          <a:prstGeom prst="rect">
            <a:avLst/>
          </a:prstGeom>
        </p:spPr>
        <p:txBody>
          <a:bodyPr vert="horz" lIns="91440" tIns="45720" rIns="91440" bIns="45720" rtlCol="0" anchor="ctr">
            <a:normAutofit/>
          </a:bodyPr>
          <a:lstStyle/>
          <a:p>
            <a:r>
              <a:rPr lang="en-US" dirty="0"/>
              <a:t>Click to edit Master title style</a:t>
            </a:r>
          </a:p>
        </p:txBody>
      </p:sp>
      <p:sp>
        <p:nvSpPr>
          <p:cNvPr id="5" name="Slide Number Placeholder 5"/>
          <p:cNvSpPr txBox="1">
            <a:spLocks/>
          </p:cNvSpPr>
          <p:nvPr userDrawn="1"/>
        </p:nvSpPr>
        <p:spPr>
          <a:xfrm>
            <a:off x="11575795" y="6550223"/>
            <a:ext cx="609600" cy="261610"/>
          </a:xfrm>
          <a:prstGeom prst="rect">
            <a:avLst/>
          </a:prstGeom>
          <a:noFill/>
          <a:ln>
            <a:noFill/>
          </a:ln>
        </p:spPr>
        <p:txBody>
          <a:bodyPr wrap="square" rtlCol="0">
            <a:spAutoFit/>
          </a:bodyPr>
          <a:lstStyle>
            <a:defPPr>
              <a:defRPr lang="en-US"/>
            </a:defPPr>
            <a:lvl1pPr marL="0" algn="l" defTabSz="914400" rtl="0" eaLnBrk="1" latinLnBrk="0" hangingPunct="1">
              <a:defRPr lang="en-US" sz="1400" b="1" kern="1200" smtClean="0">
                <a:solidFill>
                  <a:schemeClr val="bg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93CF724-F9E0-44B8-95BD-D38D8B22F53D}" type="slidenum">
              <a:rPr kumimoji="0" lang="es-ES" sz="1100" b="0" i="0" u="none" strike="noStrike" kern="1200" cap="none" spc="0" normalizeH="0" baseline="0" noProof="0">
                <a:ln>
                  <a:noFill/>
                </a:ln>
                <a:solidFill>
                  <a:prstClr val="white"/>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4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0373992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Placeholder 1"/>
          <p:cNvSpPr>
            <a:spLocks noGrp="1"/>
          </p:cNvSpPr>
          <p:nvPr>
            <p:ph type="title"/>
          </p:nvPr>
        </p:nvSpPr>
        <p:spPr>
          <a:xfrm>
            <a:off x="619125" y="-60208"/>
            <a:ext cx="10972800" cy="663340"/>
          </a:xfrm>
          <a:prstGeom prst="rect">
            <a:avLst/>
          </a:prstGeom>
        </p:spPr>
        <p:txBody>
          <a:bodyPr vert="horz" lIns="91440" tIns="45720" rIns="91440" bIns="45720" rtlCol="0" anchor="ctr">
            <a:normAutofit/>
          </a:bodyPr>
          <a:lstStyle/>
          <a:p>
            <a:r>
              <a:rPr lang="en-US" dirty="0"/>
              <a:t>Click to edit Master title style</a:t>
            </a:r>
          </a:p>
        </p:txBody>
      </p:sp>
      <p:sp>
        <p:nvSpPr>
          <p:cNvPr id="5" name="Slide Number Placeholder 5"/>
          <p:cNvSpPr txBox="1">
            <a:spLocks/>
          </p:cNvSpPr>
          <p:nvPr userDrawn="1"/>
        </p:nvSpPr>
        <p:spPr>
          <a:xfrm>
            <a:off x="11575795" y="6550223"/>
            <a:ext cx="609600" cy="261610"/>
          </a:xfrm>
          <a:prstGeom prst="rect">
            <a:avLst/>
          </a:prstGeom>
          <a:noFill/>
          <a:ln>
            <a:noFill/>
          </a:ln>
        </p:spPr>
        <p:txBody>
          <a:bodyPr wrap="square" rtlCol="0">
            <a:spAutoFit/>
          </a:bodyPr>
          <a:lstStyle>
            <a:defPPr>
              <a:defRPr lang="en-US"/>
            </a:defPPr>
            <a:lvl1pPr marL="0" algn="l" defTabSz="914400" rtl="0" eaLnBrk="1" latinLnBrk="0" hangingPunct="1">
              <a:defRPr lang="en-US" sz="1400" b="1" kern="1200" smtClean="0">
                <a:solidFill>
                  <a:schemeClr val="bg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93CF724-F9E0-44B8-95BD-D38D8B22F53D}" type="slidenum">
              <a:rPr kumimoji="0" lang="es-ES" sz="1100" b="0" i="0" u="none" strike="noStrike" kern="1200" cap="none" spc="0" normalizeH="0" baseline="0" noProof="0">
                <a:ln>
                  <a:noFill/>
                </a:ln>
                <a:solidFill>
                  <a:prstClr val="white"/>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4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812998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906915"/>
          </a:xfrm>
        </p:spPr>
        <p:txBody>
          <a:bodyPr anchor="t">
            <a:normAutofit/>
          </a:bodyPr>
          <a:lstStyle>
            <a:lvl1pPr>
              <a:defRPr sz="3733"/>
            </a:lvl1pPr>
          </a:lstStyle>
          <a:p>
            <a:r>
              <a:rPr lang="es-ES" dirty="0"/>
              <a:t>Haga clic para modificar el estilo de título del patrón</a:t>
            </a:r>
            <a:endParaRPr lang="en-US" dirty="0"/>
          </a:p>
        </p:txBody>
      </p:sp>
      <p:sp>
        <p:nvSpPr>
          <p:cNvPr id="3" name="Text Placeholder 2"/>
          <p:cNvSpPr>
            <a:spLocks noGrp="1"/>
          </p:cNvSpPr>
          <p:nvPr>
            <p:ph type="body" idx="1"/>
          </p:nvPr>
        </p:nvSpPr>
        <p:spPr>
          <a:xfrm>
            <a:off x="831851" y="2800351"/>
            <a:ext cx="10515600" cy="4197349"/>
          </a:xfrm>
        </p:spPr>
        <p:txBody>
          <a:bodyPr>
            <a:normAutofit/>
          </a:bodyPr>
          <a:lstStyle>
            <a:lvl1pPr marL="0" indent="0">
              <a:buNone/>
              <a:defRPr sz="240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s-ES" dirty="0"/>
              <a:t>Haga clic para modificar el estilo de texto del patrón</a:t>
            </a:r>
          </a:p>
        </p:txBody>
      </p:sp>
      <p:sp>
        <p:nvSpPr>
          <p:cNvPr id="4" name="Date Placeholder 3"/>
          <p:cNvSpPr>
            <a:spLocks noGrp="1"/>
          </p:cNvSpPr>
          <p:nvPr>
            <p:ph type="dt" sz="half" idx="10"/>
          </p:nvPr>
        </p:nvSpPr>
        <p:spPr/>
        <p:txBody>
          <a:bodyPr/>
          <a:lstStyle/>
          <a:p>
            <a:fld id="{73A649AB-34DF-466E-A580-3C81DFFCF737}" type="datetime1">
              <a:rPr lang="es-ES" smtClean="0"/>
              <a:t>26/8/22</a:t>
            </a:fld>
            <a:endParaRPr lang="es-ES"/>
          </a:p>
        </p:txBody>
      </p:sp>
      <p:sp>
        <p:nvSpPr>
          <p:cNvPr id="5" name="Footer Placeholder 4"/>
          <p:cNvSpPr>
            <a:spLocks noGrp="1"/>
          </p:cNvSpPr>
          <p:nvPr>
            <p:ph type="ftr" sz="quarter" idx="11"/>
          </p:nvPr>
        </p:nvSpPr>
        <p:spPr/>
        <p:txBody>
          <a:bodyPr/>
          <a:lstStyle/>
          <a:p>
            <a:endParaRPr lang="es-ES" dirty="0"/>
          </a:p>
        </p:txBody>
      </p:sp>
      <p:sp>
        <p:nvSpPr>
          <p:cNvPr id="6" name="Slide Number Placeholder 5"/>
          <p:cNvSpPr>
            <a:spLocks noGrp="1"/>
          </p:cNvSpPr>
          <p:nvPr>
            <p:ph type="sldNum" sz="quarter" idx="12"/>
          </p:nvPr>
        </p:nvSpPr>
        <p:spPr/>
        <p:txBody>
          <a:bodyPr/>
          <a:lstStyle/>
          <a:p>
            <a:fld id="{59A3C1E9-1E17-4B2D-975E-2F80F7CB45F8}" type="slidenum">
              <a:rPr lang="es-ES" smtClean="0"/>
              <a:t>‹#›</a:t>
            </a:fld>
            <a:endParaRPr lang="es-ES"/>
          </a:p>
        </p:txBody>
      </p:sp>
    </p:spTree>
    <p:extLst>
      <p:ext uri="{BB962C8B-B14F-4D97-AF65-F5344CB8AC3E}">
        <p14:creationId xmlns:p14="http://schemas.microsoft.com/office/powerpoint/2010/main" val="38950249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Placeholder 1"/>
          <p:cNvSpPr>
            <a:spLocks noGrp="1"/>
          </p:cNvSpPr>
          <p:nvPr>
            <p:ph type="title"/>
          </p:nvPr>
        </p:nvSpPr>
        <p:spPr>
          <a:xfrm>
            <a:off x="619125" y="-60208"/>
            <a:ext cx="10972800" cy="663340"/>
          </a:xfrm>
          <a:prstGeom prst="rect">
            <a:avLst/>
          </a:prstGeom>
        </p:spPr>
        <p:txBody>
          <a:bodyPr vert="horz" lIns="91440" tIns="45720" rIns="91440" bIns="45720" rtlCol="0" anchor="ctr">
            <a:normAutofit/>
          </a:bodyPr>
          <a:lstStyle/>
          <a:p>
            <a:r>
              <a:rPr lang="en-US" dirty="0"/>
              <a:t>Click to edit Master title style</a:t>
            </a:r>
          </a:p>
        </p:txBody>
      </p:sp>
      <p:sp>
        <p:nvSpPr>
          <p:cNvPr id="6" name="Date Placeholder 3"/>
          <p:cNvSpPr>
            <a:spLocks noGrp="1"/>
          </p:cNvSpPr>
          <p:nvPr>
            <p:ph type="dt" sz="half" idx="2"/>
          </p:nvPr>
        </p:nvSpPr>
        <p:spPr>
          <a:xfrm>
            <a:off x="217313" y="6638490"/>
            <a:ext cx="2844800" cy="24689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solidFill>
                <a:prstClr val="black">
                  <a:tint val="75000"/>
                </a:prstClr>
              </a:solidFill>
            </a:endParaRPr>
          </a:p>
        </p:txBody>
      </p:sp>
      <p:sp>
        <p:nvSpPr>
          <p:cNvPr id="9" name="Slide Number Placeholder 5"/>
          <p:cNvSpPr txBox="1">
            <a:spLocks/>
          </p:cNvSpPr>
          <p:nvPr userDrawn="1"/>
        </p:nvSpPr>
        <p:spPr>
          <a:xfrm>
            <a:off x="11575795" y="6550223"/>
            <a:ext cx="609600" cy="261610"/>
          </a:xfrm>
          <a:prstGeom prst="rect">
            <a:avLst/>
          </a:prstGeom>
          <a:noFill/>
          <a:ln>
            <a:noFill/>
          </a:ln>
        </p:spPr>
        <p:txBody>
          <a:bodyPr wrap="square" rtlCol="0">
            <a:spAutoFit/>
          </a:bodyPr>
          <a:lstStyle>
            <a:defPPr>
              <a:defRPr lang="en-US"/>
            </a:defPPr>
            <a:lvl1pPr marL="0" algn="l" defTabSz="914400" rtl="0" eaLnBrk="1" latinLnBrk="0" hangingPunct="1">
              <a:defRPr lang="en-US" sz="1400" b="1" kern="1200" smtClean="0">
                <a:solidFill>
                  <a:schemeClr val="bg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93CF724-F9E0-44B8-95BD-D38D8B22F53D}" type="slidenum">
              <a:rPr kumimoji="0" lang="es-ES" sz="1100" b="0" i="0" u="none" strike="noStrike" kern="1200" cap="none" spc="0" normalizeH="0" baseline="0" noProof="0">
                <a:ln>
                  <a:noFill/>
                </a:ln>
                <a:solidFill>
                  <a:prstClr val="white"/>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4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7406092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Placeholder 1"/>
          <p:cNvSpPr>
            <a:spLocks noGrp="1"/>
          </p:cNvSpPr>
          <p:nvPr>
            <p:ph type="title"/>
          </p:nvPr>
        </p:nvSpPr>
        <p:spPr>
          <a:xfrm>
            <a:off x="619125" y="-60208"/>
            <a:ext cx="10972800" cy="663340"/>
          </a:xfrm>
          <a:prstGeom prst="rect">
            <a:avLst/>
          </a:prstGeom>
        </p:spPr>
        <p:txBody>
          <a:bodyPr vert="horz" lIns="91440" tIns="45720" rIns="91440" bIns="45720" rtlCol="0" anchor="ctr">
            <a:normAutofit/>
          </a:bodyPr>
          <a:lstStyle/>
          <a:p>
            <a:r>
              <a:rPr lang="en-US" dirty="0"/>
              <a:t>Click to edit Master title style</a:t>
            </a:r>
          </a:p>
        </p:txBody>
      </p:sp>
      <p:sp>
        <p:nvSpPr>
          <p:cNvPr id="9" name="Slide Number Placeholder 5"/>
          <p:cNvSpPr txBox="1">
            <a:spLocks/>
          </p:cNvSpPr>
          <p:nvPr userDrawn="1"/>
        </p:nvSpPr>
        <p:spPr>
          <a:xfrm>
            <a:off x="11575795" y="6550223"/>
            <a:ext cx="609600" cy="261610"/>
          </a:xfrm>
          <a:prstGeom prst="rect">
            <a:avLst/>
          </a:prstGeom>
          <a:noFill/>
          <a:ln>
            <a:noFill/>
          </a:ln>
        </p:spPr>
        <p:txBody>
          <a:bodyPr wrap="square" rtlCol="0">
            <a:spAutoFit/>
          </a:bodyPr>
          <a:lstStyle>
            <a:defPPr>
              <a:defRPr lang="en-US"/>
            </a:defPPr>
            <a:lvl1pPr marL="0" algn="l" defTabSz="914400" rtl="0" eaLnBrk="1" latinLnBrk="0" hangingPunct="1">
              <a:defRPr lang="en-US" sz="1400" b="1" kern="1200" smtClean="0">
                <a:solidFill>
                  <a:schemeClr val="bg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93CF724-F9E0-44B8-95BD-D38D8B22F53D}" type="slidenum">
              <a:rPr kumimoji="0" lang="es-ES" sz="1100" b="0" i="0" u="none" strike="noStrike" kern="1200" cap="none" spc="0" normalizeH="0" baseline="0" noProof="0">
                <a:ln>
                  <a:noFill/>
                </a:ln>
                <a:solidFill>
                  <a:prstClr val="white"/>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4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1975443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Placeholder 1"/>
          <p:cNvSpPr>
            <a:spLocks noGrp="1"/>
          </p:cNvSpPr>
          <p:nvPr>
            <p:ph type="title"/>
          </p:nvPr>
        </p:nvSpPr>
        <p:spPr>
          <a:xfrm>
            <a:off x="619125" y="-60208"/>
            <a:ext cx="10972800" cy="663340"/>
          </a:xfrm>
          <a:prstGeom prst="rect">
            <a:avLst/>
          </a:prstGeom>
        </p:spPr>
        <p:txBody>
          <a:bodyPr vert="horz" lIns="91440" tIns="45720" rIns="91440" bIns="45720" rtlCol="0" anchor="ctr">
            <a:normAutofit/>
          </a:bodyPr>
          <a:lstStyle/>
          <a:p>
            <a:r>
              <a:rPr lang="en-US" dirty="0"/>
              <a:t>Click to edit Master title style</a:t>
            </a:r>
          </a:p>
        </p:txBody>
      </p:sp>
      <p:sp>
        <p:nvSpPr>
          <p:cNvPr id="6" name="Date Placeholder 3"/>
          <p:cNvSpPr>
            <a:spLocks noGrp="1"/>
          </p:cNvSpPr>
          <p:nvPr>
            <p:ph type="dt" sz="half" idx="2"/>
          </p:nvPr>
        </p:nvSpPr>
        <p:spPr>
          <a:xfrm>
            <a:off x="217313" y="6638490"/>
            <a:ext cx="2844800" cy="24689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solidFill>
                <a:prstClr val="black">
                  <a:tint val="75000"/>
                </a:prstClr>
              </a:solidFill>
            </a:endParaRPr>
          </a:p>
        </p:txBody>
      </p:sp>
      <p:sp>
        <p:nvSpPr>
          <p:cNvPr id="9" name="Slide Number Placeholder 5"/>
          <p:cNvSpPr>
            <a:spLocks noGrp="1"/>
          </p:cNvSpPr>
          <p:nvPr>
            <p:ph type="sldNum" sz="quarter" idx="4"/>
          </p:nvPr>
        </p:nvSpPr>
        <p:spPr>
          <a:xfrm>
            <a:off x="11575795" y="6550223"/>
            <a:ext cx="609600" cy="261610"/>
          </a:xfrm>
          <a:prstGeom prst="rect">
            <a:avLst/>
          </a:prstGeom>
          <a:noFill/>
          <a:ln>
            <a:noFill/>
          </a:ln>
        </p:spPr>
        <p:txBody>
          <a:bodyPr wrap="square" rtlCol="0">
            <a:spAutoFit/>
          </a:bodyPr>
          <a:lstStyle>
            <a:lvl1pPr>
              <a:defRPr lang="en-US" sz="1100" b="0" smtClean="0">
                <a:solidFill>
                  <a:schemeClr val="bg1"/>
                </a:solidFill>
                <a:latin typeface="Arial" pitchFamily="34" charset="0"/>
                <a:cs typeface="Arial" pitchFamily="34" charset="0"/>
              </a:defRPr>
            </a:lvl1pPr>
          </a:lstStyle>
          <a:p>
            <a:pPr algn="r"/>
            <a:fld id="{393CF724-F9E0-44B8-95BD-D38D8B22F53D}" type="slidenum">
              <a:rPr lang="es-ES" smtClean="0">
                <a:solidFill>
                  <a:prstClr val="white"/>
                </a:solidFill>
              </a:rPr>
              <a:pPr algn="r"/>
              <a:t>‹#›</a:t>
            </a:fld>
            <a:endParaRPr lang="es-ES" dirty="0">
              <a:solidFill>
                <a:prstClr val="white"/>
              </a:solidFill>
            </a:endParaRPr>
          </a:p>
        </p:txBody>
      </p:sp>
    </p:spTree>
    <p:extLst>
      <p:ext uri="{BB962C8B-B14F-4D97-AF65-F5344CB8AC3E}">
        <p14:creationId xmlns:p14="http://schemas.microsoft.com/office/powerpoint/2010/main" val="29673679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4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Placeholder 1"/>
          <p:cNvSpPr>
            <a:spLocks noGrp="1"/>
          </p:cNvSpPr>
          <p:nvPr>
            <p:ph type="title"/>
          </p:nvPr>
        </p:nvSpPr>
        <p:spPr>
          <a:xfrm>
            <a:off x="2351584" y="188640"/>
            <a:ext cx="9489312" cy="663340"/>
          </a:xfrm>
          <a:prstGeom prst="rect">
            <a:avLst/>
          </a:prstGeom>
        </p:spPr>
        <p:txBody>
          <a:bodyPr vert="horz" lIns="91440" tIns="45720" rIns="91440" bIns="45720" rtlCol="0" anchor="ctr">
            <a:normAutofit/>
          </a:bodyPr>
          <a:lstStyle/>
          <a:p>
            <a:r>
              <a:rPr lang="en-US" dirty="0"/>
              <a:t>Click to edit Master title style</a:t>
            </a:r>
          </a:p>
        </p:txBody>
      </p:sp>
      <p:sp>
        <p:nvSpPr>
          <p:cNvPr id="6" name="Date Placeholder 3"/>
          <p:cNvSpPr>
            <a:spLocks noGrp="1"/>
          </p:cNvSpPr>
          <p:nvPr>
            <p:ph type="dt" sz="half" idx="2"/>
          </p:nvPr>
        </p:nvSpPr>
        <p:spPr>
          <a:xfrm>
            <a:off x="217313" y="6638490"/>
            <a:ext cx="2844800" cy="24689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solidFill>
                <a:prstClr val="black">
                  <a:tint val="75000"/>
                </a:prstClr>
              </a:solidFill>
            </a:endParaRPr>
          </a:p>
        </p:txBody>
      </p:sp>
    </p:spTree>
    <p:extLst>
      <p:ext uri="{BB962C8B-B14F-4D97-AF65-F5344CB8AC3E}">
        <p14:creationId xmlns:p14="http://schemas.microsoft.com/office/powerpoint/2010/main" val="2604907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Placeholder 1"/>
          <p:cNvSpPr>
            <a:spLocks noGrp="1"/>
          </p:cNvSpPr>
          <p:nvPr>
            <p:ph type="title"/>
          </p:nvPr>
        </p:nvSpPr>
        <p:spPr>
          <a:xfrm>
            <a:off x="619125" y="-60208"/>
            <a:ext cx="10972800" cy="663340"/>
          </a:xfrm>
          <a:prstGeom prst="rect">
            <a:avLst/>
          </a:prstGeom>
        </p:spPr>
        <p:txBody>
          <a:bodyPr vert="horz" lIns="91440" tIns="45720" rIns="91440" bIns="45720" rtlCol="0" anchor="ctr">
            <a:normAutofit/>
          </a:bodyPr>
          <a:lstStyle/>
          <a:p>
            <a:r>
              <a:rPr lang="en-US" dirty="0"/>
              <a:t>Click to edit Master title style</a:t>
            </a:r>
          </a:p>
        </p:txBody>
      </p:sp>
      <p:sp>
        <p:nvSpPr>
          <p:cNvPr id="9" name="Slide Number Placeholder 5"/>
          <p:cNvSpPr>
            <a:spLocks noGrp="1"/>
          </p:cNvSpPr>
          <p:nvPr>
            <p:ph type="sldNum" sz="quarter" idx="4"/>
          </p:nvPr>
        </p:nvSpPr>
        <p:spPr>
          <a:xfrm>
            <a:off x="11575795" y="6550223"/>
            <a:ext cx="609600" cy="261610"/>
          </a:xfrm>
          <a:prstGeom prst="rect">
            <a:avLst/>
          </a:prstGeom>
          <a:noFill/>
          <a:ln>
            <a:noFill/>
          </a:ln>
        </p:spPr>
        <p:txBody>
          <a:bodyPr wrap="square" rtlCol="0">
            <a:spAutoFit/>
          </a:bodyPr>
          <a:lstStyle>
            <a:lvl1pPr>
              <a:defRPr lang="en-US" sz="1100" b="0" smtClean="0">
                <a:solidFill>
                  <a:schemeClr val="bg1"/>
                </a:solidFill>
                <a:latin typeface="Arial" pitchFamily="34" charset="0"/>
                <a:cs typeface="Arial" pitchFamily="34" charset="0"/>
              </a:defRPr>
            </a:lvl1pPr>
          </a:lstStyle>
          <a:p>
            <a:pPr algn="r"/>
            <a:fld id="{393CF724-F9E0-44B8-95BD-D38D8B22F53D}" type="slidenum">
              <a:rPr lang="es-ES" smtClean="0">
                <a:solidFill>
                  <a:prstClr val="white"/>
                </a:solidFill>
              </a:rPr>
              <a:pPr algn="r"/>
              <a:t>‹#›</a:t>
            </a:fld>
            <a:endParaRPr lang="es-ES" dirty="0">
              <a:solidFill>
                <a:prstClr val="white"/>
              </a:solidFill>
            </a:endParaRPr>
          </a:p>
        </p:txBody>
      </p:sp>
    </p:spTree>
    <p:extLst>
      <p:ext uri="{BB962C8B-B14F-4D97-AF65-F5344CB8AC3E}">
        <p14:creationId xmlns:p14="http://schemas.microsoft.com/office/powerpoint/2010/main" val="58902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4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Placeholder 1"/>
          <p:cNvSpPr>
            <a:spLocks noGrp="1"/>
          </p:cNvSpPr>
          <p:nvPr>
            <p:ph type="title"/>
          </p:nvPr>
        </p:nvSpPr>
        <p:spPr>
          <a:xfrm>
            <a:off x="2447595" y="116632"/>
            <a:ext cx="9244608" cy="663340"/>
          </a:xfrm>
          <a:prstGeom prst="rect">
            <a:avLst/>
          </a:prstGeom>
          <a:solidFill>
            <a:srgbClr val="DEDFE6"/>
          </a:solidFill>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9508827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4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Placeholder 1"/>
          <p:cNvSpPr>
            <a:spLocks noGrp="1"/>
          </p:cNvSpPr>
          <p:nvPr>
            <p:ph type="title"/>
          </p:nvPr>
        </p:nvSpPr>
        <p:spPr>
          <a:xfrm>
            <a:off x="2447595" y="188640"/>
            <a:ext cx="9340619" cy="663340"/>
          </a:xfrm>
          <a:prstGeom prst="rect">
            <a:avLst/>
          </a:prstGeom>
          <a:solidFill>
            <a:srgbClr val="828806"/>
          </a:solidFill>
        </p:spPr>
        <p:txBody>
          <a:bodyPr vert="horz" lIns="91440" tIns="45720" rIns="91440" bIns="45720" rtlCol="0" anchor="ctr">
            <a:normAutofit/>
          </a:bodyPr>
          <a:lstStyle>
            <a:lvl1pPr>
              <a:defRPr>
                <a:solidFill>
                  <a:schemeClr val="bg1"/>
                </a:solidFill>
              </a:defRPr>
            </a:lvl1pPr>
          </a:lstStyle>
          <a:p>
            <a:r>
              <a:rPr lang="en-US" dirty="0"/>
              <a:t>Click to edit Master title style</a:t>
            </a:r>
          </a:p>
        </p:txBody>
      </p:sp>
      <p:sp>
        <p:nvSpPr>
          <p:cNvPr id="9" name="Slide Number Placeholder 5"/>
          <p:cNvSpPr txBox="1">
            <a:spLocks/>
          </p:cNvSpPr>
          <p:nvPr userDrawn="1"/>
        </p:nvSpPr>
        <p:spPr>
          <a:xfrm>
            <a:off x="11575795" y="6550223"/>
            <a:ext cx="609600" cy="261610"/>
          </a:xfrm>
          <a:prstGeom prst="rect">
            <a:avLst/>
          </a:prstGeom>
          <a:noFill/>
          <a:ln>
            <a:noFill/>
          </a:ln>
        </p:spPr>
        <p:txBody>
          <a:bodyPr wrap="square" rtlCol="0">
            <a:spAutoFit/>
          </a:bodyPr>
          <a:lstStyle>
            <a:defPPr>
              <a:defRPr lang="en-US"/>
            </a:defPPr>
            <a:lvl1pPr marL="0" algn="l" defTabSz="914400" rtl="0" eaLnBrk="1" latinLnBrk="0" hangingPunct="1">
              <a:defRPr lang="en-US" sz="1400" b="1" kern="1200" smtClean="0">
                <a:solidFill>
                  <a:schemeClr val="bg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93CF724-F9E0-44B8-95BD-D38D8B22F53D}" type="slidenum">
              <a:rPr kumimoji="0" lang="es-ES" sz="1100" b="0" i="0" u="none" strike="noStrike" kern="1200" cap="none" spc="0" normalizeH="0" baseline="0" noProof="0">
                <a:ln>
                  <a:noFill/>
                </a:ln>
                <a:solidFill>
                  <a:prstClr val="white"/>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4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5609777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Placeholder 1"/>
          <p:cNvSpPr>
            <a:spLocks noGrp="1"/>
          </p:cNvSpPr>
          <p:nvPr>
            <p:ph type="title"/>
          </p:nvPr>
        </p:nvSpPr>
        <p:spPr>
          <a:xfrm>
            <a:off x="619125" y="-60208"/>
            <a:ext cx="10972800" cy="663340"/>
          </a:xfrm>
          <a:prstGeom prst="rect">
            <a:avLst/>
          </a:prstGeom>
        </p:spPr>
        <p:txBody>
          <a:bodyPr vert="horz" lIns="91440" tIns="45720" rIns="91440" bIns="45720" rtlCol="0" anchor="ctr">
            <a:normAutofit/>
          </a:bodyPr>
          <a:lstStyle/>
          <a:p>
            <a:r>
              <a:rPr lang="en-US" dirty="0"/>
              <a:t>Click to edit Master title style</a:t>
            </a:r>
          </a:p>
        </p:txBody>
      </p:sp>
      <p:sp>
        <p:nvSpPr>
          <p:cNvPr id="6" name="Date Placeholder 3"/>
          <p:cNvSpPr>
            <a:spLocks noGrp="1"/>
          </p:cNvSpPr>
          <p:nvPr>
            <p:ph type="dt" sz="half" idx="2"/>
          </p:nvPr>
        </p:nvSpPr>
        <p:spPr>
          <a:xfrm>
            <a:off x="217313" y="6638490"/>
            <a:ext cx="2844800" cy="24689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solidFill>
                <a:prstClr val="black">
                  <a:tint val="75000"/>
                </a:prstClr>
              </a:solidFill>
            </a:endParaRPr>
          </a:p>
        </p:txBody>
      </p:sp>
      <p:sp>
        <p:nvSpPr>
          <p:cNvPr id="7" name="Footer Placeholder 4"/>
          <p:cNvSpPr>
            <a:spLocks noGrp="1"/>
          </p:cNvSpPr>
          <p:nvPr>
            <p:ph type="ftr" sz="quarter" idx="3"/>
          </p:nvPr>
        </p:nvSpPr>
        <p:spPr>
          <a:xfrm>
            <a:off x="7151159" y="6670502"/>
            <a:ext cx="3860800" cy="14287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8" name="Slide Number Placeholder 5"/>
          <p:cNvSpPr txBox="1">
            <a:spLocks/>
          </p:cNvSpPr>
          <p:nvPr userDrawn="1"/>
        </p:nvSpPr>
        <p:spPr>
          <a:xfrm>
            <a:off x="11099734" y="6665516"/>
            <a:ext cx="768085" cy="21986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0C0CD7E-1085-4C75-828A-81BC512D6C0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332913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7_Blank">
    <p:spTree>
      <p:nvGrpSpPr>
        <p:cNvPr id="1" name=""/>
        <p:cNvGrpSpPr/>
        <p:nvPr/>
      </p:nvGrpSpPr>
      <p:grpSpPr>
        <a:xfrm>
          <a:off x="0" y="0"/>
          <a:ext cx="0" cy="0"/>
          <a:chOff x="0" y="0"/>
          <a:chExt cx="0" cy="0"/>
        </a:xfrm>
      </p:grpSpPr>
      <p:sp>
        <p:nvSpPr>
          <p:cNvPr id="3" name="Slide Number Placeholder 5"/>
          <p:cNvSpPr txBox="1">
            <a:spLocks/>
          </p:cNvSpPr>
          <p:nvPr userDrawn="1"/>
        </p:nvSpPr>
        <p:spPr>
          <a:xfrm>
            <a:off x="11575795" y="6550223"/>
            <a:ext cx="609600" cy="261610"/>
          </a:xfrm>
          <a:prstGeom prst="rect">
            <a:avLst/>
          </a:prstGeom>
          <a:noFill/>
          <a:ln>
            <a:noFill/>
          </a:ln>
        </p:spPr>
        <p:txBody>
          <a:bodyPr wrap="square" rtlCol="0">
            <a:spAutoFit/>
          </a:bodyPr>
          <a:lstStyle>
            <a:defPPr>
              <a:defRPr lang="en-US"/>
            </a:defPPr>
            <a:lvl1pPr marL="0" algn="l" defTabSz="914400" rtl="0" eaLnBrk="1" latinLnBrk="0" hangingPunct="1">
              <a:defRPr lang="en-US" sz="1400" b="1" kern="1200" smtClean="0">
                <a:solidFill>
                  <a:schemeClr val="bg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93CF724-F9E0-44B8-95BD-D38D8B22F53D}" type="slidenum">
              <a:rPr kumimoji="0" lang="es-ES" sz="1100" b="0" i="0" u="none" strike="noStrike" kern="1200" cap="none" spc="0" normalizeH="0" baseline="0" noProof="0">
                <a:ln>
                  <a:noFill/>
                </a:ln>
                <a:solidFill>
                  <a:prstClr val="white"/>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4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7445346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45259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1"/>
          <p:cNvSpPr>
            <a:spLocks noGrp="1"/>
          </p:cNvSpPr>
          <p:nvPr>
            <p:ph type="title"/>
          </p:nvPr>
        </p:nvSpPr>
        <p:spPr>
          <a:xfrm>
            <a:off x="2431464" y="116632"/>
            <a:ext cx="9144331" cy="663340"/>
          </a:xfrm>
          <a:prstGeom prst="rect">
            <a:avLst/>
          </a:prstGeom>
        </p:spPr>
        <p:txBody>
          <a:bodyPr vert="horz" lIns="91440" tIns="45720" rIns="91440" bIns="45720" rtlCol="0" anchor="ctr">
            <a:normAutofit/>
          </a:bodyPr>
          <a:lstStyle/>
          <a:p>
            <a:r>
              <a:rPr lang="en-US" dirty="0"/>
              <a:t>Click to edit Master title style</a:t>
            </a:r>
          </a:p>
        </p:txBody>
      </p:sp>
      <p:sp>
        <p:nvSpPr>
          <p:cNvPr id="5" name="Slide Number Placeholder 5"/>
          <p:cNvSpPr txBox="1">
            <a:spLocks/>
          </p:cNvSpPr>
          <p:nvPr userDrawn="1"/>
        </p:nvSpPr>
        <p:spPr>
          <a:xfrm>
            <a:off x="11575795" y="6550223"/>
            <a:ext cx="609600" cy="261610"/>
          </a:xfrm>
          <a:prstGeom prst="rect">
            <a:avLst/>
          </a:prstGeom>
          <a:noFill/>
          <a:ln>
            <a:noFill/>
          </a:ln>
        </p:spPr>
        <p:txBody>
          <a:bodyPr wrap="square" rtlCol="0">
            <a:spAutoFit/>
          </a:bodyPr>
          <a:lstStyle>
            <a:defPPr>
              <a:defRPr lang="en-US"/>
            </a:defPPr>
            <a:lvl1pPr marL="0" algn="l" defTabSz="914400" rtl="0" eaLnBrk="1" latinLnBrk="0" hangingPunct="1">
              <a:defRPr lang="en-US" sz="1400" b="1" kern="1200" smtClean="0">
                <a:solidFill>
                  <a:schemeClr val="bg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93CF724-F9E0-44B8-95BD-D38D8B22F53D}" type="slidenum">
              <a:rPr kumimoji="0" lang="es-ES" sz="1100" b="0" i="0" u="none" strike="noStrike" kern="1200" cap="none" spc="0" normalizeH="0" baseline="0" noProof="0">
                <a:ln>
                  <a:noFill/>
                </a:ln>
                <a:solidFill>
                  <a:prstClr val="white"/>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4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183213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s-ES" dirty="0"/>
              <a:t>Haga clic para modificar </a:t>
            </a:r>
            <a:br>
              <a:rPr lang="es-ES" dirty="0"/>
            </a:br>
            <a:r>
              <a:rPr lang="es-ES" dirty="0"/>
              <a:t>el estilo de título del patrón</a:t>
            </a:r>
            <a:endParaRPr lang="en-US" dirty="0"/>
          </a:p>
        </p:txBody>
      </p:sp>
      <p:sp>
        <p:nvSpPr>
          <p:cNvPr id="3" name="Content Placeholder 2"/>
          <p:cNvSpPr>
            <a:spLocks noGrp="1"/>
          </p:cNvSpPr>
          <p:nvPr>
            <p:ph sz="half" idx="1"/>
          </p:nvPr>
        </p:nvSpPr>
        <p:spPr>
          <a:xfrm>
            <a:off x="838200" y="1608367"/>
            <a:ext cx="5181600" cy="5389333"/>
          </a:xfrm>
        </p:spPr>
        <p:txBody>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Content Placeholder 3"/>
          <p:cNvSpPr>
            <a:spLocks noGrp="1"/>
          </p:cNvSpPr>
          <p:nvPr>
            <p:ph sz="half" idx="2"/>
          </p:nvPr>
        </p:nvSpPr>
        <p:spPr>
          <a:xfrm>
            <a:off x="6172200" y="1608367"/>
            <a:ext cx="5181600" cy="538933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2F20AF5B-93B9-45F9-AD4F-ED228E0F92C0}" type="datetime1">
              <a:rPr lang="es-ES" smtClean="0"/>
              <a:t>26/8/22</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59A3C1E9-1E17-4B2D-975E-2F80F7CB45F8}" type="slidenum">
              <a:rPr lang="es-ES" smtClean="0"/>
              <a:t>‹#›</a:t>
            </a:fld>
            <a:endParaRPr lang="es-ES"/>
          </a:p>
        </p:txBody>
      </p:sp>
    </p:spTree>
    <p:extLst>
      <p:ext uri="{BB962C8B-B14F-4D97-AF65-F5344CB8AC3E}">
        <p14:creationId xmlns:p14="http://schemas.microsoft.com/office/powerpoint/2010/main" val="15101045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Placeholder 1"/>
          <p:cNvSpPr>
            <a:spLocks noGrp="1"/>
          </p:cNvSpPr>
          <p:nvPr>
            <p:ph type="title"/>
          </p:nvPr>
        </p:nvSpPr>
        <p:spPr>
          <a:xfrm>
            <a:off x="2351584" y="116632"/>
            <a:ext cx="9336352" cy="663340"/>
          </a:xfrm>
          <a:prstGeom prst="rect">
            <a:avLst/>
          </a:prstGeom>
        </p:spPr>
        <p:txBody>
          <a:bodyPr vert="horz" lIns="91440" tIns="45720" rIns="91440" bIns="45720" rtlCol="0" anchor="ctr">
            <a:normAutofit/>
          </a:bodyPr>
          <a:lstStyle/>
          <a:p>
            <a:r>
              <a:rPr lang="en-US" dirty="0"/>
              <a:t>Click to edit Master title style</a:t>
            </a:r>
          </a:p>
        </p:txBody>
      </p:sp>
      <p:sp>
        <p:nvSpPr>
          <p:cNvPr id="5" name="Slide Number Placeholder 5"/>
          <p:cNvSpPr txBox="1">
            <a:spLocks/>
          </p:cNvSpPr>
          <p:nvPr userDrawn="1"/>
        </p:nvSpPr>
        <p:spPr>
          <a:xfrm>
            <a:off x="11575795" y="6550223"/>
            <a:ext cx="609600" cy="261610"/>
          </a:xfrm>
          <a:prstGeom prst="rect">
            <a:avLst/>
          </a:prstGeom>
          <a:noFill/>
          <a:ln>
            <a:noFill/>
          </a:ln>
        </p:spPr>
        <p:txBody>
          <a:bodyPr wrap="square" rtlCol="0">
            <a:spAutoFit/>
          </a:bodyPr>
          <a:lstStyle>
            <a:defPPr>
              <a:defRPr lang="en-US"/>
            </a:defPPr>
            <a:lvl1pPr marL="0" algn="l" defTabSz="914400" rtl="0" eaLnBrk="1" latinLnBrk="0" hangingPunct="1">
              <a:defRPr lang="en-US" sz="1400" b="1" kern="1200" smtClean="0">
                <a:solidFill>
                  <a:schemeClr val="bg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93CF724-F9E0-44B8-95BD-D38D8B22F53D}" type="slidenum">
              <a:rPr kumimoji="0" lang="es-ES" sz="1100" b="0" i="0" u="none" strike="noStrike" kern="1200" cap="none" spc="0" normalizeH="0" baseline="0" noProof="0">
                <a:ln>
                  <a:noFill/>
                </a:ln>
                <a:solidFill>
                  <a:prstClr val="white"/>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4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235509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5_Title Slide">
    <p:spTree>
      <p:nvGrpSpPr>
        <p:cNvPr id="1" name=""/>
        <p:cNvGrpSpPr/>
        <p:nvPr/>
      </p:nvGrpSpPr>
      <p:grpSpPr>
        <a:xfrm>
          <a:off x="0" y="0"/>
          <a:ext cx="0" cy="0"/>
          <a:chOff x="0" y="0"/>
          <a:chExt cx="0" cy="0"/>
        </a:xfrm>
      </p:grpSpPr>
      <p:sp>
        <p:nvSpPr>
          <p:cNvPr id="7" name="Footer Placeholder 2"/>
          <p:cNvSpPr>
            <a:spLocks noGrp="1"/>
          </p:cNvSpPr>
          <p:nvPr>
            <p:ph type="ftr" sz="quarter" idx="3"/>
          </p:nvPr>
        </p:nvSpPr>
        <p:spPr>
          <a:xfrm>
            <a:off x="0" y="6464189"/>
            <a:ext cx="121920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dirty="0">
                <a:solidFill>
                  <a:prstClr val="black">
                    <a:tint val="75000"/>
                  </a:prstClr>
                </a:solidFill>
              </a:rPr>
              <a:t>STRATEGIES TOWARDS ACHIEVING A TOP LEVEL OF SCIENTIFIC EXCELLENCE at the UAB Campus     -      Oct 17, 2016 </a:t>
            </a:r>
          </a:p>
        </p:txBody>
      </p:sp>
      <p:sp>
        <p:nvSpPr>
          <p:cNvPr id="14" name="Text Placeholder 13"/>
          <p:cNvSpPr>
            <a:spLocks noGrp="1"/>
          </p:cNvSpPr>
          <p:nvPr>
            <p:ph type="body" sz="quarter" idx="10"/>
          </p:nvPr>
        </p:nvSpPr>
        <p:spPr>
          <a:xfrm>
            <a:off x="431800" y="323851"/>
            <a:ext cx="8210024" cy="694591"/>
          </a:xfrm>
          <a:prstGeom prst="rect">
            <a:avLst/>
          </a:prstGeom>
        </p:spPr>
        <p:txBody>
          <a:bodyPr vert="horz"/>
          <a:lstStyle>
            <a:lvl1pPr marL="0" indent="0">
              <a:buNone/>
              <a:defRPr b="1">
                <a:solidFill>
                  <a:schemeClr val="tx2">
                    <a:lumMod val="75000"/>
                  </a:schemeClr>
                </a:solidFill>
              </a:defRPr>
            </a:lvl1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text</a:t>
            </a:r>
            <a:r>
              <a:rPr lang="es-ES_tradnl" dirty="0"/>
              <a:t> </a:t>
            </a:r>
            <a:r>
              <a:rPr lang="es-ES_tradnl" dirty="0" err="1"/>
              <a:t>styles</a:t>
            </a:r>
            <a:endParaRPr lang="es-ES_tradnl" dirty="0"/>
          </a:p>
        </p:txBody>
      </p:sp>
    </p:spTree>
    <p:extLst>
      <p:ext uri="{BB962C8B-B14F-4D97-AF65-F5344CB8AC3E}">
        <p14:creationId xmlns:p14="http://schemas.microsoft.com/office/powerpoint/2010/main" val="20606128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10" name="Title 9"/>
          <p:cNvSpPr>
            <a:spLocks noGrp="1"/>
          </p:cNvSpPr>
          <p:nvPr>
            <p:ph type="title"/>
          </p:nvPr>
        </p:nvSpPr>
        <p:spPr>
          <a:xfrm>
            <a:off x="2438400" y="304800"/>
            <a:ext cx="8737600" cy="630942"/>
          </a:xfrm>
          <a:prstGeom prst="rect">
            <a:avLst/>
          </a:prstGeom>
        </p:spPr>
        <p:txBody>
          <a:bodyPr/>
          <a:lstStyle>
            <a:lvl1pPr algn="l">
              <a:defRPr/>
            </a:lvl1pPr>
          </a:lstStyle>
          <a:p>
            <a:r>
              <a:rPr lang="en-US"/>
              <a:t>Click to edit Master title style</a:t>
            </a:r>
            <a:endParaRPr lang="en-US" dirty="0"/>
          </a:p>
        </p:txBody>
      </p:sp>
      <p:sp>
        <p:nvSpPr>
          <p:cNvPr id="4" name="Slide Number Placeholder 5"/>
          <p:cNvSpPr>
            <a:spLocks noGrp="1"/>
          </p:cNvSpPr>
          <p:nvPr>
            <p:ph type="sldNum" sz="quarter" idx="4"/>
          </p:nvPr>
        </p:nvSpPr>
        <p:spPr>
          <a:xfrm>
            <a:off x="11379200" y="304801"/>
            <a:ext cx="609600" cy="307777"/>
          </a:xfrm>
          <a:prstGeom prst="rect">
            <a:avLst/>
          </a:prstGeom>
          <a:noFill/>
          <a:ln>
            <a:noFill/>
          </a:ln>
        </p:spPr>
        <p:txBody>
          <a:bodyPr wrap="square" rtlCol="0">
            <a:spAutoFit/>
          </a:bodyPr>
          <a:lstStyle>
            <a:lvl1pPr>
              <a:defRPr lang="en-US" sz="1400" b="1" smtClean="0">
                <a:solidFill>
                  <a:schemeClr val="bg1"/>
                </a:solidFill>
                <a:latin typeface="Arial" pitchFamily="34" charset="0"/>
                <a:cs typeface="Arial" pitchFamily="34" charset="0"/>
              </a:defRPr>
            </a:lvl1pPr>
          </a:lstStyle>
          <a:p>
            <a:pPr algn="r"/>
            <a:fld id="{393CF724-F9E0-44B8-95BD-D38D8B22F53D}" type="slidenum">
              <a:rPr lang="es-ES" smtClean="0"/>
              <a:pPr algn="r"/>
              <a:t>‹#›</a:t>
            </a:fld>
            <a:endParaRPr lang="es-ES" dirty="0"/>
          </a:p>
        </p:txBody>
      </p:sp>
    </p:spTree>
    <p:extLst>
      <p:ext uri="{BB962C8B-B14F-4D97-AF65-F5344CB8AC3E}">
        <p14:creationId xmlns:p14="http://schemas.microsoft.com/office/powerpoint/2010/main" val="19737411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ítulo y objeto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2800" b="1">
                <a:latin typeface="+mn-lt"/>
              </a:defRPr>
            </a:lvl1pPr>
          </a:lstStyle>
          <a:p>
            <a:r>
              <a:rPr lang="es-ES" dirty="0"/>
              <a:t>Haga clic para modificar </a:t>
            </a:r>
            <a:br>
              <a:rPr lang="es-ES" dirty="0"/>
            </a:br>
            <a:r>
              <a:rPr lang="es-ES" dirty="0"/>
              <a:t>el estilo de título del patrón</a:t>
            </a:r>
            <a:endParaRPr lang="en-US" dirty="0"/>
          </a:p>
        </p:txBody>
      </p:sp>
      <p:sp>
        <p:nvSpPr>
          <p:cNvPr id="5" name="Footer Placeholder 4"/>
          <p:cNvSpPr>
            <a:spLocks noGrp="1"/>
          </p:cNvSpPr>
          <p:nvPr>
            <p:ph type="ftr" sz="quarter" idx="11"/>
          </p:nvPr>
        </p:nvSpPr>
        <p:spPr>
          <a:xfrm>
            <a:off x="838205" y="6532102"/>
            <a:ext cx="8534400" cy="300493"/>
          </a:xfrm>
        </p:spPr>
        <p:txBody>
          <a:bodyPr/>
          <a:lstStyle>
            <a:lvl1pPr>
              <a:defRPr>
                <a:latin typeface="+mn-lt"/>
              </a:defRPr>
            </a:lvl1pPr>
          </a:lstStyle>
          <a:p>
            <a:r>
              <a:rPr lang="en-US"/>
              <a:t>SAC 32 – 5-6 July 2021</a:t>
            </a:r>
            <a:endParaRPr lang="es-ES" dirty="0"/>
          </a:p>
        </p:txBody>
      </p:sp>
      <p:sp>
        <p:nvSpPr>
          <p:cNvPr id="6" name="Slide Number Placeholder 5"/>
          <p:cNvSpPr>
            <a:spLocks noGrp="1"/>
          </p:cNvSpPr>
          <p:nvPr>
            <p:ph type="sldNum" sz="quarter" idx="12"/>
          </p:nvPr>
        </p:nvSpPr>
        <p:spPr/>
        <p:txBody>
          <a:bodyPr/>
          <a:lstStyle/>
          <a:p>
            <a:fld id="{59A3C1E9-1E17-4B2D-975E-2F80F7CB45F8}" type="slidenum">
              <a:rPr lang="es-ES" smtClean="0"/>
              <a:t>‹#›</a:t>
            </a:fld>
            <a:endParaRPr lang="es-ES" dirty="0"/>
          </a:p>
        </p:txBody>
      </p:sp>
    </p:spTree>
    <p:extLst>
      <p:ext uri="{BB962C8B-B14F-4D97-AF65-F5344CB8AC3E}">
        <p14:creationId xmlns:p14="http://schemas.microsoft.com/office/powerpoint/2010/main" val="26983740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5BA2D0-7539-E849-A655-2CB048C030CE}"/>
              </a:ext>
            </a:extLst>
          </p:cNvPr>
          <p:cNvSpPr>
            <a:spLocks noGrp="1"/>
          </p:cNvSpPr>
          <p:nvPr>
            <p:ph type="title"/>
          </p:nvPr>
        </p:nvSpPr>
        <p:spPr>
          <a:xfrm>
            <a:off x="2500132" y="365125"/>
            <a:ext cx="8853668" cy="1325563"/>
          </a:xfrm>
          <a:prstGeom prst="rect">
            <a:avLst/>
          </a:prstGeom>
        </p:spPr>
        <p:txBody>
          <a:bodyPr/>
          <a:lstStyle>
            <a:lvl1pPr>
              <a:defRPr sz="4000">
                <a:latin typeface="Arial" panose="020B0604020202020204" pitchFamily="34" charset="0"/>
                <a:cs typeface="Arial" panose="020B0604020202020204" pitchFamily="34" charset="0"/>
              </a:defRPr>
            </a:lvl1pPr>
          </a:lstStyle>
          <a:p>
            <a:r>
              <a:rPr lang="es-ES" dirty="0"/>
              <a:t>Haga clic para modificar el estilo de título del patrón</a:t>
            </a:r>
          </a:p>
        </p:txBody>
      </p:sp>
      <p:sp>
        <p:nvSpPr>
          <p:cNvPr id="3" name="Marcador de contenido 2">
            <a:extLst>
              <a:ext uri="{FF2B5EF4-FFF2-40B4-BE49-F238E27FC236}">
                <a16:creationId xmlns:a16="http://schemas.microsoft.com/office/drawing/2014/main" id="{CB741E18-79F4-D04D-9571-E7DDAF4BDB19}"/>
              </a:ext>
            </a:extLst>
          </p:cNvPr>
          <p:cNvSpPr>
            <a:spLocks noGrp="1"/>
          </p:cNvSpPr>
          <p:nvPr>
            <p:ph idx="1"/>
          </p:nvPr>
        </p:nvSpPr>
        <p:spPr>
          <a:xfrm>
            <a:off x="838200" y="1825625"/>
            <a:ext cx="10515600" cy="4351338"/>
          </a:xfrm>
          <a:prstGeom prst="rect">
            <a:avLst/>
          </a:prstGeom>
        </p:spPr>
        <p:txBody>
          <a:bodyPr/>
          <a:lstStyle>
            <a:lvl1pPr>
              <a:defRPr>
                <a:latin typeface="Arial" panose="020B0604020202020204" pitchFamily="34" charset="0"/>
                <a:cs typeface="Arial" panose="020B0604020202020204" pitchFamily="34" charset="0"/>
              </a:defRPr>
            </a:lvl1pPr>
          </a:lstStyle>
          <a:p>
            <a:r>
              <a:rPr lang="es-ES" dirty="0"/>
              <a:t>Editar los estilos de texto del patrón
Segundo nivel
Tercer nivel
Cuarto nivel
Quinto nivel</a:t>
            </a:r>
          </a:p>
        </p:txBody>
      </p:sp>
      <p:sp>
        <p:nvSpPr>
          <p:cNvPr id="4" name="Marcador de fecha 3">
            <a:extLst>
              <a:ext uri="{FF2B5EF4-FFF2-40B4-BE49-F238E27FC236}">
                <a16:creationId xmlns:a16="http://schemas.microsoft.com/office/drawing/2014/main" id="{5554240C-E018-CE40-B731-F82B2A4B2274}"/>
              </a:ext>
            </a:extLst>
          </p:cNvPr>
          <p:cNvSpPr>
            <a:spLocks noGrp="1"/>
          </p:cNvSpPr>
          <p:nvPr>
            <p:ph type="dt" sz="half" idx="10"/>
          </p:nvPr>
        </p:nvSpPr>
        <p:spPr>
          <a:xfrm>
            <a:off x="1498547" y="6492875"/>
            <a:ext cx="2743200" cy="365125"/>
          </a:xfrm>
          <a:prstGeom prst="rect">
            <a:avLst/>
          </a:prstGeom>
        </p:spPr>
        <p:txBody>
          <a:bodyPr/>
          <a:lstStyle>
            <a:lvl1pPr>
              <a:defRPr sz="1200">
                <a:latin typeface="Arial" panose="020B0604020202020204" pitchFamily="34" charset="0"/>
                <a:cs typeface="Arial" panose="020B0604020202020204" pitchFamily="34" charset="0"/>
              </a:defRPr>
            </a:lvl1pPr>
          </a:lstStyle>
          <a:p>
            <a:fld id="{5FACE1E6-9E2D-4EEA-9C1C-18BBA9269262}" type="datetime1">
              <a:rPr lang="es-ES" smtClean="0"/>
              <a:t>5/9/22</a:t>
            </a:fld>
            <a:endParaRPr lang="es-ES" dirty="0"/>
          </a:p>
        </p:txBody>
      </p:sp>
      <p:sp>
        <p:nvSpPr>
          <p:cNvPr id="5" name="Marcador de pie de página 4">
            <a:extLst>
              <a:ext uri="{FF2B5EF4-FFF2-40B4-BE49-F238E27FC236}">
                <a16:creationId xmlns:a16="http://schemas.microsoft.com/office/drawing/2014/main" id="{E789A8D2-B1DC-7344-8BC7-7BF632CDEF93}"/>
              </a:ext>
            </a:extLst>
          </p:cNvPr>
          <p:cNvSpPr>
            <a:spLocks noGrp="1"/>
          </p:cNvSpPr>
          <p:nvPr>
            <p:ph type="ftr" sz="quarter" idx="11"/>
          </p:nvPr>
        </p:nvSpPr>
        <p:spPr>
          <a:xfrm>
            <a:off x="4385439" y="6492874"/>
            <a:ext cx="4114800" cy="365125"/>
          </a:xfrm>
          <a:prstGeom prst="rect">
            <a:avLst/>
          </a:prstGeom>
        </p:spPr>
        <p:txBody>
          <a:bodyPr/>
          <a:lstStyle>
            <a:lvl1pPr>
              <a:defRPr sz="1200">
                <a:latin typeface="Arial" panose="020B0604020202020204" pitchFamily="34" charset="0"/>
                <a:cs typeface="Arial" panose="020B0604020202020204" pitchFamily="34" charset="0"/>
              </a:defRPr>
            </a:lvl1pPr>
          </a:lstStyle>
          <a:p>
            <a:endParaRPr lang="es-ES" dirty="0"/>
          </a:p>
        </p:txBody>
      </p:sp>
      <p:sp>
        <p:nvSpPr>
          <p:cNvPr id="7" name="TextBox 6"/>
          <p:cNvSpPr txBox="1"/>
          <p:nvPr userDrawn="1"/>
        </p:nvSpPr>
        <p:spPr>
          <a:xfrm>
            <a:off x="40511" y="6452886"/>
            <a:ext cx="653969" cy="307777"/>
          </a:xfrm>
          <a:prstGeom prst="rect">
            <a:avLst/>
          </a:prstGeom>
          <a:noFill/>
        </p:spPr>
        <p:txBody>
          <a:bodyPr wrap="square" rtlCol="0">
            <a:spAutoFit/>
          </a:bodyPr>
          <a:lstStyle/>
          <a:p>
            <a:fld id="{3E8C161A-80F2-483A-8E87-083537F656BA}" type="slidenum">
              <a:rPr lang="en-US" sz="1400" smtClean="0">
                <a:solidFill>
                  <a:schemeClr val="bg1"/>
                </a:solidFill>
                <a:latin typeface="Arial" panose="020B0604020202020204" pitchFamily="34" charset="0"/>
                <a:cs typeface="Arial" panose="020B0604020202020204" pitchFamily="34" charset="0"/>
              </a:rPr>
              <a:t>‹#›</a:t>
            </a:fld>
            <a:endParaRPr lang="en-US" sz="1400" dirty="0">
              <a:solidFill>
                <a:schemeClr val="bg1"/>
              </a:solidFill>
              <a:latin typeface="Arial" panose="020B0604020202020204" pitchFamily="34" charset="0"/>
              <a:cs typeface="Arial" panose="020B0604020202020204" pitchFamily="34" charset="0"/>
            </a:endParaRPr>
          </a:p>
        </p:txBody>
      </p:sp>
      <p:sp>
        <p:nvSpPr>
          <p:cNvPr id="8" name="Content Placeholder 7"/>
          <p:cNvSpPr>
            <a:spLocks noGrp="1"/>
          </p:cNvSpPr>
          <p:nvPr>
            <p:ph sz="quarter" idx="12"/>
          </p:nvPr>
        </p:nvSpPr>
        <p:spPr>
          <a:xfrm>
            <a:off x="8786813" y="6492875"/>
            <a:ext cx="2566987" cy="307975"/>
          </a:xfrm>
          <a:prstGeom prst="rect">
            <a:avLst/>
          </a:prstGeom>
        </p:spPr>
        <p:txBody>
          <a:bodyPr/>
          <a:lstStyle>
            <a:lvl1pPr marL="0" indent="0">
              <a:buNone/>
              <a:defRPr lang="en-US" sz="1200" smtClean="0">
                <a:latin typeface="Arial" panose="020B0604020202020204" pitchFamily="34" charset="0"/>
                <a:cs typeface="Arial" panose="020B0604020202020204" pitchFamily="34" charset="0"/>
              </a:defRPr>
            </a:lvl1pPr>
            <a:lvl2pPr>
              <a:defRPr lang="en-US" sz="1800" smtClean="0"/>
            </a:lvl2pPr>
            <a:lvl3pPr>
              <a:defRPr lang="en-US" sz="1800" smtClean="0"/>
            </a:lvl3pPr>
            <a:lvl4pPr>
              <a:defRPr lang="en-US" smtClean="0"/>
            </a:lvl4pPr>
            <a:lvl5pPr>
              <a:defRPr lang="en-US"/>
            </a:lvl5pPr>
          </a:lstStyle>
          <a:p>
            <a:pPr marL="0" lvl="0"/>
            <a:endParaRPr lang="en-US" dirty="0"/>
          </a:p>
        </p:txBody>
      </p:sp>
    </p:spTree>
    <p:extLst>
      <p:ext uri="{BB962C8B-B14F-4D97-AF65-F5344CB8AC3E}">
        <p14:creationId xmlns:p14="http://schemas.microsoft.com/office/powerpoint/2010/main" val="21051234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b="1">
                <a:latin typeface="+mn-lt"/>
              </a:defRPr>
            </a:lvl1pPr>
          </a:lstStyle>
          <a:p>
            <a:r>
              <a:rPr lang="en-US" dirty="0"/>
              <a:t>Click to edit Master title style</a:t>
            </a:r>
          </a:p>
        </p:txBody>
      </p:sp>
      <p:sp>
        <p:nvSpPr>
          <p:cNvPr id="3" name="Content Placeholder 2"/>
          <p:cNvSpPr>
            <a:spLocks noGrp="1"/>
          </p:cNvSpPr>
          <p:nvPr>
            <p:ph idx="1"/>
          </p:nvPr>
        </p:nvSpPr>
        <p:spPr>
          <a:xfrm>
            <a:off x="812800" y="1295401"/>
            <a:ext cx="5435757" cy="2215663"/>
          </a:xfrm>
          <a:solidFill>
            <a:srgbClr val="DEDFE6"/>
          </a:solidFill>
        </p:spPr>
        <p:txBody>
          <a:bodyPr/>
          <a:lstStyle>
            <a:lvl1pPr marL="0" indent="0">
              <a:buFont typeface="+mj-lt"/>
              <a:buNone/>
              <a:defRPr>
                <a:solidFill>
                  <a:srgbClr val="112E50"/>
                </a:solidFill>
                <a:latin typeface="+mn-lt"/>
              </a:defRPr>
            </a:lvl1pPr>
          </a:lstStyle>
          <a:p>
            <a:pPr lvl="0"/>
            <a:r>
              <a:rPr lang="en-US" dirty="0"/>
              <a:t>Click to edit Master text styles</a:t>
            </a:r>
          </a:p>
        </p:txBody>
      </p:sp>
      <p:sp>
        <p:nvSpPr>
          <p:cNvPr id="5" name="Content Placeholder 2"/>
          <p:cNvSpPr>
            <a:spLocks noGrp="1"/>
          </p:cNvSpPr>
          <p:nvPr>
            <p:ph idx="13"/>
          </p:nvPr>
        </p:nvSpPr>
        <p:spPr>
          <a:xfrm>
            <a:off x="812800" y="3505201"/>
            <a:ext cx="5435757" cy="2215663"/>
          </a:xfrm>
          <a:solidFill>
            <a:srgbClr val="979F07"/>
          </a:solidFill>
        </p:spPr>
        <p:txBody>
          <a:bodyPr/>
          <a:lstStyle>
            <a:lvl1pPr marL="0" indent="0">
              <a:buFont typeface="+mj-lt"/>
              <a:buNone/>
              <a:defRPr>
                <a:solidFill>
                  <a:schemeClr val="bg1"/>
                </a:solidFill>
                <a:latin typeface="+mn-lt"/>
              </a:defRPr>
            </a:lvl1pPr>
          </a:lstStyle>
          <a:p>
            <a:pPr lvl="0"/>
            <a:r>
              <a:rPr lang="en-US" dirty="0"/>
              <a:t>Click to edit Master text styles</a:t>
            </a:r>
          </a:p>
        </p:txBody>
      </p:sp>
      <p:sp>
        <p:nvSpPr>
          <p:cNvPr id="7" name="Content Placeholder 2"/>
          <p:cNvSpPr>
            <a:spLocks noGrp="1"/>
          </p:cNvSpPr>
          <p:nvPr>
            <p:ph idx="14"/>
          </p:nvPr>
        </p:nvSpPr>
        <p:spPr>
          <a:xfrm>
            <a:off x="6248244" y="1295401"/>
            <a:ext cx="5435757" cy="2215663"/>
          </a:xfrm>
          <a:solidFill>
            <a:srgbClr val="88A0B8"/>
          </a:solidFill>
        </p:spPr>
        <p:txBody>
          <a:bodyPr/>
          <a:lstStyle>
            <a:lvl1pPr marL="0" indent="0">
              <a:buFont typeface="+mj-lt"/>
              <a:buNone/>
              <a:defRPr>
                <a:solidFill>
                  <a:schemeClr val="bg1"/>
                </a:solidFill>
                <a:latin typeface="+mn-lt"/>
              </a:defRPr>
            </a:lvl1pPr>
          </a:lstStyle>
          <a:p>
            <a:pPr lvl="0"/>
            <a:r>
              <a:rPr lang="en-US" dirty="0"/>
              <a:t>Click to edit Master text styles</a:t>
            </a:r>
          </a:p>
        </p:txBody>
      </p:sp>
      <p:sp>
        <p:nvSpPr>
          <p:cNvPr id="8" name="Content Placeholder 2"/>
          <p:cNvSpPr>
            <a:spLocks noGrp="1"/>
          </p:cNvSpPr>
          <p:nvPr>
            <p:ph idx="15"/>
          </p:nvPr>
        </p:nvSpPr>
        <p:spPr>
          <a:xfrm>
            <a:off x="6248244" y="3505201"/>
            <a:ext cx="5435757" cy="2215663"/>
          </a:xfrm>
          <a:solidFill>
            <a:srgbClr val="125E9F"/>
          </a:solidFill>
        </p:spPr>
        <p:txBody>
          <a:bodyPr/>
          <a:lstStyle>
            <a:lvl1pPr marL="0" indent="0">
              <a:buFont typeface="+mj-lt"/>
              <a:buNone/>
              <a:defRPr>
                <a:solidFill>
                  <a:schemeClr val="bg1"/>
                </a:solidFill>
                <a:latin typeface="+mn-lt"/>
              </a:defRPr>
            </a:lvl1pPr>
          </a:lstStyle>
          <a:p>
            <a:pPr lvl="0"/>
            <a:r>
              <a:rPr lang="en-US" dirty="0"/>
              <a:t>Click to edit Master text styles</a:t>
            </a:r>
          </a:p>
        </p:txBody>
      </p:sp>
      <p:sp>
        <p:nvSpPr>
          <p:cNvPr id="9" name="Slide Number Placeholder 5"/>
          <p:cNvSpPr>
            <a:spLocks noGrp="1"/>
          </p:cNvSpPr>
          <p:nvPr>
            <p:ph type="sldNum" sz="quarter" idx="4"/>
          </p:nvPr>
        </p:nvSpPr>
        <p:spPr>
          <a:xfrm>
            <a:off x="11379200" y="304802"/>
            <a:ext cx="609600" cy="307777"/>
          </a:xfrm>
          <a:prstGeom prst="rect">
            <a:avLst/>
          </a:prstGeom>
          <a:noFill/>
          <a:ln>
            <a:noFill/>
          </a:ln>
        </p:spPr>
        <p:txBody>
          <a:bodyPr wrap="square" rtlCol="0">
            <a:spAutoFit/>
          </a:bodyPr>
          <a:lstStyle>
            <a:lvl1pPr>
              <a:defRPr lang="en-US" sz="1400" b="1" smtClean="0">
                <a:solidFill>
                  <a:schemeClr val="bg1"/>
                </a:solidFill>
                <a:latin typeface="Arial" pitchFamily="34" charset="0"/>
                <a:cs typeface="Arial" pitchFamily="34" charset="0"/>
              </a:defRPr>
            </a:lvl1pPr>
          </a:lstStyle>
          <a:p>
            <a:pPr algn="r"/>
            <a:fld id="{393CF724-F9E0-44B8-95BD-D38D8B22F53D}" type="slidenum">
              <a:rPr lang="es-ES" smtClean="0">
                <a:solidFill>
                  <a:prstClr val="white"/>
                </a:solidFill>
              </a:rPr>
              <a:pPr algn="r"/>
              <a:t>‹#›</a:t>
            </a:fld>
            <a:endParaRPr lang="es-ES" dirty="0">
              <a:solidFill>
                <a:prstClr val="white"/>
              </a:solidFill>
            </a:endParaRPr>
          </a:p>
        </p:txBody>
      </p:sp>
      <p:sp>
        <p:nvSpPr>
          <p:cNvPr id="11" name="Slide Number Placeholder 5"/>
          <p:cNvSpPr txBox="1">
            <a:spLocks/>
          </p:cNvSpPr>
          <p:nvPr userDrawn="1"/>
        </p:nvSpPr>
        <p:spPr>
          <a:xfrm>
            <a:off x="11575795" y="6550224"/>
            <a:ext cx="609600" cy="261610"/>
          </a:xfrm>
          <a:prstGeom prst="rect">
            <a:avLst/>
          </a:prstGeom>
          <a:noFill/>
          <a:ln>
            <a:noFill/>
          </a:ln>
        </p:spPr>
        <p:txBody>
          <a:bodyPr wrap="square" rtlCol="0">
            <a:spAutoFit/>
          </a:bodyPr>
          <a:lstStyle>
            <a:defPPr>
              <a:defRPr lang="en-US"/>
            </a:defPPr>
            <a:lvl1pPr marL="0" algn="l" defTabSz="914400" rtl="0" eaLnBrk="1" latinLnBrk="0" hangingPunct="1">
              <a:defRPr lang="en-US" sz="1100" b="0" kern="1200" smtClean="0">
                <a:solidFill>
                  <a:schemeClr val="bg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fld id="{393CF724-F9E0-44B8-95BD-D38D8B22F53D}" type="slidenum">
              <a:rPr kumimoji="0" lang="es-ES" sz="1100" b="0" i="0" u="none" strike="noStrike" kern="1200" cap="none" spc="0" normalizeH="0" baseline="0" noProof="0">
                <a:ln>
                  <a:noFill/>
                </a:ln>
                <a:solidFill>
                  <a:prstClr val="white"/>
                </a:solidFill>
                <a:effectLst/>
                <a:uLnTx/>
                <a:uFillTx/>
                <a:latin typeface="Arial" pitchFamily="34" charset="0"/>
                <a:ea typeface="+mn-ea"/>
                <a:cs typeface="Arial" pitchFamily="34" charset="0"/>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s-ES" sz="11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936816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Placeholder 1"/>
          <p:cNvSpPr>
            <a:spLocks noGrp="1"/>
          </p:cNvSpPr>
          <p:nvPr>
            <p:ph type="title"/>
          </p:nvPr>
        </p:nvSpPr>
        <p:spPr>
          <a:xfrm>
            <a:off x="2274297" y="188640"/>
            <a:ext cx="9244608" cy="663340"/>
          </a:xfrm>
          <a:prstGeom prst="rect">
            <a:avLst/>
          </a:prstGeom>
        </p:spPr>
        <p:txBody>
          <a:bodyPr vert="horz" lIns="91440" tIns="45720" rIns="91440" bIns="45720" rtlCol="0" anchor="ctr">
            <a:normAutofit/>
          </a:bodyPr>
          <a:lstStyle>
            <a:lvl1pPr>
              <a:defRPr sz="3200"/>
            </a:lvl1pPr>
          </a:lstStyle>
          <a:p>
            <a:r>
              <a:rPr lang="en-US" dirty="0"/>
              <a:t>Click to edit Master title style</a:t>
            </a:r>
          </a:p>
        </p:txBody>
      </p:sp>
      <p:sp>
        <p:nvSpPr>
          <p:cNvPr id="5" name="Slide Number Placeholder 5"/>
          <p:cNvSpPr txBox="1">
            <a:spLocks/>
          </p:cNvSpPr>
          <p:nvPr userDrawn="1"/>
        </p:nvSpPr>
        <p:spPr>
          <a:xfrm>
            <a:off x="11575795" y="6550223"/>
            <a:ext cx="609600" cy="261610"/>
          </a:xfrm>
          <a:prstGeom prst="rect">
            <a:avLst/>
          </a:prstGeom>
          <a:noFill/>
          <a:ln>
            <a:noFill/>
          </a:ln>
        </p:spPr>
        <p:txBody>
          <a:bodyPr wrap="square" rtlCol="0">
            <a:spAutoFit/>
          </a:bodyPr>
          <a:lstStyle>
            <a:defPPr>
              <a:defRPr lang="en-US"/>
            </a:defPPr>
            <a:lvl1pPr marL="0" algn="l" defTabSz="914400" rtl="0" eaLnBrk="1" latinLnBrk="0" hangingPunct="1">
              <a:defRPr lang="en-US" sz="1400" b="1" kern="1200" smtClean="0">
                <a:solidFill>
                  <a:schemeClr val="bg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93CF724-F9E0-44B8-95BD-D38D8B22F53D}" type="slidenum">
              <a:rPr kumimoji="0" lang="es-ES" sz="1100" b="0" i="0" u="none" strike="noStrike" kern="1200" cap="none" spc="0" normalizeH="0" baseline="0" noProof="0">
                <a:ln>
                  <a:noFill/>
                </a:ln>
                <a:solidFill>
                  <a:prstClr val="white"/>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4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285935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93" y="365128"/>
            <a:ext cx="9447212" cy="1325563"/>
          </a:xfrm>
        </p:spPr>
        <p:txBody>
          <a:bodyPr/>
          <a:lstStyle>
            <a:lvl1pPr>
              <a:defRPr/>
            </a:lvl1pPr>
          </a:lstStyle>
          <a:p>
            <a:r>
              <a:rPr lang="es-ES" dirty="0"/>
              <a:t>Haga clic para modificar </a:t>
            </a:r>
            <a:br>
              <a:rPr lang="es-ES" dirty="0"/>
            </a:br>
            <a:r>
              <a:rPr lang="es-ES" dirty="0"/>
              <a:t>el estilo de título del patrón</a:t>
            </a:r>
            <a:endParaRPr lang="en-US" dirty="0"/>
          </a:p>
        </p:txBody>
      </p:sp>
      <p:sp>
        <p:nvSpPr>
          <p:cNvPr id="3" name="Text Placeholder 2"/>
          <p:cNvSpPr>
            <a:spLocks noGrp="1"/>
          </p:cNvSpPr>
          <p:nvPr>
            <p:ph type="body" idx="1"/>
          </p:nvPr>
        </p:nvSpPr>
        <p:spPr>
          <a:xfrm>
            <a:off x="839789" y="1681163"/>
            <a:ext cx="5157787" cy="823912"/>
          </a:xfrm>
        </p:spPr>
        <p:txBody>
          <a:bodyPr anchor="ctr">
            <a:normAutofit/>
          </a:bodyPr>
          <a:lstStyle>
            <a:lvl1pPr marL="0" indent="0">
              <a:buNone/>
              <a:defRPr sz="2133" b="0">
                <a:solidFill>
                  <a:srgbClr val="88A0B8"/>
                </a:solidFill>
                <a:latin typeface="Arial Black" panose="020B0A04020102020204" pitchFamily="34" charset="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s-ES" dirty="0"/>
              <a:t>Haga clic para modificar el estilo de texto del patrón</a:t>
            </a:r>
          </a:p>
        </p:txBody>
      </p:sp>
      <p:sp>
        <p:nvSpPr>
          <p:cNvPr id="4" name="Content Placeholder 3"/>
          <p:cNvSpPr>
            <a:spLocks noGrp="1"/>
          </p:cNvSpPr>
          <p:nvPr>
            <p:ph sz="half" idx="2"/>
          </p:nvPr>
        </p:nvSpPr>
        <p:spPr>
          <a:xfrm>
            <a:off x="839789" y="2505076"/>
            <a:ext cx="5157787" cy="4441825"/>
          </a:xfrm>
        </p:spPr>
        <p:txBody>
          <a:bodyPr>
            <a:normAutofit/>
          </a:bodyPr>
          <a:lstStyle>
            <a:lvl1pPr>
              <a:defRPr sz="1867"/>
            </a:lvl1pPr>
            <a:lvl2pPr>
              <a:defRPr sz="1867"/>
            </a:lvl2pPr>
            <a:lvl3pPr>
              <a:defRPr sz="1867"/>
            </a:lvl3pPr>
            <a:lvl4pPr>
              <a:defRPr sz="1867"/>
            </a:lvl4pPr>
            <a:lvl5pPr>
              <a:defRPr sz="1867"/>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5" name="Text Placeholder 4"/>
          <p:cNvSpPr>
            <a:spLocks noGrp="1"/>
          </p:cNvSpPr>
          <p:nvPr>
            <p:ph type="body" sz="quarter" idx="3"/>
          </p:nvPr>
        </p:nvSpPr>
        <p:spPr>
          <a:xfrm>
            <a:off x="6172205" y="1681163"/>
            <a:ext cx="5183188" cy="823912"/>
          </a:xfrm>
        </p:spPr>
        <p:txBody>
          <a:bodyPr anchor="ctr">
            <a:normAutofit/>
          </a:bodyPr>
          <a:lstStyle>
            <a:lvl1pPr marL="0" indent="0">
              <a:buNone/>
              <a:defRPr lang="es-ES" sz="2133" b="0" kern="1200" dirty="0" smtClean="0">
                <a:solidFill>
                  <a:srgbClr val="88A0B8"/>
                </a:solidFill>
                <a:latin typeface="Arial Black" panose="020B0A04020102020204" pitchFamily="34" charset="0"/>
                <a:ea typeface="+mn-ea"/>
                <a:cs typeface="Arial" panose="020B0604020202020204" pitchFamily="34" charset="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s-ES" dirty="0"/>
              <a:t>Haga clic para modificar el estilo de texto del patrón</a:t>
            </a:r>
          </a:p>
        </p:txBody>
      </p:sp>
      <p:sp>
        <p:nvSpPr>
          <p:cNvPr id="6" name="Content Placeholder 5"/>
          <p:cNvSpPr>
            <a:spLocks noGrp="1"/>
          </p:cNvSpPr>
          <p:nvPr>
            <p:ph sz="quarter" idx="4"/>
          </p:nvPr>
        </p:nvSpPr>
        <p:spPr>
          <a:xfrm>
            <a:off x="6172205" y="2505076"/>
            <a:ext cx="5183188" cy="4441825"/>
          </a:xfrm>
        </p:spPr>
        <p:txBody>
          <a:bodyPr>
            <a:normAutofit/>
          </a:bodyPr>
          <a:lstStyle>
            <a:lvl1pPr>
              <a:defRPr sz="1867"/>
            </a:lvl1pPr>
            <a:lvl2pPr>
              <a:defRPr sz="1867"/>
            </a:lvl2pPr>
            <a:lvl3pPr>
              <a:defRPr sz="1867"/>
            </a:lvl3pPr>
            <a:lvl4pPr>
              <a:defRPr sz="1867"/>
            </a:lvl4pPr>
            <a:lvl5pPr>
              <a:defRPr sz="1867"/>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7" name="Date Placeholder 6"/>
          <p:cNvSpPr>
            <a:spLocks noGrp="1"/>
          </p:cNvSpPr>
          <p:nvPr>
            <p:ph type="dt" sz="half" idx="10"/>
          </p:nvPr>
        </p:nvSpPr>
        <p:spPr/>
        <p:txBody>
          <a:bodyPr/>
          <a:lstStyle/>
          <a:p>
            <a:fld id="{7A39750E-4045-44B4-992E-4CB35650A328}" type="datetime1">
              <a:rPr lang="es-ES" smtClean="0"/>
              <a:t>26/8/22</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59A3C1E9-1E17-4B2D-975E-2F80F7CB45F8}" type="slidenum">
              <a:rPr lang="es-ES" smtClean="0"/>
              <a:t>‹#›</a:t>
            </a:fld>
            <a:endParaRPr lang="es-ES"/>
          </a:p>
        </p:txBody>
      </p:sp>
    </p:spTree>
    <p:extLst>
      <p:ext uri="{BB962C8B-B14F-4D97-AF65-F5344CB8AC3E}">
        <p14:creationId xmlns:p14="http://schemas.microsoft.com/office/powerpoint/2010/main" val="1879198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s-ES" dirty="0"/>
              <a:t>Haga clic para modificar </a:t>
            </a:r>
            <a:br>
              <a:rPr lang="es-ES" dirty="0"/>
            </a:br>
            <a:r>
              <a:rPr lang="es-ES" dirty="0"/>
              <a:t>el estilo de título del patrón</a:t>
            </a:r>
            <a:endParaRPr lang="en-US" dirty="0"/>
          </a:p>
        </p:txBody>
      </p:sp>
      <p:sp>
        <p:nvSpPr>
          <p:cNvPr id="3" name="Date Placeholder 2"/>
          <p:cNvSpPr>
            <a:spLocks noGrp="1"/>
          </p:cNvSpPr>
          <p:nvPr>
            <p:ph type="dt" sz="half" idx="10"/>
          </p:nvPr>
        </p:nvSpPr>
        <p:spPr/>
        <p:txBody>
          <a:bodyPr/>
          <a:lstStyle/>
          <a:p>
            <a:fld id="{B6B2549A-7626-436A-AA77-7CA4F38E38D9}" type="datetime1">
              <a:rPr lang="es-ES" smtClean="0"/>
              <a:t>26/8/22</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59A3C1E9-1E17-4B2D-975E-2F80F7CB45F8}" type="slidenum">
              <a:rPr lang="es-ES" smtClean="0"/>
              <a:t>‹#›</a:t>
            </a:fld>
            <a:endParaRPr lang="es-ES"/>
          </a:p>
        </p:txBody>
      </p:sp>
    </p:spTree>
    <p:extLst>
      <p:ext uri="{BB962C8B-B14F-4D97-AF65-F5344CB8AC3E}">
        <p14:creationId xmlns:p14="http://schemas.microsoft.com/office/powerpoint/2010/main" val="1795376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0256BF-FD26-450D-886A-2B66C992CF36}" type="datetime1">
              <a:rPr lang="es-ES" smtClean="0"/>
              <a:t>26/8/22</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59A3C1E9-1E17-4B2D-975E-2F80F7CB45F8}" type="slidenum">
              <a:rPr lang="es-ES" smtClean="0"/>
              <a:t>‹#›</a:t>
            </a:fld>
            <a:endParaRPr lang="es-ES"/>
          </a:p>
        </p:txBody>
      </p:sp>
    </p:spTree>
    <p:extLst>
      <p:ext uri="{BB962C8B-B14F-4D97-AF65-F5344CB8AC3E}">
        <p14:creationId xmlns:p14="http://schemas.microsoft.com/office/powerpoint/2010/main" val="1535777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7"/>
            <a:ext cx="3932237" cy="1069975"/>
          </a:xfrm>
        </p:spPr>
        <p:txBody>
          <a:bodyPr anchor="t">
            <a:normAutofit/>
          </a:bodyPr>
          <a:lstStyle>
            <a:lvl1pPr>
              <a:defRPr sz="2400"/>
            </a:lvl1pPr>
          </a:lstStyle>
          <a:p>
            <a:r>
              <a:rPr lang="es-ES" dirty="0"/>
              <a:t>Haga clic para modificar el estilo de título del patrón</a:t>
            </a:r>
            <a:endParaRPr lang="en-US" dirty="0"/>
          </a:p>
        </p:txBody>
      </p:sp>
      <p:sp>
        <p:nvSpPr>
          <p:cNvPr id="3" name="Content Placeholder 2"/>
          <p:cNvSpPr>
            <a:spLocks noGrp="1"/>
          </p:cNvSpPr>
          <p:nvPr>
            <p:ph idx="1"/>
          </p:nvPr>
        </p:nvSpPr>
        <p:spPr>
          <a:xfrm>
            <a:off x="5183188" y="987428"/>
            <a:ext cx="6172200" cy="6035672"/>
          </a:xfrm>
        </p:spPr>
        <p:txBody>
          <a:bodyPr>
            <a:normAutofit/>
          </a:bodyPr>
          <a:lstStyle>
            <a:lvl1pPr>
              <a:defRPr sz="2400"/>
            </a:lvl1pPr>
            <a:lvl2pPr>
              <a:defRPr sz="2400"/>
            </a:lvl2pPr>
            <a:lvl3pPr>
              <a:defRPr sz="2400"/>
            </a:lvl3pPr>
            <a:lvl4pPr>
              <a:defRPr sz="2400"/>
            </a:lvl4pPr>
            <a:lvl5pPr>
              <a:defRPr sz="2400"/>
            </a:lvl5pPr>
            <a:lvl6pPr>
              <a:defRPr sz="2667"/>
            </a:lvl6pPr>
            <a:lvl7pPr>
              <a:defRPr sz="2667"/>
            </a:lvl7pPr>
            <a:lvl8pPr>
              <a:defRPr sz="2667"/>
            </a:lvl8pPr>
            <a:lvl9pPr>
              <a:defRPr sz="2667"/>
            </a:lvl9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Text Placeholder 3"/>
          <p:cNvSpPr>
            <a:spLocks noGrp="1"/>
          </p:cNvSpPr>
          <p:nvPr>
            <p:ph type="body" sz="half" idx="2"/>
          </p:nvPr>
        </p:nvSpPr>
        <p:spPr>
          <a:xfrm>
            <a:off x="839788" y="2057402"/>
            <a:ext cx="3932237" cy="472040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s-ES" dirty="0"/>
              <a:t>Haga clic para modificar el estilo de texto del patrón</a:t>
            </a:r>
          </a:p>
        </p:txBody>
      </p:sp>
      <p:sp>
        <p:nvSpPr>
          <p:cNvPr id="5" name="Date Placeholder 4"/>
          <p:cNvSpPr>
            <a:spLocks noGrp="1"/>
          </p:cNvSpPr>
          <p:nvPr>
            <p:ph type="dt" sz="half" idx="10"/>
          </p:nvPr>
        </p:nvSpPr>
        <p:spPr/>
        <p:txBody>
          <a:bodyPr/>
          <a:lstStyle/>
          <a:p>
            <a:fld id="{2396E163-4F32-477B-AD24-AD11012ABBDF}" type="datetime1">
              <a:rPr lang="es-ES" smtClean="0"/>
              <a:t>26/8/22</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59A3C1E9-1E17-4B2D-975E-2F80F7CB45F8}" type="slidenum">
              <a:rPr lang="es-ES" smtClean="0"/>
              <a:t>‹#›</a:t>
            </a:fld>
            <a:endParaRPr lang="es-ES"/>
          </a:p>
        </p:txBody>
      </p:sp>
    </p:spTree>
    <p:extLst>
      <p:ext uri="{BB962C8B-B14F-4D97-AF65-F5344CB8AC3E}">
        <p14:creationId xmlns:p14="http://schemas.microsoft.com/office/powerpoint/2010/main" val="1175381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7"/>
            <a:ext cx="3932237" cy="1069975"/>
          </a:xfrm>
        </p:spPr>
        <p:txBody>
          <a:bodyPr anchor="t">
            <a:normAutofit/>
          </a:bodyPr>
          <a:lstStyle>
            <a:lvl1pPr>
              <a:defRPr sz="2400"/>
            </a:lvl1pPr>
          </a:lstStyle>
          <a:p>
            <a:r>
              <a:rPr lang="es-ES" dirty="0"/>
              <a:t>Haga clic para modificar el estilo de título del patrón</a:t>
            </a:r>
            <a:endParaRPr lang="en-US" dirty="0"/>
          </a:p>
        </p:txBody>
      </p:sp>
      <p:sp>
        <p:nvSpPr>
          <p:cNvPr id="3" name="Picture Placeholder 2"/>
          <p:cNvSpPr>
            <a:spLocks noGrp="1" noChangeAspect="1"/>
          </p:cNvSpPr>
          <p:nvPr>
            <p:ph type="pic" idx="1"/>
          </p:nvPr>
        </p:nvSpPr>
        <p:spPr>
          <a:xfrm>
            <a:off x="5183188" y="987429"/>
            <a:ext cx="6172200" cy="5870572"/>
          </a:xfrm>
        </p:spPr>
        <p:txBody>
          <a:bodyPr anchor="t">
            <a:normAutofit/>
          </a:bodyPr>
          <a:lstStyle>
            <a:lvl1pPr marL="0" indent="0">
              <a:buNone/>
              <a:defRPr sz="2400"/>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s-ES" dirty="0"/>
              <a:t>Haga clic en el icono para agregar una imagen</a:t>
            </a:r>
            <a:endParaRPr lang="en-US" dirty="0"/>
          </a:p>
        </p:txBody>
      </p:sp>
      <p:sp>
        <p:nvSpPr>
          <p:cNvPr id="4" name="Text Placeholder 3"/>
          <p:cNvSpPr>
            <a:spLocks noGrp="1"/>
          </p:cNvSpPr>
          <p:nvPr>
            <p:ph type="body" sz="half" idx="2"/>
          </p:nvPr>
        </p:nvSpPr>
        <p:spPr>
          <a:xfrm>
            <a:off x="839788" y="2057402"/>
            <a:ext cx="3932237" cy="4591285"/>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s-ES" dirty="0"/>
              <a:t>Haga clic para modificar el estilo de texto del patrón</a:t>
            </a:r>
          </a:p>
        </p:txBody>
      </p:sp>
      <p:sp>
        <p:nvSpPr>
          <p:cNvPr id="5" name="Date Placeholder 4"/>
          <p:cNvSpPr>
            <a:spLocks noGrp="1"/>
          </p:cNvSpPr>
          <p:nvPr>
            <p:ph type="dt" sz="half" idx="10"/>
          </p:nvPr>
        </p:nvSpPr>
        <p:spPr/>
        <p:txBody>
          <a:bodyPr/>
          <a:lstStyle/>
          <a:p>
            <a:fld id="{A606EA93-E24C-48E1-AA36-EF8A615E41FF}" type="datetime1">
              <a:rPr lang="es-ES" smtClean="0"/>
              <a:t>26/8/22</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59A3C1E9-1E17-4B2D-975E-2F80F7CB45F8}" type="slidenum">
              <a:rPr lang="es-ES" smtClean="0"/>
              <a:t>‹#›</a:t>
            </a:fld>
            <a:endParaRPr lang="es-ES"/>
          </a:p>
        </p:txBody>
      </p:sp>
    </p:spTree>
    <p:extLst>
      <p:ext uri="{BB962C8B-B14F-4D97-AF65-F5344CB8AC3E}">
        <p14:creationId xmlns:p14="http://schemas.microsoft.com/office/powerpoint/2010/main" val="48531832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48" cstate="print">
            <a:extLst>
              <a:ext uri="{28A0092B-C50C-407E-A947-70E740481C1C}">
                <a14:useLocalDpi xmlns:a14="http://schemas.microsoft.com/office/drawing/2010/main" val="0"/>
              </a:ext>
            </a:extLst>
          </a:blip>
          <a:stretch>
            <a:fillRect/>
          </a:stretch>
        </p:blipFill>
        <p:spPr>
          <a:xfrm>
            <a:off x="1195" y="0"/>
            <a:ext cx="12189611" cy="6858000"/>
          </a:xfrm>
          <a:prstGeom prst="rect">
            <a:avLst/>
          </a:prstGeom>
        </p:spPr>
      </p:pic>
      <p:sp>
        <p:nvSpPr>
          <p:cNvPr id="2" name="Title Placeholder 1"/>
          <p:cNvSpPr>
            <a:spLocks noGrp="1"/>
          </p:cNvSpPr>
          <p:nvPr>
            <p:ph type="title"/>
          </p:nvPr>
        </p:nvSpPr>
        <p:spPr>
          <a:xfrm>
            <a:off x="838205" y="177349"/>
            <a:ext cx="9427028" cy="1325563"/>
          </a:xfrm>
          <a:prstGeom prst="rect">
            <a:avLst/>
          </a:prstGeom>
        </p:spPr>
        <p:txBody>
          <a:bodyPr vert="horz" lIns="91440" tIns="45720" rIns="91440" bIns="45720" rtlCol="0" anchor="t">
            <a:normAutofit/>
          </a:bodyPr>
          <a:lstStyle/>
          <a:p>
            <a:r>
              <a:rPr lang="es-ES" dirty="0"/>
              <a:t>Haga clic para modificar </a:t>
            </a:r>
            <a:br>
              <a:rPr lang="es-ES" dirty="0"/>
            </a:br>
            <a:r>
              <a:rPr lang="es-ES" dirty="0"/>
              <a:t>el estilo de título del patrón</a:t>
            </a:r>
            <a:endParaRPr lang="en-US" dirty="0"/>
          </a:p>
        </p:txBody>
      </p:sp>
      <p:sp>
        <p:nvSpPr>
          <p:cNvPr id="3" name="Text Placeholder 2"/>
          <p:cNvSpPr>
            <a:spLocks noGrp="1"/>
          </p:cNvSpPr>
          <p:nvPr>
            <p:ph type="body" idx="1"/>
          </p:nvPr>
        </p:nvSpPr>
        <p:spPr>
          <a:xfrm>
            <a:off x="838200" y="1567544"/>
            <a:ext cx="10515600" cy="5290457"/>
          </a:xfrm>
          <a:prstGeom prst="rect">
            <a:avLst/>
          </a:prstGeom>
        </p:spPr>
        <p:txBody>
          <a:bodyPr vert="horz" lIns="91440" tIns="45720" rIns="91440" bIns="45720" rtlCol="0">
            <a:normAutofit/>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9" name="Slide Number Placeholder 5"/>
          <p:cNvSpPr txBox="1">
            <a:spLocks/>
          </p:cNvSpPr>
          <p:nvPr userDrawn="1"/>
        </p:nvSpPr>
        <p:spPr>
          <a:xfrm>
            <a:off x="9446771" y="6492875"/>
            <a:ext cx="2743200" cy="365125"/>
          </a:xfrm>
          <a:prstGeom prst="rect">
            <a:avLst/>
          </a:prstGeom>
        </p:spPr>
        <p:txBody>
          <a:bodyPr/>
          <a:lstStyle>
            <a:defPPr>
              <a:defRPr lang="es-ES"/>
            </a:defPPr>
            <a:lvl1pPr marL="0" algn="l" defTabSz="914400" rtl="0" eaLnBrk="1" latinLnBrk="0" hangingPunct="1">
              <a:defRPr sz="18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026923-C7E2-45C3-B29C-32230263B074}" type="slidenum">
              <a:rPr lang="es-ES" sz="2400" smtClean="0"/>
              <a:pPr/>
              <a:t>‹#›</a:t>
            </a:fld>
            <a:endParaRPr lang="es-ES" sz="2400" dirty="0"/>
          </a:p>
        </p:txBody>
      </p:sp>
      <p:sp>
        <p:nvSpPr>
          <p:cNvPr id="6" name="Slide Number Placeholder 5"/>
          <p:cNvSpPr>
            <a:spLocks noGrp="1"/>
          </p:cNvSpPr>
          <p:nvPr>
            <p:ph type="sldNum" sz="quarter" idx="4"/>
          </p:nvPr>
        </p:nvSpPr>
        <p:spPr>
          <a:xfrm>
            <a:off x="9446771" y="6492875"/>
            <a:ext cx="2743200" cy="365125"/>
          </a:xfrm>
          <a:prstGeom prst="rect">
            <a:avLst/>
          </a:prstGeom>
        </p:spPr>
        <p:txBody>
          <a:bodyPr vert="horz" lIns="91440" tIns="45720" rIns="91440" bIns="45720" rtlCol="0" anchor="ctr"/>
          <a:lstStyle>
            <a:lvl1pPr algn="r">
              <a:defRPr sz="1400">
                <a:solidFill>
                  <a:schemeClr val="bg1"/>
                </a:solidFill>
                <a:latin typeface="Arial" panose="020B0604020202020204" pitchFamily="34" charset="0"/>
                <a:cs typeface="Arial" panose="020B0604020202020204" pitchFamily="34" charset="0"/>
              </a:defRPr>
            </a:lvl1pPr>
          </a:lstStyle>
          <a:p>
            <a:fld id="{59A3C1E9-1E17-4B2D-975E-2F80F7CB45F8}" type="slidenum">
              <a:rPr lang="es-ES" smtClean="0"/>
              <a:pPr/>
              <a:t>‹#›</a:t>
            </a:fld>
            <a:endParaRPr lang="es-ES" dirty="0"/>
          </a:p>
        </p:txBody>
      </p:sp>
      <p:sp>
        <p:nvSpPr>
          <p:cNvPr id="4" name="Date Placeholder 3"/>
          <p:cNvSpPr>
            <a:spLocks noGrp="1"/>
          </p:cNvSpPr>
          <p:nvPr>
            <p:ph type="dt" sz="half" idx="2"/>
          </p:nvPr>
        </p:nvSpPr>
        <p:spPr>
          <a:xfrm>
            <a:off x="165100" y="6504666"/>
            <a:ext cx="2743200" cy="232229"/>
          </a:xfrm>
          <a:prstGeom prst="rect">
            <a:avLst/>
          </a:prstGeom>
        </p:spPr>
        <p:txBody>
          <a:bodyPr vert="horz" lIns="91440" tIns="45720" rIns="91440" bIns="45720" rtlCol="0" anchor="ctr"/>
          <a:lstStyle>
            <a:lvl1pPr algn="l">
              <a:defRPr sz="1333">
                <a:solidFill>
                  <a:schemeClr val="tx1">
                    <a:tint val="75000"/>
                  </a:schemeClr>
                </a:solidFill>
                <a:latin typeface="Arial" panose="020B0604020202020204" pitchFamily="34" charset="0"/>
                <a:cs typeface="Arial" panose="020B0604020202020204" pitchFamily="34" charset="0"/>
              </a:defRPr>
            </a:lvl1pPr>
          </a:lstStyle>
          <a:p>
            <a:fld id="{AEEE9790-2C7A-4B60-9979-E950BD8F5A78}" type="datetime1">
              <a:rPr lang="es-ES" smtClean="0"/>
              <a:t>26/8/22</a:t>
            </a:fld>
            <a:endParaRPr lang="es-ES" dirty="0"/>
          </a:p>
        </p:txBody>
      </p:sp>
      <p:sp>
        <p:nvSpPr>
          <p:cNvPr id="5" name="Footer Placeholder 4"/>
          <p:cNvSpPr>
            <a:spLocks noGrp="1"/>
          </p:cNvSpPr>
          <p:nvPr>
            <p:ph type="ftr" sz="quarter" idx="3"/>
          </p:nvPr>
        </p:nvSpPr>
        <p:spPr>
          <a:xfrm>
            <a:off x="165100" y="6192382"/>
            <a:ext cx="4114800" cy="300493"/>
          </a:xfrm>
          <a:prstGeom prst="rect">
            <a:avLst/>
          </a:prstGeom>
        </p:spPr>
        <p:txBody>
          <a:bodyPr vert="horz" lIns="91440" tIns="45720" rIns="91440" bIns="45720" rtlCol="0" anchor="ctr"/>
          <a:lstStyle>
            <a:lvl1pPr algn="l">
              <a:defRPr sz="1867" b="1">
                <a:solidFill>
                  <a:schemeClr val="tx1">
                    <a:tint val="75000"/>
                  </a:schemeClr>
                </a:solidFill>
                <a:latin typeface="Arial" panose="020B0604020202020204" pitchFamily="34" charset="0"/>
                <a:cs typeface="Arial" panose="020B0604020202020204" pitchFamily="34" charset="0"/>
              </a:defRPr>
            </a:lvl1pPr>
          </a:lstStyle>
          <a:p>
            <a:endParaRPr lang="es-ES" dirty="0"/>
          </a:p>
        </p:txBody>
      </p:sp>
    </p:spTree>
    <p:extLst>
      <p:ext uri="{BB962C8B-B14F-4D97-AF65-F5344CB8AC3E}">
        <p14:creationId xmlns:p14="http://schemas.microsoft.com/office/powerpoint/2010/main" val="2049165817"/>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 id="2147483880" r:id="rId13"/>
    <p:sldLayoutId id="2147483881" r:id="rId14"/>
    <p:sldLayoutId id="2147483883" r:id="rId15"/>
    <p:sldLayoutId id="2147483661" r:id="rId16"/>
    <p:sldLayoutId id="2147483662" r:id="rId17"/>
    <p:sldLayoutId id="2147483667" r:id="rId18"/>
    <p:sldLayoutId id="2147483671" r:id="rId19"/>
    <p:sldLayoutId id="2147483675" r:id="rId20"/>
    <p:sldLayoutId id="2147483676" r:id="rId21"/>
    <p:sldLayoutId id="2147483677" r:id="rId22"/>
    <p:sldLayoutId id="2147483678" r:id="rId23"/>
    <p:sldLayoutId id="2147483679" r:id="rId24"/>
    <p:sldLayoutId id="2147483688" r:id="rId25"/>
    <p:sldLayoutId id="2147483690" r:id="rId26"/>
    <p:sldLayoutId id="2147483691" r:id="rId27"/>
    <p:sldLayoutId id="2147483692" r:id="rId28"/>
    <p:sldLayoutId id="2147483693" r:id="rId29"/>
    <p:sldLayoutId id="2147483694" r:id="rId30"/>
    <p:sldLayoutId id="2147483695" r:id="rId31"/>
    <p:sldLayoutId id="2147483697" r:id="rId32"/>
    <p:sldLayoutId id="2147483700" r:id="rId33"/>
    <p:sldLayoutId id="2147483702" r:id="rId34"/>
    <p:sldLayoutId id="2147483704" r:id="rId35"/>
    <p:sldLayoutId id="2147483705" r:id="rId36"/>
    <p:sldLayoutId id="2147483712" r:id="rId37"/>
    <p:sldLayoutId id="2147483726" r:id="rId38"/>
    <p:sldLayoutId id="2147483761" r:id="rId39"/>
    <p:sldLayoutId id="2147483762" r:id="rId40"/>
    <p:sldLayoutId id="2147483840" r:id="rId41"/>
    <p:sldLayoutId id="2147483884" r:id="rId42"/>
    <p:sldLayoutId id="2147483885" r:id="rId43"/>
    <p:sldLayoutId id="2147483886" r:id="rId44"/>
    <p:sldLayoutId id="2147483887" r:id="rId45"/>
    <p:sldLayoutId id="2147483888" r:id="rId46"/>
  </p:sldLayoutIdLst>
  <p:hf hdr="0"/>
  <p:txStyles>
    <p:titleStyle>
      <a:lvl1pPr algn="r" defTabSz="1219170" rtl="0" eaLnBrk="1" latinLnBrk="0" hangingPunct="1">
        <a:lnSpc>
          <a:spcPct val="90000"/>
        </a:lnSpc>
        <a:spcBef>
          <a:spcPct val="0"/>
        </a:spcBef>
        <a:buNone/>
        <a:defRPr lang="en-US" sz="2400" b="0" kern="1200" dirty="0">
          <a:solidFill>
            <a:srgbClr val="323E4F"/>
          </a:solidFill>
          <a:latin typeface="Arial Black" charset="0"/>
          <a:ea typeface="+mn-ea"/>
          <a:cs typeface="+mn-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914377" indent="-304792" algn="l" defTabSz="1219170" rtl="0" eaLnBrk="1" latinLnBrk="0" hangingPunct="1">
        <a:lnSpc>
          <a:spcPct val="90000"/>
        </a:lnSpc>
        <a:spcBef>
          <a:spcPts val="667"/>
        </a:spcBef>
        <a:buFont typeface="Arial" panose="020B0604020202020204" pitchFamily="34" charset="0"/>
        <a:buChar char="•"/>
        <a:defRPr sz="2133" kern="1200">
          <a:solidFill>
            <a:schemeClr val="tx1"/>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lnSpc>
          <a:spcPct val="90000"/>
        </a:lnSpc>
        <a:spcBef>
          <a:spcPts val="667"/>
        </a:spcBef>
        <a:buFont typeface="Arial" panose="020B0604020202020204" pitchFamily="34" charset="0"/>
        <a:buChar char="•"/>
        <a:defRPr sz="2133"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lnSpc>
          <a:spcPct val="90000"/>
        </a:lnSpc>
        <a:spcBef>
          <a:spcPts val="667"/>
        </a:spcBef>
        <a:buFont typeface="Arial" panose="020B0604020202020204" pitchFamily="34" charset="0"/>
        <a:buChar char="•"/>
        <a:defRPr sz="2133"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lnSpc>
          <a:spcPct val="90000"/>
        </a:lnSpc>
        <a:spcBef>
          <a:spcPts val="667"/>
        </a:spcBef>
        <a:buFont typeface="Arial" panose="020B0604020202020204" pitchFamily="34" charset="0"/>
        <a:buChar char="•"/>
        <a:defRPr sz="2133"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8.xml"/><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3.xml"/><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8" Type="http://schemas.openxmlformats.org/officeDocument/2006/relationships/image" Target="../media/image52.jpeg"/><Relationship Id="rId13" Type="http://schemas.openxmlformats.org/officeDocument/2006/relationships/image" Target="../media/image57.png"/><Relationship Id="rId3" Type="http://schemas.openxmlformats.org/officeDocument/2006/relationships/hyperlink" Target="https://youtu.be/wbEI9KBCD2c" TargetMode="External"/><Relationship Id="rId7" Type="http://schemas.openxmlformats.org/officeDocument/2006/relationships/image" Target="../media/image51.jpeg"/><Relationship Id="rId12" Type="http://schemas.openxmlformats.org/officeDocument/2006/relationships/image" Target="../media/image56.jpeg"/><Relationship Id="rId2" Type="http://schemas.openxmlformats.org/officeDocument/2006/relationships/hyperlink" Target="https://youtu.be/pNyxyUn36dw" TargetMode="External"/><Relationship Id="rId1" Type="http://schemas.openxmlformats.org/officeDocument/2006/relationships/slideLayout" Target="../slideLayouts/slideLayout45.xml"/><Relationship Id="rId6" Type="http://schemas.openxmlformats.org/officeDocument/2006/relationships/hyperlink" Target="https://youtu.be/A9TjjCcJThQ" TargetMode="External"/><Relationship Id="rId11" Type="http://schemas.openxmlformats.org/officeDocument/2006/relationships/image" Target="../media/image55.png"/><Relationship Id="rId5" Type="http://schemas.openxmlformats.org/officeDocument/2006/relationships/hyperlink" Target="https://youtu.be/Xny6v5lZ2Ck" TargetMode="External"/><Relationship Id="rId10" Type="http://schemas.openxmlformats.org/officeDocument/2006/relationships/image" Target="../media/image54.png"/><Relationship Id="rId4" Type="http://schemas.openxmlformats.org/officeDocument/2006/relationships/hyperlink" Target="https://youtu.be/06UIV-76Um4" TargetMode="External"/><Relationship Id="rId9" Type="http://schemas.openxmlformats.org/officeDocument/2006/relationships/image" Target="../media/image53.jpeg"/><Relationship Id="rId14" Type="http://schemas.openxmlformats.org/officeDocument/2006/relationships/image" Target="../media/image58.jpeg"/></Relationships>
</file>

<file path=ppt/slides/_rels/slide19.xml.rels><?xml version="1.0" encoding="UTF-8" standalone="yes"?>
<Relationships xmlns="http://schemas.openxmlformats.org/package/2006/relationships"><Relationship Id="rId3" Type="http://schemas.openxmlformats.org/officeDocument/2006/relationships/hyperlink" Target="http://www.misionalba.es/" TargetMode="External"/><Relationship Id="rId2" Type="http://schemas.openxmlformats.org/officeDocument/2006/relationships/hyperlink" Target="https://www.albasynchrotron.es/en/outreach/podcast-acelerando-electrones" TargetMode="External"/><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2.xml.rels><?xml version="1.0" encoding="UTF-8" standalone="yes"?>
<Relationships xmlns="http://schemas.openxmlformats.org/package/2006/relationships"><Relationship Id="rId8" Type="http://schemas.openxmlformats.org/officeDocument/2006/relationships/customXml" Target="../ink/ink4.xml"/><Relationship Id="rId13" Type="http://schemas.openxmlformats.org/officeDocument/2006/relationships/image" Target="../media/image14.png"/><Relationship Id="rId18" Type="http://schemas.openxmlformats.org/officeDocument/2006/relationships/customXml" Target="../ink/ink7.xml"/><Relationship Id="rId3" Type="http://schemas.openxmlformats.org/officeDocument/2006/relationships/image" Target="../media/image14.emf"/><Relationship Id="rId21" Type="http://schemas.openxmlformats.org/officeDocument/2006/relationships/image" Target="../media/image16.emf"/><Relationship Id="rId7" Type="http://schemas.openxmlformats.org/officeDocument/2006/relationships/image" Target="../media/image1110.png"/><Relationship Id="rId12" Type="http://schemas.openxmlformats.org/officeDocument/2006/relationships/customXml" Target="../ink/ink5.xml"/><Relationship Id="rId17" Type="http://schemas.openxmlformats.org/officeDocument/2006/relationships/image" Target="../media/image15.png"/><Relationship Id="rId2" Type="http://schemas.openxmlformats.org/officeDocument/2006/relationships/customXml" Target="../ink/ink1.xml"/><Relationship Id="rId20" Type="http://schemas.openxmlformats.org/officeDocument/2006/relationships/customXml" Target="../ink/ink8.xml"/><Relationship Id="rId1" Type="http://schemas.openxmlformats.org/officeDocument/2006/relationships/slideLayout" Target="../slideLayouts/slideLayout2.xml"/><Relationship Id="rId6" Type="http://schemas.openxmlformats.org/officeDocument/2006/relationships/customXml" Target="../ink/ink3.xml"/><Relationship Id="rId11" Type="http://schemas.openxmlformats.org/officeDocument/2006/relationships/image" Target="../media/image1310.png"/><Relationship Id="rId5" Type="http://schemas.openxmlformats.org/officeDocument/2006/relationships/image" Target="../media/image100.png"/><Relationship Id="rId23" Type="http://schemas.openxmlformats.org/officeDocument/2006/relationships/image" Target="../media/image17.emf"/><Relationship Id="rId19" Type="http://schemas.openxmlformats.org/officeDocument/2006/relationships/image" Target="../media/image15.emf"/><Relationship Id="rId4" Type="http://schemas.openxmlformats.org/officeDocument/2006/relationships/customXml" Target="../ink/ink2.xml"/><Relationship Id="rId14" Type="http://schemas.openxmlformats.org/officeDocument/2006/relationships/customXml" Target="../ink/ink6.xml"/><Relationship Id="rId22" Type="http://schemas.openxmlformats.org/officeDocument/2006/relationships/customXml" Target="../ink/ink9.xml"/></Relationships>
</file>

<file path=ppt/slides/_rels/slide2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6.png"/><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75.png"/><Relationship Id="rId2" Type="http://schemas.openxmlformats.org/officeDocument/2006/relationships/image" Target="../media/image67.jpeg"/><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64.png"/><Relationship Id="rId5" Type="http://schemas.openxmlformats.org/officeDocument/2006/relationships/image" Target="../media/image70.png"/><Relationship Id="rId10" Type="http://schemas.openxmlformats.org/officeDocument/2006/relationships/image" Target="../media/image63.png"/><Relationship Id="rId4" Type="http://schemas.openxmlformats.org/officeDocument/2006/relationships/image" Target="../media/image69.png"/><Relationship Id="rId9" Type="http://schemas.openxmlformats.org/officeDocument/2006/relationships/image" Target="../media/image74.png"/></Relationships>
</file>

<file path=ppt/slides/_rels/slide24.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image" Target="../media/image77.jpeg"/><Relationship Id="rId1" Type="http://schemas.openxmlformats.org/officeDocument/2006/relationships/slideLayout" Target="../slideLayouts/slideLayout8.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png"/><Relationship Id="rId9" Type="http://schemas.openxmlformats.org/officeDocument/2006/relationships/image" Target="../media/image84.jpeg"/></Relationships>
</file>

<file path=ppt/slides/_rels/slide2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jpeg"/><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95.jpeg"/><Relationship Id="rId4" Type="http://schemas.openxmlformats.org/officeDocument/2006/relationships/image" Target="../media/image94.jpeg"/></Relationships>
</file>

<file path=ppt/slides/_rels/slide29.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jpeg"/><Relationship Id="rId2" Type="http://schemas.openxmlformats.org/officeDocument/2006/relationships/notesSlide" Target="../notesSlides/notesSlide8.xml"/><Relationship Id="rId1" Type="http://schemas.openxmlformats.org/officeDocument/2006/relationships/slideLayout" Target="../slideLayouts/slideLayout4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3.xml.rels><?xml version="1.0" encoding="UTF-8" standalone="yes"?>
<Relationships xmlns="http://schemas.openxmlformats.org/package/2006/relationships"><Relationship Id="rId8" Type="http://schemas.openxmlformats.org/officeDocument/2006/relationships/hyperlink" Target="https://sciprofiles.com/profile/author/NXhmV01QdzV0VDJ3MnRGUXF4aE5yTzNCOEQvQlovUmZ0UGdEdUdIVy9sZz0=" TargetMode="External"/><Relationship Id="rId13" Type="http://schemas.openxmlformats.org/officeDocument/2006/relationships/hyperlink" Target="https://doi.org/10.3390/ijms23147651" TargetMode="External"/><Relationship Id="rId3" Type="http://schemas.openxmlformats.org/officeDocument/2006/relationships/image" Target="../media/image17.png"/><Relationship Id="rId7" Type="http://schemas.openxmlformats.org/officeDocument/2006/relationships/hyperlink" Target="https://sciprofiles.com/profile/2060461" TargetMode="External"/><Relationship Id="rId12" Type="http://schemas.openxmlformats.org/officeDocument/2006/relationships/hyperlink" Target="https://sciprofiles.com/publication/view/544197a4f0b7e939e38596d0d9d6d41d" TargetMode="External"/><Relationship Id="rId2" Type="http://schemas.openxmlformats.org/officeDocument/2006/relationships/image" Target="../media/image16.png"/><Relationship Id="rId1" Type="http://schemas.openxmlformats.org/officeDocument/2006/relationships/slideLayout" Target="../slideLayouts/slideLayout8.xml"/><Relationship Id="rId6" Type="http://schemas.openxmlformats.org/officeDocument/2006/relationships/hyperlink" Target="https://sciprofiles.com/profile/1674851" TargetMode="External"/><Relationship Id="rId11" Type="http://schemas.openxmlformats.org/officeDocument/2006/relationships/hyperlink" Target="https://sciprofiles.com/profile/2162678" TargetMode="External"/><Relationship Id="rId5" Type="http://schemas.openxmlformats.org/officeDocument/2006/relationships/hyperlink" Target="https://sciprofiles.com/profile/2276573" TargetMode="External"/><Relationship Id="rId10" Type="http://schemas.openxmlformats.org/officeDocument/2006/relationships/hyperlink" Target="https://sciprofiles.com/profile/2279039" TargetMode="External"/><Relationship Id="rId4" Type="http://schemas.openxmlformats.org/officeDocument/2006/relationships/image" Target="../media/image18.emf"/><Relationship Id="rId9" Type="http://schemas.openxmlformats.org/officeDocument/2006/relationships/hyperlink" Target="https://sciprofiles.com/profile/417188"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1.png"/><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102.png"/></Relationships>
</file>

<file path=ppt/slides/_rels/slide32.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image" Target="../media/image105.jpeg"/><Relationship Id="rId7" Type="http://schemas.openxmlformats.org/officeDocument/2006/relationships/image" Target="../media/image109.jpeg"/><Relationship Id="rId2" Type="http://schemas.openxmlformats.org/officeDocument/2006/relationships/image" Target="../media/image104.png"/><Relationship Id="rId1" Type="http://schemas.openxmlformats.org/officeDocument/2006/relationships/slideLayout" Target="../slideLayouts/slideLayout43.xml"/><Relationship Id="rId6" Type="http://schemas.openxmlformats.org/officeDocument/2006/relationships/image" Target="../media/image108.jpeg"/><Relationship Id="rId11" Type="http://schemas.openxmlformats.org/officeDocument/2006/relationships/image" Target="../media/image113.png"/><Relationship Id="rId5" Type="http://schemas.openxmlformats.org/officeDocument/2006/relationships/image" Target="../media/image107.jpeg"/><Relationship Id="rId10" Type="http://schemas.openxmlformats.org/officeDocument/2006/relationships/image" Target="../media/image112.png"/><Relationship Id="rId4" Type="http://schemas.openxmlformats.org/officeDocument/2006/relationships/image" Target="../media/image106.jpeg"/><Relationship Id="rId9" Type="http://schemas.openxmlformats.org/officeDocument/2006/relationships/image" Target="../media/image111.png"/></Relationships>
</file>

<file path=ppt/slides/_rels/slide3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3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3.png"/><Relationship Id="rId7" Type="http://schemas.openxmlformats.org/officeDocument/2006/relationships/image" Target="../media/image127.jpe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26.jpeg"/><Relationship Id="rId5" Type="http://schemas.openxmlformats.org/officeDocument/2006/relationships/image" Target="../media/image125.png"/><Relationship Id="rId4" Type="http://schemas.openxmlformats.org/officeDocument/2006/relationships/image" Target="../media/image124.png"/></Relationships>
</file>

<file path=ppt/slides/_rels/slide4.xml.rels><?xml version="1.0" encoding="UTF-8" standalone="yes"?>
<Relationships xmlns="http://schemas.openxmlformats.org/package/2006/relationships"><Relationship Id="rId3" Type="http://schemas.openxmlformats.org/officeDocument/2006/relationships/image" Target="https://pubs.acs.org/cms/10.1021/acs.chemmater.2c01360/asset/images/medium/cm2c01360_0008.gif" TargetMode="External"/><Relationship Id="rId2" Type="http://schemas.openxmlformats.org/officeDocument/2006/relationships/image" Target="../media/image19.gif"/><Relationship Id="rId1" Type="http://schemas.openxmlformats.org/officeDocument/2006/relationships/slideLayout" Target="../slideLayouts/slideLayout8.xml"/><Relationship Id="rId5" Type="http://schemas.openxmlformats.org/officeDocument/2006/relationships/image" Target="../media/image21.png"/><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8" Type="http://schemas.openxmlformats.org/officeDocument/2006/relationships/image" Target="../media/image132.emf"/><Relationship Id="rId3" Type="http://schemas.openxmlformats.org/officeDocument/2006/relationships/image" Target="../media/image129.png"/><Relationship Id="rId7" Type="http://schemas.openxmlformats.org/officeDocument/2006/relationships/image" Target="../media/image131.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130.png"/><Relationship Id="rId11" Type="http://schemas.openxmlformats.org/officeDocument/2006/relationships/image" Target="../media/image135.png"/><Relationship Id="rId5" Type="http://schemas.openxmlformats.org/officeDocument/2006/relationships/image" Target="../media/image125.png"/><Relationship Id="rId10" Type="http://schemas.openxmlformats.org/officeDocument/2006/relationships/image" Target="../media/image134.jpeg"/><Relationship Id="rId4" Type="http://schemas.openxmlformats.org/officeDocument/2006/relationships/image" Target="../media/image124.png"/><Relationship Id="rId9" Type="http://schemas.openxmlformats.org/officeDocument/2006/relationships/image" Target="../media/image133.jpeg"/></Relationships>
</file>

<file path=ppt/slides/_rels/slide41.xml.rels><?xml version="1.0" encoding="UTF-8" standalone="yes"?>
<Relationships xmlns="http://schemas.openxmlformats.org/package/2006/relationships"><Relationship Id="rId3" Type="http://schemas.openxmlformats.org/officeDocument/2006/relationships/image" Target="../media/image136.png"/><Relationship Id="rId7" Type="http://schemas.openxmlformats.org/officeDocument/2006/relationships/image" Target="../media/image139.jpe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138.png"/><Relationship Id="rId5" Type="http://schemas.openxmlformats.org/officeDocument/2006/relationships/image" Target="../media/image124.png"/><Relationship Id="rId4" Type="http://schemas.openxmlformats.org/officeDocument/2006/relationships/image" Target="../media/image137.png"/></Relationships>
</file>

<file path=ppt/slides/_rels/slide42.xml.rels><?xml version="1.0" encoding="UTF-8" standalone="yes"?>
<Relationships xmlns="http://schemas.openxmlformats.org/package/2006/relationships"><Relationship Id="rId8" Type="http://schemas.openxmlformats.org/officeDocument/2006/relationships/image" Target="../media/image142.jpeg"/><Relationship Id="rId3" Type="http://schemas.openxmlformats.org/officeDocument/2006/relationships/image" Target="../media/image136.png"/><Relationship Id="rId7" Type="http://schemas.openxmlformats.org/officeDocument/2006/relationships/image" Target="../media/image141.jpe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140.png"/><Relationship Id="rId5" Type="http://schemas.openxmlformats.org/officeDocument/2006/relationships/image" Target="../media/image124.png"/><Relationship Id="rId4" Type="http://schemas.openxmlformats.org/officeDocument/2006/relationships/image" Target="../media/image137.png"/><Relationship Id="rId9" Type="http://schemas.openxmlformats.org/officeDocument/2006/relationships/image" Target="../media/image143.png"/></Relationships>
</file>

<file path=ppt/slides/_rels/slide43.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45.png"/><Relationship Id="rId7" Type="http://schemas.openxmlformats.org/officeDocument/2006/relationships/image" Target="../media/image149.png"/><Relationship Id="rId2" Type="http://schemas.openxmlformats.org/officeDocument/2006/relationships/image" Target="../media/image144.png"/><Relationship Id="rId1" Type="http://schemas.openxmlformats.org/officeDocument/2006/relationships/slideLayout" Target="../slideLayouts/slideLayout2.xml"/><Relationship Id="rId6" Type="http://schemas.openxmlformats.org/officeDocument/2006/relationships/image" Target="../media/image148.png"/><Relationship Id="rId5" Type="http://schemas.openxmlformats.org/officeDocument/2006/relationships/image" Target="../media/image147.png"/><Relationship Id="rId10" Type="http://schemas.openxmlformats.org/officeDocument/2006/relationships/image" Target="../media/image152.png"/><Relationship Id="rId4" Type="http://schemas.openxmlformats.org/officeDocument/2006/relationships/image" Target="../media/image146.png"/><Relationship Id="rId9" Type="http://schemas.openxmlformats.org/officeDocument/2006/relationships/image" Target="../media/image151.png"/></Relationships>
</file>

<file path=ppt/slides/_rels/slide44.xml.rels><?xml version="1.0" encoding="UTF-8" standalone="yes"?>
<Relationships xmlns="http://schemas.openxmlformats.org/package/2006/relationships"><Relationship Id="rId8" Type="http://schemas.openxmlformats.org/officeDocument/2006/relationships/image" Target="../media/image158.jpeg"/><Relationship Id="rId3" Type="http://schemas.openxmlformats.org/officeDocument/2006/relationships/image" Target="../media/image153.png"/><Relationship Id="rId7" Type="http://schemas.openxmlformats.org/officeDocument/2006/relationships/image" Target="../media/image157.tif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 Id="rId9" Type="http://schemas.openxmlformats.org/officeDocument/2006/relationships/image" Target="../media/image159.png"/></Relationships>
</file>

<file path=ppt/slides/_rels/slide45.xml.rels><?xml version="1.0" encoding="UTF-8" standalone="yes"?>
<Relationships xmlns="http://schemas.openxmlformats.org/package/2006/relationships"><Relationship Id="rId3" Type="http://schemas.openxmlformats.org/officeDocument/2006/relationships/image" Target="../media/image160.tiff"/><Relationship Id="rId7" Type="http://schemas.openxmlformats.org/officeDocument/2006/relationships/image" Target="../media/image15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63.JPG"/><Relationship Id="rId5" Type="http://schemas.openxmlformats.org/officeDocument/2006/relationships/image" Target="../media/image162.png"/><Relationship Id="rId4" Type="http://schemas.openxmlformats.org/officeDocument/2006/relationships/image" Target="../media/image161.jpeg"/></Relationships>
</file>

<file path=ppt/slides/_rels/slide46.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2.xml"/><Relationship Id="rId5" Type="http://schemas.openxmlformats.org/officeDocument/2006/relationships/image" Target="../media/image168.jpeg"/><Relationship Id="rId4" Type="http://schemas.openxmlformats.org/officeDocument/2006/relationships/image" Target="../media/image167.jpe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50.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5.xml"/><Relationship Id="rId1" Type="http://schemas.openxmlformats.org/officeDocument/2006/relationships/slideLayout" Target="../slideLayouts/slideLayout44.xml"/></Relationships>
</file>

<file path=ppt/slides/_rels/slide51.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hyperlink" Target="https://doi.org/10.1016/j.apsusc.2022.154045" TargetMode="External"/><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03348" y="1772643"/>
            <a:ext cx="10069659" cy="1952971"/>
          </a:xfrm>
          <a:prstGeom prst="rect">
            <a:avLst/>
          </a:prstGeom>
          <a:noFill/>
          <a:ln>
            <a:noFill/>
          </a:ln>
        </p:spPr>
        <p:txBody>
          <a:bodyPr wrap="square" rtlCol="0">
            <a:spAutoFit/>
          </a:bodyPr>
          <a:lstStyle/>
          <a:p>
            <a:pPr>
              <a:lnSpc>
                <a:spcPct val="107000"/>
              </a:lnSpc>
              <a:spcAft>
                <a:spcPts val="800"/>
              </a:spcAft>
            </a:pPr>
            <a:r>
              <a:rPr lang="en-US" sz="32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ALBA Present and Perspectives</a:t>
            </a:r>
            <a:endParaRPr lang="en-US" sz="32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endParaRPr lang="es-ES" sz="2400" b="1" dirty="0">
              <a:solidFill>
                <a:schemeClr val="bg1"/>
              </a:solidFill>
            </a:endParaRPr>
          </a:p>
          <a:p>
            <a:r>
              <a:rPr lang="en-US" sz="2800" i="1" dirty="0">
                <a:solidFill>
                  <a:schemeClr val="bg1"/>
                </a:solidFill>
              </a:rPr>
              <a:t>Klaus </a:t>
            </a:r>
            <a:r>
              <a:rPr lang="en-US" sz="2800" i="1" dirty="0" err="1">
                <a:solidFill>
                  <a:schemeClr val="bg1"/>
                </a:solidFill>
              </a:rPr>
              <a:t>Attenkofer</a:t>
            </a:r>
            <a:endParaRPr lang="en-US" sz="2800" i="1" dirty="0">
              <a:solidFill>
                <a:schemeClr val="bg1"/>
              </a:solidFill>
            </a:endParaRPr>
          </a:p>
          <a:p>
            <a:r>
              <a:rPr lang="en-US" sz="2800" i="1" dirty="0">
                <a:solidFill>
                  <a:schemeClr val="bg1"/>
                </a:solidFill>
              </a:rPr>
              <a:t>ALBA Synchrotron</a:t>
            </a:r>
          </a:p>
        </p:txBody>
      </p:sp>
      <p:sp>
        <p:nvSpPr>
          <p:cNvPr id="4" name="TextBox 3"/>
          <p:cNvSpPr txBox="1"/>
          <p:nvPr/>
        </p:nvSpPr>
        <p:spPr>
          <a:xfrm>
            <a:off x="0" y="6519446"/>
            <a:ext cx="2317173" cy="338554"/>
          </a:xfrm>
          <a:prstGeom prst="rect">
            <a:avLst/>
          </a:prstGeom>
          <a:noFill/>
          <a:ln>
            <a:noFill/>
          </a:ln>
        </p:spPr>
        <p:txBody>
          <a:bodyPr wrap="none" rtlCol="0">
            <a:spAutoFit/>
          </a:bodyPr>
          <a:lstStyle/>
          <a:p>
            <a:r>
              <a:rPr lang="en-US" sz="1600" dirty="0">
                <a:solidFill>
                  <a:schemeClr val="bg1"/>
                </a:solidFill>
              </a:rPr>
              <a:t>AUSE Meeting – 07-09-22</a:t>
            </a:r>
          </a:p>
        </p:txBody>
      </p:sp>
      <p:pic>
        <p:nvPicPr>
          <p:cNvPr id="6" name="Picture 5"/>
          <p:cNvPicPr>
            <a:picLocks noChangeAspect="1"/>
          </p:cNvPicPr>
          <p:nvPr/>
        </p:nvPicPr>
        <p:blipFill>
          <a:blip r:embed="rId2"/>
          <a:stretch>
            <a:fillRect/>
          </a:stretch>
        </p:blipFill>
        <p:spPr>
          <a:xfrm>
            <a:off x="10137196" y="81673"/>
            <a:ext cx="1972623" cy="481731"/>
          </a:xfrm>
          <a:prstGeom prst="rect">
            <a:avLst/>
          </a:prstGeom>
        </p:spPr>
      </p:pic>
      <p:pic>
        <p:nvPicPr>
          <p:cNvPr id="7" name="Picture 6"/>
          <p:cNvPicPr>
            <a:picLocks noChangeAspect="1"/>
          </p:cNvPicPr>
          <p:nvPr/>
        </p:nvPicPr>
        <p:blipFill>
          <a:blip r:embed="rId3"/>
          <a:stretch>
            <a:fillRect/>
          </a:stretch>
        </p:blipFill>
        <p:spPr>
          <a:xfrm>
            <a:off x="10236195" y="614353"/>
            <a:ext cx="1873624" cy="401793"/>
          </a:xfrm>
          <a:prstGeom prst="rect">
            <a:avLst/>
          </a:prstGeom>
        </p:spPr>
      </p:pic>
      <p:pic>
        <p:nvPicPr>
          <p:cNvPr id="8" name="Picture 7"/>
          <p:cNvPicPr>
            <a:picLocks noChangeAspect="1"/>
          </p:cNvPicPr>
          <p:nvPr/>
        </p:nvPicPr>
        <p:blipFill>
          <a:blip r:embed="rId4"/>
          <a:stretch>
            <a:fillRect/>
          </a:stretch>
        </p:blipFill>
        <p:spPr>
          <a:xfrm>
            <a:off x="9149437" y="81673"/>
            <a:ext cx="987759" cy="929782"/>
          </a:xfrm>
          <a:prstGeom prst="rect">
            <a:avLst/>
          </a:prstGeom>
        </p:spPr>
      </p:pic>
    </p:spTree>
    <p:extLst>
      <p:ext uri="{BB962C8B-B14F-4D97-AF65-F5344CB8AC3E}">
        <p14:creationId xmlns:p14="http://schemas.microsoft.com/office/powerpoint/2010/main" val="29882460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2A5774-E612-4358-A2DD-A86A682B85EE}"/>
              </a:ext>
            </a:extLst>
          </p:cNvPr>
          <p:cNvPicPr>
            <a:picLocks noChangeAspect="1"/>
          </p:cNvPicPr>
          <p:nvPr/>
        </p:nvPicPr>
        <p:blipFill>
          <a:blip r:embed="rId2"/>
          <a:stretch>
            <a:fillRect/>
          </a:stretch>
        </p:blipFill>
        <p:spPr>
          <a:xfrm>
            <a:off x="921727" y="1087733"/>
            <a:ext cx="7520420" cy="5140882"/>
          </a:xfrm>
          <a:prstGeom prst="rect">
            <a:avLst/>
          </a:prstGeom>
        </p:spPr>
      </p:pic>
      <p:sp>
        <p:nvSpPr>
          <p:cNvPr id="7" name="Slide Number Placeholder 6">
            <a:extLst>
              <a:ext uri="{FF2B5EF4-FFF2-40B4-BE49-F238E27FC236}">
                <a16:creationId xmlns:a16="http://schemas.microsoft.com/office/drawing/2014/main" id="{C9F3D9E7-8A11-478E-96D9-389A7DFFD69D}"/>
              </a:ext>
            </a:extLst>
          </p:cNvPr>
          <p:cNvSpPr>
            <a:spLocks noGrp="1"/>
          </p:cNvSpPr>
          <p:nvPr>
            <p:ph type="sldNum" sz="quarter" idx="12"/>
          </p:nvPr>
        </p:nvSpPr>
        <p:spPr/>
        <p:txBody>
          <a:bodyPr/>
          <a:lstStyle/>
          <a:p>
            <a:fld id="{59A3C1E9-1E17-4B2D-975E-2F80F7CB45F8}" type="slidenum">
              <a:rPr lang="es-ES" smtClean="0"/>
              <a:t>10</a:t>
            </a:fld>
            <a:endParaRPr lang="es-ES"/>
          </a:p>
        </p:txBody>
      </p:sp>
      <p:sp>
        <p:nvSpPr>
          <p:cNvPr id="11" name="TextBox 10">
            <a:extLst>
              <a:ext uri="{FF2B5EF4-FFF2-40B4-BE49-F238E27FC236}">
                <a16:creationId xmlns:a16="http://schemas.microsoft.com/office/drawing/2014/main" id="{5E35763F-A949-49EC-B53F-6BEB8689574D}"/>
              </a:ext>
            </a:extLst>
          </p:cNvPr>
          <p:cNvSpPr txBox="1"/>
          <p:nvPr/>
        </p:nvSpPr>
        <p:spPr>
          <a:xfrm>
            <a:off x="5710192" y="118904"/>
            <a:ext cx="1774012" cy="492443"/>
          </a:xfrm>
          <a:prstGeom prst="rect">
            <a:avLst/>
          </a:prstGeom>
        </p:spPr>
        <p:txBody>
          <a:bodyPr vert="horz" wrap="none" lIns="121920" tIns="60960" rIns="121920" bIns="60960" rtlCol="0" anchor="t">
            <a:spAutoFit/>
          </a:bodyPr>
          <a:lstStyle/>
          <a:p>
            <a:r>
              <a:rPr lang="en-US" sz="2400" b="1" dirty="0">
                <a:cs typeface="Arial" panose="020B0604020202020204" pitchFamily="34" charset="0"/>
              </a:rPr>
              <a:t>USER VISITS</a:t>
            </a:r>
          </a:p>
        </p:txBody>
      </p:sp>
      <p:sp>
        <p:nvSpPr>
          <p:cNvPr id="10" name="Title 9">
            <a:extLst>
              <a:ext uri="{FF2B5EF4-FFF2-40B4-BE49-F238E27FC236}">
                <a16:creationId xmlns:a16="http://schemas.microsoft.com/office/drawing/2014/main" id="{BAF8DB5B-7A01-402B-BEF6-0289011B3F3B}"/>
              </a:ext>
            </a:extLst>
          </p:cNvPr>
          <p:cNvSpPr>
            <a:spLocks noGrp="1"/>
          </p:cNvSpPr>
          <p:nvPr>
            <p:ph type="title"/>
          </p:nvPr>
        </p:nvSpPr>
        <p:spPr>
          <a:xfrm>
            <a:off x="8690290" y="1132119"/>
            <a:ext cx="2839924" cy="4952065"/>
          </a:xfrm>
        </p:spPr>
        <p:txBody>
          <a:bodyPr>
            <a:normAutofit/>
          </a:bodyPr>
          <a:lstStyle/>
          <a:p>
            <a:r>
              <a:rPr lang="en-US" dirty="0"/>
              <a:t>No restrictions for user visits during 2022</a:t>
            </a:r>
            <a:br>
              <a:rPr lang="en-US" dirty="0"/>
            </a:br>
            <a:br>
              <a:rPr lang="en-US" dirty="0"/>
            </a:br>
            <a:r>
              <a:rPr lang="en-US" dirty="0"/>
              <a:t>38% is using remote access</a:t>
            </a:r>
            <a:br>
              <a:rPr lang="en-US" dirty="0"/>
            </a:br>
            <a:endParaRPr lang="en-US" dirty="0"/>
          </a:p>
        </p:txBody>
      </p:sp>
      <p:sp>
        <p:nvSpPr>
          <p:cNvPr id="4" name="TextBox 3">
            <a:extLst>
              <a:ext uri="{FF2B5EF4-FFF2-40B4-BE49-F238E27FC236}">
                <a16:creationId xmlns:a16="http://schemas.microsoft.com/office/drawing/2014/main" id="{84BA7A58-29B2-4609-9941-789E97957599}"/>
              </a:ext>
            </a:extLst>
          </p:cNvPr>
          <p:cNvSpPr txBox="1"/>
          <p:nvPr/>
        </p:nvSpPr>
        <p:spPr>
          <a:xfrm>
            <a:off x="7513320" y="6084184"/>
            <a:ext cx="1097280" cy="338554"/>
          </a:xfrm>
          <a:prstGeom prst="rect">
            <a:avLst/>
          </a:prstGeom>
          <a:solidFill>
            <a:schemeClr val="bg1"/>
          </a:solidFill>
        </p:spPr>
        <p:txBody>
          <a:bodyPr vert="horz" wrap="square" lIns="121920" tIns="60960" rIns="121920" bIns="60960" rtlCol="0" anchor="t">
            <a:spAutoFit/>
          </a:bodyPr>
          <a:lstStyle/>
          <a:p>
            <a:r>
              <a:rPr lang="en-US" sz="1400" b="1" dirty="0">
                <a:cs typeface="Arial" panose="020B0604020202020204" pitchFamily="34" charset="0"/>
              </a:rPr>
              <a:t>End July</a:t>
            </a:r>
          </a:p>
        </p:txBody>
      </p:sp>
      <p:sp>
        <p:nvSpPr>
          <p:cNvPr id="2" name="Date Placeholder 3">
            <a:extLst>
              <a:ext uri="{FF2B5EF4-FFF2-40B4-BE49-F238E27FC236}">
                <a16:creationId xmlns:a16="http://schemas.microsoft.com/office/drawing/2014/main" id="{7853EDF1-86DA-019E-F4E5-7A8D721643B1}"/>
              </a:ext>
            </a:extLst>
          </p:cNvPr>
          <p:cNvSpPr>
            <a:spLocks noGrp="1"/>
          </p:cNvSpPr>
          <p:nvPr>
            <p:ph type="dt" sz="half" idx="10"/>
          </p:nvPr>
        </p:nvSpPr>
        <p:spPr>
          <a:xfrm>
            <a:off x="23831" y="6492875"/>
            <a:ext cx="4955189" cy="365125"/>
          </a:xfrm>
        </p:spPr>
        <p:txBody>
          <a:bodyPr/>
          <a:lstStyle/>
          <a:p>
            <a:r>
              <a:rPr lang="es-ES" sz="1067" dirty="0"/>
              <a:t>07/9/22  AUSE meeting – ALBA </a:t>
            </a:r>
            <a:r>
              <a:rPr lang="es-ES" sz="1067" dirty="0" err="1"/>
              <a:t>Present</a:t>
            </a:r>
            <a:r>
              <a:rPr lang="es-ES" sz="1067" dirty="0"/>
              <a:t> and </a:t>
            </a:r>
            <a:r>
              <a:rPr lang="es-ES" sz="1067" dirty="0" err="1"/>
              <a:t>Perspectives</a:t>
            </a:r>
            <a:r>
              <a:rPr lang="es-ES" sz="1067" dirty="0"/>
              <a:t> – K. </a:t>
            </a:r>
            <a:r>
              <a:rPr lang="es-ES" sz="1067" dirty="0" err="1"/>
              <a:t>Attenkofert</a:t>
            </a:r>
            <a:endParaRPr lang="es-ES" sz="1067" dirty="0"/>
          </a:p>
        </p:txBody>
      </p:sp>
    </p:spTree>
    <p:extLst>
      <p:ext uri="{BB962C8B-B14F-4D97-AF65-F5344CB8AC3E}">
        <p14:creationId xmlns:p14="http://schemas.microsoft.com/office/powerpoint/2010/main" val="17357518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1976000-2EE6-4D58-9C34-9048F0C9CE5B}"/>
              </a:ext>
            </a:extLst>
          </p:cNvPr>
          <p:cNvPicPr>
            <a:picLocks noChangeAspect="1"/>
          </p:cNvPicPr>
          <p:nvPr/>
        </p:nvPicPr>
        <p:blipFill>
          <a:blip r:embed="rId2"/>
          <a:stretch>
            <a:fillRect/>
          </a:stretch>
        </p:blipFill>
        <p:spPr>
          <a:xfrm>
            <a:off x="4767097" y="3747742"/>
            <a:ext cx="6777532" cy="2580521"/>
          </a:xfrm>
          <a:prstGeom prst="rect">
            <a:avLst/>
          </a:prstGeom>
        </p:spPr>
      </p:pic>
      <p:sp>
        <p:nvSpPr>
          <p:cNvPr id="6" name="Slide Number Placeholder 5">
            <a:extLst>
              <a:ext uri="{FF2B5EF4-FFF2-40B4-BE49-F238E27FC236}">
                <a16:creationId xmlns:a16="http://schemas.microsoft.com/office/drawing/2014/main" id="{F4B9ADC2-0E65-465E-AD8F-52841FD2C1F8}"/>
              </a:ext>
            </a:extLst>
          </p:cNvPr>
          <p:cNvSpPr>
            <a:spLocks noGrp="1"/>
          </p:cNvSpPr>
          <p:nvPr>
            <p:ph type="sldNum" sz="quarter" idx="12"/>
          </p:nvPr>
        </p:nvSpPr>
        <p:spPr/>
        <p:txBody>
          <a:bodyPr/>
          <a:lstStyle/>
          <a:p>
            <a:fld id="{59A3C1E9-1E17-4B2D-975E-2F80F7CB45F8}" type="slidenum">
              <a:rPr lang="es-ES" smtClean="0"/>
              <a:t>11</a:t>
            </a:fld>
            <a:endParaRPr lang="es-ES"/>
          </a:p>
        </p:txBody>
      </p:sp>
      <p:sp>
        <p:nvSpPr>
          <p:cNvPr id="9" name="TextBox 8">
            <a:extLst>
              <a:ext uri="{FF2B5EF4-FFF2-40B4-BE49-F238E27FC236}">
                <a16:creationId xmlns:a16="http://schemas.microsoft.com/office/drawing/2014/main" id="{9B719A88-2FE6-466F-B838-779D861AB484}"/>
              </a:ext>
            </a:extLst>
          </p:cNvPr>
          <p:cNvSpPr txBox="1"/>
          <p:nvPr/>
        </p:nvSpPr>
        <p:spPr>
          <a:xfrm>
            <a:off x="476989" y="2024111"/>
            <a:ext cx="3218319" cy="861774"/>
          </a:xfrm>
          <a:prstGeom prst="rect">
            <a:avLst/>
          </a:prstGeom>
        </p:spPr>
        <p:txBody>
          <a:bodyPr vert="horz" wrap="square" lIns="121920" tIns="60960" rIns="121920" bIns="60960" rtlCol="0" anchor="t">
            <a:spAutoFit/>
          </a:bodyPr>
          <a:lstStyle/>
          <a:p>
            <a:r>
              <a:rPr lang="en-US" sz="2400" dirty="0">
                <a:cs typeface="Arial" panose="020B0604020202020204" pitchFamily="34" charset="0"/>
              </a:rPr>
              <a:t>+ 3400 national (51%), + 3250 international</a:t>
            </a:r>
          </a:p>
        </p:txBody>
      </p:sp>
      <p:sp>
        <p:nvSpPr>
          <p:cNvPr id="10" name="TextBox 9">
            <a:extLst>
              <a:ext uri="{FF2B5EF4-FFF2-40B4-BE49-F238E27FC236}">
                <a16:creationId xmlns:a16="http://schemas.microsoft.com/office/drawing/2014/main" id="{50DDC242-02F0-450C-95A7-6B5D22E55E9A}"/>
              </a:ext>
            </a:extLst>
          </p:cNvPr>
          <p:cNvSpPr txBox="1"/>
          <p:nvPr/>
        </p:nvSpPr>
        <p:spPr>
          <a:xfrm>
            <a:off x="476989" y="4291717"/>
            <a:ext cx="3015119" cy="861774"/>
          </a:xfrm>
          <a:prstGeom prst="rect">
            <a:avLst/>
          </a:prstGeom>
        </p:spPr>
        <p:txBody>
          <a:bodyPr vert="horz" wrap="square" lIns="121920" tIns="60960" rIns="121920" bIns="60960" rtlCol="0" anchor="t">
            <a:spAutoFit/>
          </a:bodyPr>
          <a:lstStyle/>
          <a:p>
            <a:r>
              <a:rPr lang="en-US" sz="2400" dirty="0">
                <a:cs typeface="Arial" panose="020B0604020202020204" pitchFamily="34" charset="0"/>
              </a:rPr>
              <a:t>+ 860 national (37%), +1440 international</a:t>
            </a:r>
          </a:p>
        </p:txBody>
      </p:sp>
      <p:sp>
        <p:nvSpPr>
          <p:cNvPr id="12" name="TextBox 11">
            <a:extLst>
              <a:ext uri="{FF2B5EF4-FFF2-40B4-BE49-F238E27FC236}">
                <a16:creationId xmlns:a16="http://schemas.microsoft.com/office/drawing/2014/main" id="{FC3CC231-AA6B-429B-8EB1-D9C73A1E5A50}"/>
              </a:ext>
            </a:extLst>
          </p:cNvPr>
          <p:cNvSpPr txBox="1"/>
          <p:nvPr/>
        </p:nvSpPr>
        <p:spPr>
          <a:xfrm>
            <a:off x="4531773" y="171946"/>
            <a:ext cx="2472793" cy="492443"/>
          </a:xfrm>
          <a:prstGeom prst="rect">
            <a:avLst/>
          </a:prstGeom>
        </p:spPr>
        <p:txBody>
          <a:bodyPr vert="horz" wrap="none" lIns="121920" tIns="60960" rIns="121920" bIns="60960" rtlCol="0" anchor="t">
            <a:spAutoFit/>
          </a:bodyPr>
          <a:lstStyle/>
          <a:p>
            <a:r>
              <a:rPr lang="en-US" sz="2400" b="1" dirty="0">
                <a:cs typeface="Arial" panose="020B0604020202020204" pitchFamily="34" charset="0"/>
              </a:rPr>
              <a:t>USER Community</a:t>
            </a:r>
          </a:p>
        </p:txBody>
      </p:sp>
      <p:pic>
        <p:nvPicPr>
          <p:cNvPr id="4" name="Picture 3">
            <a:extLst>
              <a:ext uri="{FF2B5EF4-FFF2-40B4-BE49-F238E27FC236}">
                <a16:creationId xmlns:a16="http://schemas.microsoft.com/office/drawing/2014/main" id="{18B8D2B7-7138-4109-B77F-8435324A4F23}"/>
              </a:ext>
            </a:extLst>
          </p:cNvPr>
          <p:cNvPicPr>
            <a:picLocks noChangeAspect="1"/>
          </p:cNvPicPr>
          <p:nvPr/>
        </p:nvPicPr>
        <p:blipFill>
          <a:blip r:embed="rId3"/>
          <a:stretch>
            <a:fillRect/>
          </a:stretch>
        </p:blipFill>
        <p:spPr>
          <a:xfrm>
            <a:off x="3501698" y="763792"/>
            <a:ext cx="8213313" cy="2919881"/>
          </a:xfrm>
          <a:prstGeom prst="rect">
            <a:avLst/>
          </a:prstGeom>
        </p:spPr>
      </p:pic>
      <p:sp>
        <p:nvSpPr>
          <p:cNvPr id="2" name="Date Placeholder 3">
            <a:extLst>
              <a:ext uri="{FF2B5EF4-FFF2-40B4-BE49-F238E27FC236}">
                <a16:creationId xmlns:a16="http://schemas.microsoft.com/office/drawing/2014/main" id="{4C61F623-11AF-F25B-A4C0-A000DC24F5A5}"/>
              </a:ext>
            </a:extLst>
          </p:cNvPr>
          <p:cNvSpPr>
            <a:spLocks noGrp="1"/>
          </p:cNvSpPr>
          <p:nvPr>
            <p:ph type="dt" sz="half" idx="10"/>
          </p:nvPr>
        </p:nvSpPr>
        <p:spPr>
          <a:xfrm>
            <a:off x="23831" y="6492875"/>
            <a:ext cx="4955189" cy="365125"/>
          </a:xfrm>
        </p:spPr>
        <p:txBody>
          <a:bodyPr/>
          <a:lstStyle/>
          <a:p>
            <a:r>
              <a:rPr lang="es-ES" sz="1067" dirty="0"/>
              <a:t>07/9/22  AUSE meeting – ALBA </a:t>
            </a:r>
            <a:r>
              <a:rPr lang="es-ES" sz="1067" dirty="0" err="1"/>
              <a:t>Present</a:t>
            </a:r>
            <a:r>
              <a:rPr lang="es-ES" sz="1067" dirty="0"/>
              <a:t> and </a:t>
            </a:r>
            <a:r>
              <a:rPr lang="es-ES" sz="1067" dirty="0" err="1"/>
              <a:t>Perspectives</a:t>
            </a:r>
            <a:r>
              <a:rPr lang="es-ES" sz="1067" dirty="0"/>
              <a:t> – K. </a:t>
            </a:r>
            <a:r>
              <a:rPr lang="es-ES" sz="1067" dirty="0" err="1"/>
              <a:t>Attenkofert</a:t>
            </a:r>
            <a:endParaRPr lang="es-ES" sz="1067" dirty="0"/>
          </a:p>
        </p:txBody>
      </p:sp>
    </p:spTree>
    <p:extLst>
      <p:ext uri="{BB962C8B-B14F-4D97-AF65-F5344CB8AC3E}">
        <p14:creationId xmlns:p14="http://schemas.microsoft.com/office/powerpoint/2010/main" val="31005345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2161" y="171864"/>
            <a:ext cx="8636000" cy="579913"/>
          </a:xfrm>
        </p:spPr>
        <p:txBody>
          <a:bodyPr>
            <a:normAutofit/>
          </a:bodyPr>
          <a:lstStyle/>
          <a:p>
            <a:pPr algn="ctr"/>
            <a:r>
              <a:rPr lang="en-US" sz="2800" dirty="0"/>
              <a:t>Academic user access</a:t>
            </a:r>
          </a:p>
        </p:txBody>
      </p:sp>
      <p:sp>
        <p:nvSpPr>
          <p:cNvPr id="7" name="TextBox 6"/>
          <p:cNvSpPr txBox="1"/>
          <p:nvPr/>
        </p:nvSpPr>
        <p:spPr>
          <a:xfrm flipH="1">
            <a:off x="9894664" y="1123961"/>
            <a:ext cx="2297337" cy="748795"/>
          </a:xfrm>
          <a:prstGeom prst="rect">
            <a:avLst/>
          </a:prstGeom>
          <a:noFill/>
          <a:ln>
            <a:noFill/>
          </a:ln>
        </p:spPr>
        <p:txBody>
          <a:bodyPr wrap="square" rtlCol="0">
            <a:spAutoFit/>
          </a:bodyPr>
          <a:lstStyle/>
          <a:p>
            <a:r>
              <a:rPr lang="en-US" sz="2133" b="1" i="1" dirty="0">
                <a:solidFill>
                  <a:srgbClr val="FF0000"/>
                </a:solidFill>
              </a:rPr>
              <a:t>Call 2023-I just closed</a:t>
            </a:r>
          </a:p>
        </p:txBody>
      </p:sp>
      <p:sp>
        <p:nvSpPr>
          <p:cNvPr id="14" name="Slide Number Placeholder 13">
            <a:extLst>
              <a:ext uri="{FF2B5EF4-FFF2-40B4-BE49-F238E27FC236}">
                <a16:creationId xmlns:a16="http://schemas.microsoft.com/office/drawing/2014/main" id="{EB86A353-D669-46E3-BCD2-5C1AB960DC59}"/>
              </a:ext>
            </a:extLst>
          </p:cNvPr>
          <p:cNvSpPr>
            <a:spLocks noGrp="1"/>
          </p:cNvSpPr>
          <p:nvPr>
            <p:ph type="sldNum" sz="quarter" idx="12"/>
          </p:nvPr>
        </p:nvSpPr>
        <p:spPr/>
        <p:txBody>
          <a:bodyPr/>
          <a:lstStyle/>
          <a:p>
            <a:fld id="{59A3C1E9-1E17-4B2D-975E-2F80F7CB45F8}" type="slidenum">
              <a:rPr lang="es-ES" smtClean="0"/>
              <a:t>12</a:t>
            </a:fld>
            <a:endParaRPr lang="es-ES"/>
          </a:p>
        </p:txBody>
      </p:sp>
      <p:pic>
        <p:nvPicPr>
          <p:cNvPr id="10" name="Picture 9">
            <a:extLst>
              <a:ext uri="{FF2B5EF4-FFF2-40B4-BE49-F238E27FC236}">
                <a16:creationId xmlns:a16="http://schemas.microsoft.com/office/drawing/2014/main" id="{5B46ED87-9ED4-47A4-B8C5-47ED164434C0}"/>
              </a:ext>
            </a:extLst>
          </p:cNvPr>
          <p:cNvPicPr>
            <a:picLocks noChangeAspect="1"/>
          </p:cNvPicPr>
          <p:nvPr/>
        </p:nvPicPr>
        <p:blipFill>
          <a:blip r:embed="rId2"/>
          <a:stretch>
            <a:fillRect/>
          </a:stretch>
        </p:blipFill>
        <p:spPr>
          <a:xfrm>
            <a:off x="745679" y="934339"/>
            <a:ext cx="4322456" cy="3391820"/>
          </a:xfrm>
          <a:prstGeom prst="rect">
            <a:avLst/>
          </a:prstGeom>
        </p:spPr>
      </p:pic>
      <p:pic>
        <p:nvPicPr>
          <p:cNvPr id="13" name="Picture 12">
            <a:extLst>
              <a:ext uri="{FF2B5EF4-FFF2-40B4-BE49-F238E27FC236}">
                <a16:creationId xmlns:a16="http://schemas.microsoft.com/office/drawing/2014/main" id="{D294236A-C934-4EF9-A353-E8FAB94D8925}"/>
              </a:ext>
            </a:extLst>
          </p:cNvPr>
          <p:cNvPicPr>
            <a:picLocks noChangeAspect="1"/>
          </p:cNvPicPr>
          <p:nvPr/>
        </p:nvPicPr>
        <p:blipFill>
          <a:blip r:embed="rId3"/>
          <a:stretch>
            <a:fillRect/>
          </a:stretch>
        </p:blipFill>
        <p:spPr>
          <a:xfrm>
            <a:off x="5288279" y="986684"/>
            <a:ext cx="4309987" cy="3339475"/>
          </a:xfrm>
          <a:prstGeom prst="rect">
            <a:avLst/>
          </a:prstGeom>
        </p:spPr>
      </p:pic>
      <p:pic>
        <p:nvPicPr>
          <p:cNvPr id="4" name="Picture 3">
            <a:extLst>
              <a:ext uri="{FF2B5EF4-FFF2-40B4-BE49-F238E27FC236}">
                <a16:creationId xmlns:a16="http://schemas.microsoft.com/office/drawing/2014/main" id="{084DF90F-3FD0-4AA8-946D-09DA1D96A85D}"/>
              </a:ext>
            </a:extLst>
          </p:cNvPr>
          <p:cNvPicPr>
            <a:picLocks noChangeAspect="1"/>
          </p:cNvPicPr>
          <p:nvPr/>
        </p:nvPicPr>
        <p:blipFill>
          <a:blip r:embed="rId4"/>
          <a:stretch>
            <a:fillRect/>
          </a:stretch>
        </p:blipFill>
        <p:spPr>
          <a:xfrm>
            <a:off x="5288280" y="4814505"/>
            <a:ext cx="3957923" cy="1337483"/>
          </a:xfrm>
          <a:prstGeom prst="rect">
            <a:avLst/>
          </a:prstGeom>
        </p:spPr>
      </p:pic>
      <p:pic>
        <p:nvPicPr>
          <p:cNvPr id="5" name="Picture 4">
            <a:extLst>
              <a:ext uri="{FF2B5EF4-FFF2-40B4-BE49-F238E27FC236}">
                <a16:creationId xmlns:a16="http://schemas.microsoft.com/office/drawing/2014/main" id="{CE4A47D8-BF21-4BA2-93DA-716E551CD498}"/>
              </a:ext>
            </a:extLst>
          </p:cNvPr>
          <p:cNvPicPr>
            <a:picLocks noChangeAspect="1"/>
          </p:cNvPicPr>
          <p:nvPr/>
        </p:nvPicPr>
        <p:blipFill>
          <a:blip r:embed="rId5"/>
          <a:stretch>
            <a:fillRect/>
          </a:stretch>
        </p:blipFill>
        <p:spPr>
          <a:xfrm>
            <a:off x="567813" y="5046178"/>
            <a:ext cx="4113204" cy="877484"/>
          </a:xfrm>
          <a:prstGeom prst="rect">
            <a:avLst/>
          </a:prstGeom>
        </p:spPr>
      </p:pic>
      <p:sp>
        <p:nvSpPr>
          <p:cNvPr id="3" name="Date Placeholder 3">
            <a:extLst>
              <a:ext uri="{FF2B5EF4-FFF2-40B4-BE49-F238E27FC236}">
                <a16:creationId xmlns:a16="http://schemas.microsoft.com/office/drawing/2014/main" id="{65D0D017-4C41-C8BE-99B3-B09A56C5A368}"/>
              </a:ext>
            </a:extLst>
          </p:cNvPr>
          <p:cNvSpPr>
            <a:spLocks noGrp="1"/>
          </p:cNvSpPr>
          <p:nvPr>
            <p:ph type="dt" sz="half" idx="10"/>
          </p:nvPr>
        </p:nvSpPr>
        <p:spPr>
          <a:xfrm>
            <a:off x="23831" y="6492875"/>
            <a:ext cx="4955189" cy="365125"/>
          </a:xfrm>
        </p:spPr>
        <p:txBody>
          <a:bodyPr/>
          <a:lstStyle/>
          <a:p>
            <a:r>
              <a:rPr lang="es-ES" sz="1067" dirty="0"/>
              <a:t>07/9/22  AUSE meeting – ALBA </a:t>
            </a:r>
            <a:r>
              <a:rPr lang="es-ES" sz="1067" dirty="0" err="1"/>
              <a:t>Present</a:t>
            </a:r>
            <a:r>
              <a:rPr lang="es-ES" sz="1067" dirty="0"/>
              <a:t> and </a:t>
            </a:r>
            <a:r>
              <a:rPr lang="es-ES" sz="1067" dirty="0" err="1"/>
              <a:t>Perspectives</a:t>
            </a:r>
            <a:r>
              <a:rPr lang="es-ES" sz="1067" dirty="0"/>
              <a:t> – K. </a:t>
            </a:r>
            <a:r>
              <a:rPr lang="es-ES" sz="1067" dirty="0" err="1"/>
              <a:t>Attenkofert</a:t>
            </a:r>
            <a:endParaRPr lang="es-ES" sz="1067" dirty="0"/>
          </a:p>
        </p:txBody>
      </p:sp>
    </p:spTree>
    <p:extLst>
      <p:ext uri="{BB962C8B-B14F-4D97-AF65-F5344CB8AC3E}">
        <p14:creationId xmlns:p14="http://schemas.microsoft.com/office/powerpoint/2010/main" val="21046688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809875" y="9525"/>
            <a:ext cx="7830798" cy="523220"/>
          </a:xfrm>
          <a:prstGeom prst="rect">
            <a:avLst/>
          </a:prstGeom>
          <a:noFill/>
          <a:ln>
            <a:noFill/>
          </a:ln>
        </p:spPr>
        <p:txBody>
          <a:bodyPr wrap="none" rtlCol="0">
            <a:spAutoFit/>
          </a:bodyPr>
          <a:lstStyle/>
          <a:p>
            <a:r>
              <a:rPr lang="es-ES" sz="2800" b="1" dirty="0">
                <a:solidFill>
                  <a:schemeClr val="accent6">
                    <a:lumMod val="50000"/>
                  </a:schemeClr>
                </a:solidFill>
              </a:rPr>
              <a:t>INDUSTRIAL BEAMTIME – HISTORICAL (30-06-2022)</a:t>
            </a:r>
          </a:p>
        </p:txBody>
      </p:sp>
      <p:pic>
        <p:nvPicPr>
          <p:cNvPr id="17" name="Picture 16">
            <a:extLst>
              <a:ext uri="{FF2B5EF4-FFF2-40B4-BE49-F238E27FC236}">
                <a16:creationId xmlns:a16="http://schemas.microsoft.com/office/drawing/2014/main" id="{976BD420-2C7D-4310-9BE9-6FB84B008D02}"/>
              </a:ext>
            </a:extLst>
          </p:cNvPr>
          <p:cNvPicPr>
            <a:picLocks noChangeAspect="1"/>
          </p:cNvPicPr>
          <p:nvPr/>
        </p:nvPicPr>
        <p:blipFill>
          <a:blip r:embed="rId2"/>
          <a:stretch>
            <a:fillRect/>
          </a:stretch>
        </p:blipFill>
        <p:spPr>
          <a:xfrm>
            <a:off x="1602746" y="635490"/>
            <a:ext cx="5899728" cy="2992532"/>
          </a:xfrm>
          <a:prstGeom prst="rect">
            <a:avLst/>
          </a:prstGeom>
        </p:spPr>
      </p:pic>
      <p:sp>
        <p:nvSpPr>
          <p:cNvPr id="7" name="TextBox 6"/>
          <p:cNvSpPr txBox="1"/>
          <p:nvPr/>
        </p:nvSpPr>
        <p:spPr>
          <a:xfrm>
            <a:off x="3181081" y="1690101"/>
            <a:ext cx="2590800" cy="369332"/>
          </a:xfrm>
          <a:prstGeom prst="rect">
            <a:avLst/>
          </a:prstGeom>
          <a:noFill/>
        </p:spPr>
        <p:txBody>
          <a:bodyPr wrap="square" rtlCol="0">
            <a:spAutoFit/>
          </a:bodyPr>
          <a:lstStyle/>
          <a:p>
            <a:r>
              <a:rPr lang="es-ES" i="1"/>
              <a:t>66 </a:t>
            </a:r>
            <a:r>
              <a:rPr lang="es-ES" i="1" dirty="0" err="1"/>
              <a:t>different</a:t>
            </a:r>
            <a:r>
              <a:rPr lang="es-ES" i="1" dirty="0"/>
              <a:t> </a:t>
            </a:r>
            <a:r>
              <a:rPr lang="es-ES" i="1" dirty="0" err="1"/>
              <a:t>companies</a:t>
            </a:r>
            <a:endParaRPr lang="en-US" i="1" dirty="0"/>
          </a:p>
        </p:txBody>
      </p:sp>
      <p:pic>
        <p:nvPicPr>
          <p:cNvPr id="9" name="Picture 8">
            <a:extLst>
              <a:ext uri="{FF2B5EF4-FFF2-40B4-BE49-F238E27FC236}">
                <a16:creationId xmlns:a16="http://schemas.microsoft.com/office/drawing/2014/main" id="{3D6128B6-1C40-4A7A-AE17-83931F9FC898}"/>
              </a:ext>
            </a:extLst>
          </p:cNvPr>
          <p:cNvPicPr>
            <a:picLocks noChangeAspect="1"/>
          </p:cNvPicPr>
          <p:nvPr/>
        </p:nvPicPr>
        <p:blipFill>
          <a:blip r:embed="rId3"/>
          <a:stretch>
            <a:fillRect/>
          </a:stretch>
        </p:blipFill>
        <p:spPr>
          <a:xfrm>
            <a:off x="6610082" y="871299"/>
            <a:ext cx="4007593" cy="2408820"/>
          </a:xfrm>
          <a:prstGeom prst="rect">
            <a:avLst/>
          </a:prstGeom>
        </p:spPr>
      </p:pic>
      <p:cxnSp>
        <p:nvCxnSpPr>
          <p:cNvPr id="3" name="Straight Arrow Connector 2">
            <a:extLst>
              <a:ext uri="{FF2B5EF4-FFF2-40B4-BE49-F238E27FC236}">
                <a16:creationId xmlns:a16="http://schemas.microsoft.com/office/drawing/2014/main" id="{86CE32FD-7B04-4EED-AD11-A1B33A5E1A26}"/>
              </a:ext>
            </a:extLst>
          </p:cNvPr>
          <p:cNvCxnSpPr/>
          <p:nvPr/>
        </p:nvCxnSpPr>
        <p:spPr>
          <a:xfrm>
            <a:off x="10287000" y="3204480"/>
            <a:ext cx="0" cy="2250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C62EA423-2BE2-49BF-AE71-4012EC6E318E}"/>
              </a:ext>
            </a:extLst>
          </p:cNvPr>
          <p:cNvSpPr txBox="1"/>
          <p:nvPr/>
        </p:nvSpPr>
        <p:spPr>
          <a:xfrm>
            <a:off x="9993828" y="3363627"/>
            <a:ext cx="636442" cy="261610"/>
          </a:xfrm>
          <a:prstGeom prst="rect">
            <a:avLst/>
          </a:prstGeom>
          <a:noFill/>
        </p:spPr>
        <p:txBody>
          <a:bodyPr wrap="square" rtlCol="0">
            <a:spAutoFit/>
          </a:bodyPr>
          <a:lstStyle/>
          <a:p>
            <a:r>
              <a:rPr lang="es-ES_tradnl" sz="1100" b="1" dirty="0">
                <a:solidFill>
                  <a:schemeClr val="accent1"/>
                </a:solidFill>
              </a:rPr>
              <a:t>June 30</a:t>
            </a:r>
            <a:endParaRPr lang="es-ES" sz="1100" b="1" dirty="0">
              <a:solidFill>
                <a:schemeClr val="accent1"/>
              </a:solidFill>
            </a:endParaRPr>
          </a:p>
        </p:txBody>
      </p:sp>
      <p:pic>
        <p:nvPicPr>
          <p:cNvPr id="10" name="Picture 9">
            <a:extLst>
              <a:ext uri="{FF2B5EF4-FFF2-40B4-BE49-F238E27FC236}">
                <a16:creationId xmlns:a16="http://schemas.microsoft.com/office/drawing/2014/main" id="{D31C784A-93E0-439F-9779-231160A733D7}"/>
              </a:ext>
            </a:extLst>
          </p:cNvPr>
          <p:cNvPicPr>
            <a:picLocks noChangeAspect="1"/>
          </p:cNvPicPr>
          <p:nvPr/>
        </p:nvPicPr>
        <p:blipFill rotWithShape="1">
          <a:blip r:embed="rId4"/>
          <a:srcRect l="9166" r="1796" b="7082"/>
          <a:stretch/>
        </p:blipFill>
        <p:spPr>
          <a:xfrm>
            <a:off x="1905001" y="3742978"/>
            <a:ext cx="4804039" cy="3115023"/>
          </a:xfrm>
          <a:prstGeom prst="rect">
            <a:avLst/>
          </a:prstGeom>
          <a:solidFill>
            <a:schemeClr val="tx1">
              <a:lumMod val="50000"/>
              <a:lumOff val="50000"/>
            </a:schemeClr>
          </a:solidFill>
          <a:ln>
            <a:solidFill>
              <a:schemeClr val="bg1">
                <a:lumMod val="50000"/>
              </a:schemeClr>
            </a:solidFill>
          </a:ln>
        </p:spPr>
      </p:pic>
      <p:sp>
        <p:nvSpPr>
          <p:cNvPr id="11" name="TextBox 10">
            <a:extLst>
              <a:ext uri="{FF2B5EF4-FFF2-40B4-BE49-F238E27FC236}">
                <a16:creationId xmlns:a16="http://schemas.microsoft.com/office/drawing/2014/main" id="{69666422-351A-4CE6-B891-F49AA073BFF4}"/>
              </a:ext>
            </a:extLst>
          </p:cNvPr>
          <p:cNvSpPr txBox="1"/>
          <p:nvPr/>
        </p:nvSpPr>
        <p:spPr>
          <a:xfrm>
            <a:off x="2886511" y="3471349"/>
            <a:ext cx="3200400" cy="307777"/>
          </a:xfrm>
          <a:prstGeom prst="rect">
            <a:avLst/>
          </a:prstGeom>
          <a:noFill/>
        </p:spPr>
        <p:txBody>
          <a:bodyPr wrap="square" rtlCol="0">
            <a:spAutoFit/>
          </a:bodyPr>
          <a:lstStyle/>
          <a:p>
            <a:r>
              <a:rPr lang="es-ES_tradnl" sz="1400" b="1" dirty="0"/>
              <a:t>2013-2022 % </a:t>
            </a:r>
            <a:r>
              <a:rPr lang="es-ES_tradnl" sz="1400" b="1" dirty="0" err="1"/>
              <a:t>beamtime</a:t>
            </a:r>
            <a:r>
              <a:rPr lang="es-ES_tradnl" sz="1400" b="1" dirty="0"/>
              <a:t> h/</a:t>
            </a:r>
            <a:r>
              <a:rPr lang="es-ES_tradnl" sz="1400" b="1" dirty="0" err="1"/>
              <a:t>ind.sector</a:t>
            </a:r>
            <a:endParaRPr lang="es-ES" sz="1400" b="1" dirty="0"/>
          </a:p>
        </p:txBody>
      </p:sp>
      <p:pic>
        <p:nvPicPr>
          <p:cNvPr id="12" name="Picture 11">
            <a:extLst>
              <a:ext uri="{FF2B5EF4-FFF2-40B4-BE49-F238E27FC236}">
                <a16:creationId xmlns:a16="http://schemas.microsoft.com/office/drawing/2014/main" id="{BAFB427C-64CB-4471-91C3-FB57104647CA}"/>
              </a:ext>
            </a:extLst>
          </p:cNvPr>
          <p:cNvPicPr>
            <a:picLocks noChangeAspect="1"/>
          </p:cNvPicPr>
          <p:nvPr/>
        </p:nvPicPr>
        <p:blipFill rotWithShape="1">
          <a:blip r:embed="rId5"/>
          <a:srcRect l="14976" r="4327" b="6327"/>
          <a:stretch/>
        </p:blipFill>
        <p:spPr>
          <a:xfrm>
            <a:off x="6961388" y="3625238"/>
            <a:ext cx="3706612" cy="3115023"/>
          </a:xfrm>
          <a:prstGeom prst="rect">
            <a:avLst/>
          </a:prstGeom>
          <a:solidFill>
            <a:schemeClr val="bg1"/>
          </a:solidFill>
          <a:ln>
            <a:solidFill>
              <a:schemeClr val="bg1">
                <a:lumMod val="50000"/>
              </a:schemeClr>
            </a:solidFill>
          </a:ln>
        </p:spPr>
      </p:pic>
    </p:spTree>
    <p:extLst>
      <p:ext uri="{BB962C8B-B14F-4D97-AF65-F5344CB8AC3E}">
        <p14:creationId xmlns:p14="http://schemas.microsoft.com/office/powerpoint/2010/main" val="29164575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657600" y="9525"/>
            <a:ext cx="5170583" cy="861774"/>
          </a:xfrm>
          <a:prstGeom prst="rect">
            <a:avLst/>
          </a:prstGeom>
          <a:noFill/>
          <a:ln>
            <a:noFill/>
          </a:ln>
        </p:spPr>
        <p:txBody>
          <a:bodyPr wrap="none" rtlCol="0">
            <a:spAutoFit/>
          </a:bodyPr>
          <a:lstStyle/>
          <a:p>
            <a:r>
              <a:rPr lang="es-ES" sz="3200" b="1" dirty="0">
                <a:solidFill>
                  <a:schemeClr val="accent6">
                    <a:lumMod val="50000"/>
                  </a:schemeClr>
                </a:solidFill>
              </a:rPr>
              <a:t>INDUSTRIAL BEAMTIME 2022</a:t>
            </a:r>
          </a:p>
          <a:p>
            <a:pPr algn="ctr"/>
            <a:r>
              <a:rPr lang="es-ES" b="1" dirty="0">
                <a:solidFill>
                  <a:schemeClr val="accent6">
                    <a:lumMod val="50000"/>
                  </a:schemeClr>
                </a:solidFill>
              </a:rPr>
              <a:t>(30-06-2022)</a:t>
            </a:r>
          </a:p>
        </p:txBody>
      </p:sp>
      <p:pic>
        <p:nvPicPr>
          <p:cNvPr id="8" name="Picture 7">
            <a:extLst>
              <a:ext uri="{FF2B5EF4-FFF2-40B4-BE49-F238E27FC236}">
                <a16:creationId xmlns:a16="http://schemas.microsoft.com/office/drawing/2014/main" id="{1DC6926C-D781-4A41-BC14-4B0FCABAA69D}"/>
              </a:ext>
            </a:extLst>
          </p:cNvPr>
          <p:cNvPicPr>
            <a:picLocks noChangeAspect="1"/>
          </p:cNvPicPr>
          <p:nvPr/>
        </p:nvPicPr>
        <p:blipFill rotWithShape="1">
          <a:blip r:embed="rId3"/>
          <a:srcRect l="19465" t="2195" r="17971" b="7233"/>
          <a:stretch/>
        </p:blipFill>
        <p:spPr>
          <a:xfrm>
            <a:off x="7578110" y="533401"/>
            <a:ext cx="2866561" cy="3185067"/>
          </a:xfrm>
          <a:prstGeom prst="rect">
            <a:avLst/>
          </a:prstGeom>
          <a:ln>
            <a:solidFill>
              <a:schemeClr val="bg1">
                <a:lumMod val="50000"/>
              </a:schemeClr>
            </a:solidFill>
          </a:ln>
        </p:spPr>
      </p:pic>
      <p:pic>
        <p:nvPicPr>
          <p:cNvPr id="13" name="Picture 12">
            <a:extLst>
              <a:ext uri="{FF2B5EF4-FFF2-40B4-BE49-F238E27FC236}">
                <a16:creationId xmlns:a16="http://schemas.microsoft.com/office/drawing/2014/main" id="{10C54EC8-AAA1-432F-B8B3-907C0DDDC7C6}"/>
              </a:ext>
            </a:extLst>
          </p:cNvPr>
          <p:cNvPicPr>
            <a:picLocks noChangeAspect="1"/>
          </p:cNvPicPr>
          <p:nvPr/>
        </p:nvPicPr>
        <p:blipFill>
          <a:blip r:embed="rId4"/>
          <a:stretch>
            <a:fillRect/>
          </a:stretch>
        </p:blipFill>
        <p:spPr>
          <a:xfrm>
            <a:off x="1579746" y="1471373"/>
            <a:ext cx="5937861" cy="3602568"/>
          </a:xfrm>
          <a:prstGeom prst="rect">
            <a:avLst/>
          </a:prstGeom>
        </p:spPr>
      </p:pic>
      <p:sp>
        <p:nvSpPr>
          <p:cNvPr id="11" name="TextBox 10">
            <a:extLst>
              <a:ext uri="{FF2B5EF4-FFF2-40B4-BE49-F238E27FC236}">
                <a16:creationId xmlns:a16="http://schemas.microsoft.com/office/drawing/2014/main" id="{E00D0158-21A0-449B-B220-1A1AEBBD835D}"/>
              </a:ext>
            </a:extLst>
          </p:cNvPr>
          <p:cNvSpPr txBox="1"/>
          <p:nvPr/>
        </p:nvSpPr>
        <p:spPr>
          <a:xfrm>
            <a:off x="4038600" y="2551748"/>
            <a:ext cx="2057401" cy="738664"/>
          </a:xfrm>
          <a:prstGeom prst="rect">
            <a:avLst/>
          </a:prstGeom>
          <a:noFill/>
        </p:spPr>
        <p:txBody>
          <a:bodyPr wrap="square" rtlCol="0">
            <a:spAutoFit/>
          </a:bodyPr>
          <a:lstStyle/>
          <a:p>
            <a:r>
              <a:rPr lang="es-ES_tradnl" sz="1400" b="1" i="1" dirty="0"/>
              <a:t>251.5h </a:t>
            </a:r>
            <a:r>
              <a:rPr lang="es-ES_tradnl" sz="1400" b="1" i="1" dirty="0" err="1"/>
              <a:t>beamtime</a:t>
            </a:r>
            <a:endParaRPr lang="es-ES_tradnl" sz="1400" b="1" i="1" dirty="0"/>
          </a:p>
          <a:p>
            <a:r>
              <a:rPr lang="es-ES_tradnl" sz="1400" b="1" i="1" dirty="0"/>
              <a:t>13 </a:t>
            </a:r>
            <a:r>
              <a:rPr lang="es-ES_tradnl" sz="1400" b="1" i="1" dirty="0" err="1"/>
              <a:t>different</a:t>
            </a:r>
            <a:r>
              <a:rPr lang="es-ES_tradnl" sz="1400" b="1" i="1" dirty="0"/>
              <a:t> </a:t>
            </a:r>
            <a:r>
              <a:rPr lang="es-ES_tradnl" sz="1400" b="1" i="1" dirty="0" err="1"/>
              <a:t>companies</a:t>
            </a:r>
            <a:endParaRPr lang="es-ES_tradnl" sz="1400" b="1" i="1" dirty="0"/>
          </a:p>
          <a:p>
            <a:r>
              <a:rPr lang="es-ES_tradnl" sz="1400" b="1" i="1" dirty="0"/>
              <a:t>2 new </a:t>
            </a:r>
            <a:r>
              <a:rPr lang="es-ES_tradnl" sz="1400" b="1" i="1" dirty="0" err="1"/>
              <a:t>customers</a:t>
            </a:r>
            <a:endParaRPr lang="es-ES" sz="1400" b="1" i="1" dirty="0"/>
          </a:p>
        </p:txBody>
      </p:sp>
      <p:pic>
        <p:nvPicPr>
          <p:cNvPr id="4" name="Picture 3">
            <a:extLst>
              <a:ext uri="{FF2B5EF4-FFF2-40B4-BE49-F238E27FC236}">
                <a16:creationId xmlns:a16="http://schemas.microsoft.com/office/drawing/2014/main" id="{A0F2D076-4518-410A-87DD-69269FA724CD}"/>
              </a:ext>
            </a:extLst>
          </p:cNvPr>
          <p:cNvPicPr>
            <a:picLocks noChangeAspect="1"/>
          </p:cNvPicPr>
          <p:nvPr/>
        </p:nvPicPr>
        <p:blipFill rotWithShape="1">
          <a:blip r:embed="rId5"/>
          <a:srcRect l="14077" r="15945" b="7243"/>
          <a:stretch/>
        </p:blipFill>
        <p:spPr>
          <a:xfrm>
            <a:off x="7578109" y="3741804"/>
            <a:ext cx="3016250" cy="2975743"/>
          </a:xfrm>
          <a:prstGeom prst="rect">
            <a:avLst/>
          </a:prstGeom>
          <a:ln>
            <a:solidFill>
              <a:schemeClr val="tx1">
                <a:lumMod val="50000"/>
                <a:lumOff val="50000"/>
              </a:schemeClr>
            </a:solidFill>
          </a:ln>
        </p:spPr>
      </p:pic>
      <p:sp>
        <p:nvSpPr>
          <p:cNvPr id="3" name="TextBox 2">
            <a:extLst>
              <a:ext uri="{FF2B5EF4-FFF2-40B4-BE49-F238E27FC236}">
                <a16:creationId xmlns:a16="http://schemas.microsoft.com/office/drawing/2014/main" id="{5325E1CD-F450-1F80-5AC5-3DE8386510AA}"/>
              </a:ext>
            </a:extLst>
          </p:cNvPr>
          <p:cNvSpPr txBox="1"/>
          <p:nvPr/>
        </p:nvSpPr>
        <p:spPr>
          <a:xfrm>
            <a:off x="3810000" y="3206934"/>
            <a:ext cx="4572000" cy="375552"/>
          </a:xfrm>
          <a:prstGeom prst="rect">
            <a:avLst/>
          </a:prstGeom>
          <a:noFill/>
        </p:spPr>
        <p:txBody>
          <a:bodyPr wrap="square">
            <a:spAutoFit/>
          </a:bodyPr>
          <a:lstStyle/>
          <a:p>
            <a:pPr>
              <a:lnSpc>
                <a:spcPct val="107000"/>
              </a:lnSpc>
              <a:spcAft>
                <a:spcPts val="800"/>
              </a:spcAft>
            </a:pPr>
            <a:r>
              <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rPr>
              <a:t>ALBA Present and Perspectives</a:t>
            </a:r>
            <a:endPar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 name="Date Placeholder 3">
            <a:extLst>
              <a:ext uri="{FF2B5EF4-FFF2-40B4-BE49-F238E27FC236}">
                <a16:creationId xmlns:a16="http://schemas.microsoft.com/office/drawing/2014/main" id="{773DB7C4-BF85-6C09-A431-C6E49790424E}"/>
              </a:ext>
            </a:extLst>
          </p:cNvPr>
          <p:cNvSpPr txBox="1">
            <a:spLocks/>
          </p:cNvSpPr>
          <p:nvPr/>
        </p:nvSpPr>
        <p:spPr>
          <a:xfrm>
            <a:off x="23831" y="6492875"/>
            <a:ext cx="495518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67"/>
              <a:t>07/9/22  AUSE meeting – ALBA Present and Perspectives – K. Attenkofert</a:t>
            </a:r>
            <a:endParaRPr lang="es-ES" sz="1067" dirty="0"/>
          </a:p>
        </p:txBody>
      </p:sp>
    </p:spTree>
    <p:extLst>
      <p:ext uri="{BB962C8B-B14F-4D97-AF65-F5344CB8AC3E}">
        <p14:creationId xmlns:p14="http://schemas.microsoft.com/office/powerpoint/2010/main" val="41112240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938006B-7DEE-DE74-137A-1C97DBF3CAF1}"/>
              </a:ext>
            </a:extLst>
          </p:cNvPr>
          <p:cNvPicPr>
            <a:picLocks noChangeAspect="1"/>
          </p:cNvPicPr>
          <p:nvPr/>
        </p:nvPicPr>
        <p:blipFill>
          <a:blip r:embed="rId3"/>
          <a:stretch>
            <a:fillRect/>
          </a:stretch>
        </p:blipFill>
        <p:spPr>
          <a:xfrm>
            <a:off x="5414957" y="3774285"/>
            <a:ext cx="3957643" cy="3083715"/>
          </a:xfrm>
          <a:prstGeom prst="rect">
            <a:avLst/>
          </a:prstGeom>
        </p:spPr>
      </p:pic>
      <p:sp>
        <p:nvSpPr>
          <p:cNvPr id="14" name="TextBox 13">
            <a:extLst>
              <a:ext uri="{FF2B5EF4-FFF2-40B4-BE49-F238E27FC236}">
                <a16:creationId xmlns:a16="http://schemas.microsoft.com/office/drawing/2014/main" id="{67BB483C-8422-E646-85E0-6DD29C05743F}"/>
              </a:ext>
            </a:extLst>
          </p:cNvPr>
          <p:cNvSpPr txBox="1"/>
          <p:nvPr/>
        </p:nvSpPr>
        <p:spPr>
          <a:xfrm>
            <a:off x="8030983" y="5645895"/>
            <a:ext cx="649537" cy="369332"/>
          </a:xfrm>
          <a:prstGeom prst="rect">
            <a:avLst/>
          </a:prstGeom>
        </p:spPr>
        <p:txBody>
          <a:bodyPr vert="horz" wrap="none" lIns="91440" tIns="45720" rIns="91440" bIns="45720" rtlCol="0" anchor="t">
            <a:spAutoFit/>
          </a:bodyPr>
          <a:lstStyle/>
          <a:p>
            <a:r>
              <a:rPr lang="en-ES" dirty="0">
                <a:cs typeface="Arial" panose="020B0604020202020204" pitchFamily="34" charset="0"/>
              </a:rPr>
              <a:t>Time</a:t>
            </a:r>
          </a:p>
        </p:txBody>
      </p:sp>
      <p:sp>
        <p:nvSpPr>
          <p:cNvPr id="2" name="Título 1"/>
          <p:cNvSpPr>
            <a:spLocks noGrp="1"/>
          </p:cNvSpPr>
          <p:nvPr>
            <p:ph type="title"/>
          </p:nvPr>
        </p:nvSpPr>
        <p:spPr>
          <a:xfrm>
            <a:off x="1033666" y="-4125"/>
            <a:ext cx="10717056" cy="1325563"/>
          </a:xfrm>
        </p:spPr>
        <p:txBody>
          <a:bodyPr/>
          <a:lstStyle/>
          <a:p>
            <a:pPr>
              <a:lnSpc>
                <a:spcPct val="140000"/>
              </a:lnSpc>
              <a:spcBef>
                <a:spcPts val="0"/>
              </a:spcBef>
              <a:spcAft>
                <a:spcPts val="800"/>
              </a:spcAft>
            </a:pPr>
            <a:r>
              <a:rPr lang="en-US" dirty="0"/>
              <a:t>Development of Publications per Beamline</a:t>
            </a:r>
          </a:p>
        </p:txBody>
      </p:sp>
      <p:sp>
        <p:nvSpPr>
          <p:cNvPr id="3" name="Marcador de contenido 2"/>
          <p:cNvSpPr>
            <a:spLocks noGrp="1"/>
          </p:cNvSpPr>
          <p:nvPr>
            <p:ph idx="1"/>
          </p:nvPr>
        </p:nvSpPr>
        <p:spPr>
          <a:xfrm>
            <a:off x="727235" y="1019185"/>
            <a:ext cx="4257475" cy="1758869"/>
          </a:xfrm>
        </p:spPr>
        <p:txBody>
          <a:bodyPr>
            <a:noAutofit/>
          </a:bodyPr>
          <a:lstStyle/>
          <a:p>
            <a:pPr marL="0" indent="0">
              <a:lnSpc>
                <a:spcPct val="140000"/>
              </a:lnSpc>
              <a:spcBef>
                <a:spcPts val="533"/>
              </a:spcBef>
              <a:buNone/>
            </a:pPr>
            <a:r>
              <a:rPr lang="en-US" sz="1867" dirty="0"/>
              <a:t>Observations:</a:t>
            </a:r>
          </a:p>
          <a:p>
            <a:pPr>
              <a:lnSpc>
                <a:spcPct val="140000"/>
              </a:lnSpc>
              <a:spcBef>
                <a:spcPts val="533"/>
              </a:spcBef>
            </a:pPr>
            <a:r>
              <a:rPr lang="en-US" sz="1867" dirty="0"/>
              <a:t>MSP is currently extremely well performing with 83 papers in 2021.</a:t>
            </a:r>
          </a:p>
          <a:p>
            <a:pPr>
              <a:lnSpc>
                <a:spcPct val="140000"/>
              </a:lnSpc>
              <a:spcBef>
                <a:spcPts val="533"/>
              </a:spcBef>
            </a:pPr>
            <a:r>
              <a:rPr lang="en-US" sz="1867" dirty="0"/>
              <a:t>Averagely, each beamline publishes 37+ peer reviewed publications over the past 2 years.</a:t>
            </a:r>
          </a:p>
          <a:p>
            <a:pPr>
              <a:lnSpc>
                <a:spcPct val="140000"/>
              </a:lnSpc>
              <a:spcBef>
                <a:spcPts val="533"/>
              </a:spcBef>
            </a:pPr>
            <a:r>
              <a:rPr lang="en-US" sz="1867" dirty="0"/>
              <a:t>Impact factor is constantly increasing and currently is in average 8.3.</a:t>
            </a:r>
          </a:p>
          <a:p>
            <a:pPr>
              <a:lnSpc>
                <a:spcPct val="140000"/>
              </a:lnSpc>
              <a:spcBef>
                <a:spcPts val="533"/>
              </a:spcBef>
            </a:pPr>
            <a:r>
              <a:rPr lang="en-US" sz="1867" dirty="0"/>
              <a:t>User program is extremely healthy thanks to an excellent user community, fully engaged staff, and constantly expanding capabilities!</a:t>
            </a:r>
          </a:p>
        </p:txBody>
      </p:sp>
      <p:sp>
        <p:nvSpPr>
          <p:cNvPr id="6" name="Marcador de número de diapositiva 5"/>
          <p:cNvSpPr>
            <a:spLocks noGrp="1"/>
          </p:cNvSpPr>
          <p:nvPr>
            <p:ph type="sldNum" sz="quarter" idx="12"/>
          </p:nvPr>
        </p:nvSpPr>
        <p:spPr/>
        <p:txBody>
          <a:bodyPr/>
          <a:lstStyle/>
          <a:p>
            <a:fld id="{59A3C1E9-1E17-4B2D-975E-2F80F7CB45F8}" type="slidenum">
              <a:rPr lang="es-ES" smtClean="0"/>
              <a:t>15</a:t>
            </a:fld>
            <a:endParaRPr lang="es-ES" dirty="0"/>
          </a:p>
        </p:txBody>
      </p:sp>
      <p:cxnSp>
        <p:nvCxnSpPr>
          <p:cNvPr id="13" name="Straight Arrow Connector 12">
            <a:extLst>
              <a:ext uri="{FF2B5EF4-FFF2-40B4-BE49-F238E27FC236}">
                <a16:creationId xmlns:a16="http://schemas.microsoft.com/office/drawing/2014/main" id="{433B9C77-7014-3B4F-BF68-9356B0A0A229}"/>
              </a:ext>
            </a:extLst>
          </p:cNvPr>
          <p:cNvCxnSpPr/>
          <p:nvPr/>
        </p:nvCxnSpPr>
        <p:spPr>
          <a:xfrm>
            <a:off x="7491264" y="6054270"/>
            <a:ext cx="1649896" cy="0"/>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701031D-28F2-6745-B1EC-BB93D79885D9}"/>
              </a:ext>
            </a:extLst>
          </p:cNvPr>
          <p:cNvCxnSpPr/>
          <p:nvPr/>
        </p:nvCxnSpPr>
        <p:spPr>
          <a:xfrm>
            <a:off x="7838299" y="1489117"/>
            <a:ext cx="1649896" cy="0"/>
          </a:xfrm>
          <a:prstGeom prst="straightConnector1">
            <a:avLst/>
          </a:prstGeom>
          <a:ln w="476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C8135D0-BB59-B040-AE0E-A2650885AC2A}"/>
              </a:ext>
            </a:extLst>
          </p:cNvPr>
          <p:cNvSpPr txBox="1"/>
          <p:nvPr/>
        </p:nvSpPr>
        <p:spPr>
          <a:xfrm>
            <a:off x="8245804" y="1119786"/>
            <a:ext cx="649537" cy="369332"/>
          </a:xfrm>
          <a:prstGeom prst="rect">
            <a:avLst/>
          </a:prstGeom>
        </p:spPr>
        <p:txBody>
          <a:bodyPr vert="horz" wrap="none" lIns="91440" tIns="45720" rIns="91440" bIns="45720" rtlCol="0" anchor="t">
            <a:spAutoFit/>
          </a:bodyPr>
          <a:lstStyle/>
          <a:p>
            <a:r>
              <a:rPr lang="en-ES" dirty="0">
                <a:cs typeface="Arial" panose="020B0604020202020204" pitchFamily="34" charset="0"/>
              </a:rPr>
              <a:t>Time</a:t>
            </a:r>
          </a:p>
        </p:txBody>
      </p:sp>
      <p:graphicFrame>
        <p:nvGraphicFramePr>
          <p:cNvPr id="5" name="Chart 4">
            <a:extLst>
              <a:ext uri="{FF2B5EF4-FFF2-40B4-BE49-F238E27FC236}">
                <a16:creationId xmlns:a16="http://schemas.microsoft.com/office/drawing/2014/main" id="{ECFB048B-5D26-3847-A7E7-6DDF0881D66E}"/>
              </a:ext>
            </a:extLst>
          </p:cNvPr>
          <p:cNvGraphicFramePr>
            <a:graphicFrameLocks/>
          </p:cNvGraphicFramePr>
          <p:nvPr>
            <p:extLst>
              <p:ext uri="{D42A27DB-BD31-4B8C-83A1-F6EECF244321}">
                <p14:modId xmlns:p14="http://schemas.microsoft.com/office/powerpoint/2010/main" val="1163792493"/>
              </p:ext>
            </p:extLst>
          </p:nvPr>
        </p:nvGraphicFramePr>
        <p:xfrm>
          <a:off x="4984710" y="422629"/>
          <a:ext cx="6455551" cy="3522138"/>
        </p:xfrm>
        <a:graphic>
          <a:graphicData uri="http://schemas.openxmlformats.org/drawingml/2006/chart">
            <c:chart xmlns:c="http://schemas.openxmlformats.org/drawingml/2006/chart" xmlns:r="http://schemas.openxmlformats.org/officeDocument/2006/relationships" r:id="rId4"/>
          </a:graphicData>
        </a:graphic>
      </p:graphicFrame>
      <p:sp>
        <p:nvSpPr>
          <p:cNvPr id="8" name="Date Placeholder 3">
            <a:extLst>
              <a:ext uri="{FF2B5EF4-FFF2-40B4-BE49-F238E27FC236}">
                <a16:creationId xmlns:a16="http://schemas.microsoft.com/office/drawing/2014/main" id="{E1DECBDF-898D-A082-54A0-BBA010914D71}"/>
              </a:ext>
            </a:extLst>
          </p:cNvPr>
          <p:cNvSpPr>
            <a:spLocks noGrp="1"/>
          </p:cNvSpPr>
          <p:nvPr>
            <p:ph type="dt" sz="half" idx="10"/>
          </p:nvPr>
        </p:nvSpPr>
        <p:spPr>
          <a:xfrm>
            <a:off x="23831" y="6492875"/>
            <a:ext cx="4955189" cy="365125"/>
          </a:xfrm>
        </p:spPr>
        <p:txBody>
          <a:bodyPr/>
          <a:lstStyle/>
          <a:p>
            <a:r>
              <a:rPr lang="es-ES" sz="1067" dirty="0"/>
              <a:t>07/9/22  AUSE meeting – ALBA </a:t>
            </a:r>
            <a:r>
              <a:rPr lang="es-ES" sz="1067" dirty="0" err="1"/>
              <a:t>Present</a:t>
            </a:r>
            <a:r>
              <a:rPr lang="es-ES" sz="1067" dirty="0"/>
              <a:t> and </a:t>
            </a:r>
            <a:r>
              <a:rPr lang="es-ES" sz="1067" dirty="0" err="1"/>
              <a:t>Perspectives</a:t>
            </a:r>
            <a:r>
              <a:rPr lang="es-ES" sz="1067" dirty="0"/>
              <a:t> – K. </a:t>
            </a:r>
            <a:r>
              <a:rPr lang="es-ES" sz="1067" dirty="0" err="1"/>
              <a:t>Attenkofert</a:t>
            </a:r>
            <a:endParaRPr lang="es-ES" sz="1067" dirty="0"/>
          </a:p>
        </p:txBody>
      </p:sp>
    </p:spTree>
    <p:extLst>
      <p:ext uri="{BB962C8B-B14F-4D97-AF65-F5344CB8AC3E}">
        <p14:creationId xmlns:p14="http://schemas.microsoft.com/office/powerpoint/2010/main" val="12553297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ChangeArrowheads="1"/>
          </p:cNvSpPr>
          <p:nvPr/>
        </p:nvSpPr>
        <p:spPr bwMode="auto">
          <a:xfrm>
            <a:off x="3165817" y="96293"/>
            <a:ext cx="653121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i="1">
                <a:solidFill>
                  <a:schemeClr val="tx1"/>
                </a:solidFill>
                <a:latin typeface="Arial" charset="0"/>
              </a:defRPr>
            </a:lvl1pPr>
            <a:lvl2pPr marL="742950" indent="-285750" eaLnBrk="0" hangingPunct="0">
              <a:defRPr b="1" i="1">
                <a:solidFill>
                  <a:schemeClr val="tx1"/>
                </a:solidFill>
                <a:latin typeface="Arial" charset="0"/>
              </a:defRPr>
            </a:lvl2pPr>
            <a:lvl3pPr marL="1143000" indent="-228600" eaLnBrk="0" hangingPunct="0">
              <a:defRPr b="1" i="1">
                <a:solidFill>
                  <a:schemeClr val="tx1"/>
                </a:solidFill>
                <a:latin typeface="Arial" charset="0"/>
              </a:defRPr>
            </a:lvl3pPr>
            <a:lvl4pPr marL="1600200" indent="-228600" eaLnBrk="0" hangingPunct="0">
              <a:defRPr b="1" i="1">
                <a:solidFill>
                  <a:schemeClr val="tx1"/>
                </a:solidFill>
                <a:latin typeface="Arial" charset="0"/>
              </a:defRPr>
            </a:lvl4pPr>
            <a:lvl5pPr marL="2057400" indent="-228600" eaLnBrk="0" hangingPunct="0">
              <a:defRPr b="1" i="1">
                <a:solidFill>
                  <a:schemeClr val="tx1"/>
                </a:solidFill>
                <a:latin typeface="Arial" charset="0"/>
              </a:defRPr>
            </a:lvl5pPr>
            <a:lvl6pPr marL="2514600" indent="-228600" eaLnBrk="0" fontAlgn="base" hangingPunct="0">
              <a:spcBef>
                <a:spcPct val="0"/>
              </a:spcBef>
              <a:spcAft>
                <a:spcPct val="0"/>
              </a:spcAft>
              <a:defRPr b="1" i="1">
                <a:solidFill>
                  <a:schemeClr val="tx1"/>
                </a:solidFill>
                <a:latin typeface="Arial" charset="0"/>
              </a:defRPr>
            </a:lvl6pPr>
            <a:lvl7pPr marL="2971800" indent="-228600" eaLnBrk="0" fontAlgn="base" hangingPunct="0">
              <a:spcBef>
                <a:spcPct val="0"/>
              </a:spcBef>
              <a:spcAft>
                <a:spcPct val="0"/>
              </a:spcAft>
              <a:defRPr b="1" i="1">
                <a:solidFill>
                  <a:schemeClr val="tx1"/>
                </a:solidFill>
                <a:latin typeface="Arial" charset="0"/>
              </a:defRPr>
            </a:lvl7pPr>
            <a:lvl8pPr marL="3429000" indent="-228600" eaLnBrk="0" fontAlgn="base" hangingPunct="0">
              <a:spcBef>
                <a:spcPct val="0"/>
              </a:spcBef>
              <a:spcAft>
                <a:spcPct val="0"/>
              </a:spcAft>
              <a:defRPr b="1" i="1">
                <a:solidFill>
                  <a:schemeClr val="tx1"/>
                </a:solidFill>
                <a:latin typeface="Arial" charset="0"/>
              </a:defRPr>
            </a:lvl8pPr>
            <a:lvl9pPr marL="3886200" indent="-228600" eaLnBrk="0" fontAlgn="base" hangingPunct="0">
              <a:spcBef>
                <a:spcPct val="0"/>
              </a:spcBef>
              <a:spcAft>
                <a:spcPct val="0"/>
              </a:spcAft>
              <a:defRPr b="1" i="1">
                <a:solidFill>
                  <a:schemeClr val="tx1"/>
                </a:solidFill>
                <a:latin typeface="Arial" charset="0"/>
              </a:defRPr>
            </a:lvl9pPr>
          </a:lstStyle>
          <a:p>
            <a:pPr marL="0" lvl="1" indent="0" eaLnBrk="1" hangingPunct="1">
              <a:defRPr/>
            </a:pPr>
            <a:r>
              <a:rPr lang="es-ES" sz="2800" i="0" dirty="0">
                <a:solidFill>
                  <a:prstClr val="black"/>
                </a:solidFill>
                <a:latin typeface="Calibri"/>
              </a:rPr>
              <a:t>EU </a:t>
            </a:r>
            <a:r>
              <a:rPr lang="es-ES" sz="2800" i="0" dirty="0" err="1">
                <a:solidFill>
                  <a:prstClr val="black"/>
                </a:solidFill>
                <a:latin typeface="Calibri"/>
              </a:rPr>
              <a:t>funding</a:t>
            </a:r>
            <a:r>
              <a:rPr lang="es-ES" sz="2800" i="0" dirty="0">
                <a:solidFill>
                  <a:prstClr val="black"/>
                </a:solidFill>
                <a:latin typeface="Calibri"/>
              </a:rPr>
              <a:t> </a:t>
            </a:r>
            <a:r>
              <a:rPr lang="es-ES" sz="2800" i="0" dirty="0" err="1">
                <a:solidFill>
                  <a:prstClr val="black"/>
                </a:solidFill>
                <a:latin typeface="Calibri"/>
              </a:rPr>
              <a:t>for</a:t>
            </a:r>
            <a:r>
              <a:rPr lang="es-ES" sz="2800" i="0" dirty="0">
                <a:solidFill>
                  <a:prstClr val="black"/>
                </a:solidFill>
                <a:latin typeface="Calibri"/>
              </a:rPr>
              <a:t> SME </a:t>
            </a:r>
            <a:r>
              <a:rPr lang="es-ES" sz="2800" i="0" dirty="0" err="1">
                <a:solidFill>
                  <a:prstClr val="black"/>
                </a:solidFill>
                <a:latin typeface="Calibri"/>
              </a:rPr>
              <a:t>access</a:t>
            </a:r>
            <a:r>
              <a:rPr lang="es-ES" sz="2800" i="0" dirty="0">
                <a:solidFill>
                  <a:prstClr val="black"/>
                </a:solidFill>
                <a:latin typeface="Calibri"/>
              </a:rPr>
              <a:t> to Light </a:t>
            </a:r>
            <a:r>
              <a:rPr lang="es-ES" sz="2800" i="0" dirty="0" err="1">
                <a:solidFill>
                  <a:prstClr val="black"/>
                </a:solidFill>
                <a:latin typeface="Calibri"/>
              </a:rPr>
              <a:t>Sources</a:t>
            </a:r>
            <a:endParaRPr lang="es-ES" sz="2800" i="0" dirty="0">
              <a:solidFill>
                <a:prstClr val="black"/>
              </a:solidFill>
              <a:latin typeface="Calibri"/>
            </a:endParaRPr>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400" y="990600"/>
            <a:ext cx="2575622"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2667000" y="3886200"/>
            <a:ext cx="7239000" cy="2523768"/>
          </a:xfrm>
          <a:prstGeom prst="rect">
            <a:avLst/>
          </a:prstGeom>
          <a:noFill/>
          <a:ln>
            <a:noFill/>
          </a:ln>
        </p:spPr>
        <p:txBody>
          <a:bodyPr wrap="square" rtlCol="0">
            <a:spAutoFit/>
          </a:bodyPr>
          <a:lstStyle/>
          <a:p>
            <a:pPr>
              <a:defRPr/>
            </a:pPr>
            <a:r>
              <a:rPr lang="en-US" sz="2400" b="1" dirty="0">
                <a:solidFill>
                  <a:prstClr val="black"/>
                </a:solidFill>
                <a:latin typeface="Calibri"/>
              </a:rPr>
              <a:t>LEAPS-INNOVATION project</a:t>
            </a:r>
          </a:p>
          <a:p>
            <a:pPr>
              <a:defRPr/>
            </a:pPr>
            <a:endParaRPr lang="en-US" sz="2400" b="1" dirty="0">
              <a:solidFill>
                <a:prstClr val="black"/>
              </a:solidFill>
              <a:latin typeface="Calibri"/>
            </a:endParaRPr>
          </a:p>
          <a:p>
            <a:pPr marL="342900" indent="-342900">
              <a:buFont typeface="Arial" panose="020B0604020202020204" pitchFamily="34" charset="0"/>
              <a:buChar char="•"/>
              <a:defRPr/>
            </a:pPr>
            <a:r>
              <a:rPr lang="en-US" sz="2200" b="1" dirty="0">
                <a:solidFill>
                  <a:srgbClr val="00B050"/>
                </a:solidFill>
                <a:latin typeface="Calibri"/>
              </a:rPr>
              <a:t>ALBA coordinates </a:t>
            </a:r>
            <a:r>
              <a:rPr lang="en-US" sz="2200" b="1" dirty="0" err="1">
                <a:solidFill>
                  <a:srgbClr val="00B050"/>
                </a:solidFill>
                <a:latin typeface="Calibri"/>
              </a:rPr>
              <a:t>TamaTA</a:t>
            </a:r>
            <a:r>
              <a:rPr lang="en-US" sz="2200" b="1" dirty="0">
                <a:solidFill>
                  <a:srgbClr val="00B050"/>
                </a:solidFill>
                <a:latin typeface="Calibri"/>
              </a:rPr>
              <a:t>-INNOV </a:t>
            </a:r>
            <a:r>
              <a:rPr lang="en-US" sz="2200" b="1" dirty="0" err="1">
                <a:solidFill>
                  <a:srgbClr val="00B050"/>
                </a:solidFill>
                <a:latin typeface="Calibri"/>
              </a:rPr>
              <a:t>programme</a:t>
            </a:r>
            <a:r>
              <a:rPr lang="en-US" sz="2200" b="1" dirty="0">
                <a:solidFill>
                  <a:srgbClr val="00B050"/>
                </a:solidFill>
                <a:latin typeface="Calibri"/>
              </a:rPr>
              <a:t> to provide continuation to the </a:t>
            </a:r>
            <a:r>
              <a:rPr lang="en-US" sz="2200" b="1" dirty="0" err="1">
                <a:solidFill>
                  <a:srgbClr val="00B050"/>
                </a:solidFill>
                <a:latin typeface="Calibri"/>
              </a:rPr>
              <a:t>CALIPSOplus</a:t>
            </a:r>
            <a:r>
              <a:rPr lang="en-US" sz="2200" b="1" dirty="0">
                <a:solidFill>
                  <a:srgbClr val="00B050"/>
                </a:solidFill>
                <a:latin typeface="Calibri"/>
              </a:rPr>
              <a:t> activity</a:t>
            </a:r>
          </a:p>
          <a:p>
            <a:pPr marL="342900" indent="-342900">
              <a:buFont typeface="Arial" panose="020B0604020202020204" pitchFamily="34" charset="0"/>
              <a:buChar char="•"/>
              <a:defRPr/>
            </a:pPr>
            <a:r>
              <a:rPr lang="en-US" sz="2200" b="1" dirty="0">
                <a:solidFill>
                  <a:srgbClr val="00B050"/>
                </a:solidFill>
                <a:latin typeface="Calibri"/>
              </a:rPr>
              <a:t>First call open from Nov 11, 2021</a:t>
            </a:r>
          </a:p>
          <a:p>
            <a:pPr marL="342900" indent="-342900">
              <a:buFont typeface="Arial" panose="020B0604020202020204" pitchFamily="34" charset="0"/>
              <a:buChar char="•"/>
              <a:defRPr/>
            </a:pPr>
            <a:r>
              <a:rPr lang="en-US" sz="2200" b="1" dirty="0">
                <a:solidFill>
                  <a:srgbClr val="00B050"/>
                </a:solidFill>
                <a:latin typeface="Calibri"/>
              </a:rPr>
              <a:t>12 different facilities participating</a:t>
            </a:r>
          </a:p>
          <a:p>
            <a:pPr marL="342900" indent="-342900">
              <a:buFont typeface="Arial" panose="020B0604020202020204" pitchFamily="34" charset="0"/>
              <a:buChar char="•"/>
              <a:defRPr/>
            </a:pPr>
            <a:r>
              <a:rPr lang="en-US" sz="2200" b="1" dirty="0">
                <a:solidFill>
                  <a:srgbClr val="00B050"/>
                </a:solidFill>
                <a:latin typeface="Calibri"/>
              </a:rPr>
              <a:t>6 proposals received from all facilities, 1 for ALBA</a:t>
            </a:r>
            <a:endParaRPr lang="en-US" sz="2200" b="1" dirty="0">
              <a:solidFill>
                <a:prstClr val="black"/>
              </a:solidFill>
              <a:latin typeface="Calibri"/>
            </a:endParaRPr>
          </a:p>
        </p:txBody>
      </p:sp>
      <p:pic>
        <p:nvPicPr>
          <p:cNvPr id="4" name="Picture 3">
            <a:extLst>
              <a:ext uri="{FF2B5EF4-FFF2-40B4-BE49-F238E27FC236}">
                <a16:creationId xmlns:a16="http://schemas.microsoft.com/office/drawing/2014/main" id="{E7ADBC9C-6D36-484F-8A1A-CBB4C9F22A79}"/>
              </a:ext>
            </a:extLst>
          </p:cNvPr>
          <p:cNvPicPr>
            <a:picLocks noChangeAspect="1"/>
          </p:cNvPicPr>
          <p:nvPr/>
        </p:nvPicPr>
        <p:blipFill>
          <a:blip r:embed="rId4"/>
          <a:stretch>
            <a:fillRect/>
          </a:stretch>
        </p:blipFill>
        <p:spPr>
          <a:xfrm>
            <a:off x="4343400" y="892125"/>
            <a:ext cx="5496696" cy="2765853"/>
          </a:xfrm>
          <a:prstGeom prst="rect">
            <a:avLst/>
          </a:prstGeom>
        </p:spPr>
      </p:pic>
      <p:sp>
        <p:nvSpPr>
          <p:cNvPr id="2" name="Date Placeholder 3">
            <a:extLst>
              <a:ext uri="{FF2B5EF4-FFF2-40B4-BE49-F238E27FC236}">
                <a16:creationId xmlns:a16="http://schemas.microsoft.com/office/drawing/2014/main" id="{0A13B856-1367-1D0D-86E4-BF953B5616A7}"/>
              </a:ext>
            </a:extLst>
          </p:cNvPr>
          <p:cNvSpPr txBox="1">
            <a:spLocks/>
          </p:cNvSpPr>
          <p:nvPr/>
        </p:nvSpPr>
        <p:spPr>
          <a:xfrm>
            <a:off x="23831" y="6492875"/>
            <a:ext cx="495518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67"/>
              <a:t>07/9/22  AUSE meeting – ALBA Present and Perspectives – K. Attenkofert</a:t>
            </a:r>
            <a:endParaRPr lang="es-ES" sz="1067" dirty="0"/>
          </a:p>
        </p:txBody>
      </p:sp>
    </p:spTree>
    <p:extLst>
      <p:ext uri="{BB962C8B-B14F-4D97-AF65-F5344CB8AC3E}">
        <p14:creationId xmlns:p14="http://schemas.microsoft.com/office/powerpoint/2010/main" val="21870317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5457791" y="592886"/>
            <a:ext cx="5017827" cy="3231654"/>
          </a:xfrm>
          <a:prstGeom prst="rect">
            <a:avLst/>
          </a:prstGeom>
          <a:noFill/>
          <a:ln w="22225">
            <a:solidFill>
              <a:schemeClr val="accent1"/>
            </a:solidFill>
          </a:ln>
        </p:spPr>
        <p:txBody>
          <a:bodyPr wrap="square" rtlCol="0">
            <a:spAutoFit/>
          </a:bodyPr>
          <a:lstStyle/>
          <a:p>
            <a:pPr algn="ctr"/>
            <a:r>
              <a:rPr lang="en-US" b="1" u="sng" dirty="0">
                <a:solidFill>
                  <a:srgbClr val="0070C0"/>
                </a:solidFill>
              </a:rPr>
              <a:t>Workshops at ALBA:</a:t>
            </a:r>
          </a:p>
          <a:p>
            <a:pPr marL="285750" indent="-285750">
              <a:buFont typeface="Wingdings" panose="05000000000000000000" pitchFamily="2" charset="2"/>
              <a:buChar char="ü"/>
            </a:pPr>
            <a:endParaRPr lang="en-US" b="1" dirty="0">
              <a:solidFill>
                <a:srgbClr val="0070C0"/>
              </a:solidFill>
            </a:endParaRPr>
          </a:p>
          <a:p>
            <a:pPr marL="285750" indent="-285750">
              <a:buFont typeface="Wingdings" panose="05000000000000000000" pitchFamily="2" charset="2"/>
              <a:buChar char="ü"/>
            </a:pPr>
            <a:r>
              <a:rPr lang="en-US" b="1" dirty="0">
                <a:solidFill>
                  <a:srgbClr val="0070C0"/>
                </a:solidFill>
              </a:rPr>
              <a:t>Workshop: opportunities for the science industry, May 24 </a:t>
            </a:r>
            <a:r>
              <a:rPr lang="en-US" b="1" i="1" dirty="0">
                <a:solidFill>
                  <a:srgbClr val="0070C0"/>
                </a:solidFill>
              </a:rPr>
              <a:t>(in collaboration with CDTI and </a:t>
            </a:r>
            <a:r>
              <a:rPr lang="en-US" b="1" i="1" dirty="0" err="1">
                <a:solidFill>
                  <a:srgbClr val="0070C0"/>
                </a:solidFill>
              </a:rPr>
              <a:t>Induciencia</a:t>
            </a:r>
            <a:r>
              <a:rPr lang="en-US" b="1" i="1" dirty="0">
                <a:solidFill>
                  <a:srgbClr val="0070C0"/>
                </a:solidFill>
              </a:rPr>
              <a:t>)</a:t>
            </a:r>
          </a:p>
          <a:p>
            <a:pPr marL="742950" lvl="1" indent="-285750">
              <a:buFont typeface="Wingdings" panose="05000000000000000000" pitchFamily="2" charset="2"/>
              <a:buChar char="ü"/>
            </a:pPr>
            <a:r>
              <a:rPr lang="en-US" sz="1400" dirty="0">
                <a:solidFill>
                  <a:srgbClr val="0070C0"/>
                </a:solidFill>
              </a:rPr>
              <a:t>More than 100 B2B meetings organized</a:t>
            </a:r>
          </a:p>
          <a:p>
            <a:pPr marL="742950" lvl="1" indent="-285750">
              <a:buFont typeface="Wingdings" panose="05000000000000000000" pitchFamily="2" charset="2"/>
              <a:buChar char="ü"/>
            </a:pPr>
            <a:endParaRPr lang="en-US" b="1" dirty="0">
              <a:solidFill>
                <a:srgbClr val="0070C0"/>
              </a:solidFill>
            </a:endParaRPr>
          </a:p>
          <a:p>
            <a:pPr marL="285750" indent="-285750">
              <a:buFont typeface="Wingdings" panose="05000000000000000000" pitchFamily="2" charset="2"/>
              <a:buChar char="ü"/>
            </a:pPr>
            <a:r>
              <a:rPr lang="en-US" b="1" dirty="0">
                <a:solidFill>
                  <a:srgbClr val="0070C0"/>
                </a:solidFill>
              </a:rPr>
              <a:t>Workshop: industrial applications of ALBA Synchrotron in pharmaceutical industry, June 17 (</a:t>
            </a:r>
            <a:r>
              <a:rPr lang="en-US" b="1" i="1" dirty="0">
                <a:solidFill>
                  <a:srgbClr val="0070C0"/>
                </a:solidFill>
              </a:rPr>
              <a:t>in collaboration with </a:t>
            </a:r>
            <a:r>
              <a:rPr lang="en-US" b="1" i="1" dirty="0" err="1">
                <a:solidFill>
                  <a:srgbClr val="0070C0"/>
                </a:solidFill>
              </a:rPr>
              <a:t>Biocat</a:t>
            </a:r>
            <a:r>
              <a:rPr lang="en-US" b="1" dirty="0">
                <a:solidFill>
                  <a:srgbClr val="0070C0"/>
                </a:solidFill>
              </a:rPr>
              <a:t>)</a:t>
            </a:r>
          </a:p>
          <a:p>
            <a:pPr marL="742950" lvl="1" indent="-285750">
              <a:buFont typeface="Wingdings" panose="05000000000000000000" pitchFamily="2" charset="2"/>
              <a:buChar char="ü"/>
            </a:pPr>
            <a:r>
              <a:rPr lang="en-US" sz="1400" dirty="0">
                <a:solidFill>
                  <a:srgbClr val="0070C0"/>
                </a:solidFill>
              </a:rPr>
              <a:t>Almost 30 national companies attended</a:t>
            </a:r>
          </a:p>
          <a:p>
            <a:pPr marL="742950" lvl="1" indent="-285750">
              <a:buFont typeface="Wingdings" panose="05000000000000000000" pitchFamily="2" charset="2"/>
              <a:buChar char="ü"/>
            </a:pPr>
            <a:r>
              <a:rPr lang="en-US" sz="1400" dirty="0">
                <a:solidFill>
                  <a:srgbClr val="0070C0"/>
                </a:solidFill>
              </a:rPr>
              <a:t>Already one project under discussion</a:t>
            </a:r>
          </a:p>
        </p:txBody>
      </p:sp>
      <p:pic>
        <p:nvPicPr>
          <p:cNvPr id="5" name="Picture 4">
            <a:extLst>
              <a:ext uri="{FF2B5EF4-FFF2-40B4-BE49-F238E27FC236}">
                <a16:creationId xmlns:a16="http://schemas.microsoft.com/office/drawing/2014/main" id="{18DBB31C-DA1A-446B-9591-219C858C80E0}"/>
              </a:ext>
            </a:extLst>
          </p:cNvPr>
          <p:cNvPicPr>
            <a:picLocks noChangeAspect="1"/>
          </p:cNvPicPr>
          <p:nvPr/>
        </p:nvPicPr>
        <p:blipFill rotWithShape="1">
          <a:blip r:embed="rId2">
            <a:extLst>
              <a:ext uri="{28A0092B-C50C-407E-A947-70E740481C1C}">
                <a14:useLocalDpi xmlns:a14="http://schemas.microsoft.com/office/drawing/2010/main" val="0"/>
              </a:ext>
            </a:extLst>
          </a:blip>
          <a:srcRect l="55682"/>
          <a:stretch/>
        </p:blipFill>
        <p:spPr>
          <a:xfrm>
            <a:off x="1616479" y="533401"/>
            <a:ext cx="3779990" cy="1421527"/>
          </a:xfrm>
          <a:prstGeom prst="rect">
            <a:avLst/>
          </a:prstGeom>
        </p:spPr>
      </p:pic>
      <p:pic>
        <p:nvPicPr>
          <p:cNvPr id="8" name="Picture 7">
            <a:extLst>
              <a:ext uri="{FF2B5EF4-FFF2-40B4-BE49-F238E27FC236}">
                <a16:creationId xmlns:a16="http://schemas.microsoft.com/office/drawing/2014/main" id="{8003BEFC-4C9D-481F-B139-DB0402FF7D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6383" y="2035035"/>
            <a:ext cx="3580182" cy="1797280"/>
          </a:xfrm>
          <a:prstGeom prst="rect">
            <a:avLst/>
          </a:prstGeom>
        </p:spPr>
      </p:pic>
      <p:pic>
        <p:nvPicPr>
          <p:cNvPr id="9" name="Picture 8">
            <a:extLst>
              <a:ext uri="{FF2B5EF4-FFF2-40B4-BE49-F238E27FC236}">
                <a16:creationId xmlns:a16="http://schemas.microsoft.com/office/drawing/2014/main" id="{8B8D7B87-492E-4756-92A7-0E51CF22B3C9}"/>
              </a:ext>
            </a:extLst>
          </p:cNvPr>
          <p:cNvPicPr>
            <a:picLocks noChangeAspect="1"/>
          </p:cNvPicPr>
          <p:nvPr/>
        </p:nvPicPr>
        <p:blipFill>
          <a:blip r:embed="rId4"/>
          <a:stretch>
            <a:fillRect/>
          </a:stretch>
        </p:blipFill>
        <p:spPr>
          <a:xfrm>
            <a:off x="5914084" y="4336199"/>
            <a:ext cx="4743450" cy="2057400"/>
          </a:xfrm>
          <a:prstGeom prst="rect">
            <a:avLst/>
          </a:prstGeom>
        </p:spPr>
      </p:pic>
      <p:sp>
        <p:nvSpPr>
          <p:cNvPr id="10" name="TextBox 9">
            <a:extLst>
              <a:ext uri="{FF2B5EF4-FFF2-40B4-BE49-F238E27FC236}">
                <a16:creationId xmlns:a16="http://schemas.microsoft.com/office/drawing/2014/main" id="{BCB03696-B7CB-4540-ADDB-09DECC17DDF5}"/>
              </a:ext>
            </a:extLst>
          </p:cNvPr>
          <p:cNvSpPr txBox="1"/>
          <p:nvPr/>
        </p:nvSpPr>
        <p:spPr>
          <a:xfrm>
            <a:off x="1616479" y="3832315"/>
            <a:ext cx="4267200" cy="3046988"/>
          </a:xfrm>
          <a:prstGeom prst="rect">
            <a:avLst/>
          </a:prstGeom>
          <a:noFill/>
          <a:ln w="22225">
            <a:solidFill>
              <a:schemeClr val="tx1"/>
            </a:solidFill>
          </a:ln>
        </p:spPr>
        <p:txBody>
          <a:bodyPr wrap="square" rtlCol="0">
            <a:spAutoFit/>
          </a:bodyPr>
          <a:lstStyle/>
          <a:p>
            <a:r>
              <a:rPr lang="en-US" sz="1600" b="1" u="sng" dirty="0"/>
              <a:t>Other outreach activities:</a:t>
            </a:r>
          </a:p>
          <a:p>
            <a:r>
              <a:rPr lang="en-US" sz="1600" b="1" dirty="0"/>
              <a:t>At ALBA:</a:t>
            </a:r>
          </a:p>
          <a:p>
            <a:pPr marL="285750" indent="-285750">
              <a:buFont typeface="Wingdings" panose="05000000000000000000" pitchFamily="2" charset="2"/>
              <a:buChar char="ü"/>
            </a:pPr>
            <a:r>
              <a:rPr lang="en-US" sz="1600" b="1" dirty="0"/>
              <a:t>Visit of “famous brands”</a:t>
            </a:r>
          </a:p>
          <a:p>
            <a:pPr marL="285750" indent="-285750">
              <a:buFont typeface="Wingdings" panose="05000000000000000000" pitchFamily="2" charset="2"/>
              <a:buChar char="ü"/>
            </a:pPr>
            <a:r>
              <a:rPr lang="en-US" sz="1600" b="1" dirty="0"/>
              <a:t>Companies and industrial associations visits with Sabadell council</a:t>
            </a:r>
          </a:p>
          <a:p>
            <a:pPr marL="285750" indent="-285750">
              <a:buFont typeface="Wingdings" panose="05000000000000000000" pitchFamily="2" charset="2"/>
              <a:buChar char="ü"/>
            </a:pPr>
            <a:r>
              <a:rPr lang="en-US" sz="1600" b="1" dirty="0"/>
              <a:t>Safari Tech (on-line)</a:t>
            </a:r>
          </a:p>
          <a:p>
            <a:pPr marL="285750" indent="-285750">
              <a:buFont typeface="Wingdings" panose="05000000000000000000" pitchFamily="2" charset="2"/>
              <a:buChar char="ü"/>
            </a:pPr>
            <a:r>
              <a:rPr lang="en-US" sz="1600" b="1" dirty="0"/>
              <a:t>Visit UA-SUMMIT</a:t>
            </a:r>
          </a:p>
          <a:p>
            <a:endParaRPr lang="en-US" sz="1600" b="1" dirty="0"/>
          </a:p>
          <a:p>
            <a:r>
              <a:rPr lang="en-US" sz="1600" b="1" dirty="0"/>
              <a:t>Outside ALBA:</a:t>
            </a:r>
          </a:p>
          <a:p>
            <a:pPr marL="285750" indent="-285750">
              <a:buFont typeface="Wingdings" panose="05000000000000000000" pitchFamily="2" charset="2"/>
              <a:buChar char="ü"/>
            </a:pPr>
            <a:r>
              <a:rPr lang="en-US" sz="1600" b="1" dirty="0" err="1"/>
              <a:t>IndTech</a:t>
            </a:r>
            <a:r>
              <a:rPr lang="en-US" sz="1600" b="1" dirty="0"/>
              <a:t> 2022 (Grenoble)</a:t>
            </a:r>
            <a:endParaRPr lang="en-US" sz="1600" dirty="0"/>
          </a:p>
          <a:p>
            <a:pPr marL="285750" indent="-285750">
              <a:buFont typeface="Wingdings" panose="05000000000000000000" pitchFamily="2" charset="2"/>
              <a:buChar char="ü"/>
            </a:pPr>
            <a:r>
              <a:rPr lang="en-US" sz="1600" b="1" dirty="0"/>
              <a:t>Innovation Forum for Health (Sabadell)</a:t>
            </a:r>
          </a:p>
          <a:p>
            <a:pPr marL="285750" indent="-285750">
              <a:buFont typeface="Wingdings" panose="05000000000000000000" pitchFamily="2" charset="2"/>
              <a:buChar char="ü"/>
            </a:pPr>
            <a:r>
              <a:rPr lang="en-US" sz="1600" b="1" dirty="0"/>
              <a:t>Hub-B30 activities</a:t>
            </a:r>
          </a:p>
        </p:txBody>
      </p:sp>
      <p:sp>
        <p:nvSpPr>
          <p:cNvPr id="11" name="TextBox 10">
            <a:extLst>
              <a:ext uri="{FF2B5EF4-FFF2-40B4-BE49-F238E27FC236}">
                <a16:creationId xmlns:a16="http://schemas.microsoft.com/office/drawing/2014/main" id="{1EB6FCC0-0866-4DF4-843F-FBE68A02E518}"/>
              </a:ext>
            </a:extLst>
          </p:cNvPr>
          <p:cNvSpPr txBox="1"/>
          <p:nvPr/>
        </p:nvSpPr>
        <p:spPr>
          <a:xfrm>
            <a:off x="2330069" y="28878"/>
            <a:ext cx="5930341" cy="538609"/>
          </a:xfrm>
          <a:prstGeom prst="rect">
            <a:avLst/>
          </a:prstGeom>
          <a:noFill/>
          <a:ln>
            <a:noFill/>
          </a:ln>
        </p:spPr>
        <p:txBody>
          <a:bodyPr wrap="none" rtlCol="0">
            <a:spAutoFit/>
          </a:bodyPr>
          <a:lstStyle/>
          <a:p>
            <a:r>
              <a:rPr lang="es-ES" sz="2900" b="1" dirty="0">
                <a:solidFill>
                  <a:schemeClr val="accent6">
                    <a:lumMod val="50000"/>
                  </a:schemeClr>
                </a:solidFill>
                <a:highlight>
                  <a:srgbClr val="FFFF00"/>
                </a:highlight>
                <a:latin typeface="Trebuchet MS" panose="020B0603020202020204" pitchFamily="34" charset="0"/>
              </a:rPr>
              <a:t>BACK TO FACE TO FACE BUSINESS</a:t>
            </a:r>
          </a:p>
        </p:txBody>
      </p:sp>
    </p:spTree>
    <p:extLst>
      <p:ext uri="{BB962C8B-B14F-4D97-AF65-F5344CB8AC3E}">
        <p14:creationId xmlns:p14="http://schemas.microsoft.com/office/powerpoint/2010/main" val="20495384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99838" y="135847"/>
            <a:ext cx="9427028" cy="1325563"/>
          </a:xfrm>
        </p:spPr>
        <p:txBody>
          <a:bodyPr>
            <a:normAutofit/>
          </a:bodyPr>
          <a:lstStyle/>
          <a:p>
            <a:r>
              <a:rPr lang="es-ES" sz="4000" dirty="0" err="1"/>
              <a:t>Communications</a:t>
            </a:r>
            <a:r>
              <a:rPr lang="es-ES" sz="4000" dirty="0"/>
              <a:t> &amp; </a:t>
            </a:r>
            <a:r>
              <a:rPr lang="es-ES" sz="4000" dirty="0" err="1"/>
              <a:t>Outreach</a:t>
            </a:r>
            <a:endParaRPr lang="en-US" sz="4000" dirty="0"/>
          </a:p>
        </p:txBody>
      </p:sp>
      <p:sp>
        <p:nvSpPr>
          <p:cNvPr id="5" name="Content Placeholder 4"/>
          <p:cNvSpPr>
            <a:spLocks noGrp="1"/>
          </p:cNvSpPr>
          <p:nvPr>
            <p:ph idx="1"/>
          </p:nvPr>
        </p:nvSpPr>
        <p:spPr>
          <a:xfrm>
            <a:off x="582566" y="1269238"/>
            <a:ext cx="5435757" cy="4790135"/>
          </a:xfrm>
        </p:spPr>
        <p:txBody>
          <a:bodyPr>
            <a:normAutofit fontScale="92500" lnSpcReduction="10000"/>
          </a:bodyPr>
          <a:lstStyle/>
          <a:p>
            <a:r>
              <a:rPr lang="es-ES" b="1" dirty="0" err="1"/>
              <a:t>Face</a:t>
            </a:r>
            <a:r>
              <a:rPr lang="es-ES" b="1" dirty="0"/>
              <a:t>-to-</a:t>
            </a:r>
            <a:r>
              <a:rPr lang="es-ES" b="1" dirty="0" err="1"/>
              <a:t>face</a:t>
            </a:r>
            <a:r>
              <a:rPr lang="es-ES" b="1" dirty="0"/>
              <a:t> </a:t>
            </a:r>
            <a:r>
              <a:rPr lang="es-ES" b="1" dirty="0" err="1"/>
              <a:t>activities</a:t>
            </a:r>
            <a:r>
              <a:rPr lang="es-ES" b="1" dirty="0"/>
              <a:t> are back</a:t>
            </a:r>
          </a:p>
          <a:p>
            <a:pPr marL="609585" lvl="1">
              <a:lnSpc>
                <a:spcPct val="110000"/>
              </a:lnSpc>
            </a:pPr>
            <a:r>
              <a:rPr lang="es-ES" dirty="0"/>
              <a:t>High </a:t>
            </a:r>
            <a:r>
              <a:rPr lang="es-ES" dirty="0" err="1"/>
              <a:t>schools</a:t>
            </a:r>
            <a:r>
              <a:rPr lang="es-ES" dirty="0"/>
              <a:t> </a:t>
            </a:r>
            <a:r>
              <a:rPr lang="es-ES" b="1" dirty="0" err="1"/>
              <a:t>hands-on</a:t>
            </a:r>
            <a:r>
              <a:rPr lang="es-ES" b="1" dirty="0"/>
              <a:t> workshop &amp; </a:t>
            </a:r>
            <a:r>
              <a:rPr lang="es-ES" b="1" dirty="0" err="1"/>
              <a:t>visits</a:t>
            </a:r>
            <a:endParaRPr lang="es-ES" b="1" dirty="0"/>
          </a:p>
          <a:p>
            <a:pPr marL="609585" lvl="1">
              <a:lnSpc>
                <a:spcPct val="110000"/>
              </a:lnSpc>
            </a:pPr>
            <a:r>
              <a:rPr lang="es-ES" b="1" dirty="0" err="1"/>
              <a:t>Guided</a:t>
            </a:r>
            <a:r>
              <a:rPr lang="es-ES" b="1" dirty="0"/>
              <a:t> tours</a:t>
            </a:r>
            <a:r>
              <a:rPr lang="es-ES" dirty="0"/>
              <a:t> </a:t>
            </a:r>
            <a:r>
              <a:rPr lang="es-ES" dirty="0" err="1"/>
              <a:t>again</a:t>
            </a:r>
            <a:r>
              <a:rPr lang="es-ES" dirty="0"/>
              <a:t> </a:t>
            </a:r>
            <a:r>
              <a:rPr lang="es-ES" dirty="0" err="1"/>
              <a:t>on-site</a:t>
            </a:r>
            <a:endParaRPr lang="es-ES" dirty="0"/>
          </a:p>
          <a:p>
            <a:pPr marL="609585" lvl="1">
              <a:lnSpc>
                <a:spcPct val="110000"/>
              </a:lnSpc>
            </a:pPr>
            <a:r>
              <a:rPr lang="es-ES" dirty="0"/>
              <a:t>“</a:t>
            </a:r>
            <a:r>
              <a:rPr lang="es-ES" dirty="0" err="1"/>
              <a:t>Science</a:t>
            </a:r>
            <a:r>
              <a:rPr lang="es-ES" dirty="0"/>
              <a:t> in </a:t>
            </a:r>
            <a:r>
              <a:rPr lang="es-ES" dirty="0" err="1"/>
              <a:t>Colors</a:t>
            </a:r>
            <a:r>
              <a:rPr lang="es-ES" dirty="0"/>
              <a:t>” </a:t>
            </a:r>
            <a:r>
              <a:rPr lang="es-ES" dirty="0" err="1"/>
              <a:t>Scientists</a:t>
            </a:r>
            <a:r>
              <a:rPr lang="es-ES" dirty="0"/>
              <a:t> at </a:t>
            </a:r>
            <a:r>
              <a:rPr lang="es-ES" dirty="0" err="1"/>
              <a:t>the</a:t>
            </a:r>
            <a:r>
              <a:rPr lang="es-ES" dirty="0"/>
              <a:t> </a:t>
            </a:r>
            <a:r>
              <a:rPr lang="es-ES" b="1" dirty="0" err="1"/>
              <a:t>classrooms</a:t>
            </a:r>
            <a:r>
              <a:rPr lang="es-ES" b="1" dirty="0"/>
              <a:t> to show </a:t>
            </a:r>
            <a:r>
              <a:rPr lang="es-ES" b="1" dirty="0" err="1"/>
              <a:t>diversity</a:t>
            </a:r>
            <a:br>
              <a:rPr lang="es-ES" dirty="0"/>
            </a:br>
            <a:endParaRPr lang="es-ES" dirty="0"/>
          </a:p>
          <a:p>
            <a:r>
              <a:rPr lang="es-ES" dirty="0"/>
              <a:t>New </a:t>
            </a:r>
            <a:r>
              <a:rPr lang="es-ES" b="1" dirty="0"/>
              <a:t>series of videos </a:t>
            </a:r>
            <a:r>
              <a:rPr lang="es-ES" dirty="0" err="1"/>
              <a:t>about</a:t>
            </a:r>
            <a:r>
              <a:rPr lang="es-ES" dirty="0"/>
              <a:t> </a:t>
            </a:r>
            <a:r>
              <a:rPr lang="es-ES" dirty="0" err="1"/>
              <a:t>experiments</a:t>
            </a:r>
            <a:endParaRPr lang="es-ES" dirty="0"/>
          </a:p>
          <a:p>
            <a:pPr marL="609585" lvl="1">
              <a:lnSpc>
                <a:spcPct val="110000"/>
              </a:lnSpc>
            </a:pPr>
            <a:r>
              <a:rPr lang="es-ES" dirty="0"/>
              <a:t>Covid-19: </a:t>
            </a:r>
            <a:r>
              <a:rPr lang="es-ES" dirty="0" err="1">
                <a:hlinkClick r:id="rId2"/>
              </a:rPr>
              <a:t>Part</a:t>
            </a:r>
            <a:r>
              <a:rPr lang="es-ES" dirty="0">
                <a:hlinkClick r:id="rId2"/>
              </a:rPr>
              <a:t> I</a:t>
            </a:r>
            <a:r>
              <a:rPr lang="es-ES" dirty="0"/>
              <a:t> &amp; </a:t>
            </a:r>
            <a:r>
              <a:rPr lang="es-ES" dirty="0" err="1">
                <a:hlinkClick r:id="rId3"/>
              </a:rPr>
              <a:t>Part</a:t>
            </a:r>
            <a:r>
              <a:rPr lang="es-ES" dirty="0">
                <a:hlinkClick r:id="rId3"/>
              </a:rPr>
              <a:t> II</a:t>
            </a:r>
            <a:endParaRPr lang="es-ES" dirty="0"/>
          </a:p>
          <a:p>
            <a:pPr marL="609585" lvl="1">
              <a:lnSpc>
                <a:spcPct val="110000"/>
              </a:lnSpc>
            </a:pPr>
            <a:r>
              <a:rPr lang="es-ES" dirty="0" err="1">
                <a:hlinkClick r:id="rId4"/>
              </a:rPr>
              <a:t>Spintronics</a:t>
            </a:r>
            <a:endParaRPr lang="es-ES" dirty="0"/>
          </a:p>
          <a:p>
            <a:pPr marL="609585" lvl="1">
              <a:lnSpc>
                <a:spcPct val="110000"/>
              </a:lnSpc>
            </a:pPr>
            <a:r>
              <a:rPr lang="es-ES" dirty="0">
                <a:hlinkClick r:id="rId5"/>
              </a:rPr>
              <a:t>Industrial </a:t>
            </a:r>
            <a:r>
              <a:rPr lang="es-ES" dirty="0" err="1">
                <a:hlinkClick r:id="rId5"/>
              </a:rPr>
              <a:t>adhesives</a:t>
            </a:r>
            <a:endParaRPr lang="es-ES" dirty="0"/>
          </a:p>
          <a:p>
            <a:pPr marL="609585" lvl="1">
              <a:lnSpc>
                <a:spcPct val="110000"/>
              </a:lnSpc>
            </a:pPr>
            <a:r>
              <a:rPr lang="es-ES" dirty="0" err="1">
                <a:hlinkClick r:id="rId6"/>
              </a:rPr>
              <a:t>Batteries</a:t>
            </a:r>
            <a:endParaRPr lang="es-ES" dirty="0"/>
          </a:p>
        </p:txBody>
      </p:sp>
      <p:grpSp>
        <p:nvGrpSpPr>
          <p:cNvPr id="2" name="Group 1">
            <a:extLst>
              <a:ext uri="{FF2B5EF4-FFF2-40B4-BE49-F238E27FC236}">
                <a16:creationId xmlns:a16="http://schemas.microsoft.com/office/drawing/2014/main" id="{317CAC8E-F9ED-4DF9-BE65-BE9E88ABA43C}"/>
              </a:ext>
            </a:extLst>
          </p:cNvPr>
          <p:cNvGrpSpPr/>
          <p:nvPr/>
        </p:nvGrpSpPr>
        <p:grpSpPr>
          <a:xfrm>
            <a:off x="6927529" y="1039393"/>
            <a:ext cx="4603444" cy="5249823"/>
            <a:chOff x="4952329" y="643937"/>
            <a:chExt cx="3452583" cy="3937367"/>
          </a:xfrm>
        </p:grpSpPr>
        <p:pic>
          <p:nvPicPr>
            <p:cNvPr id="6" name="Picture 5" descr="Y:\10 PHOTOS\06 EVENTS\2022\Visites generals\FTNDHtGXwAIaT4r.jpg"/>
            <p:cNvPicPr/>
            <p:nvPr/>
          </p:nvPicPr>
          <p:blipFill rotWithShape="1">
            <a:blip r:embed="rId7" cstate="print">
              <a:extLst>
                <a:ext uri="{28A0092B-C50C-407E-A947-70E740481C1C}">
                  <a14:useLocalDpi xmlns:a14="http://schemas.microsoft.com/office/drawing/2010/main" val="0"/>
                </a:ext>
              </a:extLst>
            </a:blip>
            <a:srcRect t="13353" r="5989" b="13546"/>
            <a:stretch/>
          </p:blipFill>
          <p:spPr bwMode="auto">
            <a:xfrm>
              <a:off x="4952329" y="643937"/>
              <a:ext cx="1703134" cy="967574"/>
            </a:xfrm>
            <a:prstGeom prst="rect">
              <a:avLst/>
            </a:prstGeom>
            <a:noFill/>
            <a:ln w="28575">
              <a:solidFill>
                <a:srgbClr val="00B050"/>
              </a:solidFill>
            </a:ln>
            <a:extLst>
              <a:ext uri="{53640926-AAD7-44D8-BBD7-CCE9431645EC}">
                <a14:shadowObscured xmlns:a14="http://schemas.microsoft.com/office/drawing/2010/main"/>
              </a:ext>
            </a:extLst>
          </p:spPr>
        </p:pic>
        <p:pic>
          <p:nvPicPr>
            <p:cNvPr id="7" name="Picture 6" descr="Y:\10 PHOTOS\06 EVENTS\2022\Visites generals\Visita alumnos La Rioja\IMG_9271.jpg"/>
            <p:cNvPicPr/>
            <p:nvPr/>
          </p:nvPicPr>
          <p:blipFill rotWithShape="1">
            <a:blip r:embed="rId8" cstate="print">
              <a:extLst>
                <a:ext uri="{28A0092B-C50C-407E-A947-70E740481C1C}">
                  <a14:useLocalDpi xmlns:a14="http://schemas.microsoft.com/office/drawing/2010/main" val="0"/>
                </a:ext>
              </a:extLst>
            </a:blip>
            <a:srcRect t="8826" b="13772"/>
            <a:stretch/>
          </p:blipFill>
          <p:spPr bwMode="auto">
            <a:xfrm>
              <a:off x="6701778" y="647472"/>
              <a:ext cx="1696574" cy="959423"/>
            </a:xfrm>
            <a:prstGeom prst="rect">
              <a:avLst/>
            </a:prstGeom>
            <a:noFill/>
            <a:ln w="28575">
              <a:solidFill>
                <a:srgbClr val="00B050"/>
              </a:solidFill>
            </a:ln>
            <a:extLst>
              <a:ext uri="{53640926-AAD7-44D8-BBD7-CCE9431645EC}">
                <a14:shadowObscured xmlns:a14="http://schemas.microsoft.com/office/drawing/2010/main"/>
              </a:ext>
            </a:extLst>
          </p:spPr>
        </p:pic>
        <p:pic>
          <p:nvPicPr>
            <p:cNvPr id="8" name="Picture 7" descr="Y:\05 OUTREACH\18 Ciència en Colors\2021-22\Fotos\_SELECCIÓ\Photo 20-4-22, 10 01 53_LaiaTorres.jpg"/>
            <p:cNvPicPr/>
            <p:nvPr/>
          </p:nvPicPr>
          <p:blipFill rotWithShape="1">
            <a:blip r:embed="rId9" cstate="print">
              <a:extLst>
                <a:ext uri="{28A0092B-C50C-407E-A947-70E740481C1C}">
                  <a14:useLocalDpi xmlns:a14="http://schemas.microsoft.com/office/drawing/2010/main" val="0"/>
                </a:ext>
              </a:extLst>
            </a:blip>
            <a:srcRect t="15616" r="7476" b="15809"/>
            <a:stretch/>
          </p:blipFill>
          <p:spPr bwMode="auto">
            <a:xfrm>
              <a:off x="6708037" y="1663640"/>
              <a:ext cx="1690315" cy="915430"/>
            </a:xfrm>
            <a:prstGeom prst="rect">
              <a:avLst/>
            </a:prstGeom>
            <a:noFill/>
            <a:ln w="28575">
              <a:solidFill>
                <a:srgbClr val="00B050"/>
              </a:solidFill>
            </a:ln>
            <a:extLst>
              <a:ext uri="{53640926-AAD7-44D8-BBD7-CCE9431645EC}">
                <a14:shadowObscured xmlns:a14="http://schemas.microsoft.com/office/drawing/2010/main"/>
              </a:ext>
            </a:extLst>
          </p:spPr>
        </p:pic>
        <p:pic>
          <p:nvPicPr>
            <p:cNvPr id="10" name="Picture 9"/>
            <p:cNvPicPr>
              <a:picLocks noChangeAspect="1"/>
            </p:cNvPicPr>
            <p:nvPr/>
          </p:nvPicPr>
          <p:blipFill>
            <a:blip r:embed="rId10"/>
            <a:stretch>
              <a:fillRect/>
            </a:stretch>
          </p:blipFill>
          <p:spPr>
            <a:xfrm>
              <a:off x="6701778" y="2634705"/>
              <a:ext cx="1700742" cy="956668"/>
            </a:xfrm>
            <a:prstGeom prst="rect">
              <a:avLst/>
            </a:prstGeom>
            <a:ln w="28575">
              <a:solidFill>
                <a:srgbClr val="00B050"/>
              </a:solidFill>
            </a:ln>
          </p:spPr>
        </p:pic>
        <p:pic>
          <p:nvPicPr>
            <p:cNvPr id="11" name="Picture 10"/>
            <p:cNvPicPr>
              <a:picLocks noChangeAspect="1"/>
            </p:cNvPicPr>
            <p:nvPr/>
          </p:nvPicPr>
          <p:blipFill>
            <a:blip r:embed="rId11"/>
            <a:stretch>
              <a:fillRect/>
            </a:stretch>
          </p:blipFill>
          <p:spPr>
            <a:xfrm>
              <a:off x="4952329" y="2633360"/>
              <a:ext cx="1703134" cy="958013"/>
            </a:xfrm>
            <a:prstGeom prst="rect">
              <a:avLst/>
            </a:prstGeom>
            <a:ln w="28575">
              <a:solidFill>
                <a:srgbClr val="00B050"/>
              </a:solidFill>
            </a:ln>
          </p:spPr>
        </p:pic>
        <p:pic>
          <p:nvPicPr>
            <p:cNvPr id="1028" name="Picture 4" descr="https://i9.ytimg.com/vi/wbEI9KBCD2c/mq1.jpg?sqp=CKSMlpYG&amp;rs=AOn4CLDIYnW-Jtu7tD7l1WDo6lCxS7xPVw"/>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52329" y="1643429"/>
              <a:ext cx="1703134" cy="958013"/>
            </a:xfrm>
            <a:prstGeom prst="rect">
              <a:avLst/>
            </a:prstGeom>
            <a:noFill/>
            <a:ln w="28575">
              <a:solidFill>
                <a:srgbClr val="00B050"/>
              </a:solidFill>
            </a:ln>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13"/>
            <a:stretch>
              <a:fillRect/>
            </a:stretch>
          </p:blipFill>
          <p:spPr>
            <a:xfrm>
              <a:off x="6701778" y="3623290"/>
              <a:ext cx="1703134" cy="958013"/>
            </a:xfrm>
            <a:prstGeom prst="rect">
              <a:avLst/>
            </a:prstGeom>
            <a:ln w="28575">
              <a:solidFill>
                <a:srgbClr val="00B050"/>
              </a:solidFill>
            </a:ln>
          </p:spPr>
        </p:pic>
        <p:pic>
          <p:nvPicPr>
            <p:cNvPr id="1032" name="Picture 8" descr="https://i9.ytimg.com/vi/pNyxyUn36dw/mq1.jpg?sqp=CNCOlpYG&amp;rs=AOn4CLCawkWTuGYiJ__-mzT62GWE969SG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952329" y="3623291"/>
              <a:ext cx="1703134" cy="958013"/>
            </a:xfrm>
            <a:prstGeom prst="rect">
              <a:avLst/>
            </a:prstGeom>
            <a:noFill/>
            <a:ln w="28575">
              <a:solidFill>
                <a:srgbClr val="00B050"/>
              </a:solidFill>
            </a:ln>
            <a:extLst>
              <a:ext uri="{909E8E84-426E-40DD-AFC4-6F175D3DCCD1}">
                <a14:hiddenFill xmlns:a14="http://schemas.microsoft.com/office/drawing/2010/main">
                  <a:solidFill>
                    <a:srgbClr val="FFFFFF"/>
                  </a:solidFill>
                </a14:hiddenFill>
              </a:ext>
            </a:extLst>
          </p:spPr>
        </p:pic>
      </p:grpSp>
      <p:sp>
        <p:nvSpPr>
          <p:cNvPr id="3" name="Date Placeholder 3">
            <a:extLst>
              <a:ext uri="{FF2B5EF4-FFF2-40B4-BE49-F238E27FC236}">
                <a16:creationId xmlns:a16="http://schemas.microsoft.com/office/drawing/2014/main" id="{E14E25D5-76F6-F21E-CA8E-589F5E88C66C}"/>
              </a:ext>
            </a:extLst>
          </p:cNvPr>
          <p:cNvSpPr txBox="1">
            <a:spLocks/>
          </p:cNvSpPr>
          <p:nvPr/>
        </p:nvSpPr>
        <p:spPr>
          <a:xfrm>
            <a:off x="23831" y="6492875"/>
            <a:ext cx="495518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67"/>
              <a:t>07/9/22  AUSE meeting – ALBA Present and Perspectives – K. Attenkofert</a:t>
            </a:r>
            <a:endParaRPr lang="es-ES" sz="1067" dirty="0"/>
          </a:p>
        </p:txBody>
      </p:sp>
    </p:spTree>
    <p:extLst>
      <p:ext uri="{BB962C8B-B14F-4D97-AF65-F5344CB8AC3E}">
        <p14:creationId xmlns:p14="http://schemas.microsoft.com/office/powerpoint/2010/main" val="391190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93738" y="192131"/>
            <a:ext cx="5246761" cy="773069"/>
          </a:xfrm>
        </p:spPr>
        <p:txBody>
          <a:bodyPr>
            <a:normAutofit/>
          </a:bodyPr>
          <a:lstStyle/>
          <a:p>
            <a:r>
              <a:rPr lang="es-ES" dirty="0" err="1"/>
              <a:t>Communications</a:t>
            </a:r>
            <a:r>
              <a:rPr lang="es-ES" dirty="0"/>
              <a:t> &amp; </a:t>
            </a:r>
            <a:r>
              <a:rPr lang="es-ES" dirty="0" err="1"/>
              <a:t>Outreach</a:t>
            </a:r>
            <a:endParaRPr lang="en-US" dirty="0"/>
          </a:p>
        </p:txBody>
      </p:sp>
      <p:sp>
        <p:nvSpPr>
          <p:cNvPr id="5" name="Content Placeholder 4"/>
          <p:cNvSpPr>
            <a:spLocks noGrp="1"/>
          </p:cNvSpPr>
          <p:nvPr>
            <p:ph idx="1"/>
          </p:nvPr>
        </p:nvSpPr>
        <p:spPr>
          <a:xfrm>
            <a:off x="801131" y="1517694"/>
            <a:ext cx="6143367" cy="5007663"/>
          </a:xfrm>
        </p:spPr>
        <p:txBody>
          <a:bodyPr>
            <a:normAutofit lnSpcReduction="10000"/>
          </a:bodyPr>
          <a:lstStyle/>
          <a:p>
            <a:r>
              <a:rPr lang="es-ES" dirty="0">
                <a:hlinkClick r:id="rId2"/>
              </a:rPr>
              <a:t>“</a:t>
            </a:r>
            <a:r>
              <a:rPr lang="es-ES" dirty="0" err="1">
                <a:hlinkClick r:id="rId2"/>
              </a:rPr>
              <a:t>Accelerating</a:t>
            </a:r>
            <a:r>
              <a:rPr lang="es-ES" dirty="0">
                <a:hlinkClick r:id="rId2"/>
              </a:rPr>
              <a:t> </a:t>
            </a:r>
            <a:r>
              <a:rPr lang="es-ES" dirty="0" err="1">
                <a:hlinkClick r:id="rId2"/>
              </a:rPr>
              <a:t>electrons</a:t>
            </a:r>
            <a:r>
              <a:rPr lang="es-ES" dirty="0">
                <a:hlinkClick r:id="rId2"/>
              </a:rPr>
              <a:t>”</a:t>
            </a:r>
            <a:r>
              <a:rPr lang="es-ES" dirty="0"/>
              <a:t>, </a:t>
            </a:r>
            <a:r>
              <a:rPr lang="es-ES" dirty="0" err="1"/>
              <a:t>the</a:t>
            </a:r>
            <a:r>
              <a:rPr lang="es-ES" dirty="0"/>
              <a:t> ALBA </a:t>
            </a:r>
            <a:r>
              <a:rPr lang="es-ES" b="1" dirty="0"/>
              <a:t>podcast</a:t>
            </a:r>
          </a:p>
          <a:p>
            <a:pPr lvl="1"/>
            <a:r>
              <a:rPr lang="es-ES" dirty="0"/>
              <a:t>1st </a:t>
            </a:r>
            <a:r>
              <a:rPr lang="es-ES" dirty="0" err="1"/>
              <a:t>season</a:t>
            </a:r>
            <a:r>
              <a:rPr lang="es-ES" dirty="0"/>
              <a:t> </a:t>
            </a:r>
            <a:r>
              <a:rPr lang="es-ES" dirty="0" err="1"/>
              <a:t>with</a:t>
            </a:r>
            <a:r>
              <a:rPr lang="es-ES" dirty="0"/>
              <a:t> 6 </a:t>
            </a:r>
            <a:r>
              <a:rPr lang="es-ES" dirty="0" err="1"/>
              <a:t>episodes</a:t>
            </a:r>
            <a:endParaRPr lang="es-ES" dirty="0"/>
          </a:p>
          <a:p>
            <a:pPr lvl="1"/>
            <a:r>
              <a:rPr lang="es-ES" dirty="0"/>
              <a:t>More </a:t>
            </a:r>
            <a:r>
              <a:rPr lang="es-ES" dirty="0" err="1"/>
              <a:t>than</a:t>
            </a:r>
            <a:r>
              <a:rPr lang="es-ES" dirty="0"/>
              <a:t> </a:t>
            </a:r>
            <a:r>
              <a:rPr lang="es-ES" b="1" dirty="0"/>
              <a:t>17.000 </a:t>
            </a:r>
            <a:r>
              <a:rPr lang="es-ES" b="1" dirty="0" err="1"/>
              <a:t>listenings</a:t>
            </a:r>
            <a:r>
              <a:rPr lang="es-ES" b="1" dirty="0"/>
              <a:t> </a:t>
            </a:r>
            <a:r>
              <a:rPr lang="es-ES" dirty="0" err="1"/>
              <a:t>from</a:t>
            </a:r>
            <a:r>
              <a:rPr lang="es-ES" dirty="0"/>
              <a:t> </a:t>
            </a:r>
            <a:r>
              <a:rPr lang="es-ES" dirty="0" err="1"/>
              <a:t>Spain</a:t>
            </a:r>
            <a:r>
              <a:rPr lang="es-ES" dirty="0"/>
              <a:t>, </a:t>
            </a:r>
            <a:r>
              <a:rPr lang="es-ES" dirty="0" err="1"/>
              <a:t>Mexico</a:t>
            </a:r>
            <a:r>
              <a:rPr lang="es-ES" dirty="0"/>
              <a:t>, Argentina, USA,…</a:t>
            </a:r>
          </a:p>
          <a:p>
            <a:pPr lvl="1"/>
            <a:r>
              <a:rPr lang="es-ES" b="1" dirty="0"/>
              <a:t>2nd </a:t>
            </a:r>
            <a:r>
              <a:rPr lang="es-ES" b="1" dirty="0" err="1"/>
              <a:t>season</a:t>
            </a:r>
            <a:r>
              <a:rPr lang="es-ES" b="1" dirty="0"/>
              <a:t> </a:t>
            </a:r>
            <a:r>
              <a:rPr lang="es-ES" dirty="0" err="1"/>
              <a:t>from</a:t>
            </a:r>
            <a:r>
              <a:rPr lang="es-ES" dirty="0"/>
              <a:t> Sept.-Febr.</a:t>
            </a:r>
          </a:p>
          <a:p>
            <a:pPr lvl="1"/>
            <a:endParaRPr lang="es-ES" dirty="0"/>
          </a:p>
          <a:p>
            <a:r>
              <a:rPr lang="es-ES" b="1" dirty="0" err="1">
                <a:hlinkClick r:id="rId3"/>
              </a:rPr>
              <a:t>Mision</a:t>
            </a:r>
            <a:r>
              <a:rPr lang="es-ES" b="1" dirty="0">
                <a:hlinkClick r:id="rId3"/>
              </a:rPr>
              <a:t> ALBA</a:t>
            </a:r>
            <a:r>
              <a:rPr lang="es-ES" b="1" dirty="0"/>
              <a:t> </a:t>
            </a:r>
            <a:r>
              <a:rPr lang="es-ES" dirty="0"/>
              <a:t>2021-2022</a:t>
            </a:r>
          </a:p>
          <a:p>
            <a:pPr lvl="1"/>
            <a:r>
              <a:rPr lang="es-ES" b="1" dirty="0"/>
              <a:t>342</a:t>
            </a:r>
            <a:r>
              <a:rPr lang="es-ES" dirty="0"/>
              <a:t> </a:t>
            </a:r>
            <a:r>
              <a:rPr lang="es-ES" dirty="0" err="1"/>
              <a:t>primary</a:t>
            </a:r>
            <a:r>
              <a:rPr lang="es-ES" dirty="0"/>
              <a:t> </a:t>
            </a:r>
            <a:r>
              <a:rPr lang="es-ES" dirty="0" err="1"/>
              <a:t>schools</a:t>
            </a:r>
            <a:r>
              <a:rPr lang="es-ES" dirty="0"/>
              <a:t> </a:t>
            </a:r>
            <a:r>
              <a:rPr lang="es-ES" dirty="0" err="1"/>
              <a:t>from</a:t>
            </a:r>
            <a:r>
              <a:rPr lang="es-ES" dirty="0"/>
              <a:t> </a:t>
            </a:r>
            <a:r>
              <a:rPr lang="es-ES" dirty="0" err="1"/>
              <a:t>all</a:t>
            </a:r>
            <a:r>
              <a:rPr lang="es-ES" dirty="0"/>
              <a:t> </a:t>
            </a:r>
            <a:r>
              <a:rPr lang="es-ES" dirty="0" err="1"/>
              <a:t>Spain</a:t>
            </a:r>
            <a:endParaRPr lang="es-ES" dirty="0"/>
          </a:p>
          <a:p>
            <a:pPr lvl="1"/>
            <a:r>
              <a:rPr lang="es-ES" dirty="0"/>
              <a:t>760 </a:t>
            </a:r>
            <a:r>
              <a:rPr lang="es-ES" dirty="0" err="1"/>
              <a:t>classrooms</a:t>
            </a:r>
            <a:endParaRPr lang="es-ES" dirty="0"/>
          </a:p>
          <a:p>
            <a:pPr lvl="1"/>
            <a:r>
              <a:rPr lang="es-ES" dirty="0"/>
              <a:t>More </a:t>
            </a:r>
            <a:r>
              <a:rPr lang="es-ES" dirty="0" err="1"/>
              <a:t>than</a:t>
            </a:r>
            <a:r>
              <a:rPr lang="es-ES" dirty="0"/>
              <a:t> </a:t>
            </a:r>
            <a:r>
              <a:rPr lang="es-ES" b="1" dirty="0"/>
              <a:t>15.000</a:t>
            </a:r>
            <a:r>
              <a:rPr lang="es-ES" dirty="0"/>
              <a:t> </a:t>
            </a:r>
            <a:r>
              <a:rPr lang="es-ES" dirty="0" err="1"/>
              <a:t>students</a:t>
            </a:r>
            <a:r>
              <a:rPr lang="es-ES" dirty="0"/>
              <a:t> </a:t>
            </a:r>
            <a:r>
              <a:rPr lang="es-ES" dirty="0" err="1"/>
              <a:t>enrolled</a:t>
            </a:r>
            <a:endParaRPr lang="es-ES" dirty="0"/>
          </a:p>
          <a:p>
            <a:pPr marL="609570" lvl="1" indent="0">
              <a:buNone/>
            </a:pPr>
            <a:endParaRPr lang="es-ES" dirty="0"/>
          </a:p>
          <a:p>
            <a:r>
              <a:rPr lang="es-ES" b="1" dirty="0">
                <a:hlinkClick r:id="rId3"/>
              </a:rPr>
              <a:t>Mision ALBA</a:t>
            </a:r>
            <a:r>
              <a:rPr lang="es-ES" b="1" dirty="0"/>
              <a:t> </a:t>
            </a:r>
            <a:r>
              <a:rPr lang="es-ES" dirty="0"/>
              <a:t>2022-2023 </a:t>
            </a:r>
            <a:r>
              <a:rPr lang="es-ES" dirty="0" err="1"/>
              <a:t>is</a:t>
            </a:r>
            <a:r>
              <a:rPr lang="es-ES" dirty="0"/>
              <a:t> open </a:t>
            </a:r>
            <a:r>
              <a:rPr lang="es-ES" dirty="0" err="1"/>
              <a:t>for</a:t>
            </a:r>
            <a:r>
              <a:rPr lang="es-ES" dirty="0"/>
              <a:t> </a:t>
            </a:r>
            <a:r>
              <a:rPr lang="es-ES" dirty="0" err="1"/>
              <a:t>registration</a:t>
            </a:r>
            <a:endParaRPr lang="es-ES" dirty="0"/>
          </a:p>
          <a:p>
            <a:endParaRPr lang="es-E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44497" y="585731"/>
            <a:ext cx="3941064" cy="2955799"/>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4497" y="3555543"/>
            <a:ext cx="3941064" cy="2955799"/>
          </a:xfrm>
          <a:prstGeom prst="rect">
            <a:avLst/>
          </a:prstGeom>
        </p:spPr>
      </p:pic>
      <p:sp>
        <p:nvSpPr>
          <p:cNvPr id="2" name="Date Placeholder 3">
            <a:extLst>
              <a:ext uri="{FF2B5EF4-FFF2-40B4-BE49-F238E27FC236}">
                <a16:creationId xmlns:a16="http://schemas.microsoft.com/office/drawing/2014/main" id="{A4229B06-2910-9145-7153-AA0D1360D1CA}"/>
              </a:ext>
            </a:extLst>
          </p:cNvPr>
          <p:cNvSpPr>
            <a:spLocks noGrp="1"/>
          </p:cNvSpPr>
          <p:nvPr>
            <p:ph type="dt" sz="half" idx="10"/>
          </p:nvPr>
        </p:nvSpPr>
        <p:spPr>
          <a:xfrm>
            <a:off x="23831" y="6492875"/>
            <a:ext cx="4955189" cy="365125"/>
          </a:xfrm>
        </p:spPr>
        <p:txBody>
          <a:bodyPr/>
          <a:lstStyle/>
          <a:p>
            <a:r>
              <a:rPr lang="es-ES" sz="1067" dirty="0"/>
              <a:t>07/9/22  AUSE meeting – ALBA </a:t>
            </a:r>
            <a:r>
              <a:rPr lang="es-ES" sz="1067" dirty="0" err="1"/>
              <a:t>Present</a:t>
            </a:r>
            <a:r>
              <a:rPr lang="es-ES" sz="1067" dirty="0"/>
              <a:t> and </a:t>
            </a:r>
            <a:r>
              <a:rPr lang="es-ES" sz="1067" dirty="0" err="1"/>
              <a:t>Perspectives</a:t>
            </a:r>
            <a:r>
              <a:rPr lang="es-ES" sz="1067" dirty="0"/>
              <a:t> – K. </a:t>
            </a:r>
            <a:r>
              <a:rPr lang="es-ES" sz="1067" dirty="0" err="1"/>
              <a:t>Attenkofert</a:t>
            </a:r>
            <a:endParaRPr lang="es-ES" sz="1067" dirty="0"/>
          </a:p>
        </p:txBody>
      </p:sp>
    </p:spTree>
    <p:extLst>
      <p:ext uri="{BB962C8B-B14F-4D97-AF65-F5344CB8AC3E}">
        <p14:creationId xmlns:p14="http://schemas.microsoft.com/office/powerpoint/2010/main" val="1770089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9" name="Entrada de lápiz 8">
                <a:extLst>
                  <a:ext uri="{FF2B5EF4-FFF2-40B4-BE49-F238E27FC236}">
                    <a16:creationId xmlns:a16="http://schemas.microsoft.com/office/drawing/2014/main" id="{93D4E8EB-F107-4800-A0F1-82B7FAE755F7}"/>
                  </a:ext>
                </a:extLst>
              </p14:cNvPr>
              <p14:cNvContentPartPr/>
              <p14:nvPr/>
            </p14:nvContentPartPr>
            <p14:xfrm>
              <a:off x="5294922" y="536061"/>
              <a:ext cx="23040" cy="49320"/>
            </p14:xfrm>
          </p:contentPart>
        </mc:Choice>
        <mc:Fallback xmlns="">
          <p:pic>
            <p:nvPicPr>
              <p:cNvPr id="9" name="Entrada de lápiz 8">
                <a:extLst>
                  <a:ext uri="{FF2B5EF4-FFF2-40B4-BE49-F238E27FC236}">
                    <a16:creationId xmlns:a16="http://schemas.microsoft.com/office/drawing/2014/main" id="{93D4E8EB-F107-4800-A0F1-82B7FAE755F7}"/>
                  </a:ext>
                </a:extLst>
              </p:cNvPr>
              <p:cNvPicPr/>
              <p:nvPr/>
            </p:nvPicPr>
            <p:blipFill>
              <a:blip r:embed="rId3"/>
              <a:stretch>
                <a:fillRect/>
              </a:stretch>
            </p:blipFill>
            <p:spPr>
              <a:xfrm>
                <a:off x="5290962" y="532101"/>
                <a:ext cx="31320" cy="576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Entrada de lápiz 9">
                <a:extLst>
                  <a:ext uri="{FF2B5EF4-FFF2-40B4-BE49-F238E27FC236}">
                    <a16:creationId xmlns:a16="http://schemas.microsoft.com/office/drawing/2014/main" id="{758EA34B-438D-4617-B723-7F8C2DCB563E}"/>
                  </a:ext>
                </a:extLst>
              </p14:cNvPr>
              <p14:cNvContentPartPr/>
              <p14:nvPr/>
            </p14:nvContentPartPr>
            <p14:xfrm>
              <a:off x="1500522" y="4745901"/>
              <a:ext cx="360" cy="360"/>
            </p14:xfrm>
          </p:contentPart>
        </mc:Choice>
        <mc:Fallback xmlns="">
          <p:pic>
            <p:nvPicPr>
              <p:cNvPr id="10" name="Entrada de lápiz 9">
                <a:extLst>
                  <a:ext uri="{FF2B5EF4-FFF2-40B4-BE49-F238E27FC236}">
                    <a16:creationId xmlns:a16="http://schemas.microsoft.com/office/drawing/2014/main" id="{758EA34B-438D-4617-B723-7F8C2DCB563E}"/>
                  </a:ext>
                </a:extLst>
              </p:cNvPr>
              <p:cNvPicPr/>
              <p:nvPr/>
            </p:nvPicPr>
            <p:blipFill>
              <a:blip r:embed="rId5"/>
              <a:stretch>
                <a:fillRect/>
              </a:stretch>
            </p:blipFill>
            <p:spPr>
              <a:xfrm>
                <a:off x="1496202" y="4741581"/>
                <a:ext cx="9000" cy="9000"/>
              </a:xfrm>
              <a:prstGeom prst="rect">
                <a:avLst/>
              </a:prstGeom>
            </p:spPr>
          </p:pic>
        </mc:Fallback>
      </mc:AlternateContent>
      <p:sp>
        <p:nvSpPr>
          <p:cNvPr id="31" name="Estrella: 12 puntas 30">
            <a:extLst>
              <a:ext uri="{FF2B5EF4-FFF2-40B4-BE49-F238E27FC236}">
                <a16:creationId xmlns:a16="http://schemas.microsoft.com/office/drawing/2014/main" id="{3AA0549A-00CE-438D-ABFF-6C0ED5F48643}"/>
              </a:ext>
            </a:extLst>
          </p:cNvPr>
          <p:cNvSpPr/>
          <p:nvPr/>
        </p:nvSpPr>
        <p:spPr>
          <a:xfrm>
            <a:off x="5640512" y="1375941"/>
            <a:ext cx="2989780" cy="2949479"/>
          </a:xfrm>
          <a:prstGeom prst="star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p14="http://schemas.microsoft.com/office/powerpoint/2010/main">
        <mc:Choice Requires="p14">
          <p:contentPart p14:bwMode="auto" r:id="rId6">
            <p14:nvContentPartPr>
              <p14:cNvPr id="32" name="Entrada de lápiz 31">
                <a:extLst>
                  <a:ext uri="{FF2B5EF4-FFF2-40B4-BE49-F238E27FC236}">
                    <a16:creationId xmlns:a16="http://schemas.microsoft.com/office/drawing/2014/main" id="{8FEC623F-1F03-454C-964A-008E5B8F3474}"/>
                  </a:ext>
                </a:extLst>
              </p14:cNvPr>
              <p14:cNvContentPartPr/>
              <p14:nvPr/>
            </p14:nvContentPartPr>
            <p14:xfrm>
              <a:off x="2353369" y="2650729"/>
              <a:ext cx="16200" cy="38880"/>
            </p14:xfrm>
          </p:contentPart>
        </mc:Choice>
        <mc:Fallback xmlns="">
          <p:pic>
            <p:nvPicPr>
              <p:cNvPr id="32" name="Entrada de lápiz 31">
                <a:extLst>
                  <a:ext uri="{FF2B5EF4-FFF2-40B4-BE49-F238E27FC236}">
                    <a16:creationId xmlns:a16="http://schemas.microsoft.com/office/drawing/2014/main" id="{8FEC623F-1F03-454C-964A-008E5B8F3474}"/>
                  </a:ext>
                </a:extLst>
              </p:cNvPr>
              <p:cNvPicPr/>
              <p:nvPr/>
            </p:nvPicPr>
            <p:blipFill>
              <a:blip r:embed="rId7"/>
              <a:stretch>
                <a:fillRect/>
              </a:stretch>
            </p:blipFill>
            <p:spPr>
              <a:xfrm>
                <a:off x="2349049" y="2646409"/>
                <a:ext cx="24840" cy="47520"/>
              </a:xfrm>
              <a:prstGeom prst="rect">
                <a:avLst/>
              </a:prstGeom>
            </p:spPr>
          </p:pic>
        </mc:Fallback>
      </mc:AlternateContent>
      <p:sp>
        <p:nvSpPr>
          <p:cNvPr id="33" name="Estrella: 12 puntas 32">
            <a:extLst>
              <a:ext uri="{FF2B5EF4-FFF2-40B4-BE49-F238E27FC236}">
                <a16:creationId xmlns:a16="http://schemas.microsoft.com/office/drawing/2014/main" id="{D5F262A3-4025-40F1-BA64-0BB2EEF31766}"/>
              </a:ext>
            </a:extLst>
          </p:cNvPr>
          <p:cNvSpPr/>
          <p:nvPr/>
        </p:nvSpPr>
        <p:spPr>
          <a:xfrm>
            <a:off x="3372540" y="3069464"/>
            <a:ext cx="2989780" cy="2949479"/>
          </a:xfrm>
          <a:prstGeom prst="star12">
            <a:avLst/>
          </a:prstGeom>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Estrella: 12 puntas 33">
            <a:extLst>
              <a:ext uri="{FF2B5EF4-FFF2-40B4-BE49-F238E27FC236}">
                <a16:creationId xmlns:a16="http://schemas.microsoft.com/office/drawing/2014/main" id="{90A7B28F-B8AD-405D-A986-FEF03C347CFB}"/>
              </a:ext>
            </a:extLst>
          </p:cNvPr>
          <p:cNvSpPr/>
          <p:nvPr/>
        </p:nvSpPr>
        <p:spPr>
          <a:xfrm>
            <a:off x="7750815" y="3069464"/>
            <a:ext cx="2989780" cy="2949479"/>
          </a:xfrm>
          <a:prstGeom prst="star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p14="http://schemas.microsoft.com/office/powerpoint/2010/main">
        <mc:Choice Requires="p14">
          <p:contentPart p14:bwMode="auto" r:id="rId8">
            <p14:nvContentPartPr>
              <p14:cNvPr id="46" name="Entrada de lápiz 45">
                <a:extLst>
                  <a:ext uri="{FF2B5EF4-FFF2-40B4-BE49-F238E27FC236}">
                    <a16:creationId xmlns:a16="http://schemas.microsoft.com/office/drawing/2014/main" id="{D551D09C-5FAB-4388-8987-85B8519E456B}"/>
                  </a:ext>
                </a:extLst>
              </p14:cNvPr>
              <p14:cNvContentPartPr/>
              <p14:nvPr/>
            </p14:nvContentPartPr>
            <p14:xfrm>
              <a:off x="5069569" y="4045850"/>
              <a:ext cx="8280" cy="11880"/>
            </p14:xfrm>
          </p:contentPart>
        </mc:Choice>
        <mc:Fallback xmlns="">
          <p:pic>
            <p:nvPicPr>
              <p:cNvPr id="46" name="Entrada de lápiz 45">
                <a:extLst>
                  <a:ext uri="{FF2B5EF4-FFF2-40B4-BE49-F238E27FC236}">
                    <a16:creationId xmlns:a16="http://schemas.microsoft.com/office/drawing/2014/main" id="{D551D09C-5FAB-4388-8987-85B8519E456B}"/>
                  </a:ext>
                </a:extLst>
              </p:cNvPr>
              <p:cNvPicPr/>
              <p:nvPr/>
            </p:nvPicPr>
            <p:blipFill>
              <a:blip r:embed="rId11"/>
              <a:stretch>
                <a:fillRect/>
              </a:stretch>
            </p:blipFill>
            <p:spPr>
              <a:xfrm>
                <a:off x="3976250" y="4040810"/>
                <a:ext cx="1430998" cy="8467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65" name="Entrada de lápiz 64">
                <a:extLst>
                  <a:ext uri="{FF2B5EF4-FFF2-40B4-BE49-F238E27FC236}">
                    <a16:creationId xmlns:a16="http://schemas.microsoft.com/office/drawing/2014/main" id="{82BC1C6F-1696-492D-AD5A-60CFF7F0DCBA}"/>
                  </a:ext>
                </a:extLst>
              </p14:cNvPr>
              <p14:cNvContentPartPr/>
              <p14:nvPr/>
            </p14:nvContentPartPr>
            <p14:xfrm>
              <a:off x="243769" y="3200930"/>
              <a:ext cx="2430720" cy="847440"/>
            </p14:xfrm>
          </p:contentPart>
        </mc:Choice>
        <mc:Fallback xmlns="">
          <p:pic>
            <p:nvPicPr>
              <p:cNvPr id="65" name="Entrada de lápiz 64">
                <a:extLst>
                  <a:ext uri="{FF2B5EF4-FFF2-40B4-BE49-F238E27FC236}">
                    <a16:creationId xmlns:a16="http://schemas.microsoft.com/office/drawing/2014/main" id="{82BC1C6F-1696-492D-AD5A-60CFF7F0DCBA}"/>
                  </a:ext>
                </a:extLst>
              </p:cNvPr>
              <p:cNvPicPr/>
              <p:nvPr/>
            </p:nvPicPr>
            <p:blipFill>
              <a:blip r:embed="rId13"/>
              <a:stretch>
                <a:fillRect/>
              </a:stretch>
            </p:blipFill>
            <p:spPr>
              <a:xfrm>
                <a:off x="225772" y="3182930"/>
                <a:ext cx="2466355" cy="8830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
            <p14:nvContentPartPr>
              <p14:cNvPr id="66" name="Entrada de lápiz 65">
                <a:extLst>
                  <a:ext uri="{FF2B5EF4-FFF2-40B4-BE49-F238E27FC236}">
                    <a16:creationId xmlns:a16="http://schemas.microsoft.com/office/drawing/2014/main" id="{6AEAD5E1-0DC6-4BF6-A5BD-DF071EA72967}"/>
                  </a:ext>
                </a:extLst>
              </p14:cNvPr>
              <p14:cNvContentPartPr/>
              <p14:nvPr/>
            </p14:nvContentPartPr>
            <p14:xfrm>
              <a:off x="574249" y="2021210"/>
              <a:ext cx="2500560" cy="942480"/>
            </p14:xfrm>
          </p:contentPart>
        </mc:Choice>
        <mc:Fallback xmlns="">
          <p:pic>
            <p:nvPicPr>
              <p:cNvPr id="66" name="Entrada de lápiz 65">
                <a:extLst>
                  <a:ext uri="{FF2B5EF4-FFF2-40B4-BE49-F238E27FC236}">
                    <a16:creationId xmlns:a16="http://schemas.microsoft.com/office/drawing/2014/main" id="{6AEAD5E1-0DC6-4BF6-A5BD-DF071EA72967}"/>
                  </a:ext>
                </a:extLst>
              </p:cNvPr>
              <p:cNvPicPr/>
              <p:nvPr/>
            </p:nvPicPr>
            <p:blipFill>
              <a:blip r:embed="rId17"/>
              <a:stretch>
                <a:fillRect/>
              </a:stretch>
            </p:blipFill>
            <p:spPr>
              <a:xfrm>
                <a:off x="556249" y="2003570"/>
                <a:ext cx="2536200" cy="9781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9" name="Entrada de lápiz 18">
                <a:extLst>
                  <a:ext uri="{FF2B5EF4-FFF2-40B4-BE49-F238E27FC236}">
                    <a16:creationId xmlns:a16="http://schemas.microsoft.com/office/drawing/2014/main" id="{388A21FC-D4F7-4411-BC75-1553414FB953}"/>
                  </a:ext>
                </a:extLst>
              </p14:cNvPr>
              <p14:cNvContentPartPr/>
              <p14:nvPr/>
            </p14:nvContentPartPr>
            <p14:xfrm>
              <a:off x="6168282" y="1978616"/>
              <a:ext cx="1787040" cy="1685160"/>
            </p14:xfrm>
          </p:contentPart>
        </mc:Choice>
        <mc:Fallback xmlns="">
          <p:pic>
            <p:nvPicPr>
              <p:cNvPr id="19" name="Entrada de lápiz 18">
                <a:extLst>
                  <a:ext uri="{FF2B5EF4-FFF2-40B4-BE49-F238E27FC236}">
                    <a16:creationId xmlns:a16="http://schemas.microsoft.com/office/drawing/2014/main" id="{388A21FC-D4F7-4411-BC75-1553414FB953}"/>
                  </a:ext>
                </a:extLst>
              </p:cNvPr>
              <p:cNvPicPr/>
              <p:nvPr/>
            </p:nvPicPr>
            <p:blipFill>
              <a:blip r:embed="rId19"/>
              <a:stretch>
                <a:fillRect/>
              </a:stretch>
            </p:blipFill>
            <p:spPr>
              <a:xfrm>
                <a:off x="6140562" y="1958812"/>
                <a:ext cx="1843920" cy="173305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8" name="Entrada de lápiz 37">
                <a:extLst>
                  <a:ext uri="{FF2B5EF4-FFF2-40B4-BE49-F238E27FC236}">
                    <a16:creationId xmlns:a16="http://schemas.microsoft.com/office/drawing/2014/main" id="{34CFD2CF-76C3-41B9-8D4A-9D39F76992C8}"/>
                  </a:ext>
                </a:extLst>
              </p14:cNvPr>
              <p14:cNvContentPartPr/>
              <p14:nvPr/>
            </p14:nvContentPartPr>
            <p14:xfrm>
              <a:off x="3938802" y="3617696"/>
              <a:ext cx="1791360" cy="1638000"/>
            </p14:xfrm>
          </p:contentPart>
        </mc:Choice>
        <mc:Fallback xmlns="">
          <p:pic>
            <p:nvPicPr>
              <p:cNvPr id="38" name="Entrada de lápiz 37">
                <a:extLst>
                  <a:ext uri="{FF2B5EF4-FFF2-40B4-BE49-F238E27FC236}">
                    <a16:creationId xmlns:a16="http://schemas.microsoft.com/office/drawing/2014/main" id="{34CFD2CF-76C3-41B9-8D4A-9D39F76992C8}"/>
                  </a:ext>
                </a:extLst>
              </p:cNvPr>
              <p:cNvPicPr/>
              <p:nvPr/>
            </p:nvPicPr>
            <p:blipFill>
              <a:blip r:embed="rId21"/>
              <a:stretch>
                <a:fillRect/>
              </a:stretch>
            </p:blipFill>
            <p:spPr>
              <a:xfrm>
                <a:off x="3922962" y="3597181"/>
                <a:ext cx="1830600" cy="1676152"/>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60" name="Entrada de lápiz 59">
                <a:extLst>
                  <a:ext uri="{FF2B5EF4-FFF2-40B4-BE49-F238E27FC236}">
                    <a16:creationId xmlns:a16="http://schemas.microsoft.com/office/drawing/2014/main" id="{B245251F-D129-45F4-B2F2-3A53FA5C3595}"/>
                  </a:ext>
                </a:extLst>
              </p14:cNvPr>
              <p14:cNvContentPartPr/>
              <p14:nvPr/>
            </p14:nvContentPartPr>
            <p14:xfrm>
              <a:off x="8190042" y="3600776"/>
              <a:ext cx="1854720" cy="1418400"/>
            </p14:xfrm>
          </p:contentPart>
        </mc:Choice>
        <mc:Fallback xmlns="">
          <p:pic>
            <p:nvPicPr>
              <p:cNvPr id="60" name="Entrada de lápiz 59">
                <a:extLst>
                  <a:ext uri="{FF2B5EF4-FFF2-40B4-BE49-F238E27FC236}">
                    <a16:creationId xmlns:a16="http://schemas.microsoft.com/office/drawing/2014/main" id="{B245251F-D129-45F4-B2F2-3A53FA5C3595}"/>
                  </a:ext>
                </a:extLst>
              </p:cNvPr>
              <p:cNvPicPr/>
              <p:nvPr/>
            </p:nvPicPr>
            <p:blipFill>
              <a:blip r:embed="rId23"/>
              <a:stretch>
                <a:fillRect/>
              </a:stretch>
            </p:blipFill>
            <p:spPr>
              <a:xfrm>
                <a:off x="8172405" y="3587096"/>
                <a:ext cx="1893233" cy="1449720"/>
              </a:xfrm>
              <a:prstGeom prst="rect">
                <a:avLst/>
              </a:prstGeom>
            </p:spPr>
          </p:pic>
        </mc:Fallback>
      </mc:AlternateContent>
      <p:sp>
        <p:nvSpPr>
          <p:cNvPr id="2" name="TextBox 1"/>
          <p:cNvSpPr txBox="1"/>
          <p:nvPr/>
        </p:nvSpPr>
        <p:spPr>
          <a:xfrm rot="19799771">
            <a:off x="9411030" y="1371207"/>
            <a:ext cx="1267463" cy="584775"/>
          </a:xfrm>
          <a:prstGeom prst="rect">
            <a:avLst/>
          </a:prstGeom>
          <a:solidFill>
            <a:schemeClr val="accent5">
              <a:lumMod val="50000"/>
            </a:schemeClr>
          </a:solidFill>
          <a:ln>
            <a:noFill/>
          </a:ln>
        </p:spPr>
        <p:txBody>
          <a:bodyPr wrap="square" rtlCol="0">
            <a:spAutoFit/>
          </a:bodyPr>
          <a:lstStyle/>
          <a:p>
            <a:r>
              <a:rPr lang="en-US" sz="3200" b="1" dirty="0">
                <a:solidFill>
                  <a:schemeClr val="bg1"/>
                </a:solidFill>
              </a:rPr>
              <a:t>USERS</a:t>
            </a:r>
          </a:p>
        </p:txBody>
      </p:sp>
      <p:sp>
        <p:nvSpPr>
          <p:cNvPr id="20" name="TextBox 19"/>
          <p:cNvSpPr txBox="1"/>
          <p:nvPr/>
        </p:nvSpPr>
        <p:spPr>
          <a:xfrm rot="21031026">
            <a:off x="122819" y="5044578"/>
            <a:ext cx="3297484" cy="584775"/>
          </a:xfrm>
          <a:prstGeom prst="rect">
            <a:avLst/>
          </a:prstGeom>
          <a:solidFill>
            <a:schemeClr val="accent5">
              <a:lumMod val="50000"/>
            </a:schemeClr>
          </a:solidFill>
          <a:ln>
            <a:noFill/>
          </a:ln>
        </p:spPr>
        <p:txBody>
          <a:bodyPr wrap="square" rtlCol="0">
            <a:spAutoFit/>
          </a:bodyPr>
          <a:lstStyle/>
          <a:p>
            <a:r>
              <a:rPr lang="en-US" sz="3200" b="1" dirty="0">
                <a:solidFill>
                  <a:schemeClr val="bg1"/>
                </a:solidFill>
              </a:rPr>
              <a:t>COLLABORATORS</a:t>
            </a:r>
          </a:p>
        </p:txBody>
      </p:sp>
      <p:sp>
        <p:nvSpPr>
          <p:cNvPr id="18" name="Date Placeholder 3"/>
          <p:cNvSpPr>
            <a:spLocks noGrp="1"/>
          </p:cNvSpPr>
          <p:nvPr>
            <p:ph type="dt" sz="half" idx="10"/>
          </p:nvPr>
        </p:nvSpPr>
        <p:spPr>
          <a:xfrm>
            <a:off x="23831" y="6492875"/>
            <a:ext cx="4955189" cy="365125"/>
          </a:xfrm>
        </p:spPr>
        <p:txBody>
          <a:bodyPr/>
          <a:lstStyle/>
          <a:p>
            <a:r>
              <a:rPr lang="es-ES" sz="1067" dirty="0"/>
              <a:t>07/9/22  AUSE meeting – ALBA </a:t>
            </a:r>
            <a:r>
              <a:rPr lang="es-ES" sz="1067" dirty="0" err="1"/>
              <a:t>Present</a:t>
            </a:r>
            <a:r>
              <a:rPr lang="es-ES" sz="1067" dirty="0"/>
              <a:t> and </a:t>
            </a:r>
            <a:r>
              <a:rPr lang="es-ES" sz="1067" dirty="0" err="1"/>
              <a:t>Perspectives</a:t>
            </a:r>
            <a:r>
              <a:rPr lang="es-ES" sz="1067" dirty="0"/>
              <a:t> – K. </a:t>
            </a:r>
            <a:r>
              <a:rPr lang="es-ES" sz="1067" dirty="0" err="1"/>
              <a:t>Attenkofert</a:t>
            </a:r>
            <a:endParaRPr lang="es-ES" sz="1067" dirty="0"/>
          </a:p>
        </p:txBody>
      </p:sp>
      <p:sp>
        <p:nvSpPr>
          <p:cNvPr id="3" name="Title 1">
            <a:extLst>
              <a:ext uri="{FF2B5EF4-FFF2-40B4-BE49-F238E27FC236}">
                <a16:creationId xmlns:a16="http://schemas.microsoft.com/office/drawing/2014/main" id="{CFEA62AA-FC56-AA4B-3097-DA12A5604F95}"/>
              </a:ext>
            </a:extLst>
          </p:cNvPr>
          <p:cNvSpPr>
            <a:spLocks noGrp="1"/>
          </p:cNvSpPr>
          <p:nvPr>
            <p:ph type="title"/>
          </p:nvPr>
        </p:nvSpPr>
        <p:spPr>
          <a:xfrm>
            <a:off x="1051844" y="111621"/>
            <a:ext cx="10035495" cy="1103748"/>
          </a:xfrm>
        </p:spPr>
        <p:txBody>
          <a:bodyPr>
            <a:normAutofit/>
          </a:bodyPr>
          <a:lstStyle/>
          <a:p>
            <a:pPr algn="ctr"/>
            <a:r>
              <a:rPr lang="en-US" b="1" dirty="0">
                <a:solidFill>
                  <a:schemeClr val="accent5">
                    <a:lumMod val="50000"/>
                  </a:schemeClr>
                </a:solidFill>
                <a:latin typeface="Arial Black" panose="020B0604020202020204" pitchFamily="34" charset="0"/>
                <a:cs typeface="Arial Black" panose="020B0604020202020204" pitchFamily="34" charset="0"/>
              </a:rPr>
              <a:t>Science at ALBA:</a:t>
            </a:r>
            <a:br>
              <a:rPr lang="en-US" b="1" dirty="0">
                <a:solidFill>
                  <a:schemeClr val="accent5">
                    <a:lumMod val="50000"/>
                  </a:schemeClr>
                </a:solidFill>
                <a:latin typeface="Arial Black" panose="020B0604020202020204" pitchFamily="34" charset="0"/>
                <a:cs typeface="Arial Black" panose="020B0604020202020204" pitchFamily="34" charset="0"/>
              </a:rPr>
            </a:br>
            <a:r>
              <a:rPr lang="en-US" sz="1800" b="1" dirty="0">
                <a:solidFill>
                  <a:schemeClr val="accent5">
                    <a:lumMod val="50000"/>
                  </a:schemeClr>
                </a:solidFill>
                <a:latin typeface="Arial Black" panose="020B0604020202020204" pitchFamily="34" charset="0"/>
                <a:cs typeface="Arial Black" panose="020B0604020202020204" pitchFamily="34" charset="0"/>
              </a:rPr>
              <a:t>Organized in Three Sections, Grown with the Help of the Collaborators, and Inspired and Made for the User</a:t>
            </a:r>
            <a:endParaRPr lang="en-US" sz="1800" b="1" dirty="0">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17590409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1" y="136523"/>
            <a:ext cx="9427028" cy="1325563"/>
          </a:xfrm>
        </p:spPr>
        <p:txBody>
          <a:bodyPr>
            <a:normAutofit/>
          </a:bodyPr>
          <a:lstStyle/>
          <a:p>
            <a:r>
              <a:rPr lang="en-US" b="1" dirty="0">
                <a:solidFill>
                  <a:schemeClr val="tx2"/>
                </a:solidFill>
                <a:latin typeface="Arial" panose="020B0604020202020204" pitchFamily="34" charset="0"/>
                <a:cs typeface="Arial" panose="020B0604020202020204" pitchFamily="34" charset="0"/>
              </a:rPr>
              <a:t>The Provided Techniques:</a:t>
            </a:r>
          </a:p>
        </p:txBody>
      </p:sp>
      <p:sp>
        <p:nvSpPr>
          <p:cNvPr id="6" name="Marcador de número de diapositiva 5"/>
          <p:cNvSpPr>
            <a:spLocks noGrp="1"/>
          </p:cNvSpPr>
          <p:nvPr>
            <p:ph type="sldNum" sz="quarter" idx="12"/>
          </p:nvPr>
        </p:nvSpPr>
        <p:spPr/>
        <p:txBody>
          <a:bodyPr/>
          <a:lstStyle/>
          <a:p>
            <a:fld id="{59A3C1E9-1E17-4B2D-975E-2F80F7CB45F8}" type="slidenum">
              <a:rPr lang="es-ES" smtClean="0"/>
              <a:t>20</a:t>
            </a:fld>
            <a:endParaRPr lang="es-ES" dirty="0"/>
          </a:p>
        </p:txBody>
      </p:sp>
      <p:sp>
        <p:nvSpPr>
          <p:cNvPr id="21" name="TextBox 20">
            <a:extLst>
              <a:ext uri="{FF2B5EF4-FFF2-40B4-BE49-F238E27FC236}">
                <a16:creationId xmlns:a16="http://schemas.microsoft.com/office/drawing/2014/main" id="{3E611A9B-4C5C-8645-ACC4-E62CAF9F2F01}"/>
              </a:ext>
            </a:extLst>
          </p:cNvPr>
          <p:cNvSpPr txBox="1"/>
          <p:nvPr/>
        </p:nvSpPr>
        <p:spPr>
          <a:xfrm>
            <a:off x="6368091" y="5327737"/>
            <a:ext cx="1219200" cy="1219200"/>
          </a:xfrm>
          <a:prstGeom prst="rect">
            <a:avLst/>
          </a:prstGeom>
        </p:spPr>
        <p:txBody>
          <a:bodyPr vert="horz" wrap="none" lIns="121920" tIns="60960" rIns="121920" bIns="60960" rtlCol="0" anchor="t">
            <a:noAutofit/>
          </a:bodyPr>
          <a:lstStyle/>
          <a:p>
            <a:endParaRPr lang="es-ES" sz="3733"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16EFC9F8-29BA-D644-BCDF-4F3733FFAB19}"/>
              </a:ext>
            </a:extLst>
          </p:cNvPr>
          <p:cNvSpPr txBox="1"/>
          <p:nvPr/>
        </p:nvSpPr>
        <p:spPr>
          <a:xfrm>
            <a:off x="6763308" y="2357216"/>
            <a:ext cx="5054277" cy="4424191"/>
          </a:xfrm>
          <a:prstGeom prst="rect">
            <a:avLst/>
          </a:prstGeom>
        </p:spPr>
        <p:txBody>
          <a:bodyPr vert="horz" wrap="square" lIns="91440" tIns="45720" rIns="91440" bIns="45720" rtlCol="0" anchor="t">
            <a:normAutofit/>
          </a:bodyPr>
          <a:lstStyle/>
          <a:p>
            <a:r>
              <a:rPr lang="en-US" sz="3200" dirty="0">
                <a:latin typeface="Arial" panose="020B0604020202020204" pitchFamily="34" charset="0"/>
                <a:cs typeface="Arial" panose="020B0604020202020204" pitchFamily="34" charset="0"/>
              </a:rPr>
              <a:t>10 operating beamlines:</a:t>
            </a:r>
          </a:p>
          <a:p>
            <a:pPr marL="914377" lvl="1" indent="-457189">
              <a:buFont typeface="Arial" panose="020B0604020202020204" pitchFamily="34" charset="0"/>
              <a:buChar char="•"/>
            </a:pPr>
            <a:r>
              <a:rPr lang="en-US" sz="2000" dirty="0">
                <a:solidFill>
                  <a:schemeClr val="accent6">
                    <a:lumMod val="50000"/>
                  </a:schemeClr>
                </a:solidFill>
                <a:latin typeface="Arial" panose="020B0604020202020204" pitchFamily="34" charset="0"/>
                <a:cs typeface="Arial" panose="020B0604020202020204" pitchFamily="34" charset="0"/>
              </a:rPr>
              <a:t>MIRAS (IR)</a:t>
            </a:r>
          </a:p>
          <a:p>
            <a:pPr marL="914377" lvl="1" indent="-457189">
              <a:buFont typeface="Arial" panose="020B0604020202020204" pitchFamily="34" charset="0"/>
              <a:buChar char="•"/>
            </a:pPr>
            <a:r>
              <a:rPr lang="en-US" sz="2000" dirty="0">
                <a:solidFill>
                  <a:schemeClr val="accent2">
                    <a:lumMod val="50000"/>
                  </a:schemeClr>
                </a:solidFill>
                <a:latin typeface="Arial" panose="020B0604020202020204" pitchFamily="34" charset="0"/>
                <a:cs typeface="Arial" panose="020B0604020202020204" pitchFamily="34" charset="0"/>
              </a:rPr>
              <a:t>MSPD (PD)</a:t>
            </a:r>
          </a:p>
          <a:p>
            <a:pPr marL="914377" lvl="1" indent="-457189">
              <a:buFont typeface="Arial" panose="020B0604020202020204" pitchFamily="34" charset="0"/>
              <a:buChar char="•"/>
            </a:pPr>
            <a:r>
              <a:rPr lang="en-US" sz="2000" dirty="0">
                <a:solidFill>
                  <a:schemeClr val="accent6">
                    <a:lumMod val="50000"/>
                  </a:schemeClr>
                </a:solidFill>
                <a:latin typeface="Arial" panose="020B0604020202020204" pitchFamily="34" charset="0"/>
                <a:cs typeface="Arial" panose="020B0604020202020204" pitchFamily="34" charset="0"/>
              </a:rPr>
              <a:t>MISTRAL (soft X-ray </a:t>
            </a:r>
            <a:r>
              <a:rPr lang="en-US" sz="2000" dirty="0" err="1">
                <a:solidFill>
                  <a:schemeClr val="accent6">
                    <a:lumMod val="50000"/>
                  </a:schemeClr>
                </a:solidFill>
                <a:latin typeface="Arial" panose="020B0604020202020204" pitchFamily="34" charset="0"/>
                <a:cs typeface="Arial" panose="020B0604020202020204" pitchFamily="34" charset="0"/>
              </a:rPr>
              <a:t>microsc</a:t>
            </a:r>
            <a:r>
              <a:rPr lang="en-US" sz="2000" dirty="0">
                <a:solidFill>
                  <a:schemeClr val="accent6">
                    <a:lumMod val="50000"/>
                  </a:schemeClr>
                </a:solidFill>
                <a:latin typeface="Arial" panose="020B0604020202020204" pitchFamily="34" charset="0"/>
                <a:cs typeface="Arial" panose="020B0604020202020204" pitchFamily="34" charset="0"/>
              </a:rPr>
              <a:t>.)</a:t>
            </a:r>
          </a:p>
          <a:p>
            <a:pPr marL="914377" lvl="1" indent="-457189">
              <a:buFont typeface="Arial" panose="020B0604020202020204" pitchFamily="34" charset="0"/>
              <a:buChar char="•"/>
            </a:pPr>
            <a:r>
              <a:rPr lang="en-US" sz="2000" dirty="0">
                <a:solidFill>
                  <a:schemeClr val="accent2">
                    <a:lumMod val="50000"/>
                  </a:schemeClr>
                </a:solidFill>
                <a:latin typeface="Arial" panose="020B0604020202020204" pitchFamily="34" charset="0"/>
                <a:cs typeface="Arial" panose="020B0604020202020204" pitchFamily="34" charset="0"/>
              </a:rPr>
              <a:t>NCD (SAXS/WAXS)</a:t>
            </a:r>
          </a:p>
          <a:p>
            <a:pPr marL="914377" lvl="1" indent="-457189">
              <a:buFont typeface="Arial" panose="020B0604020202020204" pitchFamily="34" charset="0"/>
              <a:buChar char="•"/>
            </a:pPr>
            <a:r>
              <a:rPr lang="en-US" sz="2000" dirty="0">
                <a:solidFill>
                  <a:schemeClr val="accent6">
                    <a:lumMod val="50000"/>
                  </a:schemeClr>
                </a:solidFill>
                <a:latin typeface="Arial" panose="020B0604020202020204" pitchFamily="34" charset="0"/>
                <a:cs typeface="Arial" panose="020B0604020202020204" pitchFamily="34" charset="0"/>
              </a:rPr>
              <a:t>XALOC (MX)</a:t>
            </a:r>
          </a:p>
          <a:p>
            <a:pPr marL="914377" lvl="1" indent="-457189">
              <a:buFont typeface="Arial" panose="020B0604020202020204" pitchFamily="34" charset="0"/>
              <a:buChar char="•"/>
            </a:pPr>
            <a:r>
              <a:rPr lang="en-US" sz="2000" dirty="0">
                <a:solidFill>
                  <a:schemeClr val="accent2">
                    <a:lumMod val="50000"/>
                  </a:schemeClr>
                </a:solidFill>
                <a:latin typeface="Arial" panose="020B0604020202020204" pitchFamily="34" charset="0"/>
                <a:cs typeface="Arial" panose="020B0604020202020204" pitchFamily="34" charset="0"/>
              </a:rPr>
              <a:t>NOTOS (XAFS + PD)</a:t>
            </a:r>
          </a:p>
          <a:p>
            <a:pPr marL="914377" lvl="1" indent="-457189">
              <a:buFont typeface="Arial" panose="020B0604020202020204" pitchFamily="34" charset="0"/>
              <a:buChar char="•"/>
            </a:pPr>
            <a:r>
              <a:rPr lang="en-US" sz="2000" dirty="0">
                <a:solidFill>
                  <a:srgbClr val="0070C0"/>
                </a:solidFill>
                <a:latin typeface="Arial" panose="020B0604020202020204" pitchFamily="34" charset="0"/>
                <a:cs typeface="Arial" panose="020B0604020202020204" pitchFamily="34" charset="0"/>
              </a:rPr>
              <a:t>LOREA (ARPES)</a:t>
            </a:r>
          </a:p>
          <a:p>
            <a:pPr marL="914377" lvl="1" indent="-457189">
              <a:buFont typeface="Arial" panose="020B0604020202020204" pitchFamily="34" charset="0"/>
              <a:buChar char="•"/>
            </a:pPr>
            <a:r>
              <a:rPr lang="en-US" sz="2000" dirty="0">
                <a:solidFill>
                  <a:schemeClr val="accent2">
                    <a:lumMod val="50000"/>
                  </a:schemeClr>
                </a:solidFill>
                <a:latin typeface="Arial" panose="020B0604020202020204" pitchFamily="34" charset="0"/>
                <a:cs typeface="Arial" panose="020B0604020202020204" pitchFamily="34" charset="0"/>
              </a:rPr>
              <a:t>CLAESS (XAFS)</a:t>
            </a:r>
          </a:p>
          <a:p>
            <a:pPr marL="914377" lvl="1" indent="-457189">
              <a:buFont typeface="Arial" panose="020B0604020202020204" pitchFamily="34" charset="0"/>
              <a:buChar char="•"/>
            </a:pPr>
            <a:r>
              <a:rPr lang="en-US" sz="2000" dirty="0">
                <a:solidFill>
                  <a:srgbClr val="0070C0"/>
                </a:solidFill>
                <a:latin typeface="Arial" panose="020B0604020202020204" pitchFamily="34" charset="0"/>
                <a:cs typeface="Arial" panose="020B0604020202020204" pitchFamily="34" charset="0"/>
              </a:rPr>
              <a:t>CIRCE(NAPP/PEEM) (</a:t>
            </a:r>
            <a:r>
              <a:rPr lang="en-US" sz="2000" dirty="0">
                <a:solidFill>
                  <a:schemeClr val="accent2">
                    <a:lumMod val="50000"/>
                  </a:schemeClr>
                </a:solidFill>
                <a:latin typeface="Arial" panose="020B0604020202020204" pitchFamily="34" charset="0"/>
                <a:cs typeface="Arial" panose="020B0604020202020204" pitchFamily="34" charset="0"/>
              </a:rPr>
              <a:t>NAPP: scientifically represented by CMS</a:t>
            </a:r>
            <a:r>
              <a:rPr lang="en-US" sz="2000" dirty="0">
                <a:solidFill>
                  <a:srgbClr val="0070C0"/>
                </a:solidFill>
                <a:latin typeface="Arial" panose="020B0604020202020204" pitchFamily="34" charset="0"/>
                <a:cs typeface="Arial" panose="020B0604020202020204" pitchFamily="34" charset="0"/>
              </a:rPr>
              <a:t>)</a:t>
            </a:r>
          </a:p>
          <a:p>
            <a:pPr marL="914377" lvl="1" indent="-457189">
              <a:buFont typeface="Arial" panose="020B0604020202020204" pitchFamily="34" charset="0"/>
              <a:buChar char="•"/>
            </a:pPr>
            <a:r>
              <a:rPr lang="en-US" sz="2000" dirty="0">
                <a:solidFill>
                  <a:srgbClr val="0070C0"/>
                </a:solidFill>
                <a:latin typeface="Arial" panose="020B0604020202020204" pitchFamily="34" charset="0"/>
                <a:cs typeface="Arial" panose="020B0604020202020204" pitchFamily="34" charset="0"/>
              </a:rPr>
              <a:t>BOREAS (XMCD, soft X-ray scattering)</a:t>
            </a:r>
          </a:p>
        </p:txBody>
      </p:sp>
      <p:sp>
        <p:nvSpPr>
          <p:cNvPr id="16" name="Rectangle 15">
            <a:extLst>
              <a:ext uri="{FF2B5EF4-FFF2-40B4-BE49-F238E27FC236}">
                <a16:creationId xmlns:a16="http://schemas.microsoft.com/office/drawing/2014/main" id="{53F09F68-6BB3-6C44-8930-E7497B94CF22}"/>
              </a:ext>
            </a:extLst>
          </p:cNvPr>
          <p:cNvSpPr/>
          <p:nvPr/>
        </p:nvSpPr>
        <p:spPr>
          <a:xfrm>
            <a:off x="6895070" y="687852"/>
            <a:ext cx="5294901" cy="1754326"/>
          </a:xfrm>
          <a:prstGeom prst="rect">
            <a:avLst/>
          </a:prstGeom>
        </p:spPr>
        <p:txBody>
          <a:bodyPr wrap="square">
            <a:spAutoFit/>
          </a:bodyPr>
          <a:lstStyle/>
          <a:p>
            <a:r>
              <a:rPr lang="en-US" b="1" dirty="0"/>
              <a:t>Alba is a 3. generation synchrotron source with 10 operating beamlines and 4 in construction.</a:t>
            </a:r>
          </a:p>
          <a:p>
            <a:pPr marL="285750" indent="-285750">
              <a:buFont typeface="Arial" panose="020B0604020202020204" pitchFamily="34" charset="0"/>
              <a:buChar char="•"/>
            </a:pPr>
            <a:r>
              <a:rPr lang="en-US" b="1" dirty="0">
                <a:solidFill>
                  <a:schemeClr val="accent6">
                    <a:lumMod val="75000"/>
                  </a:schemeClr>
                </a:solidFill>
              </a:rPr>
              <a:t>XAIRA (microfocus/phasing MX beamline)</a:t>
            </a:r>
          </a:p>
          <a:p>
            <a:pPr marL="285750" indent="-285750">
              <a:buFont typeface="Arial" panose="020B0604020202020204" pitchFamily="34" charset="0"/>
              <a:buChar char="•"/>
            </a:pPr>
            <a:r>
              <a:rPr lang="en-US" b="1" dirty="0">
                <a:solidFill>
                  <a:schemeClr val="accent6">
                    <a:lumMod val="75000"/>
                  </a:schemeClr>
                </a:solidFill>
              </a:rPr>
              <a:t>FAXTOR (full-field imaging beamline)</a:t>
            </a:r>
          </a:p>
          <a:p>
            <a:pPr marL="285750" indent="-285750">
              <a:buFont typeface="Arial" panose="020B0604020202020204" pitchFamily="34" charset="0"/>
              <a:buChar char="•"/>
            </a:pPr>
            <a:r>
              <a:rPr lang="en-US" b="1" dirty="0">
                <a:solidFill>
                  <a:schemeClr val="accent2">
                    <a:lumMod val="75000"/>
                  </a:schemeClr>
                </a:solidFill>
              </a:rPr>
              <a:t>3Sbar (HEXPAS and surface diffraction beamline)</a:t>
            </a:r>
          </a:p>
          <a:p>
            <a:pPr marL="285750" indent="-285750">
              <a:buFont typeface="Arial" panose="020B0604020202020204" pitchFamily="34" charset="0"/>
              <a:buChar char="•"/>
            </a:pPr>
            <a:r>
              <a:rPr lang="en-US" b="1" dirty="0"/>
              <a:t>MINERVA (Industrial metrology beamline)</a:t>
            </a:r>
          </a:p>
        </p:txBody>
      </p:sp>
      <p:sp>
        <p:nvSpPr>
          <p:cNvPr id="19" name="TextBox 18">
            <a:extLst>
              <a:ext uri="{FF2B5EF4-FFF2-40B4-BE49-F238E27FC236}">
                <a16:creationId xmlns:a16="http://schemas.microsoft.com/office/drawing/2014/main" id="{233A8388-2117-DA46-A07D-7A341E16092F}"/>
              </a:ext>
            </a:extLst>
          </p:cNvPr>
          <p:cNvSpPr txBox="1"/>
          <p:nvPr/>
        </p:nvSpPr>
        <p:spPr>
          <a:xfrm>
            <a:off x="838200" y="648241"/>
            <a:ext cx="6192795" cy="501276"/>
          </a:xfrm>
          <a:prstGeom prst="rect">
            <a:avLst/>
          </a:prstGeom>
        </p:spPr>
        <p:txBody>
          <a:bodyPr vert="horz" wrap="square" lIns="91440" tIns="45720" rIns="91440" bIns="45720" rtlCol="0" anchor="t">
            <a:noAutofit/>
          </a:bodyPr>
          <a:lstStyle/>
          <a:p>
            <a:r>
              <a:rPr lang="en-US" sz="2400" dirty="0">
                <a:latin typeface="Arial" panose="020B0604020202020204" pitchFamily="34" charset="0"/>
                <a:cs typeface="Arial" panose="020B0604020202020204" pitchFamily="34" charset="0"/>
              </a:rPr>
              <a:t>Alba’s organization: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Three scientific sections support the user program:</a:t>
            </a:r>
          </a:p>
          <a:p>
            <a:pPr marL="380990" indent="-380990">
              <a:buFont typeface="Arial" panose="020B0604020202020204" pitchFamily="34" charset="0"/>
              <a:buChar char="•"/>
            </a:pPr>
            <a:r>
              <a:rPr lang="en-US" sz="2000" dirty="0">
                <a:solidFill>
                  <a:schemeClr val="accent6">
                    <a:lumMod val="50000"/>
                  </a:schemeClr>
                </a:solidFill>
                <a:latin typeface="Arial" panose="020B0604020202020204" pitchFamily="34" charset="0"/>
                <a:cs typeface="Arial" panose="020B0604020202020204" pitchFamily="34" charset="0"/>
              </a:rPr>
              <a:t>Life Sciences Section.</a:t>
            </a:r>
          </a:p>
          <a:p>
            <a:pPr marL="380990" indent="-380990">
              <a:buFont typeface="Arial" panose="020B0604020202020204" pitchFamily="34" charset="0"/>
              <a:buChar char="•"/>
            </a:pPr>
            <a:r>
              <a:rPr lang="en-US" sz="2000" dirty="0">
                <a:solidFill>
                  <a:schemeClr val="accent2">
                    <a:lumMod val="50000"/>
                  </a:schemeClr>
                </a:solidFill>
                <a:latin typeface="Arial" panose="020B0604020202020204" pitchFamily="34" charset="0"/>
                <a:cs typeface="Arial" panose="020B0604020202020204" pitchFamily="34" charset="0"/>
              </a:rPr>
              <a:t>Chemical and Materials Sciences Section.</a:t>
            </a:r>
          </a:p>
          <a:p>
            <a:pPr marL="380990" indent="-380990">
              <a:buFont typeface="Arial" panose="020B0604020202020204" pitchFamily="34" charset="0"/>
              <a:buChar char="•"/>
            </a:pPr>
            <a:r>
              <a:rPr lang="en-US" sz="2000" dirty="0">
                <a:solidFill>
                  <a:srgbClr val="0070C0"/>
                </a:solidFill>
                <a:latin typeface="Arial" panose="020B0604020202020204" pitchFamily="34" charset="0"/>
                <a:cs typeface="Arial" panose="020B0604020202020204" pitchFamily="34" charset="0"/>
              </a:rPr>
              <a:t>Electronic and Magnetic Structure Section.</a:t>
            </a:r>
          </a:p>
        </p:txBody>
      </p:sp>
      <p:pic>
        <p:nvPicPr>
          <p:cNvPr id="23" name="Picture 22">
            <a:extLst>
              <a:ext uri="{FF2B5EF4-FFF2-40B4-BE49-F238E27FC236}">
                <a16:creationId xmlns:a16="http://schemas.microsoft.com/office/drawing/2014/main" id="{F5C9812D-558B-F141-B754-A9585269242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58276" y="2789137"/>
            <a:ext cx="5054277" cy="3691248"/>
          </a:xfrm>
          <a:prstGeom prst="rect">
            <a:avLst/>
          </a:prstGeom>
        </p:spPr>
      </p:pic>
      <p:sp>
        <p:nvSpPr>
          <p:cNvPr id="3" name="Date Placeholder 3">
            <a:extLst>
              <a:ext uri="{FF2B5EF4-FFF2-40B4-BE49-F238E27FC236}">
                <a16:creationId xmlns:a16="http://schemas.microsoft.com/office/drawing/2014/main" id="{2AEF5F61-24FD-E385-62EB-E7205A2FEAA5}"/>
              </a:ext>
            </a:extLst>
          </p:cNvPr>
          <p:cNvSpPr>
            <a:spLocks noGrp="1"/>
          </p:cNvSpPr>
          <p:nvPr>
            <p:ph type="dt" sz="half" idx="10"/>
          </p:nvPr>
        </p:nvSpPr>
        <p:spPr>
          <a:xfrm>
            <a:off x="23831" y="6492875"/>
            <a:ext cx="4955189" cy="365125"/>
          </a:xfrm>
        </p:spPr>
        <p:txBody>
          <a:bodyPr/>
          <a:lstStyle/>
          <a:p>
            <a:r>
              <a:rPr lang="es-ES" sz="1067" dirty="0"/>
              <a:t>07/9/22  AUSE meeting – ALBA </a:t>
            </a:r>
            <a:r>
              <a:rPr lang="es-ES" sz="1067" dirty="0" err="1"/>
              <a:t>Present</a:t>
            </a:r>
            <a:r>
              <a:rPr lang="es-ES" sz="1067" dirty="0"/>
              <a:t> and </a:t>
            </a:r>
            <a:r>
              <a:rPr lang="es-ES" sz="1067" dirty="0" err="1"/>
              <a:t>Perspectives</a:t>
            </a:r>
            <a:r>
              <a:rPr lang="es-ES" sz="1067" dirty="0"/>
              <a:t> – K. </a:t>
            </a:r>
            <a:r>
              <a:rPr lang="es-ES" sz="1067" dirty="0" err="1"/>
              <a:t>Attenkofert</a:t>
            </a:r>
            <a:endParaRPr lang="es-ES" sz="1067" dirty="0"/>
          </a:p>
        </p:txBody>
      </p:sp>
    </p:spTree>
    <p:extLst>
      <p:ext uri="{BB962C8B-B14F-4D97-AF65-F5344CB8AC3E}">
        <p14:creationId xmlns:p14="http://schemas.microsoft.com/office/powerpoint/2010/main" val="492899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14827" y="28716"/>
            <a:ext cx="10095115" cy="1325563"/>
          </a:xfrm>
        </p:spPr>
        <p:txBody>
          <a:bodyPr>
            <a:normAutofit fontScale="90000"/>
          </a:bodyPr>
          <a:lstStyle/>
          <a:p>
            <a:r>
              <a:rPr lang="en-US" sz="3200" dirty="0"/>
              <a:t>Getting the Division Ready for the New Opportunities:</a:t>
            </a:r>
            <a:br>
              <a:rPr lang="en-US" sz="3200" dirty="0"/>
            </a:br>
            <a:r>
              <a:rPr lang="en-US" sz="3200" dirty="0"/>
              <a:t>Planned Re-org. </a:t>
            </a:r>
          </a:p>
        </p:txBody>
      </p:sp>
      <p:sp>
        <p:nvSpPr>
          <p:cNvPr id="6" name="Marcador de número de diapositiva 5"/>
          <p:cNvSpPr>
            <a:spLocks noGrp="1"/>
          </p:cNvSpPr>
          <p:nvPr>
            <p:ph type="sldNum" sz="quarter" idx="12"/>
          </p:nvPr>
        </p:nvSpPr>
        <p:spPr/>
        <p:txBody>
          <a:bodyPr/>
          <a:lstStyle/>
          <a:p>
            <a:fld id="{59A3C1E9-1E17-4B2D-975E-2F80F7CB45F8}" type="slidenum">
              <a:rPr lang="es-ES" smtClean="0"/>
              <a:t>21</a:t>
            </a:fld>
            <a:endParaRPr lang="es-ES" dirty="0"/>
          </a:p>
        </p:txBody>
      </p:sp>
      <p:sp>
        <p:nvSpPr>
          <p:cNvPr id="68" name="Rectangle 24">
            <a:extLst>
              <a:ext uri="{FF2B5EF4-FFF2-40B4-BE49-F238E27FC236}">
                <a16:creationId xmlns:a16="http://schemas.microsoft.com/office/drawing/2014/main" id="{A700046F-C171-4448-B9BB-1AF66EF31BB1}"/>
              </a:ext>
            </a:extLst>
          </p:cNvPr>
          <p:cNvSpPr txBox="1">
            <a:spLocks noChangeArrowheads="1"/>
          </p:cNvSpPr>
          <p:nvPr/>
        </p:nvSpPr>
        <p:spPr>
          <a:xfrm>
            <a:off x="123116" y="3899760"/>
            <a:ext cx="10478536" cy="60058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40000"/>
              </a:lnSpc>
              <a:buNone/>
            </a:pPr>
            <a:r>
              <a:rPr lang="en-US" sz="2800" b="1" dirty="0"/>
              <a:t>New Groups: </a:t>
            </a:r>
          </a:p>
          <a:p>
            <a:pPr lvl="1">
              <a:lnSpc>
                <a:spcPct val="140000"/>
              </a:lnSpc>
            </a:pPr>
            <a:r>
              <a:rPr lang="en-US" dirty="0"/>
              <a:t>3Sbar new beamline project (see talk of tomorrow). Group leader hired; first scientist under evaluation.</a:t>
            </a:r>
          </a:p>
          <a:p>
            <a:pPr lvl="1">
              <a:lnSpc>
                <a:spcPct val="140000"/>
              </a:lnSpc>
            </a:pPr>
            <a:r>
              <a:rPr lang="en-US" dirty="0"/>
              <a:t>Methodology group. Group leader hired; two postdoc positions available through </a:t>
            </a:r>
            <a:r>
              <a:rPr lang="en-US" dirty="0" err="1"/>
              <a:t>InCAEM</a:t>
            </a:r>
            <a:r>
              <a:rPr lang="en-US" dirty="0"/>
              <a:t>.</a:t>
            </a:r>
          </a:p>
          <a:p>
            <a:pPr lvl="1">
              <a:lnSpc>
                <a:spcPct val="140000"/>
              </a:lnSpc>
            </a:pPr>
            <a:r>
              <a:rPr lang="en-US" dirty="0"/>
              <a:t>Nano-Positioning group. Group leader and engineer position available (first interview round was not successful).</a:t>
            </a:r>
          </a:p>
          <a:p>
            <a:pPr lvl="1">
              <a:lnSpc>
                <a:spcPct val="140000"/>
              </a:lnSpc>
            </a:pPr>
            <a:r>
              <a:rPr lang="en-US" dirty="0"/>
              <a:t>TEM – X-ray group. Group leader and scientist position is available through </a:t>
            </a:r>
            <a:r>
              <a:rPr lang="en-US" dirty="0" err="1"/>
              <a:t>InCAEM</a:t>
            </a:r>
            <a:r>
              <a:rPr lang="en-US" dirty="0"/>
              <a:t>.</a:t>
            </a:r>
          </a:p>
          <a:p>
            <a:pPr marL="457200" lvl="1" indent="0">
              <a:buNone/>
              <a:defRPr/>
            </a:pPr>
            <a:endParaRPr lang="en-US" altLang="es-ES" dirty="0"/>
          </a:p>
        </p:txBody>
      </p:sp>
      <p:sp>
        <p:nvSpPr>
          <p:cNvPr id="3" name="TextBox 2">
            <a:extLst>
              <a:ext uri="{FF2B5EF4-FFF2-40B4-BE49-F238E27FC236}">
                <a16:creationId xmlns:a16="http://schemas.microsoft.com/office/drawing/2014/main" id="{C4F89B18-5ECF-D561-78E0-78500F335AF0}"/>
              </a:ext>
            </a:extLst>
          </p:cNvPr>
          <p:cNvSpPr txBox="1"/>
          <p:nvPr/>
        </p:nvSpPr>
        <p:spPr>
          <a:xfrm>
            <a:off x="963390" y="930731"/>
            <a:ext cx="2392136" cy="369332"/>
          </a:xfrm>
          <a:prstGeom prst="rect">
            <a:avLst/>
          </a:prstGeom>
          <a:solidFill>
            <a:schemeClr val="accent1"/>
          </a:solidFill>
        </p:spPr>
        <p:txBody>
          <a:bodyPr vert="horz" wrap="square" lIns="91440" tIns="45720" rIns="91440" bIns="45720" rtlCol="0" anchor="t">
            <a:spAutoFit/>
          </a:bodyPr>
          <a:lstStyle/>
          <a:p>
            <a:r>
              <a:rPr lang="en-ES" dirty="0">
                <a:cs typeface="Arial" panose="020B0604020202020204" pitchFamily="34" charset="0"/>
              </a:rPr>
              <a:t>Experiments Division</a:t>
            </a:r>
          </a:p>
        </p:txBody>
      </p:sp>
      <p:sp>
        <p:nvSpPr>
          <p:cNvPr id="7" name="TextBox 6">
            <a:extLst>
              <a:ext uri="{FF2B5EF4-FFF2-40B4-BE49-F238E27FC236}">
                <a16:creationId xmlns:a16="http://schemas.microsoft.com/office/drawing/2014/main" id="{16D76D88-5BD8-48C8-A94C-D0E9F8E7418D}"/>
              </a:ext>
            </a:extLst>
          </p:cNvPr>
          <p:cNvSpPr txBox="1"/>
          <p:nvPr/>
        </p:nvSpPr>
        <p:spPr>
          <a:xfrm>
            <a:off x="538847" y="1822611"/>
            <a:ext cx="1728000" cy="468000"/>
          </a:xfrm>
          <a:prstGeom prst="rect">
            <a:avLst/>
          </a:prstGeom>
          <a:solidFill>
            <a:schemeClr val="accent1">
              <a:lumMod val="40000"/>
              <a:lumOff val="60000"/>
            </a:schemeClr>
          </a:solidFill>
        </p:spPr>
        <p:txBody>
          <a:bodyPr vert="horz" wrap="square" lIns="91440" tIns="45720" rIns="91440" bIns="45720" rtlCol="0" anchor="ctr">
            <a:spAutoFit/>
          </a:bodyPr>
          <a:lstStyle/>
          <a:p>
            <a:pPr algn="ctr"/>
            <a:r>
              <a:rPr lang="en-ES" sz="1200" dirty="0">
                <a:cs typeface="Arial" panose="020B0604020202020204" pitchFamily="34" charset="0"/>
              </a:rPr>
              <a:t>Life Science</a:t>
            </a:r>
          </a:p>
        </p:txBody>
      </p:sp>
      <p:sp>
        <p:nvSpPr>
          <p:cNvPr id="8" name="TextBox 7">
            <a:extLst>
              <a:ext uri="{FF2B5EF4-FFF2-40B4-BE49-F238E27FC236}">
                <a16:creationId xmlns:a16="http://schemas.microsoft.com/office/drawing/2014/main" id="{C34F38F8-2C88-82DE-2184-DE414D3C43F0}"/>
              </a:ext>
            </a:extLst>
          </p:cNvPr>
          <p:cNvSpPr txBox="1"/>
          <p:nvPr/>
        </p:nvSpPr>
        <p:spPr>
          <a:xfrm>
            <a:off x="2377948" y="1822612"/>
            <a:ext cx="1728000" cy="468000"/>
          </a:xfrm>
          <a:prstGeom prst="rect">
            <a:avLst/>
          </a:prstGeom>
          <a:solidFill>
            <a:schemeClr val="accent1">
              <a:lumMod val="40000"/>
              <a:lumOff val="60000"/>
            </a:schemeClr>
          </a:solidFill>
        </p:spPr>
        <p:txBody>
          <a:bodyPr vert="horz" wrap="square" lIns="91440" tIns="45720" rIns="91440" bIns="45720" rtlCol="0" anchor="t">
            <a:spAutoFit/>
          </a:bodyPr>
          <a:lstStyle/>
          <a:p>
            <a:pPr algn="ctr"/>
            <a:r>
              <a:rPr lang="en-ES" sz="1200" dirty="0">
                <a:cs typeface="Arial" panose="020B0604020202020204" pitchFamily="34" charset="0"/>
              </a:rPr>
              <a:t>Chemical and Material Sciences</a:t>
            </a:r>
          </a:p>
        </p:txBody>
      </p:sp>
      <p:sp>
        <p:nvSpPr>
          <p:cNvPr id="9" name="TextBox 8">
            <a:extLst>
              <a:ext uri="{FF2B5EF4-FFF2-40B4-BE49-F238E27FC236}">
                <a16:creationId xmlns:a16="http://schemas.microsoft.com/office/drawing/2014/main" id="{7C40C6BE-B1B4-0562-D78D-D747E99BD9F5}"/>
              </a:ext>
            </a:extLst>
          </p:cNvPr>
          <p:cNvSpPr txBox="1"/>
          <p:nvPr/>
        </p:nvSpPr>
        <p:spPr>
          <a:xfrm>
            <a:off x="4187697" y="1822384"/>
            <a:ext cx="1728000" cy="468000"/>
          </a:xfrm>
          <a:prstGeom prst="rect">
            <a:avLst/>
          </a:prstGeom>
          <a:solidFill>
            <a:schemeClr val="accent1">
              <a:lumMod val="40000"/>
              <a:lumOff val="60000"/>
            </a:schemeClr>
          </a:solidFill>
        </p:spPr>
        <p:txBody>
          <a:bodyPr vert="horz" wrap="square" lIns="91440" tIns="45720" rIns="91440" bIns="45720" rtlCol="0" anchor="t">
            <a:spAutoFit/>
          </a:bodyPr>
          <a:lstStyle/>
          <a:p>
            <a:pPr algn="ctr"/>
            <a:r>
              <a:rPr lang="en-US" sz="1200" dirty="0">
                <a:cs typeface="Arial" panose="020B0604020202020204" pitchFamily="34" charset="0"/>
              </a:rPr>
              <a:t>Electronic and Magnetic Structure of Matter</a:t>
            </a:r>
            <a:endParaRPr lang="en-ES" sz="1200" dirty="0">
              <a:cs typeface="Arial" panose="020B0604020202020204" pitchFamily="34" charset="0"/>
            </a:endParaRPr>
          </a:p>
        </p:txBody>
      </p:sp>
      <p:sp>
        <p:nvSpPr>
          <p:cNvPr id="14" name="TextBox 13">
            <a:extLst>
              <a:ext uri="{FF2B5EF4-FFF2-40B4-BE49-F238E27FC236}">
                <a16:creationId xmlns:a16="http://schemas.microsoft.com/office/drawing/2014/main" id="{F936E2D3-7300-E2CC-9A26-FD6B4B50F87B}"/>
              </a:ext>
            </a:extLst>
          </p:cNvPr>
          <p:cNvSpPr txBox="1"/>
          <p:nvPr/>
        </p:nvSpPr>
        <p:spPr>
          <a:xfrm>
            <a:off x="5997446" y="1822384"/>
            <a:ext cx="1728000" cy="461665"/>
          </a:xfrm>
          <a:prstGeom prst="rect">
            <a:avLst/>
          </a:prstGeom>
          <a:solidFill>
            <a:schemeClr val="accent1">
              <a:lumMod val="40000"/>
              <a:lumOff val="60000"/>
            </a:schemeClr>
          </a:solidFill>
        </p:spPr>
        <p:txBody>
          <a:bodyPr vert="horz" wrap="square" lIns="91440" tIns="45720" rIns="91440" bIns="45720" rtlCol="0" anchor="t">
            <a:spAutoFit/>
          </a:bodyPr>
          <a:lstStyle/>
          <a:p>
            <a:pPr algn="ctr"/>
            <a:r>
              <a:rPr lang="en-US" sz="1200" dirty="0">
                <a:cs typeface="Arial" panose="020B0604020202020204" pitchFamily="34" charset="0"/>
              </a:rPr>
              <a:t>Instrumentation and Development</a:t>
            </a:r>
            <a:endParaRPr lang="en-ES" sz="1200" dirty="0">
              <a:cs typeface="Arial" panose="020B0604020202020204" pitchFamily="34" charset="0"/>
            </a:endParaRPr>
          </a:p>
        </p:txBody>
      </p:sp>
      <p:sp>
        <p:nvSpPr>
          <p:cNvPr id="15" name="TextBox 14">
            <a:extLst>
              <a:ext uri="{FF2B5EF4-FFF2-40B4-BE49-F238E27FC236}">
                <a16:creationId xmlns:a16="http://schemas.microsoft.com/office/drawing/2014/main" id="{5A4E2B59-F1A7-BE62-A562-DAF073DAEEEB}"/>
              </a:ext>
            </a:extLst>
          </p:cNvPr>
          <p:cNvSpPr txBox="1"/>
          <p:nvPr/>
        </p:nvSpPr>
        <p:spPr>
          <a:xfrm>
            <a:off x="7836547" y="1812159"/>
            <a:ext cx="1728000" cy="468000"/>
          </a:xfrm>
          <a:prstGeom prst="rect">
            <a:avLst/>
          </a:prstGeom>
          <a:solidFill>
            <a:schemeClr val="accent1">
              <a:lumMod val="40000"/>
              <a:lumOff val="60000"/>
            </a:schemeClr>
          </a:solidFill>
        </p:spPr>
        <p:txBody>
          <a:bodyPr vert="horz" wrap="square" lIns="91440" tIns="45720" rIns="91440" bIns="45720" rtlCol="0" anchor="ctr">
            <a:spAutoFit/>
          </a:bodyPr>
          <a:lstStyle/>
          <a:p>
            <a:pPr algn="ctr"/>
            <a:r>
              <a:rPr lang="en-US" sz="1200" dirty="0">
                <a:cs typeface="Arial" panose="020B0604020202020204" pitchFamily="34" charset="0"/>
              </a:rPr>
              <a:t>Beamline Support</a:t>
            </a:r>
            <a:endParaRPr lang="en-ES" sz="1200" dirty="0">
              <a:cs typeface="Arial" panose="020B0604020202020204" pitchFamily="34" charset="0"/>
            </a:endParaRPr>
          </a:p>
        </p:txBody>
      </p:sp>
      <p:sp>
        <p:nvSpPr>
          <p:cNvPr id="16" name="TextBox 15">
            <a:extLst>
              <a:ext uri="{FF2B5EF4-FFF2-40B4-BE49-F238E27FC236}">
                <a16:creationId xmlns:a16="http://schemas.microsoft.com/office/drawing/2014/main" id="{F3FD340F-D693-6DC4-15ED-C5403F58D246}"/>
              </a:ext>
            </a:extLst>
          </p:cNvPr>
          <p:cNvSpPr txBox="1"/>
          <p:nvPr/>
        </p:nvSpPr>
        <p:spPr>
          <a:xfrm>
            <a:off x="787804" y="2752069"/>
            <a:ext cx="1080000" cy="246221"/>
          </a:xfrm>
          <a:prstGeom prst="rect">
            <a:avLst/>
          </a:prstGeom>
          <a:solidFill>
            <a:schemeClr val="accent1">
              <a:lumMod val="20000"/>
              <a:lumOff val="80000"/>
            </a:schemeClr>
          </a:solidFill>
        </p:spPr>
        <p:txBody>
          <a:bodyPr vert="horz" wrap="square" lIns="91440" tIns="45720" rIns="91440" bIns="45720" rtlCol="0" anchor="ctr">
            <a:spAutoFit/>
          </a:bodyPr>
          <a:lstStyle/>
          <a:p>
            <a:pPr algn="ctr"/>
            <a:r>
              <a:rPr lang="en-ES" sz="1000" dirty="0">
                <a:cs typeface="Arial" panose="020B0604020202020204" pitchFamily="34" charset="0"/>
              </a:rPr>
              <a:t>MISTRAL</a:t>
            </a:r>
          </a:p>
        </p:txBody>
      </p:sp>
      <p:sp>
        <p:nvSpPr>
          <p:cNvPr id="17" name="TextBox 16">
            <a:extLst>
              <a:ext uri="{FF2B5EF4-FFF2-40B4-BE49-F238E27FC236}">
                <a16:creationId xmlns:a16="http://schemas.microsoft.com/office/drawing/2014/main" id="{CC6C27CD-64D7-763D-0EBF-F372B32DBFEA}"/>
              </a:ext>
            </a:extLst>
          </p:cNvPr>
          <p:cNvSpPr txBox="1"/>
          <p:nvPr/>
        </p:nvSpPr>
        <p:spPr>
          <a:xfrm>
            <a:off x="787804" y="3038384"/>
            <a:ext cx="1080000" cy="246221"/>
          </a:xfrm>
          <a:prstGeom prst="rect">
            <a:avLst/>
          </a:prstGeom>
          <a:solidFill>
            <a:schemeClr val="accent1">
              <a:lumMod val="20000"/>
              <a:lumOff val="80000"/>
            </a:schemeClr>
          </a:solidFill>
        </p:spPr>
        <p:txBody>
          <a:bodyPr vert="horz" wrap="square" lIns="91440" tIns="45720" rIns="91440" bIns="45720" rtlCol="0" anchor="ctr">
            <a:spAutoFit/>
          </a:bodyPr>
          <a:lstStyle/>
          <a:p>
            <a:pPr algn="ctr"/>
            <a:r>
              <a:rPr lang="en-ES" sz="1000" dirty="0">
                <a:cs typeface="Arial" panose="020B0604020202020204" pitchFamily="34" charset="0"/>
              </a:rPr>
              <a:t>MIRAS</a:t>
            </a:r>
          </a:p>
        </p:txBody>
      </p:sp>
      <p:sp>
        <p:nvSpPr>
          <p:cNvPr id="18" name="TextBox 17">
            <a:extLst>
              <a:ext uri="{FF2B5EF4-FFF2-40B4-BE49-F238E27FC236}">
                <a16:creationId xmlns:a16="http://schemas.microsoft.com/office/drawing/2014/main" id="{33E9E559-4F9D-103C-2B17-DC79B9E53AD1}"/>
              </a:ext>
            </a:extLst>
          </p:cNvPr>
          <p:cNvSpPr txBox="1"/>
          <p:nvPr/>
        </p:nvSpPr>
        <p:spPr>
          <a:xfrm>
            <a:off x="787804" y="3339699"/>
            <a:ext cx="1080000" cy="246221"/>
          </a:xfrm>
          <a:prstGeom prst="rect">
            <a:avLst/>
          </a:prstGeom>
          <a:solidFill>
            <a:schemeClr val="accent1">
              <a:lumMod val="20000"/>
              <a:lumOff val="80000"/>
            </a:schemeClr>
          </a:solidFill>
        </p:spPr>
        <p:txBody>
          <a:bodyPr vert="horz" wrap="square" lIns="91440" tIns="45720" rIns="91440" bIns="45720" rtlCol="0" anchor="ctr">
            <a:spAutoFit/>
          </a:bodyPr>
          <a:lstStyle/>
          <a:p>
            <a:pPr algn="ctr"/>
            <a:r>
              <a:rPr lang="en-ES" sz="1000" dirty="0">
                <a:cs typeface="Arial" panose="020B0604020202020204" pitchFamily="34" charset="0"/>
              </a:rPr>
              <a:t>XALOC</a:t>
            </a:r>
          </a:p>
        </p:txBody>
      </p:sp>
      <p:sp>
        <p:nvSpPr>
          <p:cNvPr id="19" name="TextBox 18">
            <a:extLst>
              <a:ext uri="{FF2B5EF4-FFF2-40B4-BE49-F238E27FC236}">
                <a16:creationId xmlns:a16="http://schemas.microsoft.com/office/drawing/2014/main" id="{6A859171-4EF8-6AD3-F83E-BE856CCDC069}"/>
              </a:ext>
            </a:extLst>
          </p:cNvPr>
          <p:cNvSpPr txBox="1"/>
          <p:nvPr/>
        </p:nvSpPr>
        <p:spPr>
          <a:xfrm>
            <a:off x="787804" y="3641014"/>
            <a:ext cx="1080000" cy="246221"/>
          </a:xfrm>
          <a:prstGeom prst="rect">
            <a:avLst/>
          </a:prstGeom>
          <a:solidFill>
            <a:schemeClr val="accent1">
              <a:lumMod val="20000"/>
              <a:lumOff val="80000"/>
            </a:schemeClr>
          </a:solidFill>
        </p:spPr>
        <p:txBody>
          <a:bodyPr vert="horz" wrap="square" lIns="91440" tIns="45720" rIns="91440" bIns="45720" rtlCol="0" anchor="ctr">
            <a:spAutoFit/>
          </a:bodyPr>
          <a:lstStyle/>
          <a:p>
            <a:pPr algn="ctr"/>
            <a:r>
              <a:rPr lang="en-ES" sz="1000" dirty="0">
                <a:cs typeface="Arial" panose="020B0604020202020204" pitchFamily="34" charset="0"/>
              </a:rPr>
              <a:t>XAIRA</a:t>
            </a:r>
          </a:p>
        </p:txBody>
      </p:sp>
      <p:sp>
        <p:nvSpPr>
          <p:cNvPr id="20" name="TextBox 19">
            <a:extLst>
              <a:ext uri="{FF2B5EF4-FFF2-40B4-BE49-F238E27FC236}">
                <a16:creationId xmlns:a16="http://schemas.microsoft.com/office/drawing/2014/main" id="{2A99A9C1-4791-F79D-A424-999E741E6090}"/>
              </a:ext>
            </a:extLst>
          </p:cNvPr>
          <p:cNvSpPr txBox="1"/>
          <p:nvPr/>
        </p:nvSpPr>
        <p:spPr>
          <a:xfrm>
            <a:off x="2571513" y="2467709"/>
            <a:ext cx="1080000" cy="246221"/>
          </a:xfrm>
          <a:prstGeom prst="rect">
            <a:avLst/>
          </a:prstGeom>
          <a:solidFill>
            <a:schemeClr val="accent1">
              <a:lumMod val="20000"/>
              <a:lumOff val="80000"/>
            </a:schemeClr>
          </a:solidFill>
        </p:spPr>
        <p:txBody>
          <a:bodyPr vert="horz" wrap="square" lIns="91440" tIns="45720" rIns="91440" bIns="45720" rtlCol="0" anchor="ctr">
            <a:spAutoFit/>
          </a:bodyPr>
          <a:lstStyle/>
          <a:p>
            <a:pPr algn="ctr"/>
            <a:r>
              <a:rPr lang="en-ES" sz="1000" dirty="0">
                <a:cs typeface="Arial" panose="020B0604020202020204" pitchFamily="34" charset="0"/>
              </a:rPr>
              <a:t>CLEASS</a:t>
            </a:r>
          </a:p>
        </p:txBody>
      </p:sp>
      <p:sp>
        <p:nvSpPr>
          <p:cNvPr id="21" name="TextBox 20">
            <a:extLst>
              <a:ext uri="{FF2B5EF4-FFF2-40B4-BE49-F238E27FC236}">
                <a16:creationId xmlns:a16="http://schemas.microsoft.com/office/drawing/2014/main" id="{03497072-7D8E-CEF9-78EB-D9B0E4BE6278}"/>
              </a:ext>
            </a:extLst>
          </p:cNvPr>
          <p:cNvSpPr txBox="1"/>
          <p:nvPr/>
        </p:nvSpPr>
        <p:spPr>
          <a:xfrm>
            <a:off x="2571513" y="2754024"/>
            <a:ext cx="1080000" cy="246221"/>
          </a:xfrm>
          <a:prstGeom prst="rect">
            <a:avLst/>
          </a:prstGeom>
          <a:solidFill>
            <a:schemeClr val="accent1">
              <a:lumMod val="20000"/>
              <a:lumOff val="80000"/>
            </a:schemeClr>
          </a:solidFill>
        </p:spPr>
        <p:txBody>
          <a:bodyPr vert="horz" wrap="square" lIns="91440" tIns="45720" rIns="91440" bIns="45720" rtlCol="0" anchor="ctr">
            <a:spAutoFit/>
          </a:bodyPr>
          <a:lstStyle/>
          <a:p>
            <a:pPr algn="ctr"/>
            <a:r>
              <a:rPr lang="en-ES" sz="1000" dirty="0">
                <a:cs typeface="Arial" panose="020B0604020202020204" pitchFamily="34" charset="0"/>
              </a:rPr>
              <a:t>MSPD</a:t>
            </a:r>
          </a:p>
        </p:txBody>
      </p:sp>
      <p:sp>
        <p:nvSpPr>
          <p:cNvPr id="22" name="TextBox 21">
            <a:extLst>
              <a:ext uri="{FF2B5EF4-FFF2-40B4-BE49-F238E27FC236}">
                <a16:creationId xmlns:a16="http://schemas.microsoft.com/office/drawing/2014/main" id="{7D04649E-DBA8-B5BC-FB14-2EDA96D4AA6F}"/>
              </a:ext>
            </a:extLst>
          </p:cNvPr>
          <p:cNvSpPr txBox="1"/>
          <p:nvPr/>
        </p:nvSpPr>
        <p:spPr>
          <a:xfrm>
            <a:off x="2571513" y="3055339"/>
            <a:ext cx="1080000" cy="246221"/>
          </a:xfrm>
          <a:prstGeom prst="rect">
            <a:avLst/>
          </a:prstGeom>
          <a:solidFill>
            <a:schemeClr val="accent2">
              <a:lumMod val="20000"/>
              <a:lumOff val="80000"/>
            </a:schemeClr>
          </a:solidFill>
        </p:spPr>
        <p:txBody>
          <a:bodyPr vert="horz" wrap="square" lIns="91440" tIns="45720" rIns="91440" bIns="45720" rtlCol="0" anchor="ctr">
            <a:spAutoFit/>
          </a:bodyPr>
          <a:lstStyle/>
          <a:p>
            <a:pPr algn="ctr"/>
            <a:r>
              <a:rPr lang="en-ES" sz="1000" dirty="0">
                <a:cs typeface="Arial" panose="020B0604020202020204" pitchFamily="34" charset="0"/>
              </a:rPr>
              <a:t>NCD</a:t>
            </a:r>
          </a:p>
        </p:txBody>
      </p:sp>
      <p:sp>
        <p:nvSpPr>
          <p:cNvPr id="23" name="TextBox 22">
            <a:extLst>
              <a:ext uri="{FF2B5EF4-FFF2-40B4-BE49-F238E27FC236}">
                <a16:creationId xmlns:a16="http://schemas.microsoft.com/office/drawing/2014/main" id="{17F318D5-5AED-785E-331F-51234A208A78}"/>
              </a:ext>
            </a:extLst>
          </p:cNvPr>
          <p:cNvSpPr txBox="1"/>
          <p:nvPr/>
        </p:nvSpPr>
        <p:spPr>
          <a:xfrm>
            <a:off x="2571513" y="3356654"/>
            <a:ext cx="1080000" cy="246221"/>
          </a:xfrm>
          <a:prstGeom prst="rect">
            <a:avLst/>
          </a:prstGeom>
          <a:solidFill>
            <a:schemeClr val="accent1">
              <a:lumMod val="20000"/>
              <a:lumOff val="80000"/>
            </a:schemeClr>
          </a:solidFill>
        </p:spPr>
        <p:txBody>
          <a:bodyPr vert="horz" wrap="square" lIns="91440" tIns="45720" rIns="91440" bIns="45720" rtlCol="0" anchor="ctr">
            <a:spAutoFit/>
          </a:bodyPr>
          <a:lstStyle/>
          <a:p>
            <a:pPr algn="ctr"/>
            <a:r>
              <a:rPr lang="en-ES" sz="1000" dirty="0">
                <a:cs typeface="Arial" panose="020B0604020202020204" pitchFamily="34" charset="0"/>
              </a:rPr>
              <a:t>NOTOS</a:t>
            </a:r>
          </a:p>
        </p:txBody>
      </p:sp>
      <p:sp>
        <p:nvSpPr>
          <p:cNvPr id="24" name="TextBox 23">
            <a:extLst>
              <a:ext uri="{FF2B5EF4-FFF2-40B4-BE49-F238E27FC236}">
                <a16:creationId xmlns:a16="http://schemas.microsoft.com/office/drawing/2014/main" id="{E83D4630-E3F6-D69A-770C-49B342EC776E}"/>
              </a:ext>
            </a:extLst>
          </p:cNvPr>
          <p:cNvSpPr txBox="1"/>
          <p:nvPr/>
        </p:nvSpPr>
        <p:spPr>
          <a:xfrm>
            <a:off x="2567244" y="3657969"/>
            <a:ext cx="1080000" cy="246221"/>
          </a:xfrm>
          <a:prstGeom prst="rect">
            <a:avLst/>
          </a:prstGeom>
          <a:solidFill>
            <a:schemeClr val="accent4">
              <a:lumMod val="20000"/>
              <a:lumOff val="80000"/>
            </a:schemeClr>
          </a:solidFill>
        </p:spPr>
        <p:txBody>
          <a:bodyPr vert="horz" wrap="square" lIns="91440" tIns="45720" rIns="91440" bIns="45720" rtlCol="0" anchor="ctr">
            <a:spAutoFit/>
          </a:bodyPr>
          <a:lstStyle/>
          <a:p>
            <a:pPr algn="ctr"/>
            <a:r>
              <a:rPr lang="en-ES" sz="1000" dirty="0">
                <a:cs typeface="Arial" panose="020B0604020202020204" pitchFamily="34" charset="0"/>
              </a:rPr>
              <a:t>3Sbar</a:t>
            </a:r>
          </a:p>
        </p:txBody>
      </p:sp>
      <p:sp>
        <p:nvSpPr>
          <p:cNvPr id="25" name="TextBox 24">
            <a:extLst>
              <a:ext uri="{FF2B5EF4-FFF2-40B4-BE49-F238E27FC236}">
                <a16:creationId xmlns:a16="http://schemas.microsoft.com/office/drawing/2014/main" id="{B4F30DC7-4182-5021-DB8A-9751D8418A75}"/>
              </a:ext>
            </a:extLst>
          </p:cNvPr>
          <p:cNvSpPr txBox="1"/>
          <p:nvPr/>
        </p:nvSpPr>
        <p:spPr>
          <a:xfrm>
            <a:off x="4387878" y="2467709"/>
            <a:ext cx="1080000" cy="246221"/>
          </a:xfrm>
          <a:prstGeom prst="rect">
            <a:avLst/>
          </a:prstGeom>
          <a:solidFill>
            <a:schemeClr val="accent1">
              <a:lumMod val="20000"/>
              <a:lumOff val="80000"/>
            </a:schemeClr>
          </a:solidFill>
        </p:spPr>
        <p:txBody>
          <a:bodyPr vert="horz" wrap="square" lIns="91440" tIns="45720" rIns="91440" bIns="45720" rtlCol="0" anchor="ctr">
            <a:spAutoFit/>
          </a:bodyPr>
          <a:lstStyle/>
          <a:p>
            <a:pPr algn="ctr"/>
            <a:r>
              <a:rPr lang="en-ES" sz="1000" dirty="0">
                <a:cs typeface="Arial" panose="020B0604020202020204" pitchFamily="34" charset="0"/>
              </a:rPr>
              <a:t>BOREAS</a:t>
            </a:r>
          </a:p>
        </p:txBody>
      </p:sp>
      <p:sp>
        <p:nvSpPr>
          <p:cNvPr id="26" name="TextBox 25">
            <a:extLst>
              <a:ext uri="{FF2B5EF4-FFF2-40B4-BE49-F238E27FC236}">
                <a16:creationId xmlns:a16="http://schemas.microsoft.com/office/drawing/2014/main" id="{1193ACA8-E32B-421A-CF8B-62004A224E70}"/>
              </a:ext>
            </a:extLst>
          </p:cNvPr>
          <p:cNvSpPr txBox="1"/>
          <p:nvPr/>
        </p:nvSpPr>
        <p:spPr>
          <a:xfrm>
            <a:off x="4387878" y="2754024"/>
            <a:ext cx="1080000" cy="246221"/>
          </a:xfrm>
          <a:prstGeom prst="rect">
            <a:avLst/>
          </a:prstGeom>
          <a:solidFill>
            <a:schemeClr val="accent1">
              <a:lumMod val="20000"/>
              <a:lumOff val="80000"/>
            </a:schemeClr>
          </a:solidFill>
        </p:spPr>
        <p:txBody>
          <a:bodyPr vert="horz" wrap="square" lIns="91440" tIns="45720" rIns="91440" bIns="45720" rtlCol="0" anchor="ctr">
            <a:spAutoFit/>
          </a:bodyPr>
          <a:lstStyle/>
          <a:p>
            <a:pPr algn="ctr"/>
            <a:r>
              <a:rPr lang="en-ES" sz="1000" dirty="0">
                <a:cs typeface="Arial" panose="020B0604020202020204" pitchFamily="34" charset="0"/>
              </a:rPr>
              <a:t>CIRCE</a:t>
            </a:r>
          </a:p>
        </p:txBody>
      </p:sp>
      <p:sp>
        <p:nvSpPr>
          <p:cNvPr id="27" name="TextBox 26">
            <a:extLst>
              <a:ext uri="{FF2B5EF4-FFF2-40B4-BE49-F238E27FC236}">
                <a16:creationId xmlns:a16="http://schemas.microsoft.com/office/drawing/2014/main" id="{C9036C29-20E0-4F9D-3B42-F4C3CB0C007F}"/>
              </a:ext>
            </a:extLst>
          </p:cNvPr>
          <p:cNvSpPr txBox="1"/>
          <p:nvPr/>
        </p:nvSpPr>
        <p:spPr>
          <a:xfrm>
            <a:off x="4387878" y="3055339"/>
            <a:ext cx="1080000" cy="246221"/>
          </a:xfrm>
          <a:prstGeom prst="rect">
            <a:avLst/>
          </a:prstGeom>
          <a:solidFill>
            <a:schemeClr val="accent1">
              <a:lumMod val="20000"/>
              <a:lumOff val="80000"/>
            </a:schemeClr>
          </a:solidFill>
        </p:spPr>
        <p:txBody>
          <a:bodyPr vert="horz" wrap="square" lIns="91440" tIns="45720" rIns="91440" bIns="45720" rtlCol="0" anchor="ctr">
            <a:spAutoFit/>
          </a:bodyPr>
          <a:lstStyle/>
          <a:p>
            <a:pPr algn="ctr"/>
            <a:r>
              <a:rPr lang="en-ES" sz="1000" dirty="0">
                <a:cs typeface="Arial" panose="020B0604020202020204" pitchFamily="34" charset="0"/>
              </a:rPr>
              <a:t>LOREA</a:t>
            </a:r>
          </a:p>
        </p:txBody>
      </p:sp>
      <p:sp>
        <p:nvSpPr>
          <p:cNvPr id="28" name="TextBox 27">
            <a:extLst>
              <a:ext uri="{FF2B5EF4-FFF2-40B4-BE49-F238E27FC236}">
                <a16:creationId xmlns:a16="http://schemas.microsoft.com/office/drawing/2014/main" id="{CF5F5779-BDE3-FD00-96A3-D7ABF09FFCE8}"/>
              </a:ext>
            </a:extLst>
          </p:cNvPr>
          <p:cNvSpPr txBox="1"/>
          <p:nvPr/>
        </p:nvSpPr>
        <p:spPr>
          <a:xfrm>
            <a:off x="6187491" y="2465856"/>
            <a:ext cx="1080000" cy="246221"/>
          </a:xfrm>
          <a:prstGeom prst="rect">
            <a:avLst/>
          </a:prstGeom>
          <a:solidFill>
            <a:schemeClr val="accent1">
              <a:lumMod val="20000"/>
              <a:lumOff val="80000"/>
            </a:schemeClr>
          </a:solidFill>
        </p:spPr>
        <p:txBody>
          <a:bodyPr vert="horz" wrap="square" lIns="91440" tIns="45720" rIns="91440" bIns="45720" rtlCol="0" anchor="ctr">
            <a:spAutoFit/>
          </a:bodyPr>
          <a:lstStyle/>
          <a:p>
            <a:pPr algn="ctr"/>
            <a:r>
              <a:rPr lang="en-ES" sz="1000" dirty="0">
                <a:cs typeface="Arial" panose="020B0604020202020204" pitchFamily="34" charset="0"/>
              </a:rPr>
              <a:t>Optics </a:t>
            </a:r>
          </a:p>
        </p:txBody>
      </p:sp>
      <p:sp>
        <p:nvSpPr>
          <p:cNvPr id="29" name="TextBox 28">
            <a:extLst>
              <a:ext uri="{FF2B5EF4-FFF2-40B4-BE49-F238E27FC236}">
                <a16:creationId xmlns:a16="http://schemas.microsoft.com/office/drawing/2014/main" id="{9636ED91-5962-5334-9B12-4F6936B96A5F}"/>
              </a:ext>
            </a:extLst>
          </p:cNvPr>
          <p:cNvSpPr txBox="1"/>
          <p:nvPr/>
        </p:nvSpPr>
        <p:spPr>
          <a:xfrm>
            <a:off x="6183222" y="3050356"/>
            <a:ext cx="1080000" cy="246221"/>
          </a:xfrm>
          <a:prstGeom prst="rect">
            <a:avLst/>
          </a:prstGeom>
          <a:solidFill>
            <a:schemeClr val="accent1">
              <a:lumMod val="20000"/>
              <a:lumOff val="80000"/>
            </a:schemeClr>
          </a:solidFill>
        </p:spPr>
        <p:txBody>
          <a:bodyPr vert="horz" wrap="square" lIns="91440" tIns="45720" rIns="91440" bIns="45720" rtlCol="0" anchor="ctr">
            <a:spAutoFit/>
          </a:bodyPr>
          <a:lstStyle/>
          <a:p>
            <a:pPr algn="ctr"/>
            <a:r>
              <a:rPr lang="en-ES" sz="1000" dirty="0">
                <a:cs typeface="Arial" panose="020B0604020202020204" pitchFamily="34" charset="0"/>
              </a:rPr>
              <a:t>Minerva</a:t>
            </a:r>
          </a:p>
        </p:txBody>
      </p:sp>
      <p:sp>
        <p:nvSpPr>
          <p:cNvPr id="30" name="TextBox 29">
            <a:extLst>
              <a:ext uri="{FF2B5EF4-FFF2-40B4-BE49-F238E27FC236}">
                <a16:creationId xmlns:a16="http://schemas.microsoft.com/office/drawing/2014/main" id="{5966B1B4-407F-6303-8AAA-B1CB5878A789}"/>
              </a:ext>
            </a:extLst>
          </p:cNvPr>
          <p:cNvSpPr txBox="1"/>
          <p:nvPr/>
        </p:nvSpPr>
        <p:spPr>
          <a:xfrm>
            <a:off x="6183222" y="2754024"/>
            <a:ext cx="1080000" cy="246221"/>
          </a:xfrm>
          <a:prstGeom prst="rect">
            <a:avLst/>
          </a:prstGeom>
          <a:solidFill>
            <a:schemeClr val="accent4">
              <a:lumMod val="20000"/>
              <a:lumOff val="80000"/>
            </a:schemeClr>
          </a:solidFill>
        </p:spPr>
        <p:txBody>
          <a:bodyPr vert="horz" wrap="square" lIns="91440" tIns="45720" rIns="91440" bIns="45720" rtlCol="0" anchor="ctr">
            <a:spAutoFit/>
          </a:bodyPr>
          <a:lstStyle/>
          <a:p>
            <a:pPr algn="ctr"/>
            <a:r>
              <a:rPr lang="en-ES" sz="1000" dirty="0">
                <a:cs typeface="Arial" panose="020B0604020202020204" pitchFamily="34" charset="0"/>
              </a:rPr>
              <a:t>Methodology</a:t>
            </a:r>
          </a:p>
        </p:txBody>
      </p:sp>
      <p:sp>
        <p:nvSpPr>
          <p:cNvPr id="31" name="TextBox 30">
            <a:extLst>
              <a:ext uri="{FF2B5EF4-FFF2-40B4-BE49-F238E27FC236}">
                <a16:creationId xmlns:a16="http://schemas.microsoft.com/office/drawing/2014/main" id="{A2ADF3E3-61A3-76C0-3293-5EB244CECD14}"/>
              </a:ext>
            </a:extLst>
          </p:cNvPr>
          <p:cNvSpPr txBox="1"/>
          <p:nvPr/>
        </p:nvSpPr>
        <p:spPr>
          <a:xfrm>
            <a:off x="6187491" y="3354801"/>
            <a:ext cx="1080000" cy="246221"/>
          </a:xfrm>
          <a:prstGeom prst="rect">
            <a:avLst/>
          </a:prstGeom>
          <a:solidFill>
            <a:schemeClr val="accent4">
              <a:lumMod val="20000"/>
              <a:lumOff val="80000"/>
            </a:schemeClr>
          </a:solidFill>
        </p:spPr>
        <p:txBody>
          <a:bodyPr vert="horz" wrap="square" lIns="91440" tIns="45720" rIns="91440" bIns="45720" rtlCol="0" anchor="ctr">
            <a:spAutoFit/>
          </a:bodyPr>
          <a:lstStyle/>
          <a:p>
            <a:pPr algn="ctr"/>
            <a:r>
              <a:rPr lang="en-ES" sz="1000" dirty="0">
                <a:cs typeface="Arial" panose="020B0604020202020204" pitchFamily="34" charset="0"/>
              </a:rPr>
              <a:t>Nano-Positioning</a:t>
            </a:r>
          </a:p>
        </p:txBody>
      </p:sp>
      <p:sp>
        <p:nvSpPr>
          <p:cNvPr id="32" name="TextBox 31">
            <a:extLst>
              <a:ext uri="{FF2B5EF4-FFF2-40B4-BE49-F238E27FC236}">
                <a16:creationId xmlns:a16="http://schemas.microsoft.com/office/drawing/2014/main" id="{BAD7C1A7-4DF6-213C-A0CE-D32A01307816}"/>
              </a:ext>
            </a:extLst>
          </p:cNvPr>
          <p:cNvSpPr txBox="1"/>
          <p:nvPr/>
        </p:nvSpPr>
        <p:spPr>
          <a:xfrm>
            <a:off x="6183222" y="3656116"/>
            <a:ext cx="1080000" cy="246221"/>
          </a:xfrm>
          <a:prstGeom prst="rect">
            <a:avLst/>
          </a:prstGeom>
          <a:solidFill>
            <a:schemeClr val="accent4">
              <a:lumMod val="20000"/>
              <a:lumOff val="80000"/>
            </a:schemeClr>
          </a:solidFill>
        </p:spPr>
        <p:txBody>
          <a:bodyPr vert="horz" wrap="square" lIns="91440" tIns="45720" rIns="91440" bIns="45720" rtlCol="0" anchor="ctr">
            <a:spAutoFit/>
          </a:bodyPr>
          <a:lstStyle/>
          <a:p>
            <a:pPr algn="ctr"/>
            <a:r>
              <a:rPr lang="en-ES" sz="1000" dirty="0">
                <a:cs typeface="Arial" panose="020B0604020202020204" pitchFamily="34" charset="0"/>
              </a:rPr>
              <a:t>TEM - X-ray</a:t>
            </a:r>
          </a:p>
        </p:txBody>
      </p:sp>
      <p:sp>
        <p:nvSpPr>
          <p:cNvPr id="33" name="TextBox 32">
            <a:extLst>
              <a:ext uri="{FF2B5EF4-FFF2-40B4-BE49-F238E27FC236}">
                <a16:creationId xmlns:a16="http://schemas.microsoft.com/office/drawing/2014/main" id="{37594DF4-BC43-D947-5079-997FBC3E8C52}"/>
              </a:ext>
            </a:extLst>
          </p:cNvPr>
          <p:cNvSpPr txBox="1"/>
          <p:nvPr/>
        </p:nvSpPr>
        <p:spPr>
          <a:xfrm>
            <a:off x="8021302" y="2465856"/>
            <a:ext cx="1080000" cy="246221"/>
          </a:xfrm>
          <a:prstGeom prst="rect">
            <a:avLst/>
          </a:prstGeom>
          <a:solidFill>
            <a:schemeClr val="accent1">
              <a:lumMod val="20000"/>
              <a:lumOff val="80000"/>
            </a:schemeClr>
          </a:solidFill>
        </p:spPr>
        <p:txBody>
          <a:bodyPr vert="horz" wrap="square" lIns="91440" tIns="45720" rIns="91440" bIns="45720" rtlCol="0" anchor="ctr">
            <a:spAutoFit/>
          </a:bodyPr>
          <a:lstStyle/>
          <a:p>
            <a:pPr algn="ctr"/>
            <a:r>
              <a:rPr lang="en-ES" sz="1000" dirty="0">
                <a:cs typeface="Arial" panose="020B0604020202020204" pitchFamily="34" charset="0"/>
              </a:rPr>
              <a:t>Technician</a:t>
            </a:r>
          </a:p>
        </p:txBody>
      </p:sp>
      <p:sp>
        <p:nvSpPr>
          <p:cNvPr id="34" name="TextBox 33">
            <a:extLst>
              <a:ext uri="{FF2B5EF4-FFF2-40B4-BE49-F238E27FC236}">
                <a16:creationId xmlns:a16="http://schemas.microsoft.com/office/drawing/2014/main" id="{40215CDC-50A5-9E0B-491D-BA995CC5958B}"/>
              </a:ext>
            </a:extLst>
          </p:cNvPr>
          <p:cNvSpPr txBox="1"/>
          <p:nvPr/>
        </p:nvSpPr>
        <p:spPr>
          <a:xfrm>
            <a:off x="8021302" y="2756870"/>
            <a:ext cx="1080000" cy="400110"/>
          </a:xfrm>
          <a:prstGeom prst="rect">
            <a:avLst/>
          </a:prstGeom>
          <a:solidFill>
            <a:schemeClr val="accent1">
              <a:lumMod val="20000"/>
              <a:lumOff val="80000"/>
            </a:schemeClr>
          </a:solidFill>
        </p:spPr>
        <p:txBody>
          <a:bodyPr vert="horz" wrap="square" lIns="91440" tIns="45720" rIns="91440" bIns="45720" rtlCol="0" anchor="ctr">
            <a:spAutoFit/>
          </a:bodyPr>
          <a:lstStyle/>
          <a:p>
            <a:pPr algn="ctr"/>
            <a:r>
              <a:rPr lang="en-ES" sz="1000" dirty="0">
                <a:cs typeface="Arial" panose="020B0604020202020204" pitchFamily="34" charset="0"/>
              </a:rPr>
              <a:t>Floor Coordinator</a:t>
            </a:r>
          </a:p>
        </p:txBody>
      </p:sp>
      <p:sp>
        <p:nvSpPr>
          <p:cNvPr id="35" name="TextBox 34">
            <a:extLst>
              <a:ext uri="{FF2B5EF4-FFF2-40B4-BE49-F238E27FC236}">
                <a16:creationId xmlns:a16="http://schemas.microsoft.com/office/drawing/2014/main" id="{8C391D18-1412-0601-9ACA-9C0C2D72BB1A}"/>
              </a:ext>
            </a:extLst>
          </p:cNvPr>
          <p:cNvSpPr txBox="1"/>
          <p:nvPr/>
        </p:nvSpPr>
        <p:spPr>
          <a:xfrm>
            <a:off x="10573153" y="1699273"/>
            <a:ext cx="1080000" cy="246221"/>
          </a:xfrm>
          <a:prstGeom prst="rect">
            <a:avLst/>
          </a:prstGeom>
          <a:solidFill>
            <a:schemeClr val="accent4">
              <a:lumMod val="20000"/>
              <a:lumOff val="80000"/>
            </a:schemeClr>
          </a:solidFill>
        </p:spPr>
        <p:txBody>
          <a:bodyPr vert="horz" wrap="square" lIns="91440" tIns="45720" rIns="91440" bIns="45720" rtlCol="0" anchor="ctr">
            <a:spAutoFit/>
          </a:bodyPr>
          <a:lstStyle/>
          <a:p>
            <a:pPr algn="ctr"/>
            <a:r>
              <a:rPr lang="en-GB" sz="1000" dirty="0">
                <a:cs typeface="Arial" panose="020B0604020202020204" pitchFamily="34" charset="0"/>
              </a:rPr>
              <a:t>N</a:t>
            </a:r>
            <a:r>
              <a:rPr lang="en-ES" sz="1000" dirty="0">
                <a:cs typeface="Arial" panose="020B0604020202020204" pitchFamily="34" charset="0"/>
              </a:rPr>
              <a:t>ew group</a:t>
            </a:r>
          </a:p>
        </p:txBody>
      </p:sp>
      <p:sp>
        <p:nvSpPr>
          <p:cNvPr id="37" name="TextBox 36">
            <a:extLst>
              <a:ext uri="{FF2B5EF4-FFF2-40B4-BE49-F238E27FC236}">
                <a16:creationId xmlns:a16="http://schemas.microsoft.com/office/drawing/2014/main" id="{2B7EC335-DAED-80BD-7C30-BCA6091F9756}"/>
              </a:ext>
            </a:extLst>
          </p:cNvPr>
          <p:cNvSpPr txBox="1"/>
          <p:nvPr/>
        </p:nvSpPr>
        <p:spPr>
          <a:xfrm>
            <a:off x="10573153" y="2008211"/>
            <a:ext cx="1080000" cy="246221"/>
          </a:xfrm>
          <a:prstGeom prst="rect">
            <a:avLst/>
          </a:prstGeom>
          <a:solidFill>
            <a:schemeClr val="accent2">
              <a:lumMod val="20000"/>
              <a:lumOff val="80000"/>
            </a:schemeClr>
          </a:solidFill>
        </p:spPr>
        <p:txBody>
          <a:bodyPr vert="horz" wrap="square" lIns="91440" tIns="45720" rIns="91440" bIns="45720" rtlCol="0" anchor="ctr">
            <a:spAutoFit/>
          </a:bodyPr>
          <a:lstStyle/>
          <a:p>
            <a:pPr algn="ctr"/>
            <a:r>
              <a:rPr lang="en-US" sz="1000" dirty="0">
                <a:cs typeface="Arial" panose="020B0604020202020204" pitchFamily="34" charset="0"/>
              </a:rPr>
              <a:t>Transferred</a:t>
            </a:r>
            <a:endParaRPr lang="en-ES" sz="1000" dirty="0">
              <a:cs typeface="Arial" panose="020B0604020202020204" pitchFamily="34" charset="0"/>
            </a:endParaRPr>
          </a:p>
        </p:txBody>
      </p:sp>
      <p:sp>
        <p:nvSpPr>
          <p:cNvPr id="38" name="TextBox 37">
            <a:extLst>
              <a:ext uri="{FF2B5EF4-FFF2-40B4-BE49-F238E27FC236}">
                <a16:creationId xmlns:a16="http://schemas.microsoft.com/office/drawing/2014/main" id="{7E664F6B-ECA8-D0DF-36B7-A6E9129BD278}"/>
              </a:ext>
            </a:extLst>
          </p:cNvPr>
          <p:cNvSpPr txBox="1"/>
          <p:nvPr/>
        </p:nvSpPr>
        <p:spPr>
          <a:xfrm>
            <a:off x="10573152" y="1390901"/>
            <a:ext cx="1080000" cy="246221"/>
          </a:xfrm>
          <a:prstGeom prst="rect">
            <a:avLst/>
          </a:prstGeom>
          <a:solidFill>
            <a:schemeClr val="accent1">
              <a:lumMod val="20000"/>
              <a:lumOff val="80000"/>
            </a:schemeClr>
          </a:solidFill>
        </p:spPr>
        <p:txBody>
          <a:bodyPr vert="horz" wrap="square" lIns="91440" tIns="45720" rIns="91440" bIns="45720" rtlCol="0" anchor="ctr">
            <a:spAutoFit/>
          </a:bodyPr>
          <a:lstStyle/>
          <a:p>
            <a:pPr algn="ctr"/>
            <a:r>
              <a:rPr lang="en-US" sz="1000" dirty="0">
                <a:cs typeface="Arial" panose="020B0604020202020204" pitchFamily="34" charset="0"/>
              </a:rPr>
              <a:t>As it is</a:t>
            </a:r>
            <a:endParaRPr lang="en-ES" sz="1000" dirty="0">
              <a:cs typeface="Arial" panose="020B0604020202020204" pitchFamily="34" charset="0"/>
            </a:endParaRPr>
          </a:p>
        </p:txBody>
      </p:sp>
      <p:sp>
        <p:nvSpPr>
          <p:cNvPr id="39" name="TextBox 38">
            <a:extLst>
              <a:ext uri="{FF2B5EF4-FFF2-40B4-BE49-F238E27FC236}">
                <a16:creationId xmlns:a16="http://schemas.microsoft.com/office/drawing/2014/main" id="{04DDE345-115D-9F4B-DE2F-4337A562509D}"/>
              </a:ext>
            </a:extLst>
          </p:cNvPr>
          <p:cNvSpPr txBox="1"/>
          <p:nvPr/>
        </p:nvSpPr>
        <p:spPr>
          <a:xfrm>
            <a:off x="3531786" y="992562"/>
            <a:ext cx="1080000" cy="246221"/>
          </a:xfrm>
          <a:prstGeom prst="rect">
            <a:avLst/>
          </a:prstGeom>
          <a:solidFill>
            <a:schemeClr val="accent2">
              <a:lumMod val="20000"/>
              <a:lumOff val="80000"/>
            </a:schemeClr>
          </a:solidFill>
        </p:spPr>
        <p:txBody>
          <a:bodyPr vert="horz" wrap="square" lIns="91440" tIns="45720" rIns="91440" bIns="45720" rtlCol="0" anchor="ctr">
            <a:spAutoFit/>
          </a:bodyPr>
          <a:lstStyle/>
          <a:p>
            <a:pPr algn="ctr"/>
            <a:r>
              <a:rPr lang="en-ES" sz="1000" dirty="0">
                <a:cs typeface="Arial" panose="020B0604020202020204" pitchFamily="34" charset="0"/>
              </a:rPr>
              <a:t>User Office</a:t>
            </a:r>
          </a:p>
        </p:txBody>
      </p:sp>
      <p:cxnSp>
        <p:nvCxnSpPr>
          <p:cNvPr id="40" name="Straight Connector 39">
            <a:extLst>
              <a:ext uri="{FF2B5EF4-FFF2-40B4-BE49-F238E27FC236}">
                <a16:creationId xmlns:a16="http://schemas.microsoft.com/office/drawing/2014/main" id="{78EBF498-0170-A2F5-7941-69B4236ED16D}"/>
              </a:ext>
            </a:extLst>
          </p:cNvPr>
          <p:cNvCxnSpPr>
            <a:cxnSpLocks/>
            <a:stCxn id="3" idx="3"/>
            <a:endCxn id="39" idx="1"/>
          </p:cNvCxnSpPr>
          <p:nvPr/>
        </p:nvCxnSpPr>
        <p:spPr>
          <a:xfrm>
            <a:off x="3355526" y="1115397"/>
            <a:ext cx="176260" cy="276"/>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DD6AB2E-6BEC-8637-33C7-B1A168372CDD}"/>
              </a:ext>
            </a:extLst>
          </p:cNvPr>
          <p:cNvCxnSpPr>
            <a:cxnSpLocks/>
            <a:stCxn id="3" idx="1"/>
          </p:cNvCxnSpPr>
          <p:nvPr/>
        </p:nvCxnSpPr>
        <p:spPr>
          <a:xfrm flipH="1">
            <a:off x="852288" y="1115397"/>
            <a:ext cx="11110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349C931-D21F-774E-4E4B-82C6FF3FE757}"/>
              </a:ext>
            </a:extLst>
          </p:cNvPr>
          <p:cNvCxnSpPr>
            <a:cxnSpLocks/>
          </p:cNvCxnSpPr>
          <p:nvPr/>
        </p:nvCxnSpPr>
        <p:spPr>
          <a:xfrm>
            <a:off x="838200" y="1115397"/>
            <a:ext cx="0" cy="545191"/>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FD9D522-88E8-B775-9BF3-DA04B2362D0C}"/>
              </a:ext>
            </a:extLst>
          </p:cNvPr>
          <p:cNvCxnSpPr>
            <a:cxnSpLocks/>
          </p:cNvCxnSpPr>
          <p:nvPr/>
        </p:nvCxnSpPr>
        <p:spPr>
          <a:xfrm flipV="1">
            <a:off x="838200" y="1643021"/>
            <a:ext cx="7862347" cy="17567"/>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78BA8FBC-D610-BA21-D39D-BDC0F356E9C3}"/>
              </a:ext>
            </a:extLst>
          </p:cNvPr>
          <p:cNvCxnSpPr>
            <a:cxnSpLocks/>
            <a:endCxn id="7" idx="0"/>
          </p:cNvCxnSpPr>
          <p:nvPr/>
        </p:nvCxnSpPr>
        <p:spPr>
          <a:xfrm>
            <a:off x="1402847" y="1660588"/>
            <a:ext cx="0" cy="162023"/>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B44DAA7-4432-D043-76DC-0ADB7FB02FB7}"/>
              </a:ext>
            </a:extLst>
          </p:cNvPr>
          <p:cNvCxnSpPr>
            <a:cxnSpLocks/>
          </p:cNvCxnSpPr>
          <p:nvPr/>
        </p:nvCxnSpPr>
        <p:spPr>
          <a:xfrm>
            <a:off x="3228926" y="1660588"/>
            <a:ext cx="0" cy="162023"/>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3495F41-5B93-2AF0-D603-A4EC33BFB7A7}"/>
              </a:ext>
            </a:extLst>
          </p:cNvPr>
          <p:cNvCxnSpPr>
            <a:cxnSpLocks/>
          </p:cNvCxnSpPr>
          <p:nvPr/>
        </p:nvCxnSpPr>
        <p:spPr>
          <a:xfrm>
            <a:off x="5033233" y="1650136"/>
            <a:ext cx="0" cy="162023"/>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3CC7B424-B24A-5F18-5845-0E5687FC8E3E}"/>
              </a:ext>
            </a:extLst>
          </p:cNvPr>
          <p:cNvCxnSpPr>
            <a:cxnSpLocks/>
          </p:cNvCxnSpPr>
          <p:nvPr/>
        </p:nvCxnSpPr>
        <p:spPr>
          <a:xfrm>
            <a:off x="6870197" y="1645286"/>
            <a:ext cx="0" cy="162023"/>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F317C974-DEF3-D1CD-99EA-849383B23DC5}"/>
              </a:ext>
            </a:extLst>
          </p:cNvPr>
          <p:cNvCxnSpPr>
            <a:cxnSpLocks/>
          </p:cNvCxnSpPr>
          <p:nvPr/>
        </p:nvCxnSpPr>
        <p:spPr>
          <a:xfrm>
            <a:off x="8700547" y="1651804"/>
            <a:ext cx="0" cy="162023"/>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2ACBD09-9CA8-54D9-9582-AFF25D33653B}"/>
              </a:ext>
            </a:extLst>
          </p:cNvPr>
          <p:cNvCxnSpPr>
            <a:cxnSpLocks/>
          </p:cNvCxnSpPr>
          <p:nvPr/>
        </p:nvCxnSpPr>
        <p:spPr>
          <a:xfrm>
            <a:off x="620486" y="2290384"/>
            <a:ext cx="0" cy="1478948"/>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C7E0B61B-EA77-E90F-7021-DF56F20A7795}"/>
              </a:ext>
            </a:extLst>
          </p:cNvPr>
          <p:cNvCxnSpPr>
            <a:cxnSpLocks/>
          </p:cNvCxnSpPr>
          <p:nvPr/>
        </p:nvCxnSpPr>
        <p:spPr>
          <a:xfrm>
            <a:off x="2407884" y="2290384"/>
            <a:ext cx="0" cy="1488842"/>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EB156961-3A12-719F-AF28-2EAE8DCBE78E}"/>
              </a:ext>
            </a:extLst>
          </p:cNvPr>
          <p:cNvCxnSpPr>
            <a:cxnSpLocks/>
          </p:cNvCxnSpPr>
          <p:nvPr/>
        </p:nvCxnSpPr>
        <p:spPr>
          <a:xfrm>
            <a:off x="4209469" y="2297361"/>
            <a:ext cx="0" cy="876105"/>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94634EF6-0E3C-2CBE-96CC-4CEF90447569}"/>
              </a:ext>
            </a:extLst>
          </p:cNvPr>
          <p:cNvCxnSpPr>
            <a:cxnSpLocks/>
          </p:cNvCxnSpPr>
          <p:nvPr/>
        </p:nvCxnSpPr>
        <p:spPr>
          <a:xfrm flipH="1">
            <a:off x="5997446" y="2280159"/>
            <a:ext cx="5443" cy="1499067"/>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00AC2639-B4A6-1356-D998-117B5D1B15C0}"/>
              </a:ext>
            </a:extLst>
          </p:cNvPr>
          <p:cNvCxnSpPr>
            <a:cxnSpLocks/>
          </p:cNvCxnSpPr>
          <p:nvPr/>
        </p:nvCxnSpPr>
        <p:spPr>
          <a:xfrm>
            <a:off x="7850154" y="2275114"/>
            <a:ext cx="0" cy="725131"/>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B3AF358D-2CBD-217C-B947-4281F60209DD}"/>
              </a:ext>
            </a:extLst>
          </p:cNvPr>
          <p:cNvCxnSpPr>
            <a:cxnSpLocks/>
            <a:stCxn id="16" idx="1"/>
          </p:cNvCxnSpPr>
          <p:nvPr/>
        </p:nvCxnSpPr>
        <p:spPr>
          <a:xfrm flipH="1" flipV="1">
            <a:off x="624176" y="2873326"/>
            <a:ext cx="163628" cy="1854"/>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1D044430-3D9F-E815-A1A3-06618BCC3C17}"/>
              </a:ext>
            </a:extLst>
          </p:cNvPr>
          <p:cNvCxnSpPr>
            <a:cxnSpLocks/>
          </p:cNvCxnSpPr>
          <p:nvPr/>
        </p:nvCxnSpPr>
        <p:spPr>
          <a:xfrm flipH="1" flipV="1">
            <a:off x="628072" y="2872630"/>
            <a:ext cx="163628" cy="1854"/>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C980AC39-6142-4096-C5BB-C426145FD7E9}"/>
              </a:ext>
            </a:extLst>
          </p:cNvPr>
          <p:cNvCxnSpPr>
            <a:cxnSpLocks/>
            <a:stCxn id="18" idx="1"/>
          </p:cNvCxnSpPr>
          <p:nvPr/>
        </p:nvCxnSpPr>
        <p:spPr>
          <a:xfrm flipH="1">
            <a:off x="628072" y="3462810"/>
            <a:ext cx="15973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A459A51E-1418-52A3-2FE9-6084C1B5E266}"/>
              </a:ext>
            </a:extLst>
          </p:cNvPr>
          <p:cNvCxnSpPr>
            <a:cxnSpLocks/>
          </p:cNvCxnSpPr>
          <p:nvPr/>
        </p:nvCxnSpPr>
        <p:spPr>
          <a:xfrm flipH="1" flipV="1">
            <a:off x="625590" y="3762270"/>
            <a:ext cx="163628" cy="1854"/>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DBBFCDA1-E1C7-49FB-02D1-7704B2014DC4}"/>
              </a:ext>
            </a:extLst>
          </p:cNvPr>
          <p:cNvCxnSpPr>
            <a:cxnSpLocks/>
          </p:cNvCxnSpPr>
          <p:nvPr/>
        </p:nvCxnSpPr>
        <p:spPr>
          <a:xfrm flipH="1" flipV="1">
            <a:off x="2408787" y="2564603"/>
            <a:ext cx="163628" cy="1854"/>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944DA99F-0A4A-EA18-A5EA-59AC06E42195}"/>
              </a:ext>
            </a:extLst>
          </p:cNvPr>
          <p:cNvCxnSpPr>
            <a:cxnSpLocks/>
          </p:cNvCxnSpPr>
          <p:nvPr/>
        </p:nvCxnSpPr>
        <p:spPr>
          <a:xfrm flipH="1" flipV="1">
            <a:off x="2412683" y="2848267"/>
            <a:ext cx="163628" cy="1854"/>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769A98C2-8515-AD07-5BA9-510BF358755F}"/>
              </a:ext>
            </a:extLst>
          </p:cNvPr>
          <p:cNvCxnSpPr>
            <a:cxnSpLocks/>
          </p:cNvCxnSpPr>
          <p:nvPr/>
        </p:nvCxnSpPr>
        <p:spPr>
          <a:xfrm flipH="1">
            <a:off x="2412683" y="3154087"/>
            <a:ext cx="15973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CDB35566-1642-2C1A-4A7D-150DEAE67703}"/>
              </a:ext>
            </a:extLst>
          </p:cNvPr>
          <p:cNvCxnSpPr>
            <a:cxnSpLocks/>
          </p:cNvCxnSpPr>
          <p:nvPr/>
        </p:nvCxnSpPr>
        <p:spPr>
          <a:xfrm flipH="1" flipV="1">
            <a:off x="2405098" y="3469831"/>
            <a:ext cx="163628" cy="1854"/>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12636FC-B475-25D5-9D8A-A38DA7078757}"/>
              </a:ext>
            </a:extLst>
          </p:cNvPr>
          <p:cNvCxnSpPr>
            <a:cxnSpLocks/>
          </p:cNvCxnSpPr>
          <p:nvPr/>
        </p:nvCxnSpPr>
        <p:spPr>
          <a:xfrm flipH="1" flipV="1">
            <a:off x="4213737" y="2586099"/>
            <a:ext cx="163628" cy="1854"/>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FF6C10E8-25AD-CE65-9BB5-E4BF2E706F69}"/>
              </a:ext>
            </a:extLst>
          </p:cNvPr>
          <p:cNvCxnSpPr>
            <a:cxnSpLocks/>
          </p:cNvCxnSpPr>
          <p:nvPr/>
        </p:nvCxnSpPr>
        <p:spPr>
          <a:xfrm flipH="1" flipV="1">
            <a:off x="4217633" y="2869763"/>
            <a:ext cx="163628" cy="1854"/>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1F28C30C-2C90-5341-B2A3-7D9A3A167D3A}"/>
              </a:ext>
            </a:extLst>
          </p:cNvPr>
          <p:cNvCxnSpPr>
            <a:cxnSpLocks/>
          </p:cNvCxnSpPr>
          <p:nvPr/>
        </p:nvCxnSpPr>
        <p:spPr>
          <a:xfrm flipH="1">
            <a:off x="4217633" y="3175583"/>
            <a:ext cx="15973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FC1C53C3-3C5C-044A-98E9-E0D096066016}"/>
              </a:ext>
            </a:extLst>
          </p:cNvPr>
          <p:cNvCxnSpPr>
            <a:cxnSpLocks/>
          </p:cNvCxnSpPr>
          <p:nvPr/>
        </p:nvCxnSpPr>
        <p:spPr>
          <a:xfrm flipH="1" flipV="1">
            <a:off x="2405098" y="3769332"/>
            <a:ext cx="163628" cy="1854"/>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C7ABAFED-BE81-00A7-F242-E4607649E183}"/>
              </a:ext>
            </a:extLst>
          </p:cNvPr>
          <p:cNvCxnSpPr>
            <a:cxnSpLocks/>
          </p:cNvCxnSpPr>
          <p:nvPr/>
        </p:nvCxnSpPr>
        <p:spPr>
          <a:xfrm flipH="1" flipV="1">
            <a:off x="7853811" y="2602214"/>
            <a:ext cx="163628" cy="1854"/>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B015D12C-469F-01F4-F695-860DA6CB9721}"/>
              </a:ext>
            </a:extLst>
          </p:cNvPr>
          <p:cNvCxnSpPr>
            <a:cxnSpLocks/>
          </p:cNvCxnSpPr>
          <p:nvPr/>
        </p:nvCxnSpPr>
        <p:spPr>
          <a:xfrm flipH="1" flipV="1">
            <a:off x="7857707" y="2975682"/>
            <a:ext cx="163628" cy="1854"/>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235870C6-AD98-6B92-035A-C135FDAAF720}"/>
              </a:ext>
            </a:extLst>
          </p:cNvPr>
          <p:cNvCxnSpPr>
            <a:cxnSpLocks/>
          </p:cNvCxnSpPr>
          <p:nvPr/>
        </p:nvCxnSpPr>
        <p:spPr>
          <a:xfrm flipH="1" flipV="1">
            <a:off x="6006513" y="2577482"/>
            <a:ext cx="163628" cy="1854"/>
          </a:xfrm>
          <a:prstGeom prst="line">
            <a:avLst/>
          </a:prstGeom>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9F75F7E9-04FA-7FD2-0214-A2DFE4FCD865}"/>
              </a:ext>
            </a:extLst>
          </p:cNvPr>
          <p:cNvCxnSpPr>
            <a:cxnSpLocks/>
          </p:cNvCxnSpPr>
          <p:nvPr/>
        </p:nvCxnSpPr>
        <p:spPr>
          <a:xfrm flipH="1" flipV="1">
            <a:off x="6010409" y="2861146"/>
            <a:ext cx="163628" cy="1854"/>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14641C6C-DCAA-5CE0-0279-CBCEE0475C10}"/>
              </a:ext>
            </a:extLst>
          </p:cNvPr>
          <p:cNvCxnSpPr>
            <a:cxnSpLocks/>
          </p:cNvCxnSpPr>
          <p:nvPr/>
        </p:nvCxnSpPr>
        <p:spPr>
          <a:xfrm flipH="1">
            <a:off x="6010409" y="3166966"/>
            <a:ext cx="15973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21171C6A-76D0-3039-14A5-195EF50E5C38}"/>
              </a:ext>
            </a:extLst>
          </p:cNvPr>
          <p:cNvCxnSpPr>
            <a:cxnSpLocks/>
          </p:cNvCxnSpPr>
          <p:nvPr/>
        </p:nvCxnSpPr>
        <p:spPr>
          <a:xfrm flipH="1" flipV="1">
            <a:off x="6002824" y="3482710"/>
            <a:ext cx="163628" cy="1854"/>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C650054-3340-DF89-9579-BAFB3A7B1848}"/>
              </a:ext>
            </a:extLst>
          </p:cNvPr>
          <p:cNvCxnSpPr>
            <a:cxnSpLocks/>
          </p:cNvCxnSpPr>
          <p:nvPr/>
        </p:nvCxnSpPr>
        <p:spPr>
          <a:xfrm flipH="1" flipV="1">
            <a:off x="6002824" y="3782211"/>
            <a:ext cx="163628" cy="1854"/>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1D93FF7A-13C3-05FD-362D-A70FC4E08CEC}"/>
              </a:ext>
            </a:extLst>
          </p:cNvPr>
          <p:cNvCxnSpPr>
            <a:cxnSpLocks/>
          </p:cNvCxnSpPr>
          <p:nvPr/>
        </p:nvCxnSpPr>
        <p:spPr>
          <a:xfrm flipH="1" flipV="1">
            <a:off x="620487" y="2584636"/>
            <a:ext cx="163628" cy="1854"/>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5F02C92F-508D-55AF-5DA2-C0643A14471A}"/>
              </a:ext>
            </a:extLst>
          </p:cNvPr>
          <p:cNvCxnSpPr>
            <a:cxnSpLocks/>
          </p:cNvCxnSpPr>
          <p:nvPr/>
        </p:nvCxnSpPr>
        <p:spPr>
          <a:xfrm flipH="1" flipV="1">
            <a:off x="622332" y="3155126"/>
            <a:ext cx="163628" cy="1854"/>
          </a:xfrm>
          <a:prstGeom prst="line">
            <a:avLst/>
          </a:prstGeom>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09E91DBD-517F-5AEC-419A-5FD6F1F4E5D2}"/>
              </a:ext>
            </a:extLst>
          </p:cNvPr>
          <p:cNvSpPr txBox="1"/>
          <p:nvPr/>
        </p:nvSpPr>
        <p:spPr>
          <a:xfrm>
            <a:off x="778470" y="2464032"/>
            <a:ext cx="1080000" cy="246221"/>
          </a:xfrm>
          <a:prstGeom prst="rect">
            <a:avLst/>
          </a:prstGeom>
          <a:solidFill>
            <a:schemeClr val="accent1">
              <a:lumMod val="20000"/>
              <a:lumOff val="80000"/>
            </a:schemeClr>
          </a:solidFill>
        </p:spPr>
        <p:txBody>
          <a:bodyPr vert="horz" wrap="square" lIns="91440" tIns="45720" rIns="91440" bIns="45720" rtlCol="0" anchor="ctr">
            <a:spAutoFit/>
          </a:bodyPr>
          <a:lstStyle/>
          <a:p>
            <a:pPr algn="ctr"/>
            <a:r>
              <a:rPr lang="en-ES" sz="1000" dirty="0">
                <a:cs typeface="Arial" panose="020B0604020202020204" pitchFamily="34" charset="0"/>
              </a:rPr>
              <a:t>FAXTOR</a:t>
            </a:r>
          </a:p>
        </p:txBody>
      </p:sp>
      <p:sp>
        <p:nvSpPr>
          <p:cNvPr id="5" name="Date Placeholder 3">
            <a:extLst>
              <a:ext uri="{FF2B5EF4-FFF2-40B4-BE49-F238E27FC236}">
                <a16:creationId xmlns:a16="http://schemas.microsoft.com/office/drawing/2014/main" id="{A364640A-E096-1ACA-FCD9-E88958E1236F}"/>
              </a:ext>
            </a:extLst>
          </p:cNvPr>
          <p:cNvSpPr>
            <a:spLocks noGrp="1"/>
          </p:cNvSpPr>
          <p:nvPr>
            <p:ph type="dt" sz="half" idx="10"/>
          </p:nvPr>
        </p:nvSpPr>
        <p:spPr>
          <a:xfrm>
            <a:off x="23831" y="6492875"/>
            <a:ext cx="4955189" cy="365125"/>
          </a:xfrm>
        </p:spPr>
        <p:txBody>
          <a:bodyPr/>
          <a:lstStyle/>
          <a:p>
            <a:r>
              <a:rPr lang="es-ES" sz="1067" dirty="0"/>
              <a:t>07/9/22  AUSE meeting – ALBA </a:t>
            </a:r>
            <a:r>
              <a:rPr lang="es-ES" sz="1067" dirty="0" err="1"/>
              <a:t>Present</a:t>
            </a:r>
            <a:r>
              <a:rPr lang="es-ES" sz="1067" dirty="0"/>
              <a:t> and </a:t>
            </a:r>
            <a:r>
              <a:rPr lang="es-ES" sz="1067" dirty="0" err="1"/>
              <a:t>Perspectives</a:t>
            </a:r>
            <a:r>
              <a:rPr lang="es-ES" sz="1067" dirty="0"/>
              <a:t> – K. </a:t>
            </a:r>
            <a:r>
              <a:rPr lang="es-ES" sz="1067" dirty="0" err="1"/>
              <a:t>Attenkofert</a:t>
            </a:r>
            <a:endParaRPr lang="es-ES" sz="1067" dirty="0"/>
          </a:p>
        </p:txBody>
      </p:sp>
    </p:spTree>
    <p:extLst>
      <p:ext uri="{BB962C8B-B14F-4D97-AF65-F5344CB8AC3E}">
        <p14:creationId xmlns:p14="http://schemas.microsoft.com/office/powerpoint/2010/main" val="17470080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 name="Google Shape;156;p21"/>
          <p:cNvPicPr/>
          <p:nvPr/>
        </p:nvPicPr>
        <p:blipFill>
          <a:blip r:embed="rId3"/>
          <a:srcRect l="4808"/>
          <a:stretch/>
        </p:blipFill>
        <p:spPr>
          <a:xfrm>
            <a:off x="127200" y="1890720"/>
            <a:ext cx="3343200" cy="1975200"/>
          </a:xfrm>
          <a:prstGeom prst="rect">
            <a:avLst/>
          </a:prstGeom>
          <a:ln w="0">
            <a:noFill/>
          </a:ln>
        </p:spPr>
      </p:pic>
      <p:sp>
        <p:nvSpPr>
          <p:cNvPr id="289" name="PlaceHolder 1"/>
          <p:cNvSpPr>
            <a:spLocks noGrp="1"/>
          </p:cNvSpPr>
          <p:nvPr>
            <p:ph type="title"/>
          </p:nvPr>
        </p:nvSpPr>
        <p:spPr>
          <a:xfrm>
            <a:off x="1202400" y="49440"/>
            <a:ext cx="10078560" cy="1324800"/>
          </a:xfrm>
          <a:prstGeom prst="rect">
            <a:avLst/>
          </a:prstGeom>
          <a:noFill/>
          <a:ln w="0">
            <a:noFill/>
          </a:ln>
        </p:spPr>
        <p:txBody>
          <a:bodyPr lIns="0" tIns="0" rIns="0" bIns="0" anchor="ctr">
            <a:normAutofit/>
          </a:bodyPr>
          <a:lstStyle/>
          <a:p>
            <a:pPr algn="ctr">
              <a:tabLst>
                <a:tab pos="0" algn="l"/>
              </a:tabLst>
            </a:pPr>
            <a:r>
              <a:rPr lang="fr" sz="3200" b="1" spc="-1">
                <a:solidFill>
                  <a:srgbClr val="44546A"/>
                </a:solidFill>
                <a:latin typeface="Maven Pro"/>
                <a:ea typeface="Maven Pro"/>
              </a:rPr>
              <a:t>Scientific Data Management</a:t>
            </a:r>
            <a:endParaRPr lang="fr-FR" sz="3200" spc="-1">
              <a:solidFill>
                <a:srgbClr val="000000"/>
              </a:solidFill>
              <a:latin typeface="Arial"/>
            </a:endParaRPr>
          </a:p>
          <a:p>
            <a:pPr algn="ctr">
              <a:tabLst>
                <a:tab pos="0" algn="l"/>
              </a:tabLst>
            </a:pPr>
            <a:r>
              <a:rPr lang="fr" sz="2267" i="1" spc="-1">
                <a:solidFill>
                  <a:srgbClr val="44546A"/>
                </a:solidFill>
                <a:latin typeface="Maven Pro"/>
                <a:ea typeface="Maven Pro"/>
              </a:rPr>
              <a:t>Our missions</a:t>
            </a:r>
            <a:endParaRPr lang="fr-FR" sz="2267" spc="-1">
              <a:solidFill>
                <a:srgbClr val="000000"/>
              </a:solidFill>
              <a:latin typeface="Arial"/>
            </a:endParaRPr>
          </a:p>
        </p:txBody>
      </p:sp>
      <p:sp>
        <p:nvSpPr>
          <p:cNvPr id="290" name="Google Shape;158;p21"/>
          <p:cNvSpPr/>
          <p:nvPr/>
        </p:nvSpPr>
        <p:spPr>
          <a:xfrm>
            <a:off x="3245280" y="2610240"/>
            <a:ext cx="533760" cy="228480"/>
          </a:xfrm>
          <a:prstGeom prst="rightArrow">
            <a:avLst>
              <a:gd name="adj1" fmla="val 50000"/>
              <a:gd name="adj2" fmla="val 50000"/>
            </a:avLst>
          </a:prstGeom>
          <a:solidFill>
            <a:schemeClr val="lt2"/>
          </a:solidFill>
          <a:ln w="9525">
            <a:solidFill>
              <a:srgbClr val="44546A"/>
            </a:solidFill>
            <a:round/>
          </a:ln>
        </p:spPr>
        <p:style>
          <a:lnRef idx="0">
            <a:scrgbClr r="0" g="0" b="0"/>
          </a:lnRef>
          <a:fillRef idx="0">
            <a:scrgbClr r="0" g="0" b="0"/>
          </a:fillRef>
          <a:effectRef idx="0">
            <a:scrgbClr r="0" g="0" b="0"/>
          </a:effectRef>
          <a:fontRef idx="minor"/>
        </p:style>
      </p:sp>
      <p:grpSp>
        <p:nvGrpSpPr>
          <p:cNvPr id="291" name="Google Shape;159;p21"/>
          <p:cNvGrpSpPr/>
          <p:nvPr/>
        </p:nvGrpSpPr>
        <p:grpSpPr>
          <a:xfrm>
            <a:off x="3846240" y="2367360"/>
            <a:ext cx="740160" cy="713760"/>
            <a:chOff x="2884680" y="1775520"/>
            <a:chExt cx="555120" cy="535320"/>
          </a:xfrm>
        </p:grpSpPr>
        <p:sp>
          <p:nvSpPr>
            <p:cNvPr id="292" name="Google Shape;160;p21"/>
            <p:cNvSpPr/>
            <p:nvPr/>
          </p:nvSpPr>
          <p:spPr>
            <a:xfrm>
              <a:off x="2884680" y="1775520"/>
              <a:ext cx="555120" cy="535320"/>
            </a:xfrm>
            <a:prstGeom prst="roundRect">
              <a:avLst>
                <a:gd name="adj" fmla="val 16667"/>
              </a:avLst>
            </a:prstGeom>
            <a:solidFill>
              <a:schemeClr val="lt2"/>
            </a:solidFill>
            <a:ln w="9525">
              <a:solidFill>
                <a:srgbClr val="44546A"/>
              </a:solidFill>
              <a:round/>
            </a:ln>
          </p:spPr>
          <p:style>
            <a:lnRef idx="0">
              <a:scrgbClr r="0" g="0" b="0"/>
            </a:lnRef>
            <a:fillRef idx="0">
              <a:scrgbClr r="0" g="0" b="0"/>
            </a:fillRef>
            <a:effectRef idx="0">
              <a:scrgbClr r="0" g="0" b="0"/>
            </a:effectRef>
            <a:fontRef idx="minor"/>
          </p:style>
        </p:sp>
        <p:pic>
          <p:nvPicPr>
            <p:cNvPr id="293" name="Google Shape;161;p21"/>
            <p:cNvPicPr/>
            <p:nvPr/>
          </p:nvPicPr>
          <p:blipFill>
            <a:blip r:embed="rId4"/>
            <a:stretch/>
          </p:blipFill>
          <p:spPr>
            <a:xfrm>
              <a:off x="2934720" y="1813680"/>
              <a:ext cx="455040" cy="455040"/>
            </a:xfrm>
            <a:prstGeom prst="rect">
              <a:avLst/>
            </a:prstGeom>
            <a:ln w="0">
              <a:noFill/>
            </a:ln>
          </p:spPr>
        </p:pic>
      </p:grpSp>
      <p:pic>
        <p:nvPicPr>
          <p:cNvPr id="294" name="Google Shape;162;p21"/>
          <p:cNvPicPr/>
          <p:nvPr/>
        </p:nvPicPr>
        <p:blipFill>
          <a:blip r:embed="rId5"/>
          <a:stretch/>
        </p:blipFill>
        <p:spPr>
          <a:xfrm rot="5400000">
            <a:off x="3938880" y="3081600"/>
            <a:ext cx="596160" cy="596160"/>
          </a:xfrm>
          <a:prstGeom prst="rect">
            <a:avLst/>
          </a:prstGeom>
          <a:ln w="0">
            <a:noFill/>
          </a:ln>
        </p:spPr>
      </p:pic>
      <p:sp>
        <p:nvSpPr>
          <p:cNvPr id="295" name="Google Shape;163;p21"/>
          <p:cNvSpPr/>
          <p:nvPr/>
        </p:nvSpPr>
        <p:spPr>
          <a:xfrm>
            <a:off x="3696960" y="1950720"/>
            <a:ext cx="1038720" cy="463680"/>
          </a:xfrm>
          <a:prstGeom prst="rect">
            <a:avLst/>
          </a:prstGeom>
          <a:noFill/>
          <a:ln w="0">
            <a:noFill/>
          </a:ln>
        </p:spPr>
        <p:style>
          <a:lnRef idx="0">
            <a:scrgbClr r="0" g="0" b="0"/>
          </a:lnRef>
          <a:fillRef idx="0">
            <a:scrgbClr r="0" g="0" b="0"/>
          </a:fillRef>
          <a:effectRef idx="0">
            <a:scrgbClr r="0" g="0" b="0"/>
          </a:effectRef>
          <a:fontRef idx="minor"/>
        </p:style>
        <p:txBody>
          <a:bodyPr lIns="110880" tIns="110880" rIns="110880" bIns="110880" anchor="t">
            <a:noAutofit/>
          </a:bodyPr>
          <a:lstStyle/>
          <a:p>
            <a:pPr algn="ctr">
              <a:tabLst>
                <a:tab pos="0" algn="l"/>
              </a:tabLst>
            </a:pPr>
            <a:r>
              <a:rPr lang="fr" sz="2000" spc="-1">
                <a:solidFill>
                  <a:srgbClr val="000000"/>
                </a:solidFill>
                <a:latin typeface="Arial"/>
                <a:ea typeface="Arial"/>
              </a:rPr>
              <a:t>data</a:t>
            </a:r>
            <a:endParaRPr lang="fr-FR" sz="2000" spc="-1">
              <a:latin typeface="Arial"/>
            </a:endParaRPr>
          </a:p>
        </p:txBody>
      </p:sp>
      <p:sp>
        <p:nvSpPr>
          <p:cNvPr id="296" name="Google Shape;164;p21"/>
          <p:cNvSpPr/>
          <p:nvPr/>
        </p:nvSpPr>
        <p:spPr>
          <a:xfrm>
            <a:off x="3456960" y="3569280"/>
            <a:ext cx="1518720" cy="463680"/>
          </a:xfrm>
          <a:prstGeom prst="rect">
            <a:avLst/>
          </a:prstGeom>
          <a:noFill/>
          <a:ln w="0">
            <a:noFill/>
          </a:ln>
        </p:spPr>
        <p:style>
          <a:lnRef idx="0">
            <a:scrgbClr r="0" g="0" b="0"/>
          </a:lnRef>
          <a:fillRef idx="0">
            <a:scrgbClr r="0" g="0" b="0"/>
          </a:fillRef>
          <a:effectRef idx="0">
            <a:scrgbClr r="0" g="0" b="0"/>
          </a:effectRef>
          <a:fontRef idx="minor"/>
        </p:style>
        <p:txBody>
          <a:bodyPr lIns="110880" tIns="110880" rIns="110880" bIns="110880" anchor="t">
            <a:noAutofit/>
          </a:bodyPr>
          <a:lstStyle/>
          <a:p>
            <a:pPr algn="ctr">
              <a:tabLst>
                <a:tab pos="0" algn="l"/>
              </a:tabLst>
            </a:pPr>
            <a:r>
              <a:rPr lang="fr" sz="2000" spc="-1">
                <a:solidFill>
                  <a:srgbClr val="000000"/>
                </a:solidFill>
                <a:latin typeface="Arial"/>
                <a:ea typeface="Arial"/>
              </a:rPr>
              <a:t>metadata</a:t>
            </a:r>
            <a:endParaRPr lang="fr-FR" sz="2000" spc="-1">
              <a:latin typeface="Arial"/>
            </a:endParaRPr>
          </a:p>
        </p:txBody>
      </p:sp>
      <p:sp>
        <p:nvSpPr>
          <p:cNvPr id="297" name="Google Shape;165;p21"/>
          <p:cNvSpPr/>
          <p:nvPr/>
        </p:nvSpPr>
        <p:spPr>
          <a:xfrm rot="8100600">
            <a:off x="4975680" y="1918080"/>
            <a:ext cx="1581600" cy="1689600"/>
          </a:xfrm>
          <a:prstGeom prst="leftUpArrow">
            <a:avLst>
              <a:gd name="adj1" fmla="val 25000"/>
              <a:gd name="adj2" fmla="val 25000"/>
              <a:gd name="adj3" fmla="val 25000"/>
            </a:avLst>
          </a:prstGeom>
          <a:solidFill>
            <a:schemeClr val="lt2"/>
          </a:solidFill>
          <a:ln w="9525">
            <a:solidFill>
              <a:srgbClr val="44546A"/>
            </a:solidFill>
            <a:round/>
          </a:ln>
        </p:spPr>
        <p:style>
          <a:lnRef idx="0">
            <a:scrgbClr r="0" g="0" b="0"/>
          </a:lnRef>
          <a:fillRef idx="0">
            <a:scrgbClr r="0" g="0" b="0"/>
          </a:fillRef>
          <a:effectRef idx="0">
            <a:scrgbClr r="0" g="0" b="0"/>
          </a:effectRef>
          <a:fontRef idx="minor"/>
        </p:style>
      </p:sp>
      <p:sp>
        <p:nvSpPr>
          <p:cNvPr id="298" name="Google Shape;166;p21"/>
          <p:cNvSpPr/>
          <p:nvPr/>
        </p:nvSpPr>
        <p:spPr>
          <a:xfrm>
            <a:off x="5955840" y="1486560"/>
            <a:ext cx="2074080" cy="1218720"/>
          </a:xfrm>
          <a:prstGeom prst="rect">
            <a:avLst/>
          </a:prstGeom>
          <a:solidFill>
            <a:schemeClr val="accent6"/>
          </a:solidFill>
          <a:ln w="0">
            <a:noFill/>
          </a:ln>
        </p:spPr>
        <p:style>
          <a:lnRef idx="0">
            <a:scrgbClr r="0" g="0" b="0"/>
          </a:lnRef>
          <a:fillRef idx="0">
            <a:scrgbClr r="0" g="0" b="0"/>
          </a:fillRef>
          <a:effectRef idx="0">
            <a:scrgbClr r="0" g="0" b="0"/>
          </a:effectRef>
          <a:fontRef idx="minor"/>
        </p:style>
        <p:txBody>
          <a:bodyPr lIns="110880" tIns="110880" rIns="110880" bIns="110880" anchor="t">
            <a:noAutofit/>
          </a:bodyPr>
          <a:lstStyle/>
          <a:p>
            <a:pPr algn="ctr">
              <a:tabLst>
                <a:tab pos="0" algn="l"/>
              </a:tabLst>
            </a:pPr>
            <a:r>
              <a:rPr lang="fr" sz="1733" spc="-1">
                <a:solidFill>
                  <a:srgbClr val="000000"/>
                </a:solidFill>
                <a:latin typeface="Arial"/>
                <a:ea typeface="Arial"/>
              </a:rPr>
              <a:t>Data processing / analysis software</a:t>
            </a:r>
            <a:endParaRPr lang="fr-FR" sz="1733" spc="-1">
              <a:latin typeface="Arial"/>
            </a:endParaRPr>
          </a:p>
          <a:p>
            <a:pPr algn="ctr">
              <a:tabLst>
                <a:tab pos="0" algn="l"/>
              </a:tabLst>
            </a:pPr>
            <a:r>
              <a:rPr lang="fr" sz="1733" spc="-1">
                <a:solidFill>
                  <a:srgbClr val="000000"/>
                </a:solidFill>
                <a:latin typeface="Arial"/>
                <a:ea typeface="Arial"/>
              </a:rPr>
              <a:t>(mainly beamline support)</a:t>
            </a:r>
            <a:endParaRPr lang="fr-FR" sz="1733" spc="-1">
              <a:latin typeface="Arial"/>
            </a:endParaRPr>
          </a:p>
        </p:txBody>
      </p:sp>
      <p:sp>
        <p:nvSpPr>
          <p:cNvPr id="299" name="Google Shape;167;p21"/>
          <p:cNvSpPr/>
          <p:nvPr/>
        </p:nvSpPr>
        <p:spPr>
          <a:xfrm>
            <a:off x="5955840" y="3455520"/>
            <a:ext cx="5389920" cy="713760"/>
          </a:xfrm>
          <a:prstGeom prst="rect">
            <a:avLst/>
          </a:prstGeom>
          <a:solidFill>
            <a:srgbClr val="C27BA0"/>
          </a:solidFill>
          <a:ln w="0">
            <a:noFill/>
          </a:ln>
        </p:spPr>
        <p:style>
          <a:lnRef idx="0">
            <a:scrgbClr r="0" g="0" b="0"/>
          </a:lnRef>
          <a:fillRef idx="0">
            <a:scrgbClr r="0" g="0" b="0"/>
          </a:fillRef>
          <a:effectRef idx="0">
            <a:scrgbClr r="0" g="0" b="0"/>
          </a:effectRef>
          <a:fontRef idx="minor"/>
        </p:style>
        <p:txBody>
          <a:bodyPr lIns="110880" tIns="110880" rIns="110880" bIns="110880" anchor="t">
            <a:noAutofit/>
          </a:bodyPr>
          <a:lstStyle/>
          <a:p>
            <a:pPr algn="ctr">
              <a:tabLst>
                <a:tab pos="0" algn="l"/>
              </a:tabLst>
            </a:pPr>
            <a:r>
              <a:rPr lang="fr" sz="1733" spc="-1">
                <a:solidFill>
                  <a:srgbClr val="000000"/>
                </a:solidFill>
                <a:latin typeface="Arial"/>
                <a:ea typeface="Arial"/>
              </a:rPr>
              <a:t>Data reusability</a:t>
            </a:r>
            <a:endParaRPr lang="fr-FR" sz="1733" spc="-1">
              <a:latin typeface="Arial"/>
            </a:endParaRPr>
          </a:p>
          <a:p>
            <a:pPr algn="ctr">
              <a:tabLst>
                <a:tab pos="0" algn="l"/>
              </a:tabLst>
            </a:pPr>
            <a:r>
              <a:rPr lang="fr" sz="1600" i="1" spc="-1">
                <a:solidFill>
                  <a:srgbClr val="000000"/>
                </a:solidFill>
                <a:latin typeface="Arial"/>
                <a:ea typeface="Arial"/>
              </a:rPr>
              <a:t>In synergy with other sections in Computing</a:t>
            </a:r>
            <a:endParaRPr lang="fr-FR" sz="1600" spc="-1">
              <a:latin typeface="Arial"/>
            </a:endParaRPr>
          </a:p>
        </p:txBody>
      </p:sp>
      <p:sp>
        <p:nvSpPr>
          <p:cNvPr id="300" name="Google Shape;168;p21"/>
          <p:cNvSpPr/>
          <p:nvPr/>
        </p:nvSpPr>
        <p:spPr>
          <a:xfrm>
            <a:off x="5752800" y="4150080"/>
            <a:ext cx="6234240" cy="1662240"/>
          </a:xfrm>
          <a:prstGeom prst="rect">
            <a:avLst/>
          </a:prstGeom>
          <a:noFill/>
          <a:ln w="0">
            <a:noFill/>
          </a:ln>
        </p:spPr>
        <p:style>
          <a:lnRef idx="0">
            <a:scrgbClr r="0" g="0" b="0"/>
          </a:lnRef>
          <a:fillRef idx="0">
            <a:scrgbClr r="0" g="0" b="0"/>
          </a:fillRef>
          <a:effectRef idx="0">
            <a:scrgbClr r="0" g="0" b="0"/>
          </a:effectRef>
          <a:fontRef idx="minor"/>
        </p:style>
        <p:txBody>
          <a:bodyPr lIns="110880" tIns="110880" rIns="110880" bIns="110880" anchor="t">
            <a:noAutofit/>
          </a:bodyPr>
          <a:lstStyle/>
          <a:p>
            <a:pPr marL="558706" indent="-397910">
              <a:buClr>
                <a:srgbClr val="000000"/>
              </a:buClr>
              <a:buFont typeface="Arial"/>
              <a:buChar char="-"/>
            </a:pPr>
            <a:r>
              <a:rPr lang="fr" sz="1733" spc="-1">
                <a:solidFill>
                  <a:srgbClr val="000000"/>
                </a:solidFill>
                <a:latin typeface="Arial"/>
                <a:ea typeface="Arial"/>
              </a:rPr>
              <a:t>Orchestrating FAIR metadata capture (with CT)</a:t>
            </a:r>
            <a:endParaRPr lang="fr-FR" sz="1733" spc="-1">
              <a:latin typeface="Arial"/>
            </a:endParaRPr>
          </a:p>
          <a:p>
            <a:pPr marL="558706" indent="-397910">
              <a:buClr>
                <a:srgbClr val="000000"/>
              </a:buClr>
              <a:buFont typeface="Arial"/>
              <a:buChar char="-"/>
            </a:pPr>
            <a:r>
              <a:rPr lang="fr" sz="1733" spc="-1">
                <a:solidFill>
                  <a:srgbClr val="000000"/>
                </a:solidFill>
                <a:latin typeface="Arial"/>
                <a:ea typeface="Arial"/>
              </a:rPr>
              <a:t>Providing provenance tools</a:t>
            </a:r>
            <a:endParaRPr lang="fr-FR" sz="1733" spc="-1">
              <a:latin typeface="Arial"/>
            </a:endParaRPr>
          </a:p>
          <a:p>
            <a:pPr marL="558706" indent="-397910">
              <a:buClr>
                <a:srgbClr val="000000"/>
              </a:buClr>
              <a:buFont typeface="Arial"/>
              <a:buChar char="-"/>
            </a:pPr>
            <a:r>
              <a:rPr lang="fr" sz="1733" spc="-1">
                <a:solidFill>
                  <a:srgbClr val="000000"/>
                </a:solidFill>
                <a:latin typeface="Arial"/>
                <a:ea typeface="Arial"/>
              </a:rPr>
              <a:t>Persistent identifiers management (with MIS) </a:t>
            </a:r>
            <a:endParaRPr lang="fr-FR" sz="1733" spc="-1">
              <a:latin typeface="Arial"/>
            </a:endParaRPr>
          </a:p>
          <a:p>
            <a:pPr marL="558706" indent="-397910">
              <a:buClr>
                <a:srgbClr val="000000"/>
              </a:buClr>
              <a:buFont typeface="Arial"/>
              <a:buChar char="-"/>
            </a:pPr>
            <a:r>
              <a:rPr lang="fr" sz="1733" spc="-1">
                <a:solidFill>
                  <a:srgbClr val="000000"/>
                </a:solidFill>
                <a:latin typeface="Arial"/>
                <a:ea typeface="Arial"/>
              </a:rPr>
              <a:t>Participate in data catalogue implementation (with MIS)</a:t>
            </a:r>
            <a:endParaRPr lang="fr-FR" sz="1733" spc="-1">
              <a:latin typeface="Arial"/>
            </a:endParaRPr>
          </a:p>
          <a:p>
            <a:pPr marL="558706" indent="-397910">
              <a:buClr>
                <a:srgbClr val="000000"/>
              </a:buClr>
              <a:buFont typeface="Arial"/>
              <a:buChar char="-"/>
            </a:pPr>
            <a:r>
              <a:rPr lang="fr" sz="1733" spc="-1">
                <a:solidFill>
                  <a:srgbClr val="000000"/>
                </a:solidFill>
                <a:latin typeface="Arial"/>
                <a:ea typeface="Arial"/>
              </a:rPr>
              <a:t>Data analysis portal (with MIS)</a:t>
            </a:r>
            <a:endParaRPr lang="fr-FR" sz="1733" spc="-1">
              <a:latin typeface="Arial"/>
            </a:endParaRPr>
          </a:p>
          <a:p>
            <a:pPr marL="558706" indent="-397910">
              <a:buClr>
                <a:srgbClr val="000000"/>
              </a:buClr>
              <a:buFont typeface="Arial"/>
              <a:buChar char="-"/>
            </a:pPr>
            <a:r>
              <a:rPr lang="fr" sz="1733" spc="-1">
                <a:solidFill>
                  <a:srgbClr val="000000"/>
                </a:solidFill>
                <a:latin typeface="Arial"/>
                <a:ea typeface="Arial"/>
              </a:rPr>
              <a:t>Data management plans</a:t>
            </a:r>
            <a:endParaRPr lang="fr-FR" sz="1733" spc="-1">
              <a:latin typeface="Arial"/>
            </a:endParaRPr>
          </a:p>
        </p:txBody>
      </p:sp>
      <p:pic>
        <p:nvPicPr>
          <p:cNvPr id="301" name="Google Shape;169;p21"/>
          <p:cNvPicPr/>
          <p:nvPr/>
        </p:nvPicPr>
        <p:blipFill>
          <a:blip r:embed="rId6"/>
          <a:stretch/>
        </p:blipFill>
        <p:spPr>
          <a:xfrm>
            <a:off x="8211840" y="1165920"/>
            <a:ext cx="3775200" cy="1896960"/>
          </a:xfrm>
          <a:prstGeom prst="rect">
            <a:avLst/>
          </a:prstGeom>
          <a:ln w="9525">
            <a:solidFill>
              <a:srgbClr val="44546A"/>
            </a:solidFill>
            <a:round/>
          </a:ln>
        </p:spPr>
      </p:pic>
      <p:sp>
        <p:nvSpPr>
          <p:cNvPr id="302" name="Google Shape;170;p21"/>
          <p:cNvSpPr/>
          <p:nvPr/>
        </p:nvSpPr>
        <p:spPr>
          <a:xfrm>
            <a:off x="127200" y="4453440"/>
            <a:ext cx="4988160" cy="1218720"/>
          </a:xfrm>
          <a:prstGeom prst="rect">
            <a:avLst/>
          </a:prstGeom>
          <a:noFill/>
          <a:ln w="9525">
            <a:solidFill>
              <a:srgbClr val="660033"/>
            </a:solidFill>
            <a:round/>
          </a:ln>
        </p:spPr>
        <p:style>
          <a:lnRef idx="0">
            <a:scrgbClr r="0" g="0" b="0"/>
          </a:lnRef>
          <a:fillRef idx="0">
            <a:scrgbClr r="0" g="0" b="0"/>
          </a:fillRef>
          <a:effectRef idx="0">
            <a:scrgbClr r="0" g="0" b="0"/>
          </a:effectRef>
          <a:fontRef idx="minor"/>
        </p:style>
        <p:txBody>
          <a:bodyPr lIns="110880" tIns="110880" rIns="110880" bIns="110880" anchor="t">
            <a:noAutofit/>
          </a:bodyPr>
          <a:lstStyle/>
          <a:p>
            <a:pPr>
              <a:tabLst>
                <a:tab pos="0" algn="l"/>
              </a:tabLst>
            </a:pPr>
            <a:r>
              <a:rPr lang="fr" sz="1733" b="1" spc="-1">
                <a:solidFill>
                  <a:srgbClr val="660033"/>
                </a:solidFill>
                <a:latin typeface="Arial"/>
                <a:ea typeface="Arial"/>
              </a:rPr>
              <a:t>Section created in 2021, growing to 7 people towards the end of 2022 </a:t>
            </a:r>
            <a:r>
              <a:rPr lang="fr" sz="1733" spc="-1">
                <a:solidFill>
                  <a:srgbClr val="44546A"/>
                </a:solidFill>
                <a:latin typeface="Arial"/>
                <a:ea typeface="Arial"/>
              </a:rPr>
              <a:t> </a:t>
            </a:r>
            <a:endParaRPr lang="fr-FR" sz="1733" spc="-1">
              <a:latin typeface="Arial"/>
            </a:endParaRPr>
          </a:p>
          <a:p>
            <a:pPr marL="558706" indent="-397910">
              <a:buClr>
                <a:srgbClr val="44546A"/>
              </a:buClr>
              <a:buFont typeface="Arial"/>
              <a:buChar char="-"/>
              <a:tabLst>
                <a:tab pos="0" algn="l"/>
              </a:tabLst>
            </a:pPr>
            <a:r>
              <a:rPr lang="fr" sz="1733" spc="-1">
                <a:solidFill>
                  <a:srgbClr val="44546A"/>
                </a:solidFill>
                <a:latin typeface="Arial"/>
                <a:ea typeface="Arial"/>
              </a:rPr>
              <a:t>1 section responsible (N.Soler)</a:t>
            </a:r>
            <a:endParaRPr lang="fr-FR" sz="1733" spc="-1">
              <a:latin typeface="Arial"/>
            </a:endParaRPr>
          </a:p>
          <a:p>
            <a:pPr marL="558706" indent="-397910">
              <a:buClr>
                <a:srgbClr val="44546A"/>
              </a:buClr>
              <a:buFont typeface="Arial"/>
              <a:buChar char="-"/>
              <a:tabLst>
                <a:tab pos="0" algn="l"/>
              </a:tabLst>
            </a:pPr>
            <a:r>
              <a:rPr lang="fr" sz="1733" spc="-1">
                <a:solidFill>
                  <a:srgbClr val="44546A"/>
                </a:solidFill>
                <a:latin typeface="Arial"/>
                <a:ea typeface="Arial"/>
              </a:rPr>
              <a:t>6 software engineers</a:t>
            </a:r>
            <a:endParaRPr lang="fr-FR" sz="1733" spc="-1">
              <a:latin typeface="Arial"/>
            </a:endParaRPr>
          </a:p>
          <a:p>
            <a:pPr>
              <a:tabLst>
                <a:tab pos="0" algn="l"/>
              </a:tabLst>
            </a:pPr>
            <a:endParaRPr lang="fr-FR" sz="1733" spc="-1">
              <a:latin typeface="Arial"/>
            </a:endParaRPr>
          </a:p>
          <a:p>
            <a:pPr>
              <a:tabLst>
                <a:tab pos="0" algn="l"/>
              </a:tabLst>
            </a:pPr>
            <a:endParaRPr lang="fr-FR" sz="1733" spc="-1">
              <a:latin typeface="Arial"/>
            </a:endParaRPr>
          </a:p>
        </p:txBody>
      </p:sp>
      <p:grpSp>
        <p:nvGrpSpPr>
          <p:cNvPr id="303" name="Google Shape;171;p21"/>
          <p:cNvGrpSpPr/>
          <p:nvPr/>
        </p:nvGrpSpPr>
        <p:grpSpPr>
          <a:xfrm>
            <a:off x="684000" y="5672640"/>
            <a:ext cx="713760" cy="713760"/>
            <a:chOff x="513000" y="4254480"/>
            <a:chExt cx="535320" cy="535320"/>
          </a:xfrm>
        </p:grpSpPr>
        <p:pic>
          <p:nvPicPr>
            <p:cNvPr id="304" name="Google Shape;172;p21"/>
            <p:cNvPicPr/>
            <p:nvPr/>
          </p:nvPicPr>
          <p:blipFill>
            <a:blip r:embed="rId7"/>
            <a:stretch/>
          </p:blipFill>
          <p:spPr>
            <a:xfrm>
              <a:off x="513000" y="4254480"/>
              <a:ext cx="535320" cy="535320"/>
            </a:xfrm>
            <a:prstGeom prst="rect">
              <a:avLst/>
            </a:prstGeom>
            <a:ln w="0">
              <a:noFill/>
            </a:ln>
          </p:spPr>
        </p:pic>
        <p:sp>
          <p:nvSpPr>
            <p:cNvPr id="305" name="Google Shape;173;p21"/>
            <p:cNvSpPr/>
            <p:nvPr/>
          </p:nvSpPr>
          <p:spPr>
            <a:xfrm>
              <a:off x="643320" y="4311720"/>
              <a:ext cx="213120" cy="214200"/>
            </a:xfrm>
            <a:prstGeom prst="rect">
              <a:avLst/>
            </a:prstGeom>
            <a:noFill/>
            <a:ln w="0">
              <a:noFill/>
            </a:ln>
          </p:spPr>
          <p:style>
            <a:lnRef idx="0">
              <a:scrgbClr r="0" g="0" b="0"/>
            </a:lnRef>
            <a:fillRef idx="0">
              <a:scrgbClr r="0" g="0" b="0"/>
            </a:fillRef>
            <a:effectRef idx="0">
              <a:scrgbClr r="0" g="0" b="0"/>
            </a:effectRef>
            <a:fontRef idx="minor"/>
          </p:style>
          <p:txBody>
            <a:bodyPr lIns="110880" tIns="221760" rIns="110880" bIns="221760" anchor="t">
              <a:noAutofit/>
            </a:bodyPr>
            <a:lstStyle/>
            <a:p>
              <a:pPr algn="ctr">
                <a:tabLst>
                  <a:tab pos="0" algn="l"/>
                </a:tabLst>
              </a:pPr>
              <a:r>
                <a:rPr lang="fr" sz="1600" b="1" spc="-1">
                  <a:solidFill>
                    <a:srgbClr val="FFFFFF"/>
                  </a:solidFill>
                  <a:latin typeface="Arial"/>
                  <a:ea typeface="Arial"/>
                </a:rPr>
                <a:t>S</a:t>
              </a:r>
              <a:endParaRPr lang="fr-FR" sz="1600" spc="-1">
                <a:latin typeface="Arial"/>
              </a:endParaRPr>
            </a:p>
          </p:txBody>
        </p:sp>
      </p:grpSp>
      <p:grpSp>
        <p:nvGrpSpPr>
          <p:cNvPr id="306" name="Google Shape;174;p21"/>
          <p:cNvGrpSpPr/>
          <p:nvPr/>
        </p:nvGrpSpPr>
        <p:grpSpPr>
          <a:xfrm>
            <a:off x="3787680" y="5672640"/>
            <a:ext cx="713760" cy="713760"/>
            <a:chOff x="2840760" y="4254480"/>
            <a:chExt cx="535320" cy="535320"/>
          </a:xfrm>
        </p:grpSpPr>
        <p:pic>
          <p:nvPicPr>
            <p:cNvPr id="307" name="Google Shape;175;p21"/>
            <p:cNvPicPr/>
            <p:nvPr/>
          </p:nvPicPr>
          <p:blipFill>
            <a:blip r:embed="rId7"/>
            <a:stretch/>
          </p:blipFill>
          <p:spPr>
            <a:xfrm>
              <a:off x="2840760" y="4254480"/>
              <a:ext cx="535320" cy="535320"/>
            </a:xfrm>
            <a:prstGeom prst="rect">
              <a:avLst/>
            </a:prstGeom>
            <a:ln w="0">
              <a:noFill/>
            </a:ln>
          </p:spPr>
        </p:pic>
        <p:sp>
          <p:nvSpPr>
            <p:cNvPr id="308" name="Google Shape;176;p21"/>
            <p:cNvSpPr/>
            <p:nvPr/>
          </p:nvSpPr>
          <p:spPr>
            <a:xfrm>
              <a:off x="2971080" y="4311720"/>
              <a:ext cx="213120" cy="214200"/>
            </a:xfrm>
            <a:prstGeom prst="rect">
              <a:avLst/>
            </a:prstGeom>
            <a:noFill/>
            <a:ln w="0">
              <a:noFill/>
            </a:ln>
          </p:spPr>
          <p:style>
            <a:lnRef idx="0">
              <a:scrgbClr r="0" g="0" b="0"/>
            </a:lnRef>
            <a:fillRef idx="0">
              <a:scrgbClr r="0" g="0" b="0"/>
            </a:fillRef>
            <a:effectRef idx="0">
              <a:scrgbClr r="0" g="0" b="0"/>
            </a:effectRef>
            <a:fontRef idx="minor"/>
          </p:style>
          <p:txBody>
            <a:bodyPr lIns="110880" tIns="221760" rIns="110880" bIns="221760" anchor="t">
              <a:noAutofit/>
            </a:bodyPr>
            <a:lstStyle/>
            <a:p>
              <a:pPr algn="ctr">
                <a:tabLst>
                  <a:tab pos="0" algn="l"/>
                </a:tabLst>
              </a:pPr>
              <a:r>
                <a:rPr lang="fr" sz="1600" b="1" spc="-1">
                  <a:solidFill>
                    <a:srgbClr val="FFFFFF"/>
                  </a:solidFill>
                  <a:latin typeface="Arial"/>
                  <a:ea typeface="Arial"/>
                </a:rPr>
                <a:t>S</a:t>
              </a:r>
              <a:endParaRPr lang="fr-FR" sz="1600" spc="-1">
                <a:latin typeface="Arial"/>
              </a:endParaRPr>
            </a:p>
          </p:txBody>
        </p:sp>
      </p:grpSp>
      <p:grpSp>
        <p:nvGrpSpPr>
          <p:cNvPr id="309" name="Google Shape;177;p21"/>
          <p:cNvGrpSpPr/>
          <p:nvPr/>
        </p:nvGrpSpPr>
        <p:grpSpPr>
          <a:xfrm>
            <a:off x="1311840" y="5672640"/>
            <a:ext cx="713760" cy="713760"/>
            <a:chOff x="983880" y="4254480"/>
            <a:chExt cx="535320" cy="535320"/>
          </a:xfrm>
        </p:grpSpPr>
        <p:pic>
          <p:nvPicPr>
            <p:cNvPr id="310" name="Google Shape;178;p21"/>
            <p:cNvPicPr/>
            <p:nvPr/>
          </p:nvPicPr>
          <p:blipFill>
            <a:blip r:embed="rId7"/>
            <a:stretch/>
          </p:blipFill>
          <p:spPr>
            <a:xfrm>
              <a:off x="983880" y="4254480"/>
              <a:ext cx="535320" cy="535320"/>
            </a:xfrm>
            <a:prstGeom prst="rect">
              <a:avLst/>
            </a:prstGeom>
            <a:ln w="0">
              <a:noFill/>
            </a:ln>
          </p:spPr>
        </p:pic>
        <p:sp>
          <p:nvSpPr>
            <p:cNvPr id="311" name="Google Shape;179;p21"/>
            <p:cNvSpPr/>
            <p:nvPr/>
          </p:nvSpPr>
          <p:spPr>
            <a:xfrm>
              <a:off x="1114560" y="4311720"/>
              <a:ext cx="213120" cy="214200"/>
            </a:xfrm>
            <a:prstGeom prst="rect">
              <a:avLst/>
            </a:prstGeom>
            <a:noFill/>
            <a:ln w="0">
              <a:noFill/>
            </a:ln>
          </p:spPr>
          <p:style>
            <a:lnRef idx="0">
              <a:scrgbClr r="0" g="0" b="0"/>
            </a:lnRef>
            <a:fillRef idx="0">
              <a:scrgbClr r="0" g="0" b="0"/>
            </a:fillRef>
            <a:effectRef idx="0">
              <a:scrgbClr r="0" g="0" b="0"/>
            </a:effectRef>
            <a:fontRef idx="minor"/>
          </p:style>
          <p:txBody>
            <a:bodyPr lIns="110880" tIns="221760" rIns="110880" bIns="221760" anchor="t">
              <a:noAutofit/>
            </a:bodyPr>
            <a:lstStyle/>
            <a:p>
              <a:pPr algn="ctr">
                <a:tabLst>
                  <a:tab pos="0" algn="l"/>
                </a:tabLst>
              </a:pPr>
              <a:r>
                <a:rPr lang="fr" sz="1600" b="1" spc="-1">
                  <a:solidFill>
                    <a:srgbClr val="FFFFFF"/>
                  </a:solidFill>
                  <a:latin typeface="Arial"/>
                  <a:ea typeface="Arial"/>
                </a:rPr>
                <a:t>S</a:t>
              </a:r>
              <a:endParaRPr lang="fr-FR" sz="1600" spc="-1">
                <a:latin typeface="Arial"/>
              </a:endParaRPr>
            </a:p>
          </p:txBody>
        </p:sp>
      </p:grpSp>
      <p:grpSp>
        <p:nvGrpSpPr>
          <p:cNvPr id="312" name="Google Shape;180;p21"/>
          <p:cNvGrpSpPr/>
          <p:nvPr/>
        </p:nvGrpSpPr>
        <p:grpSpPr>
          <a:xfrm>
            <a:off x="3159360" y="5672640"/>
            <a:ext cx="713760" cy="713760"/>
            <a:chOff x="2369520" y="4254480"/>
            <a:chExt cx="535320" cy="535320"/>
          </a:xfrm>
        </p:grpSpPr>
        <p:pic>
          <p:nvPicPr>
            <p:cNvPr id="313" name="Google Shape;181;p21"/>
            <p:cNvPicPr/>
            <p:nvPr/>
          </p:nvPicPr>
          <p:blipFill>
            <a:blip r:embed="rId7"/>
            <a:stretch/>
          </p:blipFill>
          <p:spPr>
            <a:xfrm>
              <a:off x="2369520" y="4254480"/>
              <a:ext cx="535320" cy="535320"/>
            </a:xfrm>
            <a:prstGeom prst="rect">
              <a:avLst/>
            </a:prstGeom>
            <a:ln w="0">
              <a:noFill/>
            </a:ln>
          </p:spPr>
        </p:pic>
        <p:sp>
          <p:nvSpPr>
            <p:cNvPr id="314" name="Google Shape;182;p21"/>
            <p:cNvSpPr/>
            <p:nvPr/>
          </p:nvSpPr>
          <p:spPr>
            <a:xfrm>
              <a:off x="2499840" y="4311720"/>
              <a:ext cx="213120" cy="214200"/>
            </a:xfrm>
            <a:prstGeom prst="rect">
              <a:avLst/>
            </a:prstGeom>
            <a:noFill/>
            <a:ln w="0">
              <a:noFill/>
            </a:ln>
          </p:spPr>
          <p:style>
            <a:lnRef idx="0">
              <a:scrgbClr r="0" g="0" b="0"/>
            </a:lnRef>
            <a:fillRef idx="0">
              <a:scrgbClr r="0" g="0" b="0"/>
            </a:fillRef>
            <a:effectRef idx="0">
              <a:scrgbClr r="0" g="0" b="0"/>
            </a:effectRef>
            <a:fontRef idx="minor"/>
          </p:style>
          <p:txBody>
            <a:bodyPr lIns="110880" tIns="221760" rIns="110880" bIns="221760" anchor="t">
              <a:noAutofit/>
            </a:bodyPr>
            <a:lstStyle/>
            <a:p>
              <a:pPr algn="ctr">
                <a:tabLst>
                  <a:tab pos="0" algn="l"/>
                </a:tabLst>
              </a:pPr>
              <a:r>
                <a:rPr lang="fr" sz="1600" b="1" spc="-1">
                  <a:solidFill>
                    <a:srgbClr val="FFFFFF"/>
                  </a:solidFill>
                  <a:latin typeface="Arial"/>
                  <a:ea typeface="Arial"/>
                </a:rPr>
                <a:t>S</a:t>
              </a:r>
              <a:endParaRPr lang="fr-FR" sz="1600" spc="-1">
                <a:latin typeface="Arial"/>
              </a:endParaRPr>
            </a:p>
          </p:txBody>
        </p:sp>
      </p:grpSp>
      <p:grpSp>
        <p:nvGrpSpPr>
          <p:cNvPr id="315" name="Google Shape;183;p21"/>
          <p:cNvGrpSpPr/>
          <p:nvPr/>
        </p:nvGrpSpPr>
        <p:grpSpPr>
          <a:xfrm>
            <a:off x="4397280" y="5672640"/>
            <a:ext cx="713760" cy="713760"/>
            <a:chOff x="3297960" y="4254480"/>
            <a:chExt cx="535320" cy="535320"/>
          </a:xfrm>
        </p:grpSpPr>
        <p:pic>
          <p:nvPicPr>
            <p:cNvPr id="316" name="Google Shape;184;p21"/>
            <p:cNvPicPr/>
            <p:nvPr/>
          </p:nvPicPr>
          <p:blipFill>
            <a:blip r:embed="rId7"/>
            <a:stretch/>
          </p:blipFill>
          <p:spPr>
            <a:xfrm>
              <a:off x="3297960" y="4254480"/>
              <a:ext cx="535320" cy="535320"/>
            </a:xfrm>
            <a:prstGeom prst="rect">
              <a:avLst/>
            </a:prstGeom>
            <a:ln w="0">
              <a:noFill/>
            </a:ln>
          </p:spPr>
        </p:pic>
        <p:sp>
          <p:nvSpPr>
            <p:cNvPr id="317" name="Google Shape;185;p21"/>
            <p:cNvSpPr/>
            <p:nvPr/>
          </p:nvSpPr>
          <p:spPr>
            <a:xfrm>
              <a:off x="3428280" y="4311720"/>
              <a:ext cx="213120" cy="214200"/>
            </a:xfrm>
            <a:prstGeom prst="rect">
              <a:avLst/>
            </a:prstGeom>
            <a:noFill/>
            <a:ln w="0">
              <a:noFill/>
            </a:ln>
          </p:spPr>
          <p:style>
            <a:lnRef idx="0">
              <a:scrgbClr r="0" g="0" b="0"/>
            </a:lnRef>
            <a:fillRef idx="0">
              <a:scrgbClr r="0" g="0" b="0"/>
            </a:fillRef>
            <a:effectRef idx="0">
              <a:scrgbClr r="0" g="0" b="0"/>
            </a:effectRef>
            <a:fontRef idx="minor"/>
          </p:style>
          <p:txBody>
            <a:bodyPr lIns="110880" tIns="221760" rIns="110880" bIns="221760" anchor="t">
              <a:noAutofit/>
            </a:bodyPr>
            <a:lstStyle/>
            <a:p>
              <a:pPr algn="ctr">
                <a:tabLst>
                  <a:tab pos="0" algn="l"/>
                </a:tabLst>
              </a:pPr>
              <a:r>
                <a:rPr lang="fr" sz="1600" b="1" spc="-1">
                  <a:solidFill>
                    <a:srgbClr val="FFFFFF"/>
                  </a:solidFill>
                  <a:latin typeface="Arial"/>
                  <a:ea typeface="Arial"/>
                </a:rPr>
                <a:t>S</a:t>
              </a:r>
              <a:endParaRPr lang="fr-FR" sz="1600" spc="-1">
                <a:latin typeface="Arial"/>
              </a:endParaRPr>
            </a:p>
          </p:txBody>
        </p:sp>
      </p:grpSp>
      <p:grpSp>
        <p:nvGrpSpPr>
          <p:cNvPr id="318" name="Google Shape;186;p21"/>
          <p:cNvGrpSpPr/>
          <p:nvPr/>
        </p:nvGrpSpPr>
        <p:grpSpPr>
          <a:xfrm>
            <a:off x="130080" y="5672640"/>
            <a:ext cx="713760" cy="713760"/>
            <a:chOff x="97560" y="4254480"/>
            <a:chExt cx="535320" cy="535320"/>
          </a:xfrm>
        </p:grpSpPr>
        <p:pic>
          <p:nvPicPr>
            <p:cNvPr id="319" name="Google Shape;187;p21"/>
            <p:cNvPicPr/>
            <p:nvPr/>
          </p:nvPicPr>
          <p:blipFill>
            <a:blip r:embed="rId7"/>
            <a:stretch/>
          </p:blipFill>
          <p:spPr>
            <a:xfrm>
              <a:off x="97560" y="4254480"/>
              <a:ext cx="535320" cy="535320"/>
            </a:xfrm>
            <a:prstGeom prst="rect">
              <a:avLst/>
            </a:prstGeom>
            <a:ln w="0">
              <a:noFill/>
            </a:ln>
          </p:spPr>
        </p:pic>
        <p:sp>
          <p:nvSpPr>
            <p:cNvPr id="320" name="Google Shape;188;p21"/>
            <p:cNvSpPr/>
            <p:nvPr/>
          </p:nvSpPr>
          <p:spPr>
            <a:xfrm>
              <a:off x="227880" y="4311720"/>
              <a:ext cx="213120" cy="214200"/>
            </a:xfrm>
            <a:prstGeom prst="rect">
              <a:avLst/>
            </a:prstGeom>
            <a:noFill/>
            <a:ln w="0">
              <a:noFill/>
            </a:ln>
          </p:spPr>
          <p:style>
            <a:lnRef idx="0">
              <a:scrgbClr r="0" g="0" b="0"/>
            </a:lnRef>
            <a:fillRef idx="0">
              <a:scrgbClr r="0" g="0" b="0"/>
            </a:fillRef>
            <a:effectRef idx="0">
              <a:scrgbClr r="0" g="0" b="0"/>
            </a:effectRef>
            <a:fontRef idx="minor"/>
          </p:style>
          <p:txBody>
            <a:bodyPr lIns="110880" tIns="221760" rIns="110880" bIns="221760" anchor="t">
              <a:noAutofit/>
            </a:bodyPr>
            <a:lstStyle/>
            <a:p>
              <a:pPr algn="ctr">
                <a:tabLst>
                  <a:tab pos="0" algn="l"/>
                </a:tabLst>
              </a:pPr>
              <a:r>
                <a:rPr lang="fr" sz="1600" b="1" spc="-1">
                  <a:solidFill>
                    <a:srgbClr val="FFFFFF"/>
                  </a:solidFill>
                  <a:latin typeface="Arial"/>
                  <a:ea typeface="Arial"/>
                </a:rPr>
                <a:t>S</a:t>
              </a:r>
              <a:endParaRPr lang="fr-FR" sz="1600" spc="-1">
                <a:latin typeface="Arial"/>
              </a:endParaRPr>
            </a:p>
          </p:txBody>
        </p:sp>
      </p:grpSp>
      <p:grpSp>
        <p:nvGrpSpPr>
          <p:cNvPr id="321" name="Google Shape;189;p21"/>
          <p:cNvGrpSpPr/>
          <p:nvPr/>
        </p:nvGrpSpPr>
        <p:grpSpPr>
          <a:xfrm>
            <a:off x="2244960" y="5672640"/>
            <a:ext cx="713760" cy="713760"/>
            <a:chOff x="1683720" y="4254480"/>
            <a:chExt cx="535320" cy="535320"/>
          </a:xfrm>
        </p:grpSpPr>
        <p:pic>
          <p:nvPicPr>
            <p:cNvPr id="322" name="Google Shape;190;p21"/>
            <p:cNvPicPr/>
            <p:nvPr/>
          </p:nvPicPr>
          <p:blipFill>
            <a:blip r:embed="rId7"/>
            <a:stretch/>
          </p:blipFill>
          <p:spPr>
            <a:xfrm>
              <a:off x="1683720" y="4254480"/>
              <a:ext cx="535320" cy="535320"/>
            </a:xfrm>
            <a:prstGeom prst="rect">
              <a:avLst/>
            </a:prstGeom>
            <a:ln w="0">
              <a:noFill/>
            </a:ln>
          </p:spPr>
        </p:pic>
        <p:sp>
          <p:nvSpPr>
            <p:cNvPr id="323" name="Google Shape;191;p21"/>
            <p:cNvSpPr/>
            <p:nvPr/>
          </p:nvSpPr>
          <p:spPr>
            <a:xfrm>
              <a:off x="1814040" y="4311720"/>
              <a:ext cx="213120" cy="214200"/>
            </a:xfrm>
            <a:prstGeom prst="rect">
              <a:avLst/>
            </a:prstGeom>
            <a:noFill/>
            <a:ln w="0">
              <a:noFill/>
            </a:ln>
          </p:spPr>
          <p:style>
            <a:lnRef idx="0">
              <a:scrgbClr r="0" g="0" b="0"/>
            </a:lnRef>
            <a:fillRef idx="0">
              <a:scrgbClr r="0" g="0" b="0"/>
            </a:fillRef>
            <a:effectRef idx="0">
              <a:scrgbClr r="0" g="0" b="0"/>
            </a:effectRef>
            <a:fontRef idx="minor"/>
          </p:style>
          <p:txBody>
            <a:bodyPr lIns="110880" tIns="221760" rIns="110880" bIns="221760" anchor="t">
              <a:noAutofit/>
            </a:bodyPr>
            <a:lstStyle/>
            <a:p>
              <a:pPr algn="ctr">
                <a:tabLst>
                  <a:tab pos="0" algn="l"/>
                </a:tabLst>
              </a:pPr>
              <a:r>
                <a:rPr lang="fr" sz="1600" b="1" spc="-1">
                  <a:solidFill>
                    <a:srgbClr val="FFFFFF"/>
                  </a:solidFill>
                  <a:latin typeface="Arial"/>
                  <a:ea typeface="Arial"/>
                </a:rPr>
                <a:t>S</a:t>
              </a:r>
              <a:endParaRPr lang="fr-FR" sz="1600" spc="-1">
                <a:latin typeface="Arial"/>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 name="Google Shape;349;p33"/>
          <p:cNvPicPr/>
          <p:nvPr/>
        </p:nvPicPr>
        <p:blipFill>
          <a:blip r:embed="rId2"/>
          <a:srcRect l="2381"/>
          <a:stretch/>
        </p:blipFill>
        <p:spPr>
          <a:xfrm rot="21438600">
            <a:off x="0" y="2483040"/>
            <a:ext cx="3047040" cy="2209920"/>
          </a:xfrm>
          <a:prstGeom prst="rect">
            <a:avLst/>
          </a:prstGeom>
          <a:ln w="0">
            <a:noFill/>
          </a:ln>
        </p:spPr>
      </p:pic>
      <p:sp>
        <p:nvSpPr>
          <p:cNvPr id="325" name="Google Shape;350;p33"/>
          <p:cNvSpPr/>
          <p:nvPr/>
        </p:nvSpPr>
        <p:spPr>
          <a:xfrm>
            <a:off x="8530080" y="73440"/>
            <a:ext cx="3598560" cy="6703200"/>
          </a:xfrm>
          <a:prstGeom prst="roundRect">
            <a:avLst>
              <a:gd name="adj" fmla="val 16667"/>
            </a:avLst>
          </a:prstGeom>
          <a:gradFill rotWithShape="0">
            <a:gsLst>
              <a:gs pos="0">
                <a:srgbClr val="FFFFFF"/>
              </a:gs>
              <a:gs pos="68000">
                <a:srgbClr val="FFF2CC"/>
              </a:gs>
              <a:gs pos="100000">
                <a:srgbClr val="FFF2CC"/>
              </a:gs>
            </a:gsLst>
            <a:path path="circle">
              <a:fillToRect l="50000" t="50000" r="50000" b="50000"/>
            </a:path>
          </a:gradFill>
          <a:ln w="9525">
            <a:solidFill>
              <a:srgbClr val="44546A"/>
            </a:solidFill>
            <a:round/>
          </a:ln>
        </p:spPr>
        <p:style>
          <a:lnRef idx="0">
            <a:scrgbClr r="0" g="0" b="0"/>
          </a:lnRef>
          <a:fillRef idx="0">
            <a:scrgbClr r="0" g="0" b="0"/>
          </a:fillRef>
          <a:effectRef idx="0">
            <a:scrgbClr r="0" g="0" b="0"/>
          </a:effectRef>
          <a:fontRef idx="minor"/>
        </p:style>
      </p:sp>
      <p:pic>
        <p:nvPicPr>
          <p:cNvPr id="326" name="Google Shape;351;p33"/>
          <p:cNvPicPr/>
          <p:nvPr/>
        </p:nvPicPr>
        <p:blipFill>
          <a:blip r:embed="rId3"/>
          <a:stretch/>
        </p:blipFill>
        <p:spPr>
          <a:xfrm>
            <a:off x="8820960" y="4684320"/>
            <a:ext cx="1321920" cy="471840"/>
          </a:xfrm>
          <a:prstGeom prst="rect">
            <a:avLst/>
          </a:prstGeom>
          <a:ln w="0">
            <a:noFill/>
          </a:ln>
        </p:spPr>
      </p:pic>
      <p:pic>
        <p:nvPicPr>
          <p:cNvPr id="327" name="Google Shape;352;p33"/>
          <p:cNvPicPr/>
          <p:nvPr/>
        </p:nvPicPr>
        <p:blipFill>
          <a:blip r:embed="rId4"/>
          <a:stretch/>
        </p:blipFill>
        <p:spPr>
          <a:xfrm>
            <a:off x="9188160" y="3971520"/>
            <a:ext cx="587520" cy="681600"/>
          </a:xfrm>
          <a:prstGeom prst="rect">
            <a:avLst/>
          </a:prstGeom>
          <a:ln w="0">
            <a:noFill/>
          </a:ln>
        </p:spPr>
      </p:pic>
      <p:grpSp>
        <p:nvGrpSpPr>
          <p:cNvPr id="328" name="Google Shape;353;p33"/>
          <p:cNvGrpSpPr/>
          <p:nvPr/>
        </p:nvGrpSpPr>
        <p:grpSpPr>
          <a:xfrm>
            <a:off x="9764160" y="194400"/>
            <a:ext cx="1760160" cy="1649760"/>
            <a:chOff x="7323120" y="145800"/>
            <a:chExt cx="1320120" cy="1237320"/>
          </a:xfrm>
        </p:grpSpPr>
        <p:pic>
          <p:nvPicPr>
            <p:cNvPr id="329" name="Google Shape;354;p33"/>
            <p:cNvPicPr/>
            <p:nvPr/>
          </p:nvPicPr>
          <p:blipFill>
            <a:blip r:embed="rId5"/>
            <a:stretch/>
          </p:blipFill>
          <p:spPr>
            <a:xfrm>
              <a:off x="7505280" y="145800"/>
              <a:ext cx="888480" cy="888480"/>
            </a:xfrm>
            <a:prstGeom prst="rect">
              <a:avLst/>
            </a:prstGeom>
            <a:ln w="0">
              <a:noFill/>
            </a:ln>
          </p:spPr>
        </p:pic>
        <p:sp>
          <p:nvSpPr>
            <p:cNvPr id="330" name="Google Shape;355;p33"/>
            <p:cNvSpPr/>
            <p:nvPr/>
          </p:nvSpPr>
          <p:spPr>
            <a:xfrm>
              <a:off x="7323120" y="919800"/>
              <a:ext cx="1320120" cy="463320"/>
            </a:xfrm>
            <a:prstGeom prst="rect">
              <a:avLst/>
            </a:prstGeom>
            <a:noFill/>
            <a:ln w="0">
              <a:noFill/>
            </a:ln>
          </p:spPr>
          <p:style>
            <a:lnRef idx="0">
              <a:scrgbClr r="0" g="0" b="0"/>
            </a:lnRef>
            <a:fillRef idx="0">
              <a:scrgbClr r="0" g="0" b="0"/>
            </a:fillRef>
            <a:effectRef idx="0">
              <a:scrgbClr r="0" g="0" b="0"/>
            </a:effectRef>
            <a:fontRef idx="minor"/>
          </p:style>
          <p:txBody>
            <a:bodyPr tIns="121920" bIns="121920" anchor="t">
              <a:noAutofit/>
            </a:bodyPr>
            <a:lstStyle/>
            <a:p>
              <a:pPr>
                <a:tabLst>
                  <a:tab pos="0" algn="l"/>
                </a:tabLst>
              </a:pPr>
              <a:r>
                <a:rPr lang="fr" sz="1867" spc="-1">
                  <a:solidFill>
                    <a:srgbClr val="000000"/>
                  </a:solidFill>
                  <a:latin typeface="Arial"/>
                  <a:ea typeface="Arial"/>
                </a:rPr>
                <a:t>Expert users</a:t>
              </a:r>
              <a:endParaRPr lang="fr-FR" sz="1867" spc="-1">
                <a:latin typeface="Arial"/>
              </a:endParaRPr>
            </a:p>
          </p:txBody>
        </p:sp>
      </p:grpSp>
      <p:grpSp>
        <p:nvGrpSpPr>
          <p:cNvPr id="331" name="Google Shape;356;p33"/>
          <p:cNvGrpSpPr/>
          <p:nvPr/>
        </p:nvGrpSpPr>
        <p:grpSpPr>
          <a:xfrm>
            <a:off x="9108000" y="4885920"/>
            <a:ext cx="2694240" cy="1802880"/>
            <a:chOff x="6831000" y="3664440"/>
            <a:chExt cx="2020680" cy="1352160"/>
          </a:xfrm>
        </p:grpSpPr>
        <p:pic>
          <p:nvPicPr>
            <p:cNvPr id="332" name="Google Shape;357;p33"/>
            <p:cNvPicPr/>
            <p:nvPr/>
          </p:nvPicPr>
          <p:blipFill>
            <a:blip r:embed="rId6"/>
            <a:stretch/>
          </p:blipFill>
          <p:spPr>
            <a:xfrm>
              <a:off x="7857720" y="3664440"/>
              <a:ext cx="888480" cy="888480"/>
            </a:xfrm>
            <a:prstGeom prst="rect">
              <a:avLst/>
            </a:prstGeom>
            <a:ln w="0">
              <a:noFill/>
            </a:ln>
          </p:spPr>
        </p:pic>
        <p:sp>
          <p:nvSpPr>
            <p:cNvPr id="333" name="Google Shape;358;p33"/>
            <p:cNvSpPr/>
            <p:nvPr/>
          </p:nvSpPr>
          <p:spPr>
            <a:xfrm>
              <a:off x="6831000" y="4553280"/>
              <a:ext cx="2020680" cy="463320"/>
            </a:xfrm>
            <a:prstGeom prst="rect">
              <a:avLst/>
            </a:prstGeom>
            <a:noFill/>
            <a:ln w="0">
              <a:noFill/>
            </a:ln>
          </p:spPr>
          <p:style>
            <a:lnRef idx="0">
              <a:scrgbClr r="0" g="0" b="0"/>
            </a:lnRef>
            <a:fillRef idx="0">
              <a:scrgbClr r="0" g="0" b="0"/>
            </a:fillRef>
            <a:effectRef idx="0">
              <a:scrgbClr r="0" g="0" b="0"/>
            </a:effectRef>
            <a:fontRef idx="minor"/>
          </p:style>
          <p:txBody>
            <a:bodyPr tIns="121920" bIns="121920" anchor="t">
              <a:noAutofit/>
            </a:bodyPr>
            <a:lstStyle/>
            <a:p>
              <a:pPr algn="r">
                <a:tabLst>
                  <a:tab pos="0" algn="l"/>
                </a:tabLst>
              </a:pPr>
              <a:r>
                <a:rPr lang="fr" sz="1867" spc="-1">
                  <a:solidFill>
                    <a:srgbClr val="000000"/>
                  </a:solidFill>
                  <a:latin typeface="Arial"/>
                  <a:ea typeface="Arial"/>
                </a:rPr>
                <a:t>Non-expert users</a:t>
              </a:r>
              <a:endParaRPr lang="fr-FR" sz="1867" spc="-1">
                <a:latin typeface="Arial"/>
              </a:endParaRPr>
            </a:p>
          </p:txBody>
        </p:sp>
      </p:grpSp>
      <p:sp>
        <p:nvSpPr>
          <p:cNvPr id="334" name="Google Shape;359;p33"/>
          <p:cNvSpPr/>
          <p:nvPr/>
        </p:nvSpPr>
        <p:spPr>
          <a:xfrm rot="10800000" flipH="1">
            <a:off x="6655680" y="4312800"/>
            <a:ext cx="2532480" cy="5760"/>
          </a:xfrm>
          <a:custGeom>
            <a:avLst/>
            <a:gdLst/>
            <a:ahLst/>
            <a:cxnLst/>
            <a:rect l="l" t="t" r="r" b="b"/>
            <a:pathLst>
              <a:path w="21600" h="21600">
                <a:moveTo>
                  <a:pt x="0" y="0"/>
                </a:moveTo>
                <a:lnTo>
                  <a:pt x="21600" y="21600"/>
                </a:lnTo>
              </a:path>
            </a:pathLst>
          </a:custGeom>
          <a:noFill/>
          <a:ln w="9525">
            <a:solidFill>
              <a:srgbClr val="44546A"/>
            </a:solidFill>
            <a:prstDash val="dash"/>
            <a:round/>
            <a:tailEnd type="triangle" w="med" len="med"/>
          </a:ln>
        </p:spPr>
        <p:style>
          <a:lnRef idx="0">
            <a:scrgbClr r="0" g="0" b="0"/>
          </a:lnRef>
          <a:fillRef idx="0">
            <a:scrgbClr r="0" g="0" b="0"/>
          </a:fillRef>
          <a:effectRef idx="0">
            <a:scrgbClr r="0" g="0" b="0"/>
          </a:effectRef>
          <a:fontRef idx="minor"/>
        </p:style>
      </p:sp>
      <p:sp>
        <p:nvSpPr>
          <p:cNvPr id="335" name="Google Shape;361;p33"/>
          <p:cNvSpPr/>
          <p:nvPr/>
        </p:nvSpPr>
        <p:spPr>
          <a:xfrm>
            <a:off x="6655680" y="4318560"/>
            <a:ext cx="2165280" cy="600960"/>
          </a:xfrm>
          <a:custGeom>
            <a:avLst/>
            <a:gdLst/>
            <a:ahLst/>
            <a:cxnLst/>
            <a:rect l="l" t="t" r="r" b="b"/>
            <a:pathLst>
              <a:path w="21600" h="21600">
                <a:moveTo>
                  <a:pt x="0" y="0"/>
                </a:moveTo>
                <a:lnTo>
                  <a:pt x="21600" y="21600"/>
                </a:lnTo>
              </a:path>
            </a:pathLst>
          </a:custGeom>
          <a:noFill/>
          <a:ln w="9525">
            <a:solidFill>
              <a:srgbClr val="44546A"/>
            </a:solidFill>
            <a:prstDash val="dash"/>
            <a:round/>
            <a:tailEnd type="triangle" w="med" len="med"/>
          </a:ln>
        </p:spPr>
        <p:style>
          <a:lnRef idx="0">
            <a:scrgbClr r="0" g="0" b="0"/>
          </a:lnRef>
          <a:fillRef idx="0">
            <a:scrgbClr r="0" g="0" b="0"/>
          </a:fillRef>
          <a:effectRef idx="0">
            <a:scrgbClr r="0" g="0" b="0"/>
          </a:effectRef>
          <a:fontRef idx="minor"/>
        </p:style>
      </p:sp>
      <p:sp>
        <p:nvSpPr>
          <p:cNvPr id="336" name="Google Shape;362;p33"/>
          <p:cNvSpPr/>
          <p:nvPr/>
        </p:nvSpPr>
        <p:spPr>
          <a:xfrm rot="10800000" flipH="1">
            <a:off x="6656160" y="3176160"/>
            <a:ext cx="2368320" cy="1142400"/>
          </a:xfrm>
          <a:custGeom>
            <a:avLst/>
            <a:gdLst/>
            <a:ahLst/>
            <a:cxnLst/>
            <a:rect l="l" t="t" r="r" b="b"/>
            <a:pathLst>
              <a:path w="21600" h="21600">
                <a:moveTo>
                  <a:pt x="0" y="0"/>
                </a:moveTo>
                <a:lnTo>
                  <a:pt x="21600" y="21600"/>
                </a:lnTo>
              </a:path>
            </a:pathLst>
          </a:custGeom>
          <a:noFill/>
          <a:ln w="9525">
            <a:solidFill>
              <a:srgbClr val="44546A"/>
            </a:solidFill>
            <a:prstDash val="dash"/>
            <a:round/>
            <a:tailEnd type="triangle" w="med" len="med"/>
          </a:ln>
        </p:spPr>
        <p:style>
          <a:lnRef idx="0">
            <a:scrgbClr r="0" g="0" b="0"/>
          </a:lnRef>
          <a:fillRef idx="0">
            <a:scrgbClr r="0" g="0" b="0"/>
          </a:fillRef>
          <a:effectRef idx="0">
            <a:scrgbClr r="0" g="0" b="0"/>
          </a:effectRef>
          <a:fontRef idx="minor"/>
        </p:style>
      </p:sp>
      <p:sp>
        <p:nvSpPr>
          <p:cNvPr id="337" name="Google Shape;364;p33"/>
          <p:cNvSpPr/>
          <p:nvPr/>
        </p:nvSpPr>
        <p:spPr>
          <a:xfrm>
            <a:off x="9776160" y="4312800"/>
            <a:ext cx="761280" cy="610560"/>
          </a:xfrm>
          <a:prstGeom prst="curvedConnector3">
            <a:avLst>
              <a:gd name="adj1" fmla="val 50000"/>
            </a:avLst>
          </a:prstGeom>
          <a:noFill/>
          <a:ln w="9525">
            <a:solidFill>
              <a:srgbClr val="44546A"/>
            </a:solidFill>
            <a:prstDash val="dash"/>
            <a:round/>
            <a:tailEnd type="triangle" w="med" len="med"/>
          </a:ln>
        </p:spPr>
        <p:style>
          <a:lnRef idx="0">
            <a:scrgbClr r="0" g="0" b="0"/>
          </a:lnRef>
          <a:fillRef idx="0">
            <a:scrgbClr r="0" g="0" b="0"/>
          </a:fillRef>
          <a:effectRef idx="0">
            <a:scrgbClr r="0" g="0" b="0"/>
          </a:effectRef>
          <a:fontRef idx="minor"/>
        </p:style>
      </p:sp>
      <p:sp>
        <p:nvSpPr>
          <p:cNvPr id="338" name="Google Shape;365;p33"/>
          <p:cNvSpPr/>
          <p:nvPr/>
        </p:nvSpPr>
        <p:spPr>
          <a:xfrm rot="10800000" flipH="1">
            <a:off x="7449120" y="888960"/>
            <a:ext cx="1745280" cy="12000"/>
          </a:xfrm>
          <a:custGeom>
            <a:avLst/>
            <a:gdLst/>
            <a:ahLst/>
            <a:cxnLst/>
            <a:rect l="l" t="t" r="r" b="b"/>
            <a:pathLst>
              <a:path w="21600" h="21600">
                <a:moveTo>
                  <a:pt x="0" y="0"/>
                </a:moveTo>
                <a:lnTo>
                  <a:pt x="21600" y="21600"/>
                </a:lnTo>
              </a:path>
            </a:pathLst>
          </a:custGeom>
          <a:noFill/>
          <a:ln w="19050">
            <a:solidFill>
              <a:srgbClr val="44546A"/>
            </a:solidFill>
            <a:round/>
            <a:tailEnd type="triangle" w="med" len="med"/>
          </a:ln>
        </p:spPr>
        <p:style>
          <a:lnRef idx="0">
            <a:scrgbClr r="0" g="0" b="0"/>
          </a:lnRef>
          <a:fillRef idx="0">
            <a:scrgbClr r="0" g="0" b="0"/>
          </a:fillRef>
          <a:effectRef idx="0">
            <a:scrgbClr r="0" g="0" b="0"/>
          </a:effectRef>
          <a:fontRef idx="minor"/>
        </p:style>
      </p:sp>
      <p:sp>
        <p:nvSpPr>
          <p:cNvPr id="339" name="Google Shape;366;p33"/>
          <p:cNvSpPr/>
          <p:nvPr/>
        </p:nvSpPr>
        <p:spPr>
          <a:xfrm>
            <a:off x="9730080" y="5092800"/>
            <a:ext cx="684000" cy="480"/>
          </a:xfrm>
          <a:custGeom>
            <a:avLst/>
            <a:gdLst/>
            <a:ahLst/>
            <a:cxnLst/>
            <a:rect l="l" t="t" r="r" b="b"/>
            <a:pathLst>
              <a:path w="21600" h="21600">
                <a:moveTo>
                  <a:pt x="0" y="0"/>
                </a:moveTo>
                <a:lnTo>
                  <a:pt x="21600" y="21600"/>
                </a:lnTo>
              </a:path>
            </a:pathLst>
          </a:custGeom>
          <a:noFill/>
          <a:ln w="9525">
            <a:solidFill>
              <a:srgbClr val="44546A"/>
            </a:solidFill>
            <a:prstDash val="dash"/>
            <a:round/>
            <a:tailEnd type="triangle" w="med" len="med"/>
          </a:ln>
        </p:spPr>
        <p:style>
          <a:lnRef idx="0">
            <a:scrgbClr r="0" g="0" b="0"/>
          </a:lnRef>
          <a:fillRef idx="0">
            <a:scrgbClr r="0" g="0" b="0"/>
          </a:fillRef>
          <a:effectRef idx="0">
            <a:scrgbClr r="0" g="0" b="0"/>
          </a:effectRef>
          <a:fontRef idx="minor"/>
        </p:style>
      </p:sp>
      <p:sp>
        <p:nvSpPr>
          <p:cNvPr id="340" name="Google Shape;367;p33"/>
          <p:cNvSpPr/>
          <p:nvPr/>
        </p:nvSpPr>
        <p:spPr>
          <a:xfrm>
            <a:off x="10346880" y="3175680"/>
            <a:ext cx="530880" cy="1361280"/>
          </a:xfrm>
          <a:prstGeom prst="curvedConnector2">
            <a:avLst/>
          </a:prstGeom>
          <a:noFill/>
          <a:ln w="9525">
            <a:solidFill>
              <a:srgbClr val="44546A"/>
            </a:solidFill>
            <a:prstDash val="dash"/>
            <a:round/>
            <a:tailEnd type="triangle" w="med" len="med"/>
          </a:ln>
        </p:spPr>
        <p:style>
          <a:lnRef idx="0">
            <a:scrgbClr r="0" g="0" b="0"/>
          </a:lnRef>
          <a:fillRef idx="0">
            <a:scrgbClr r="0" g="0" b="0"/>
          </a:fillRef>
          <a:effectRef idx="0">
            <a:scrgbClr r="0" g="0" b="0"/>
          </a:effectRef>
          <a:fontRef idx="minor"/>
        </p:style>
      </p:sp>
      <p:sp>
        <p:nvSpPr>
          <p:cNvPr id="341" name="Google Shape;363;p33"/>
          <p:cNvSpPr/>
          <p:nvPr/>
        </p:nvSpPr>
        <p:spPr>
          <a:xfrm>
            <a:off x="9024480" y="2834880"/>
            <a:ext cx="1321920" cy="681600"/>
          </a:xfrm>
          <a:prstGeom prst="roundRect">
            <a:avLst>
              <a:gd name="adj" fmla="val 16667"/>
            </a:avLst>
          </a:prstGeom>
          <a:solidFill>
            <a:schemeClr val="lt2"/>
          </a:solidFill>
          <a:ln w="9525">
            <a:solidFill>
              <a:srgbClr val="44546A"/>
            </a:solidFill>
            <a:round/>
          </a:ln>
        </p:spPr>
        <p:style>
          <a:lnRef idx="0">
            <a:scrgbClr r="0" g="0" b="0"/>
          </a:lnRef>
          <a:fillRef idx="0">
            <a:scrgbClr r="0" g="0" b="0"/>
          </a:fillRef>
          <a:effectRef idx="0">
            <a:scrgbClr r="0" g="0" b="0"/>
          </a:effectRef>
          <a:fontRef idx="minor"/>
        </p:style>
        <p:txBody>
          <a:bodyPr tIns="121920" bIns="121920" anchor="ctr">
            <a:noAutofit/>
          </a:bodyPr>
          <a:lstStyle/>
          <a:p>
            <a:pPr>
              <a:tabLst>
                <a:tab pos="0" algn="l"/>
              </a:tabLst>
            </a:pPr>
            <a:r>
              <a:rPr lang="fr" sz="1600" spc="-1">
                <a:solidFill>
                  <a:srgbClr val="000000"/>
                </a:solidFill>
                <a:latin typeface="Arial"/>
                <a:ea typeface="Arial"/>
              </a:rPr>
              <a:t>External</a:t>
            </a:r>
            <a:endParaRPr lang="fr-FR" sz="1600" spc="-1">
              <a:latin typeface="Arial"/>
            </a:endParaRPr>
          </a:p>
          <a:p>
            <a:pPr>
              <a:tabLst>
                <a:tab pos="0" algn="l"/>
              </a:tabLst>
            </a:pPr>
            <a:r>
              <a:rPr lang="fr" sz="1600" spc="-1">
                <a:solidFill>
                  <a:srgbClr val="000000"/>
                </a:solidFill>
                <a:latin typeface="Arial"/>
                <a:ea typeface="Arial"/>
              </a:rPr>
              <a:t>databases</a:t>
            </a:r>
            <a:endParaRPr lang="fr-FR" sz="1600" spc="-1">
              <a:latin typeface="Arial"/>
            </a:endParaRPr>
          </a:p>
        </p:txBody>
      </p:sp>
      <p:grpSp>
        <p:nvGrpSpPr>
          <p:cNvPr id="342" name="Google Shape;368;p33"/>
          <p:cNvGrpSpPr/>
          <p:nvPr/>
        </p:nvGrpSpPr>
        <p:grpSpPr>
          <a:xfrm>
            <a:off x="6003360" y="3133920"/>
            <a:ext cx="1255680" cy="1339200"/>
            <a:chOff x="4502520" y="2350440"/>
            <a:chExt cx="941760" cy="1004400"/>
          </a:xfrm>
        </p:grpSpPr>
        <p:pic>
          <p:nvPicPr>
            <p:cNvPr id="343" name="Google Shape;360;p33"/>
            <p:cNvPicPr/>
            <p:nvPr/>
          </p:nvPicPr>
          <p:blipFill>
            <a:blip r:embed="rId7"/>
            <a:stretch/>
          </p:blipFill>
          <p:spPr>
            <a:xfrm>
              <a:off x="4547160" y="2350440"/>
              <a:ext cx="888480" cy="888480"/>
            </a:xfrm>
            <a:prstGeom prst="rect">
              <a:avLst/>
            </a:prstGeom>
            <a:ln w="0">
              <a:noFill/>
            </a:ln>
          </p:spPr>
        </p:pic>
        <p:sp>
          <p:nvSpPr>
            <p:cNvPr id="344" name="Google Shape;369;p33"/>
            <p:cNvSpPr/>
            <p:nvPr/>
          </p:nvSpPr>
          <p:spPr>
            <a:xfrm>
              <a:off x="4502520" y="2576160"/>
              <a:ext cx="941760" cy="778680"/>
            </a:xfrm>
            <a:prstGeom prst="rect">
              <a:avLst/>
            </a:prstGeom>
            <a:noFill/>
            <a:ln w="0">
              <a:noFill/>
            </a:ln>
          </p:spPr>
          <p:style>
            <a:lnRef idx="0">
              <a:scrgbClr r="0" g="0" b="0"/>
            </a:lnRef>
            <a:fillRef idx="0">
              <a:scrgbClr r="0" g="0" b="0"/>
            </a:fillRef>
            <a:effectRef idx="0">
              <a:scrgbClr r="0" g="0" b="0"/>
            </a:effectRef>
            <a:fontRef idx="minor"/>
          </p:style>
          <p:txBody>
            <a:bodyPr tIns="121920" bIns="121920" anchor="t">
              <a:noAutofit/>
            </a:bodyPr>
            <a:lstStyle/>
            <a:p>
              <a:pPr algn="ctr">
                <a:tabLst>
                  <a:tab pos="0" algn="l"/>
                </a:tabLst>
              </a:pPr>
              <a:r>
                <a:rPr lang="fr" sz="1600" spc="-1">
                  <a:solidFill>
                    <a:srgbClr val="000000"/>
                  </a:solidFill>
                  <a:latin typeface="Arial"/>
                  <a:ea typeface="Arial"/>
                </a:rPr>
                <a:t>metadata catalogue</a:t>
              </a:r>
              <a:endParaRPr lang="fr-FR" sz="1600" spc="-1">
                <a:latin typeface="Arial"/>
              </a:endParaRPr>
            </a:p>
          </p:txBody>
        </p:sp>
      </p:grpSp>
      <p:sp>
        <p:nvSpPr>
          <p:cNvPr id="345" name="Google Shape;370;p33"/>
          <p:cNvSpPr/>
          <p:nvPr/>
        </p:nvSpPr>
        <p:spPr>
          <a:xfrm rot="10800000" flipH="1">
            <a:off x="6655680" y="1536000"/>
            <a:ext cx="3108480" cy="1597920"/>
          </a:xfrm>
          <a:custGeom>
            <a:avLst/>
            <a:gdLst/>
            <a:ahLst/>
            <a:cxnLst/>
            <a:rect l="l" t="t" r="r" b="b"/>
            <a:pathLst>
              <a:path w="21600" h="21600">
                <a:moveTo>
                  <a:pt x="0" y="0"/>
                </a:moveTo>
                <a:lnTo>
                  <a:pt x="21600" y="21600"/>
                </a:lnTo>
              </a:path>
            </a:pathLst>
          </a:custGeom>
          <a:noFill/>
          <a:ln w="9525">
            <a:solidFill>
              <a:srgbClr val="44546A"/>
            </a:solidFill>
            <a:prstDash val="dash"/>
            <a:round/>
            <a:tailEnd type="triangle" w="med" len="med"/>
          </a:ln>
        </p:spPr>
        <p:style>
          <a:lnRef idx="0">
            <a:scrgbClr r="0" g="0" b="0"/>
          </a:lnRef>
          <a:fillRef idx="0">
            <a:scrgbClr r="0" g="0" b="0"/>
          </a:fillRef>
          <a:effectRef idx="0">
            <a:scrgbClr r="0" g="0" b="0"/>
          </a:effectRef>
          <a:fontRef idx="minor"/>
        </p:style>
      </p:sp>
      <p:sp>
        <p:nvSpPr>
          <p:cNvPr id="346" name="Google Shape;371;p33"/>
          <p:cNvSpPr/>
          <p:nvPr/>
        </p:nvSpPr>
        <p:spPr>
          <a:xfrm>
            <a:off x="8724000" y="1884480"/>
            <a:ext cx="1760160" cy="681600"/>
          </a:xfrm>
          <a:prstGeom prst="rect">
            <a:avLst/>
          </a:prstGeom>
          <a:noFill/>
          <a:ln w="0">
            <a:noFill/>
          </a:ln>
        </p:spPr>
        <p:style>
          <a:lnRef idx="0">
            <a:scrgbClr r="0" g="0" b="0"/>
          </a:lnRef>
          <a:fillRef idx="0">
            <a:scrgbClr r="0" g="0" b="0"/>
          </a:fillRef>
          <a:effectRef idx="0">
            <a:scrgbClr r="0" g="0" b="0"/>
          </a:effectRef>
          <a:fontRef idx="minor"/>
        </p:style>
        <p:txBody>
          <a:bodyPr tIns="121920" bIns="121920" anchor="t">
            <a:noAutofit/>
          </a:bodyPr>
          <a:lstStyle/>
          <a:p>
            <a:pPr>
              <a:tabLst>
                <a:tab pos="0" algn="l"/>
              </a:tabLst>
            </a:pPr>
            <a:r>
              <a:rPr lang="fr" sz="1467" spc="-1">
                <a:solidFill>
                  <a:srgbClr val="000000"/>
                </a:solidFill>
                <a:latin typeface="Arial"/>
                <a:ea typeface="Arial"/>
              </a:rPr>
              <a:t>Web-browser</a:t>
            </a:r>
            <a:endParaRPr lang="fr-FR" sz="1467" spc="-1">
              <a:latin typeface="Arial"/>
            </a:endParaRPr>
          </a:p>
          <a:p>
            <a:pPr>
              <a:tabLst>
                <a:tab pos="0" algn="l"/>
              </a:tabLst>
            </a:pPr>
            <a:r>
              <a:rPr lang="fr" sz="1467" spc="-1">
                <a:solidFill>
                  <a:srgbClr val="000000"/>
                </a:solidFill>
                <a:latin typeface="Arial"/>
                <a:ea typeface="Arial"/>
              </a:rPr>
              <a:t>or API</a:t>
            </a:r>
            <a:endParaRPr lang="fr-FR" sz="1467" spc="-1">
              <a:latin typeface="Arial"/>
            </a:endParaRPr>
          </a:p>
        </p:txBody>
      </p:sp>
      <p:grpSp>
        <p:nvGrpSpPr>
          <p:cNvPr id="347" name="Google Shape;372;p33"/>
          <p:cNvGrpSpPr/>
          <p:nvPr/>
        </p:nvGrpSpPr>
        <p:grpSpPr>
          <a:xfrm>
            <a:off x="5603520" y="528000"/>
            <a:ext cx="2123520" cy="1726560"/>
            <a:chOff x="4202640" y="396000"/>
            <a:chExt cx="1592640" cy="1294920"/>
          </a:xfrm>
        </p:grpSpPr>
        <p:sp>
          <p:nvSpPr>
            <p:cNvPr id="348" name="Google Shape;373;p33"/>
            <p:cNvSpPr/>
            <p:nvPr/>
          </p:nvSpPr>
          <p:spPr>
            <a:xfrm>
              <a:off x="4497840" y="453600"/>
              <a:ext cx="991440" cy="1237320"/>
            </a:xfrm>
            <a:prstGeom prst="roundRect">
              <a:avLst>
                <a:gd name="adj" fmla="val 16667"/>
              </a:avLst>
            </a:prstGeom>
            <a:solidFill>
              <a:schemeClr val="lt2"/>
            </a:solidFill>
            <a:ln w="9525">
              <a:solidFill>
                <a:srgbClr val="44546A"/>
              </a:solidFill>
              <a:round/>
            </a:ln>
          </p:spPr>
          <p:style>
            <a:lnRef idx="0">
              <a:scrgbClr r="0" g="0" b="0"/>
            </a:lnRef>
            <a:fillRef idx="0">
              <a:scrgbClr r="0" g="0" b="0"/>
            </a:fillRef>
            <a:effectRef idx="0">
              <a:scrgbClr r="0" g="0" b="0"/>
            </a:effectRef>
            <a:fontRef idx="minor"/>
          </p:style>
        </p:sp>
        <p:pic>
          <p:nvPicPr>
            <p:cNvPr id="349" name="Google Shape;374;p33"/>
            <p:cNvPicPr/>
            <p:nvPr/>
          </p:nvPicPr>
          <p:blipFill>
            <a:blip r:embed="rId8"/>
            <a:stretch/>
          </p:blipFill>
          <p:spPr>
            <a:xfrm>
              <a:off x="4617360" y="716040"/>
              <a:ext cx="752400" cy="752400"/>
            </a:xfrm>
            <a:prstGeom prst="rect">
              <a:avLst/>
            </a:prstGeom>
            <a:ln w="0">
              <a:noFill/>
            </a:ln>
          </p:spPr>
        </p:pic>
        <p:sp>
          <p:nvSpPr>
            <p:cNvPr id="350" name="Google Shape;375;p33"/>
            <p:cNvSpPr/>
            <p:nvPr/>
          </p:nvSpPr>
          <p:spPr>
            <a:xfrm>
              <a:off x="4202640" y="396000"/>
              <a:ext cx="1569600" cy="311760"/>
            </a:xfrm>
            <a:prstGeom prst="rect">
              <a:avLst/>
            </a:prstGeom>
            <a:noFill/>
            <a:ln w="0">
              <a:noFill/>
            </a:ln>
          </p:spPr>
          <p:style>
            <a:lnRef idx="0">
              <a:scrgbClr r="0" g="0" b="0"/>
            </a:lnRef>
            <a:fillRef idx="0">
              <a:scrgbClr r="0" g="0" b="0"/>
            </a:fillRef>
            <a:effectRef idx="0">
              <a:scrgbClr r="0" g="0" b="0"/>
            </a:effectRef>
            <a:fontRef idx="minor"/>
          </p:style>
          <p:txBody>
            <a:bodyPr tIns="243840" bIns="243840" anchor="t">
              <a:noAutofit/>
            </a:bodyPr>
            <a:lstStyle/>
            <a:p>
              <a:pPr algn="ctr">
                <a:tabLst>
                  <a:tab pos="0" algn="l"/>
                </a:tabLst>
              </a:pPr>
              <a:r>
                <a:rPr lang="fr" sz="1600" spc="-1">
                  <a:solidFill>
                    <a:srgbClr val="000000"/>
                  </a:solidFill>
                  <a:latin typeface="Arial"/>
                  <a:ea typeface="Arial"/>
                </a:rPr>
                <a:t>data analysis</a:t>
              </a:r>
              <a:endParaRPr lang="fr-FR" sz="1600" spc="-1">
                <a:latin typeface="Arial"/>
              </a:endParaRPr>
            </a:p>
          </p:txBody>
        </p:sp>
        <p:sp>
          <p:nvSpPr>
            <p:cNvPr id="351" name="Google Shape;376;p33"/>
            <p:cNvSpPr/>
            <p:nvPr/>
          </p:nvSpPr>
          <p:spPr>
            <a:xfrm>
              <a:off x="4225680" y="1356840"/>
              <a:ext cx="1569600" cy="311760"/>
            </a:xfrm>
            <a:prstGeom prst="rect">
              <a:avLst/>
            </a:prstGeom>
            <a:noFill/>
            <a:ln w="0">
              <a:noFill/>
            </a:ln>
          </p:spPr>
          <p:style>
            <a:lnRef idx="0">
              <a:scrgbClr r="0" g="0" b="0"/>
            </a:lnRef>
            <a:fillRef idx="0">
              <a:scrgbClr r="0" g="0" b="0"/>
            </a:fillRef>
            <a:effectRef idx="0">
              <a:scrgbClr r="0" g="0" b="0"/>
            </a:effectRef>
            <a:fontRef idx="minor"/>
          </p:style>
          <p:txBody>
            <a:bodyPr tIns="243840" bIns="243840" anchor="t">
              <a:noAutofit/>
            </a:bodyPr>
            <a:lstStyle/>
            <a:p>
              <a:pPr algn="ctr">
                <a:tabLst>
                  <a:tab pos="0" algn="l"/>
                </a:tabLst>
              </a:pPr>
              <a:r>
                <a:rPr lang="fr" sz="1600" spc="-1">
                  <a:solidFill>
                    <a:srgbClr val="000000"/>
                  </a:solidFill>
                  <a:latin typeface="Arial"/>
                  <a:ea typeface="Arial"/>
                </a:rPr>
                <a:t>portal</a:t>
              </a:r>
              <a:endParaRPr lang="fr-FR" sz="1600" spc="-1">
                <a:latin typeface="Arial"/>
              </a:endParaRPr>
            </a:p>
          </p:txBody>
        </p:sp>
      </p:grpSp>
      <p:grpSp>
        <p:nvGrpSpPr>
          <p:cNvPr id="352" name="Google Shape;377;p33"/>
          <p:cNvGrpSpPr/>
          <p:nvPr/>
        </p:nvGrpSpPr>
        <p:grpSpPr>
          <a:xfrm>
            <a:off x="4980480" y="2295840"/>
            <a:ext cx="756480" cy="506880"/>
            <a:chOff x="3735360" y="1721880"/>
            <a:chExt cx="567360" cy="380160"/>
          </a:xfrm>
        </p:grpSpPr>
        <p:sp>
          <p:nvSpPr>
            <p:cNvPr id="353" name="Google Shape;378;p33"/>
            <p:cNvSpPr/>
            <p:nvPr/>
          </p:nvSpPr>
          <p:spPr>
            <a:xfrm rot="3600000">
              <a:off x="3985920" y="1577160"/>
              <a:ext cx="360" cy="578880"/>
            </a:xfrm>
            <a:custGeom>
              <a:avLst/>
              <a:gdLst/>
              <a:ahLst/>
              <a:cxnLst/>
              <a:rect l="l" t="t" r="r" b="b"/>
              <a:pathLst>
                <a:path w="21600" h="21600">
                  <a:moveTo>
                    <a:pt x="0" y="0"/>
                  </a:moveTo>
                  <a:lnTo>
                    <a:pt x="21600" y="21600"/>
                  </a:lnTo>
                </a:path>
              </a:pathLst>
            </a:custGeom>
            <a:noFill/>
            <a:ln w="19050">
              <a:solidFill>
                <a:srgbClr val="44546A"/>
              </a:solidFill>
              <a:round/>
              <a:tailEnd type="triangle" w="med" len="med"/>
            </a:ln>
          </p:spPr>
          <p:style>
            <a:lnRef idx="0">
              <a:scrgbClr r="0" g="0" b="0"/>
            </a:lnRef>
            <a:fillRef idx="0">
              <a:scrgbClr r="0" g="0" b="0"/>
            </a:fillRef>
            <a:effectRef idx="0">
              <a:scrgbClr r="0" g="0" b="0"/>
            </a:effectRef>
            <a:fontRef idx="minor"/>
          </p:style>
        </p:sp>
        <p:sp>
          <p:nvSpPr>
            <p:cNvPr id="354" name="Google Shape;379;p33"/>
            <p:cNvSpPr/>
            <p:nvPr/>
          </p:nvSpPr>
          <p:spPr>
            <a:xfrm rot="3600000">
              <a:off x="4051440" y="1667520"/>
              <a:ext cx="360" cy="578880"/>
            </a:xfrm>
            <a:custGeom>
              <a:avLst/>
              <a:gdLst/>
              <a:ahLst/>
              <a:cxnLst/>
              <a:rect l="l" t="t" r="r" b="b"/>
              <a:pathLst>
                <a:path w="21600" h="21600">
                  <a:moveTo>
                    <a:pt x="0" y="0"/>
                  </a:moveTo>
                  <a:lnTo>
                    <a:pt x="21600" y="21600"/>
                  </a:lnTo>
                </a:path>
              </a:pathLst>
            </a:custGeom>
            <a:noFill/>
            <a:ln w="19050">
              <a:solidFill>
                <a:srgbClr val="44546A"/>
              </a:solidFill>
              <a:round/>
              <a:headEnd type="triangle" w="med" len="med"/>
            </a:ln>
          </p:spPr>
          <p:style>
            <a:lnRef idx="0">
              <a:scrgbClr r="0" g="0" b="0"/>
            </a:lnRef>
            <a:fillRef idx="0">
              <a:scrgbClr r="0" g="0" b="0"/>
            </a:fillRef>
            <a:effectRef idx="0">
              <a:scrgbClr r="0" g="0" b="0"/>
            </a:effectRef>
            <a:fontRef idx="minor"/>
          </p:style>
        </p:sp>
      </p:grpSp>
      <p:sp>
        <p:nvSpPr>
          <p:cNvPr id="355" name="Google Shape;380;p33"/>
          <p:cNvSpPr/>
          <p:nvPr/>
        </p:nvSpPr>
        <p:spPr>
          <a:xfrm>
            <a:off x="2928480" y="3491040"/>
            <a:ext cx="1152960" cy="15840"/>
          </a:xfrm>
          <a:custGeom>
            <a:avLst/>
            <a:gdLst/>
            <a:ahLst/>
            <a:cxnLst/>
            <a:rect l="l" t="t" r="r" b="b"/>
            <a:pathLst>
              <a:path w="21600" h="21600">
                <a:moveTo>
                  <a:pt x="0" y="0"/>
                </a:moveTo>
                <a:lnTo>
                  <a:pt x="21600" y="21600"/>
                </a:lnTo>
              </a:path>
            </a:pathLst>
          </a:custGeom>
          <a:noFill/>
          <a:ln w="19050">
            <a:solidFill>
              <a:srgbClr val="44546A"/>
            </a:solidFill>
            <a:round/>
            <a:tailEnd type="triangle" w="med" len="med"/>
          </a:ln>
        </p:spPr>
        <p:style>
          <a:lnRef idx="0">
            <a:scrgbClr r="0" g="0" b="0"/>
          </a:lnRef>
          <a:fillRef idx="0">
            <a:scrgbClr r="0" g="0" b="0"/>
          </a:fillRef>
          <a:effectRef idx="0">
            <a:scrgbClr r="0" g="0" b="0"/>
          </a:effectRef>
          <a:fontRef idx="minor"/>
        </p:style>
      </p:sp>
      <p:pic>
        <p:nvPicPr>
          <p:cNvPr id="356" name="Google Shape;381;p33"/>
          <p:cNvPicPr/>
          <p:nvPr/>
        </p:nvPicPr>
        <p:blipFill>
          <a:blip r:embed="rId9"/>
          <a:stretch/>
        </p:blipFill>
        <p:spPr>
          <a:xfrm>
            <a:off x="4081920" y="3272160"/>
            <a:ext cx="876960" cy="876960"/>
          </a:xfrm>
          <a:prstGeom prst="rect">
            <a:avLst/>
          </a:prstGeom>
          <a:ln w="0">
            <a:noFill/>
          </a:ln>
        </p:spPr>
      </p:pic>
      <p:sp>
        <p:nvSpPr>
          <p:cNvPr id="357" name="Google Shape;382;p33"/>
          <p:cNvSpPr/>
          <p:nvPr/>
        </p:nvSpPr>
        <p:spPr>
          <a:xfrm>
            <a:off x="4959360" y="3702720"/>
            <a:ext cx="1152960" cy="15840"/>
          </a:xfrm>
          <a:custGeom>
            <a:avLst/>
            <a:gdLst/>
            <a:ahLst/>
            <a:cxnLst/>
            <a:rect l="l" t="t" r="r" b="b"/>
            <a:pathLst>
              <a:path w="21600" h="21600">
                <a:moveTo>
                  <a:pt x="0" y="0"/>
                </a:moveTo>
                <a:lnTo>
                  <a:pt x="21600" y="21600"/>
                </a:lnTo>
              </a:path>
            </a:pathLst>
          </a:custGeom>
          <a:noFill/>
          <a:ln w="9525">
            <a:solidFill>
              <a:srgbClr val="44546A"/>
            </a:solidFill>
            <a:prstDash val="dash"/>
            <a:round/>
            <a:tailEnd type="triangle" w="med" len="med"/>
          </a:ln>
        </p:spPr>
        <p:style>
          <a:lnRef idx="0">
            <a:scrgbClr r="0" g="0" b="0"/>
          </a:lnRef>
          <a:fillRef idx="0">
            <a:scrgbClr r="0" g="0" b="0"/>
          </a:fillRef>
          <a:effectRef idx="0">
            <a:scrgbClr r="0" g="0" b="0"/>
          </a:effectRef>
          <a:fontRef idx="minor"/>
        </p:style>
      </p:sp>
      <p:sp>
        <p:nvSpPr>
          <p:cNvPr id="358" name="Google Shape;383;p33"/>
          <p:cNvSpPr/>
          <p:nvPr/>
        </p:nvSpPr>
        <p:spPr>
          <a:xfrm>
            <a:off x="2913600" y="3898080"/>
            <a:ext cx="1152960" cy="15840"/>
          </a:xfrm>
          <a:custGeom>
            <a:avLst/>
            <a:gdLst/>
            <a:ahLst/>
            <a:cxnLst/>
            <a:rect l="l" t="t" r="r" b="b"/>
            <a:pathLst>
              <a:path w="21600" h="21600">
                <a:moveTo>
                  <a:pt x="0" y="0"/>
                </a:moveTo>
                <a:lnTo>
                  <a:pt x="21600" y="21600"/>
                </a:lnTo>
              </a:path>
            </a:pathLst>
          </a:custGeom>
          <a:noFill/>
          <a:ln w="9525">
            <a:solidFill>
              <a:srgbClr val="44546A"/>
            </a:solidFill>
            <a:prstDash val="dash"/>
            <a:round/>
            <a:tailEnd type="triangle" w="med" len="med"/>
          </a:ln>
        </p:spPr>
        <p:style>
          <a:lnRef idx="0">
            <a:scrgbClr r="0" g="0" b="0"/>
          </a:lnRef>
          <a:fillRef idx="0">
            <a:scrgbClr r="0" g="0" b="0"/>
          </a:fillRef>
          <a:effectRef idx="0">
            <a:scrgbClr r="0" g="0" b="0"/>
          </a:effectRef>
          <a:fontRef idx="minor"/>
        </p:style>
      </p:sp>
      <p:sp>
        <p:nvSpPr>
          <p:cNvPr id="359" name="Google Shape;384;p33"/>
          <p:cNvSpPr/>
          <p:nvPr/>
        </p:nvSpPr>
        <p:spPr>
          <a:xfrm>
            <a:off x="4032480" y="2628000"/>
            <a:ext cx="1003200" cy="787680"/>
          </a:xfrm>
          <a:prstGeom prst="rect">
            <a:avLst/>
          </a:prstGeom>
          <a:noFill/>
          <a:ln w="0">
            <a:noFill/>
          </a:ln>
        </p:spPr>
        <p:style>
          <a:lnRef idx="0">
            <a:scrgbClr r="0" g="0" b="0"/>
          </a:lnRef>
          <a:fillRef idx="0">
            <a:scrgbClr r="0" g="0" b="0"/>
          </a:fillRef>
          <a:effectRef idx="0">
            <a:scrgbClr r="0" g="0" b="0"/>
          </a:effectRef>
          <a:fontRef idx="minor"/>
        </p:style>
        <p:txBody>
          <a:bodyPr tIns="121920" bIns="121920" anchor="t">
            <a:noAutofit/>
          </a:bodyPr>
          <a:lstStyle/>
          <a:p>
            <a:pPr algn="ctr">
              <a:tabLst>
                <a:tab pos="0" algn="l"/>
              </a:tabLst>
            </a:pPr>
            <a:r>
              <a:rPr lang="fr" sz="1600" spc="-1">
                <a:solidFill>
                  <a:srgbClr val="000000"/>
                </a:solidFill>
                <a:latin typeface="Arial"/>
                <a:ea typeface="Arial"/>
              </a:rPr>
              <a:t>data </a:t>
            </a:r>
            <a:endParaRPr lang="fr-FR" sz="1600" spc="-1">
              <a:latin typeface="Arial"/>
            </a:endParaRPr>
          </a:p>
          <a:p>
            <a:pPr algn="ctr">
              <a:tabLst>
                <a:tab pos="0" algn="l"/>
              </a:tabLst>
            </a:pPr>
            <a:r>
              <a:rPr lang="fr" sz="1600" spc="-1">
                <a:solidFill>
                  <a:srgbClr val="000000"/>
                </a:solidFill>
                <a:latin typeface="Arial"/>
                <a:ea typeface="Arial"/>
              </a:rPr>
              <a:t>storage</a:t>
            </a:r>
            <a:endParaRPr lang="fr-FR" sz="1600" spc="-1">
              <a:latin typeface="Arial"/>
            </a:endParaRPr>
          </a:p>
        </p:txBody>
      </p:sp>
      <p:grpSp>
        <p:nvGrpSpPr>
          <p:cNvPr id="360" name="Google Shape;385;p33"/>
          <p:cNvGrpSpPr/>
          <p:nvPr/>
        </p:nvGrpSpPr>
        <p:grpSpPr>
          <a:xfrm>
            <a:off x="2800320" y="2834400"/>
            <a:ext cx="1321920" cy="1790400"/>
            <a:chOff x="2100240" y="2125800"/>
            <a:chExt cx="991440" cy="1342800"/>
          </a:xfrm>
        </p:grpSpPr>
        <p:sp>
          <p:nvSpPr>
            <p:cNvPr id="361" name="Google Shape;386;p33"/>
            <p:cNvSpPr/>
            <p:nvPr/>
          </p:nvSpPr>
          <p:spPr>
            <a:xfrm>
              <a:off x="2445480" y="2385000"/>
              <a:ext cx="366840" cy="353520"/>
            </a:xfrm>
            <a:prstGeom prst="roundRect">
              <a:avLst>
                <a:gd name="adj" fmla="val 16667"/>
              </a:avLst>
            </a:prstGeom>
            <a:solidFill>
              <a:srgbClr val="EEECE1"/>
            </a:solidFill>
            <a:ln w="9525">
              <a:solidFill>
                <a:srgbClr val="1F497D"/>
              </a:solidFill>
              <a:round/>
            </a:ln>
          </p:spPr>
          <p:style>
            <a:lnRef idx="0">
              <a:scrgbClr r="0" g="0" b="0"/>
            </a:lnRef>
            <a:fillRef idx="0">
              <a:scrgbClr r="0" g="0" b="0"/>
            </a:fillRef>
            <a:effectRef idx="0">
              <a:scrgbClr r="0" g="0" b="0"/>
            </a:effectRef>
            <a:fontRef idx="minor"/>
          </p:style>
        </p:sp>
        <p:pic>
          <p:nvPicPr>
            <p:cNvPr id="362" name="Google Shape;387;p33"/>
            <p:cNvPicPr/>
            <p:nvPr/>
          </p:nvPicPr>
          <p:blipFill>
            <a:blip r:embed="rId10"/>
            <a:stretch/>
          </p:blipFill>
          <p:spPr>
            <a:xfrm>
              <a:off x="2478600" y="2410200"/>
              <a:ext cx="300600" cy="300600"/>
            </a:xfrm>
            <a:prstGeom prst="rect">
              <a:avLst/>
            </a:prstGeom>
            <a:ln w="0">
              <a:noFill/>
            </a:ln>
          </p:spPr>
        </p:pic>
        <p:pic>
          <p:nvPicPr>
            <p:cNvPr id="363" name="Google Shape;388;p33"/>
            <p:cNvPicPr/>
            <p:nvPr/>
          </p:nvPicPr>
          <p:blipFill>
            <a:blip r:embed="rId11"/>
            <a:stretch/>
          </p:blipFill>
          <p:spPr>
            <a:xfrm rot="5400000">
              <a:off x="2471760" y="2739240"/>
              <a:ext cx="315000" cy="315000"/>
            </a:xfrm>
            <a:prstGeom prst="rect">
              <a:avLst/>
            </a:prstGeom>
            <a:ln w="0">
              <a:noFill/>
            </a:ln>
          </p:spPr>
        </p:pic>
        <p:sp>
          <p:nvSpPr>
            <p:cNvPr id="364" name="Google Shape;389;p33"/>
            <p:cNvSpPr/>
            <p:nvPr/>
          </p:nvSpPr>
          <p:spPr>
            <a:xfrm>
              <a:off x="2371680" y="2125800"/>
              <a:ext cx="514440" cy="229320"/>
            </a:xfrm>
            <a:prstGeom prst="rect">
              <a:avLst/>
            </a:prstGeom>
            <a:noFill/>
            <a:ln w="0">
              <a:noFill/>
            </a:ln>
          </p:spPr>
          <p:style>
            <a:lnRef idx="0">
              <a:scrgbClr r="0" g="0" b="0"/>
            </a:lnRef>
            <a:fillRef idx="0">
              <a:scrgbClr r="0" g="0" b="0"/>
            </a:fillRef>
            <a:effectRef idx="0">
              <a:scrgbClr r="0" g="0" b="0"/>
            </a:effectRef>
            <a:fontRef idx="minor"/>
          </p:style>
          <p:txBody>
            <a:bodyPr lIns="110400" tIns="220800" rIns="110400" bIns="220800" anchor="t">
              <a:noAutofit/>
            </a:bodyPr>
            <a:lstStyle/>
            <a:p>
              <a:pPr algn="ctr">
                <a:tabLst>
                  <a:tab pos="0" algn="l"/>
                </a:tabLst>
              </a:pPr>
              <a:r>
                <a:rPr lang="fr" sz="1600" i="1" spc="-1">
                  <a:solidFill>
                    <a:srgbClr val="000000"/>
                  </a:solidFill>
                  <a:latin typeface="Arial"/>
                  <a:ea typeface="Arial"/>
                </a:rPr>
                <a:t>data</a:t>
              </a:r>
              <a:endParaRPr lang="fr-FR" sz="1600" spc="-1">
                <a:latin typeface="Arial"/>
              </a:endParaRPr>
            </a:p>
          </p:txBody>
        </p:sp>
        <p:sp>
          <p:nvSpPr>
            <p:cNvPr id="365" name="Google Shape;390;p33"/>
            <p:cNvSpPr/>
            <p:nvPr/>
          </p:nvSpPr>
          <p:spPr>
            <a:xfrm>
              <a:off x="2100240" y="2957400"/>
              <a:ext cx="991440" cy="511200"/>
            </a:xfrm>
            <a:prstGeom prst="rect">
              <a:avLst/>
            </a:prstGeom>
            <a:noFill/>
            <a:ln w="0">
              <a:noFill/>
            </a:ln>
          </p:spPr>
          <p:style>
            <a:lnRef idx="0">
              <a:scrgbClr r="0" g="0" b="0"/>
            </a:lnRef>
            <a:fillRef idx="0">
              <a:scrgbClr r="0" g="0" b="0"/>
            </a:fillRef>
            <a:effectRef idx="0">
              <a:scrgbClr r="0" g="0" b="0"/>
            </a:effectRef>
            <a:fontRef idx="minor"/>
          </p:style>
          <p:txBody>
            <a:bodyPr lIns="110400" tIns="110400" rIns="110400" bIns="110400" anchor="t">
              <a:noAutofit/>
            </a:bodyPr>
            <a:lstStyle/>
            <a:p>
              <a:pPr algn="ctr">
                <a:tabLst>
                  <a:tab pos="0" algn="l"/>
                </a:tabLst>
              </a:pPr>
              <a:r>
                <a:rPr lang="fr" sz="1467" i="1" spc="-1">
                  <a:solidFill>
                    <a:srgbClr val="000000"/>
                  </a:solidFill>
                  <a:latin typeface="Arial"/>
                  <a:ea typeface="Arial"/>
                </a:rPr>
                <a:t>aggregated</a:t>
              </a:r>
              <a:endParaRPr lang="fr-FR" sz="1467" spc="-1">
                <a:latin typeface="Arial"/>
              </a:endParaRPr>
            </a:p>
            <a:p>
              <a:pPr algn="ctr">
                <a:tabLst>
                  <a:tab pos="0" algn="l"/>
                </a:tabLst>
              </a:pPr>
              <a:r>
                <a:rPr lang="fr" sz="1467" i="1" spc="-1">
                  <a:solidFill>
                    <a:srgbClr val="000000"/>
                  </a:solidFill>
                  <a:latin typeface="Arial"/>
                  <a:ea typeface="Arial"/>
                </a:rPr>
                <a:t>metadata</a:t>
              </a:r>
              <a:endParaRPr lang="fr-FR" sz="1467" spc="-1">
                <a:latin typeface="Arial"/>
              </a:endParaRPr>
            </a:p>
          </p:txBody>
        </p:sp>
      </p:grpSp>
      <p:sp>
        <p:nvSpPr>
          <p:cNvPr id="366" name="Google Shape;391;p33"/>
          <p:cNvSpPr/>
          <p:nvPr/>
        </p:nvSpPr>
        <p:spPr>
          <a:xfrm rot="10800000" flipH="1">
            <a:off x="6654720" y="2255520"/>
            <a:ext cx="2400" cy="878400"/>
          </a:xfrm>
          <a:custGeom>
            <a:avLst/>
            <a:gdLst/>
            <a:ahLst/>
            <a:cxnLst/>
            <a:rect l="l" t="t" r="r" b="b"/>
            <a:pathLst>
              <a:path w="21600" h="21600">
                <a:moveTo>
                  <a:pt x="0" y="0"/>
                </a:moveTo>
                <a:lnTo>
                  <a:pt x="21600" y="21600"/>
                </a:lnTo>
              </a:path>
            </a:pathLst>
          </a:custGeom>
          <a:noFill/>
          <a:ln w="9525">
            <a:solidFill>
              <a:srgbClr val="44546A"/>
            </a:solidFill>
            <a:prstDash val="dash"/>
            <a:round/>
            <a:tailEnd type="triangle" w="med" len="med"/>
          </a:ln>
        </p:spPr>
        <p:style>
          <a:lnRef idx="0">
            <a:scrgbClr r="0" g="0" b="0"/>
          </a:lnRef>
          <a:fillRef idx="0">
            <a:scrgbClr r="0" g="0" b="0"/>
          </a:fillRef>
          <a:effectRef idx="0">
            <a:scrgbClr r="0" g="0" b="0"/>
          </a:effectRef>
          <a:fontRef idx="minor"/>
        </p:style>
      </p:sp>
      <p:sp>
        <p:nvSpPr>
          <p:cNvPr id="367" name="Google Shape;392;p33"/>
          <p:cNvSpPr/>
          <p:nvPr/>
        </p:nvSpPr>
        <p:spPr>
          <a:xfrm rot="16200000" flipH="1">
            <a:off x="5706720" y="2964480"/>
            <a:ext cx="2209920" cy="4580160"/>
          </a:xfrm>
          <a:prstGeom prst="bentConnector2">
            <a:avLst/>
          </a:prstGeom>
          <a:noFill/>
          <a:ln w="19050">
            <a:solidFill>
              <a:srgbClr val="44546A"/>
            </a:solidFill>
            <a:round/>
            <a:tailEnd type="triangle" w="med" len="med"/>
          </a:ln>
        </p:spPr>
        <p:style>
          <a:lnRef idx="0">
            <a:scrgbClr r="0" g="0" b="0"/>
          </a:lnRef>
          <a:fillRef idx="0">
            <a:scrgbClr r="0" g="0" b="0"/>
          </a:fillRef>
          <a:effectRef idx="0">
            <a:scrgbClr r="0" g="0" b="0"/>
          </a:effectRef>
          <a:fontRef idx="minor"/>
        </p:style>
      </p:sp>
      <p:sp>
        <p:nvSpPr>
          <p:cNvPr id="368" name="Google Shape;393;p33"/>
          <p:cNvSpPr/>
          <p:nvPr/>
        </p:nvSpPr>
        <p:spPr>
          <a:xfrm rot="16200000">
            <a:off x="5772000" y="-808800"/>
            <a:ext cx="2199360" cy="4675200"/>
          </a:xfrm>
          <a:prstGeom prst="bentConnector2">
            <a:avLst/>
          </a:prstGeom>
          <a:noFill/>
          <a:ln w="19050">
            <a:solidFill>
              <a:srgbClr val="44546A"/>
            </a:solidFill>
            <a:round/>
            <a:tailEnd type="triangle" w="med" len="med"/>
          </a:ln>
        </p:spPr>
        <p:style>
          <a:lnRef idx="0">
            <a:scrgbClr r="0" g="0" b="0"/>
          </a:lnRef>
          <a:fillRef idx="0">
            <a:scrgbClr r="0" g="0" b="0"/>
          </a:fillRef>
          <a:effectRef idx="0">
            <a:scrgbClr r="0" g="0" b="0"/>
          </a:effectRef>
          <a:fontRef idx="minor"/>
        </p:style>
      </p:sp>
      <p:sp>
        <p:nvSpPr>
          <p:cNvPr id="369" name="Google Shape;394;p33"/>
          <p:cNvSpPr/>
          <p:nvPr/>
        </p:nvSpPr>
        <p:spPr>
          <a:xfrm>
            <a:off x="7052160" y="525120"/>
            <a:ext cx="1760160" cy="471840"/>
          </a:xfrm>
          <a:prstGeom prst="rect">
            <a:avLst/>
          </a:prstGeom>
          <a:noFill/>
          <a:ln w="0">
            <a:noFill/>
          </a:ln>
        </p:spPr>
        <p:style>
          <a:lnRef idx="0">
            <a:scrgbClr r="0" g="0" b="0"/>
          </a:lnRef>
          <a:fillRef idx="0">
            <a:scrgbClr r="0" g="0" b="0"/>
          </a:fillRef>
          <a:effectRef idx="0">
            <a:scrgbClr r="0" g="0" b="0"/>
          </a:effectRef>
          <a:fontRef idx="minor"/>
        </p:style>
        <p:txBody>
          <a:bodyPr tIns="243840" bIns="243840" anchor="t">
            <a:noAutofit/>
          </a:bodyPr>
          <a:lstStyle/>
          <a:p>
            <a:pPr algn="ctr">
              <a:tabLst>
                <a:tab pos="0" algn="l"/>
              </a:tabLst>
            </a:pPr>
            <a:r>
              <a:rPr lang="fr" sz="1600" i="1" spc="-1">
                <a:solidFill>
                  <a:srgbClr val="000000"/>
                </a:solidFill>
                <a:latin typeface="Arial"/>
                <a:ea typeface="Arial"/>
              </a:rPr>
              <a:t>derived data</a:t>
            </a:r>
            <a:endParaRPr lang="fr-FR" sz="1600" spc="-1">
              <a:latin typeface="Arial"/>
            </a:endParaRPr>
          </a:p>
        </p:txBody>
      </p:sp>
      <p:sp>
        <p:nvSpPr>
          <p:cNvPr id="370" name="Google Shape;395;p33"/>
          <p:cNvSpPr/>
          <p:nvPr/>
        </p:nvSpPr>
        <p:spPr>
          <a:xfrm>
            <a:off x="6353280" y="57120"/>
            <a:ext cx="2295840" cy="471840"/>
          </a:xfrm>
          <a:prstGeom prst="rect">
            <a:avLst/>
          </a:prstGeom>
          <a:noFill/>
          <a:ln w="0">
            <a:noFill/>
          </a:ln>
        </p:spPr>
        <p:style>
          <a:lnRef idx="0">
            <a:scrgbClr r="0" g="0" b="0"/>
          </a:lnRef>
          <a:fillRef idx="0">
            <a:scrgbClr r="0" g="0" b="0"/>
          </a:fillRef>
          <a:effectRef idx="0">
            <a:scrgbClr r="0" g="0" b="0"/>
          </a:effectRef>
          <a:fontRef idx="minor"/>
        </p:style>
        <p:txBody>
          <a:bodyPr tIns="243840" bIns="243840" anchor="t">
            <a:noAutofit/>
          </a:bodyPr>
          <a:lstStyle/>
          <a:p>
            <a:pPr algn="ctr">
              <a:tabLst>
                <a:tab pos="0" algn="l"/>
              </a:tabLst>
            </a:pPr>
            <a:r>
              <a:rPr lang="fr" sz="1600" i="1" spc="-1">
                <a:solidFill>
                  <a:srgbClr val="000000"/>
                </a:solidFill>
                <a:latin typeface="Arial"/>
                <a:ea typeface="Arial"/>
              </a:rPr>
              <a:t>raw and derived data</a:t>
            </a:r>
            <a:endParaRPr lang="fr-FR" sz="1600" spc="-1">
              <a:latin typeface="Arial"/>
            </a:endParaRPr>
          </a:p>
        </p:txBody>
      </p:sp>
      <p:sp>
        <p:nvSpPr>
          <p:cNvPr id="371" name="Google Shape;396;p33"/>
          <p:cNvSpPr/>
          <p:nvPr/>
        </p:nvSpPr>
        <p:spPr>
          <a:xfrm>
            <a:off x="4320000" y="1844640"/>
            <a:ext cx="1760160" cy="471840"/>
          </a:xfrm>
          <a:prstGeom prst="rect">
            <a:avLst/>
          </a:prstGeom>
          <a:noFill/>
          <a:ln w="0">
            <a:noFill/>
          </a:ln>
        </p:spPr>
        <p:style>
          <a:lnRef idx="0">
            <a:scrgbClr r="0" g="0" b="0"/>
          </a:lnRef>
          <a:fillRef idx="0">
            <a:scrgbClr r="0" g="0" b="0"/>
          </a:fillRef>
          <a:effectRef idx="0">
            <a:scrgbClr r="0" g="0" b="0"/>
          </a:effectRef>
          <a:fontRef idx="minor"/>
        </p:style>
        <p:txBody>
          <a:bodyPr tIns="243840" bIns="243840" anchor="t">
            <a:noAutofit/>
          </a:bodyPr>
          <a:lstStyle/>
          <a:p>
            <a:pPr algn="ctr">
              <a:tabLst>
                <a:tab pos="0" algn="l"/>
              </a:tabLst>
            </a:pPr>
            <a:r>
              <a:rPr lang="fr" sz="1600" i="1" spc="-1">
                <a:solidFill>
                  <a:srgbClr val="000000"/>
                </a:solidFill>
                <a:latin typeface="Arial"/>
                <a:ea typeface="Arial"/>
              </a:rPr>
              <a:t>derived</a:t>
            </a:r>
            <a:endParaRPr lang="fr-FR" sz="1600" spc="-1">
              <a:latin typeface="Arial"/>
            </a:endParaRPr>
          </a:p>
          <a:p>
            <a:pPr algn="ctr">
              <a:tabLst>
                <a:tab pos="0" algn="l"/>
              </a:tabLst>
            </a:pPr>
            <a:r>
              <a:rPr lang="fr" sz="1600" i="1" spc="-1">
                <a:solidFill>
                  <a:srgbClr val="000000"/>
                </a:solidFill>
                <a:latin typeface="Arial"/>
                <a:ea typeface="Arial"/>
              </a:rPr>
              <a:t>data</a:t>
            </a:r>
            <a:endParaRPr lang="fr-FR" sz="1600" spc="-1">
              <a:latin typeface="Arial"/>
            </a:endParaRPr>
          </a:p>
        </p:txBody>
      </p:sp>
      <p:sp>
        <p:nvSpPr>
          <p:cNvPr id="372" name="Google Shape;397;p33"/>
          <p:cNvSpPr/>
          <p:nvPr/>
        </p:nvSpPr>
        <p:spPr>
          <a:xfrm>
            <a:off x="4897440" y="2505600"/>
            <a:ext cx="1760160" cy="471840"/>
          </a:xfrm>
          <a:prstGeom prst="rect">
            <a:avLst/>
          </a:prstGeom>
          <a:noFill/>
          <a:ln w="0">
            <a:noFill/>
          </a:ln>
        </p:spPr>
        <p:style>
          <a:lnRef idx="0">
            <a:scrgbClr r="0" g="0" b="0"/>
          </a:lnRef>
          <a:fillRef idx="0">
            <a:scrgbClr r="0" g="0" b="0"/>
          </a:fillRef>
          <a:effectRef idx="0">
            <a:scrgbClr r="0" g="0" b="0"/>
          </a:effectRef>
          <a:fontRef idx="minor"/>
        </p:style>
        <p:txBody>
          <a:bodyPr tIns="243840" bIns="243840" anchor="t">
            <a:noAutofit/>
          </a:bodyPr>
          <a:lstStyle/>
          <a:p>
            <a:pPr algn="ctr">
              <a:tabLst>
                <a:tab pos="0" algn="l"/>
              </a:tabLst>
            </a:pPr>
            <a:r>
              <a:rPr lang="fr" sz="1600" i="1" spc="-1">
                <a:solidFill>
                  <a:srgbClr val="000000"/>
                </a:solidFill>
                <a:latin typeface="Arial"/>
                <a:ea typeface="Arial"/>
              </a:rPr>
              <a:t>raw data</a:t>
            </a:r>
            <a:endParaRPr lang="fr-FR" sz="1600" spc="-1">
              <a:latin typeface="Arial"/>
            </a:endParaRPr>
          </a:p>
        </p:txBody>
      </p:sp>
      <p:sp>
        <p:nvSpPr>
          <p:cNvPr id="373" name="Google Shape;398;p33"/>
          <p:cNvSpPr/>
          <p:nvPr/>
        </p:nvSpPr>
        <p:spPr>
          <a:xfrm>
            <a:off x="6353280" y="6004800"/>
            <a:ext cx="2295840" cy="471840"/>
          </a:xfrm>
          <a:prstGeom prst="rect">
            <a:avLst/>
          </a:prstGeom>
          <a:noFill/>
          <a:ln w="0">
            <a:noFill/>
          </a:ln>
        </p:spPr>
        <p:style>
          <a:lnRef idx="0">
            <a:scrgbClr r="0" g="0" b="0"/>
          </a:lnRef>
          <a:fillRef idx="0">
            <a:scrgbClr r="0" g="0" b="0"/>
          </a:fillRef>
          <a:effectRef idx="0">
            <a:scrgbClr r="0" g="0" b="0"/>
          </a:effectRef>
          <a:fontRef idx="minor"/>
        </p:style>
        <p:txBody>
          <a:bodyPr tIns="243840" bIns="243840" anchor="t">
            <a:noAutofit/>
          </a:bodyPr>
          <a:lstStyle/>
          <a:p>
            <a:pPr algn="ctr">
              <a:tabLst>
                <a:tab pos="0" algn="l"/>
              </a:tabLst>
            </a:pPr>
            <a:r>
              <a:rPr lang="fr" sz="1600" i="1" spc="-1">
                <a:solidFill>
                  <a:srgbClr val="000000"/>
                </a:solidFill>
                <a:latin typeface="Arial"/>
                <a:ea typeface="Arial"/>
              </a:rPr>
              <a:t>raw and derived data</a:t>
            </a:r>
            <a:endParaRPr lang="fr-FR" sz="1600" spc="-1">
              <a:latin typeface="Arial"/>
            </a:endParaRPr>
          </a:p>
        </p:txBody>
      </p:sp>
      <p:pic>
        <p:nvPicPr>
          <p:cNvPr id="374" name="Google Shape;399;p33"/>
          <p:cNvPicPr/>
          <p:nvPr/>
        </p:nvPicPr>
        <p:blipFill>
          <a:blip r:embed="rId12"/>
          <a:stretch/>
        </p:blipFill>
        <p:spPr>
          <a:xfrm>
            <a:off x="527520" y="1843680"/>
            <a:ext cx="1885920" cy="980640"/>
          </a:xfrm>
          <a:prstGeom prst="rect">
            <a:avLst/>
          </a:prstGeom>
          <a:ln w="0">
            <a:noFill/>
          </a:ln>
        </p:spPr>
      </p:pic>
      <p:sp>
        <p:nvSpPr>
          <p:cNvPr id="375" name="Google Shape;400;p33"/>
          <p:cNvSpPr/>
          <p:nvPr/>
        </p:nvSpPr>
        <p:spPr>
          <a:xfrm>
            <a:off x="10302240" y="2822880"/>
            <a:ext cx="1760160" cy="787680"/>
          </a:xfrm>
          <a:prstGeom prst="rect">
            <a:avLst/>
          </a:prstGeom>
          <a:noFill/>
          <a:ln w="0">
            <a:noFill/>
          </a:ln>
        </p:spPr>
        <p:style>
          <a:lnRef idx="0">
            <a:scrgbClr r="0" g="0" b="0"/>
          </a:lnRef>
          <a:fillRef idx="0">
            <a:scrgbClr r="0" g="0" b="0"/>
          </a:fillRef>
          <a:effectRef idx="0">
            <a:scrgbClr r="0" g="0" b="0"/>
          </a:effectRef>
          <a:fontRef idx="minor"/>
        </p:style>
        <p:txBody>
          <a:bodyPr tIns="121920" bIns="121920" anchor="t">
            <a:noAutofit/>
          </a:bodyPr>
          <a:lstStyle/>
          <a:p>
            <a:pPr algn="r">
              <a:tabLst>
                <a:tab pos="0" algn="l"/>
              </a:tabLst>
            </a:pPr>
            <a:r>
              <a:rPr lang="fr" sz="1867" b="1" i="1" spc="-1">
                <a:solidFill>
                  <a:srgbClr val="1F497D"/>
                </a:solidFill>
                <a:latin typeface="Arial"/>
                <a:ea typeface="Arial"/>
              </a:rPr>
              <a:t>Outside World</a:t>
            </a:r>
            <a:endParaRPr lang="fr-FR" sz="1867" spc="-1">
              <a:latin typeface="Arial"/>
            </a:endParaRPr>
          </a:p>
        </p:txBody>
      </p:sp>
      <p:sp>
        <p:nvSpPr>
          <p:cNvPr id="376" name="Google Shape;401;p33"/>
          <p:cNvSpPr/>
          <p:nvPr/>
        </p:nvSpPr>
        <p:spPr>
          <a:xfrm>
            <a:off x="8832960" y="5167680"/>
            <a:ext cx="1542240" cy="787680"/>
          </a:xfrm>
          <a:prstGeom prst="rect">
            <a:avLst/>
          </a:prstGeom>
          <a:noFill/>
          <a:ln w="0">
            <a:noFill/>
          </a:ln>
        </p:spPr>
        <p:style>
          <a:lnRef idx="0">
            <a:scrgbClr r="0" g="0" b="0"/>
          </a:lnRef>
          <a:fillRef idx="0">
            <a:scrgbClr r="0" g="0" b="0"/>
          </a:fillRef>
          <a:effectRef idx="0">
            <a:scrgbClr r="0" g="0" b="0"/>
          </a:effectRef>
          <a:fontRef idx="minor"/>
        </p:style>
        <p:txBody>
          <a:bodyPr tIns="121920" bIns="121920" anchor="t">
            <a:noAutofit/>
          </a:bodyPr>
          <a:lstStyle/>
          <a:p>
            <a:pPr algn="ctr">
              <a:tabLst>
                <a:tab pos="0" algn="l"/>
              </a:tabLst>
            </a:pPr>
            <a:r>
              <a:rPr lang="fr" sz="1600" spc="-1">
                <a:solidFill>
                  <a:srgbClr val="000000"/>
                </a:solidFill>
                <a:latin typeface="Arial"/>
                <a:ea typeface="Arial"/>
              </a:rPr>
              <a:t>EOSC data discovery platforms</a:t>
            </a:r>
            <a:endParaRPr lang="fr-FR" sz="1600" spc="-1">
              <a:latin typeface="Arial"/>
            </a:endParaRPr>
          </a:p>
        </p:txBody>
      </p:sp>
      <p:sp>
        <p:nvSpPr>
          <p:cNvPr id="377" name="Google Shape;402;p33"/>
          <p:cNvSpPr/>
          <p:nvPr/>
        </p:nvSpPr>
        <p:spPr>
          <a:xfrm rot="10800000" flipH="1">
            <a:off x="10362720" y="1815360"/>
            <a:ext cx="530880" cy="1361280"/>
          </a:xfrm>
          <a:prstGeom prst="curvedConnector2">
            <a:avLst/>
          </a:prstGeom>
          <a:noFill/>
          <a:ln w="9525">
            <a:solidFill>
              <a:srgbClr val="44546A"/>
            </a:solidFill>
            <a:prstDash val="dash"/>
            <a:round/>
            <a:tailEnd type="triangle" w="med" len="med"/>
          </a:ln>
        </p:spPr>
        <p:style>
          <a:lnRef idx="0">
            <a:scrgbClr r="0" g="0" b="0"/>
          </a:lnRef>
          <a:fillRef idx="0">
            <a:scrgbClr r="0" g="0" b="0"/>
          </a:fillRef>
          <a:effectRef idx="0">
            <a:scrgbClr r="0" g="0" b="0"/>
          </a:effectRef>
          <a:fontRef idx="minor"/>
        </p:style>
      </p:sp>
      <p:sp>
        <p:nvSpPr>
          <p:cNvPr id="378" name="Google Shape;403;p33"/>
          <p:cNvSpPr/>
          <p:nvPr/>
        </p:nvSpPr>
        <p:spPr>
          <a:xfrm>
            <a:off x="7739520" y="4200960"/>
            <a:ext cx="1152960" cy="471840"/>
          </a:xfrm>
          <a:prstGeom prst="rect">
            <a:avLst/>
          </a:prstGeom>
          <a:noFill/>
          <a:ln w="0">
            <a:noFill/>
          </a:ln>
        </p:spPr>
        <p:style>
          <a:lnRef idx="0">
            <a:scrgbClr r="0" g="0" b="0"/>
          </a:lnRef>
          <a:fillRef idx="0">
            <a:scrgbClr r="0" g="0" b="0"/>
          </a:fillRef>
          <a:effectRef idx="0">
            <a:scrgbClr r="0" g="0" b="0"/>
          </a:effectRef>
          <a:fontRef idx="minor"/>
        </p:style>
        <p:txBody>
          <a:bodyPr tIns="243840" bIns="243840" anchor="t">
            <a:noAutofit/>
          </a:bodyPr>
          <a:lstStyle/>
          <a:p>
            <a:pPr>
              <a:tabLst>
                <a:tab pos="0" algn="l"/>
              </a:tabLst>
            </a:pPr>
            <a:r>
              <a:rPr lang="fr" sz="1067" spc="-1">
                <a:solidFill>
                  <a:srgbClr val="000000"/>
                </a:solidFill>
                <a:latin typeface="Arial"/>
                <a:ea typeface="Arial"/>
              </a:rPr>
              <a:t>OAI-PMH</a:t>
            </a:r>
            <a:endParaRPr lang="fr-FR" sz="1067" spc="-1">
              <a:latin typeface="Arial"/>
            </a:endParaRPr>
          </a:p>
          <a:p>
            <a:pPr>
              <a:tabLst>
                <a:tab pos="0" algn="l"/>
              </a:tabLst>
            </a:pPr>
            <a:r>
              <a:rPr lang="fr" sz="1067" spc="-1">
                <a:solidFill>
                  <a:srgbClr val="000000"/>
                </a:solidFill>
                <a:latin typeface="Arial"/>
                <a:ea typeface="Arial"/>
              </a:rPr>
              <a:t>protocol</a:t>
            </a:r>
            <a:endParaRPr lang="fr-FR" sz="1067" spc="-1">
              <a:latin typeface="Arial"/>
            </a:endParaRPr>
          </a:p>
        </p:txBody>
      </p:sp>
      <p:pic>
        <p:nvPicPr>
          <p:cNvPr id="379" name="Google Shape;404;p33"/>
          <p:cNvPicPr/>
          <p:nvPr/>
        </p:nvPicPr>
        <p:blipFill>
          <a:blip r:embed="rId13"/>
          <a:stretch/>
        </p:blipFill>
        <p:spPr>
          <a:xfrm>
            <a:off x="729120" y="6276480"/>
            <a:ext cx="2368320" cy="325440"/>
          </a:xfrm>
          <a:prstGeom prst="rect">
            <a:avLst/>
          </a:prstGeom>
          <a:ln w="0">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7985" y="156104"/>
            <a:ext cx="7451192" cy="461665"/>
          </a:xfrm>
        </p:spPr>
        <p:txBody>
          <a:bodyPr/>
          <a:lstStyle/>
          <a:p>
            <a:pPr algn="ctr"/>
            <a:r>
              <a:rPr lang="en-US" sz="2400" dirty="0">
                <a:solidFill>
                  <a:schemeClr val="accent5">
                    <a:lumMod val="50000"/>
                  </a:schemeClr>
                </a:solidFill>
              </a:rPr>
              <a:t>Beamlines in operation (since 2016)</a:t>
            </a:r>
          </a:p>
        </p:txBody>
      </p:sp>
      <p:sp>
        <p:nvSpPr>
          <p:cNvPr id="3" name="Content Placeholder 2"/>
          <p:cNvSpPr>
            <a:spLocks noGrp="1"/>
          </p:cNvSpPr>
          <p:nvPr>
            <p:ph idx="1"/>
          </p:nvPr>
        </p:nvSpPr>
        <p:spPr>
          <a:xfrm>
            <a:off x="235982" y="815768"/>
            <a:ext cx="5707146" cy="5508036"/>
          </a:xfrm>
          <a:solidFill>
            <a:schemeClr val="bg1">
              <a:lumMod val="85000"/>
            </a:schemeClr>
          </a:solidFill>
        </p:spPr>
        <p:txBody>
          <a:bodyPr/>
          <a:lstStyle/>
          <a:p>
            <a:pPr marL="0" indent="0" algn="ctr">
              <a:buNone/>
            </a:pPr>
            <a:r>
              <a:rPr lang="en-US" sz="1500" b="1" dirty="0">
                <a:solidFill>
                  <a:schemeClr val="tx1">
                    <a:lumMod val="85000"/>
                    <a:lumOff val="15000"/>
                  </a:schemeClr>
                </a:solidFill>
              </a:rPr>
              <a:t>Mainly dedicated to Chemistry, Physics, Condensed Matter </a:t>
            </a:r>
          </a:p>
          <a:p>
            <a:pPr marL="0" indent="0" algn="ctr">
              <a:buNone/>
            </a:pPr>
            <a:endParaRPr lang="en-US" dirty="0"/>
          </a:p>
        </p:txBody>
      </p:sp>
      <p:sp>
        <p:nvSpPr>
          <p:cNvPr id="4" name="Text Placeholder 3"/>
          <p:cNvSpPr>
            <a:spLocks noGrp="1"/>
          </p:cNvSpPr>
          <p:nvPr>
            <p:ph type="body" sz="half" idx="2"/>
          </p:nvPr>
        </p:nvSpPr>
        <p:spPr>
          <a:xfrm>
            <a:off x="6067016" y="823465"/>
            <a:ext cx="6041985" cy="5500339"/>
          </a:xfrm>
          <a:solidFill>
            <a:schemeClr val="bg1">
              <a:lumMod val="85000"/>
            </a:schemeClr>
          </a:solidFill>
        </p:spPr>
        <p:txBody>
          <a:bodyPr/>
          <a:lstStyle/>
          <a:p>
            <a:pPr algn="ctr"/>
            <a:r>
              <a:rPr lang="en-US" sz="1500" b="1" dirty="0">
                <a:solidFill>
                  <a:schemeClr val="tx1">
                    <a:lumMod val="85000"/>
                    <a:lumOff val="15000"/>
                  </a:schemeClr>
                </a:solidFill>
              </a:rPr>
              <a:t>Mainly dedicated to Life Sciences</a:t>
            </a:r>
          </a:p>
          <a:p>
            <a:endParaRPr lang="en-US" dirty="0"/>
          </a:p>
        </p:txBody>
      </p:sp>
      <p:pic>
        <p:nvPicPr>
          <p:cNvPr id="5" name="Picture 2" descr="Z:\work\bl29-boreas\SAC\SAC26_July2018_BOREAS\IMG_20180625_12102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01141" y="3798131"/>
            <a:ext cx="2792440" cy="1855735"/>
          </a:xfrm>
          <a:prstGeom prst="rect">
            <a:avLst/>
          </a:prstGeom>
          <a:noFill/>
          <a:effectLst>
            <a:softEdge rad="101600"/>
          </a:effectLst>
          <a:extLst>
            <a:ext uri="{909E8E84-426E-40DD-AFC4-6F175D3DCCD1}">
              <a14:hiddenFill xmlns:a14="http://schemas.microsoft.com/office/drawing/2010/main">
                <a:solidFill>
                  <a:srgbClr val="FFFFFF"/>
                </a:solidFill>
              </a14:hiddenFill>
            </a:ext>
          </a:extLst>
        </p:spPr>
      </p:pic>
      <p:pic>
        <p:nvPicPr>
          <p:cNvPr id="6" name="Picture 5" descr="C:\ALBA\ALBA_comision_ejecutiva\2013_strategic_plan\MAGA_work\fotos_BLs\BL04_endstation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05" r="6430"/>
          <a:stretch/>
        </p:blipFill>
        <p:spPr bwMode="auto">
          <a:xfrm>
            <a:off x="147533" y="1297657"/>
            <a:ext cx="2960422" cy="1823756"/>
          </a:xfrm>
          <a:prstGeom prst="rect">
            <a:avLst/>
          </a:prstGeom>
          <a:noFill/>
          <a:ln>
            <a:noFill/>
          </a:ln>
          <a:effectLst>
            <a:softEdge rad="127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563079" y="3012264"/>
            <a:ext cx="2242685" cy="646331"/>
          </a:xfrm>
          <a:prstGeom prst="rect">
            <a:avLst/>
          </a:prstGeom>
          <a:noFill/>
        </p:spPr>
        <p:txBody>
          <a:bodyPr wrap="square" rtlCol="0">
            <a:spAutoFit/>
          </a:bodyPr>
          <a:lstStyle/>
          <a:p>
            <a:pPr defTabSz="685800"/>
            <a:r>
              <a:rPr lang="en-US" sz="1200" b="1" dirty="0">
                <a:solidFill>
                  <a:prstClr val="black"/>
                </a:solidFill>
                <a:latin typeface="Calibri"/>
              </a:rPr>
              <a:t>MSPD: M</a:t>
            </a:r>
            <a:r>
              <a:rPr lang="en-US" sz="1200" dirty="0">
                <a:solidFill>
                  <a:prstClr val="black"/>
                </a:solidFill>
                <a:latin typeface="Calibri"/>
              </a:rPr>
              <a:t>aterial </a:t>
            </a:r>
            <a:r>
              <a:rPr lang="en-US" sz="1200" b="1" dirty="0">
                <a:solidFill>
                  <a:prstClr val="black"/>
                </a:solidFill>
                <a:latin typeface="Calibri"/>
              </a:rPr>
              <a:t>S</a:t>
            </a:r>
            <a:r>
              <a:rPr lang="en-US" sz="1200" dirty="0">
                <a:solidFill>
                  <a:prstClr val="black"/>
                </a:solidFill>
                <a:latin typeface="Calibri"/>
              </a:rPr>
              <a:t>cience </a:t>
            </a:r>
            <a:r>
              <a:rPr lang="en-US" sz="1200" b="1" dirty="0">
                <a:solidFill>
                  <a:prstClr val="black"/>
                </a:solidFill>
                <a:latin typeface="Calibri"/>
              </a:rPr>
              <a:t>P</a:t>
            </a:r>
            <a:r>
              <a:rPr lang="en-US" sz="1200" dirty="0">
                <a:solidFill>
                  <a:prstClr val="black"/>
                </a:solidFill>
                <a:latin typeface="Calibri"/>
              </a:rPr>
              <a:t>owder </a:t>
            </a:r>
            <a:r>
              <a:rPr lang="en-US" sz="1200" b="1" dirty="0">
                <a:solidFill>
                  <a:prstClr val="black"/>
                </a:solidFill>
                <a:latin typeface="Calibri"/>
              </a:rPr>
              <a:t>D</a:t>
            </a:r>
            <a:r>
              <a:rPr lang="en-US" sz="1200" dirty="0">
                <a:solidFill>
                  <a:prstClr val="black"/>
                </a:solidFill>
                <a:latin typeface="Calibri"/>
              </a:rPr>
              <a:t>iffraction</a:t>
            </a:r>
          </a:p>
          <a:p>
            <a:pPr defTabSz="685800"/>
            <a:r>
              <a:rPr lang="en-US" sz="1200" dirty="0">
                <a:solidFill>
                  <a:prstClr val="black"/>
                </a:solidFill>
                <a:latin typeface="Calibri"/>
              </a:rPr>
              <a:t>HP &amp; HR stations</a:t>
            </a:r>
          </a:p>
        </p:txBody>
      </p:sp>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5020" y="3622075"/>
            <a:ext cx="2787923" cy="2005822"/>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641816" y="5653866"/>
            <a:ext cx="2504138" cy="461665"/>
          </a:xfrm>
          <a:prstGeom prst="rect">
            <a:avLst/>
          </a:prstGeom>
          <a:noFill/>
        </p:spPr>
        <p:txBody>
          <a:bodyPr wrap="square" rtlCol="0">
            <a:spAutoFit/>
          </a:bodyPr>
          <a:lstStyle/>
          <a:p>
            <a:pPr defTabSz="685800"/>
            <a:r>
              <a:rPr lang="en-US" sz="1200" b="1" dirty="0">
                <a:solidFill>
                  <a:prstClr val="black"/>
                </a:solidFill>
                <a:latin typeface="Calibri"/>
              </a:rPr>
              <a:t>CLAESS: </a:t>
            </a:r>
            <a:r>
              <a:rPr lang="es-ES_tradnl" sz="1200" b="1" dirty="0" err="1">
                <a:solidFill>
                  <a:prstClr val="black"/>
                </a:solidFill>
                <a:latin typeface="Calibri"/>
              </a:rPr>
              <a:t>A</a:t>
            </a:r>
            <a:r>
              <a:rPr lang="es-ES_tradnl" sz="1200" dirty="0" err="1">
                <a:solidFill>
                  <a:prstClr val="black"/>
                </a:solidFill>
                <a:latin typeface="Calibri"/>
              </a:rPr>
              <a:t>bsorption</a:t>
            </a:r>
            <a:r>
              <a:rPr lang="es-ES_tradnl" sz="1200" dirty="0">
                <a:solidFill>
                  <a:prstClr val="black"/>
                </a:solidFill>
                <a:latin typeface="Calibri"/>
              </a:rPr>
              <a:t> &amp;  </a:t>
            </a:r>
            <a:r>
              <a:rPr lang="es-ES_tradnl" sz="1200" b="1" dirty="0" err="1">
                <a:solidFill>
                  <a:prstClr val="black"/>
                </a:solidFill>
                <a:latin typeface="Calibri"/>
              </a:rPr>
              <a:t>E</a:t>
            </a:r>
            <a:r>
              <a:rPr lang="es-ES_tradnl" sz="1200" dirty="0" err="1">
                <a:solidFill>
                  <a:prstClr val="black"/>
                </a:solidFill>
                <a:latin typeface="Calibri"/>
              </a:rPr>
              <a:t>mission</a:t>
            </a:r>
            <a:r>
              <a:rPr lang="es-ES_tradnl" sz="1200" dirty="0">
                <a:solidFill>
                  <a:prstClr val="black"/>
                </a:solidFill>
                <a:latin typeface="Calibri"/>
              </a:rPr>
              <a:t> </a:t>
            </a:r>
            <a:r>
              <a:rPr lang="es-ES_tradnl" sz="1200" b="1" dirty="0" err="1">
                <a:solidFill>
                  <a:prstClr val="black"/>
                </a:solidFill>
                <a:latin typeface="Calibri"/>
              </a:rPr>
              <a:t>S</a:t>
            </a:r>
            <a:r>
              <a:rPr lang="es-ES_tradnl" sz="1200" dirty="0" err="1">
                <a:solidFill>
                  <a:prstClr val="black"/>
                </a:solidFill>
                <a:latin typeface="Calibri"/>
              </a:rPr>
              <a:t>pectroscopies</a:t>
            </a:r>
            <a:endParaRPr lang="en-US" sz="1200" dirty="0">
              <a:solidFill>
                <a:prstClr val="black"/>
              </a:solidFill>
              <a:latin typeface="Calibri"/>
            </a:endParaRPr>
          </a:p>
        </p:txBody>
      </p:sp>
      <p:pic>
        <p:nvPicPr>
          <p:cNvPr id="10" name="Picture 2" descr="C:\ALBA\ALBA_comision_ejecutiva\2013_strategic_plan\MAGA_work\fotos_BLs\BL24_endstations.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854" r="6164"/>
          <a:stretch/>
        </p:blipFill>
        <p:spPr bwMode="auto">
          <a:xfrm>
            <a:off x="3013811" y="1268696"/>
            <a:ext cx="2970194" cy="1941988"/>
          </a:xfrm>
          <a:prstGeom prst="rect">
            <a:avLst/>
          </a:prstGeom>
          <a:noFill/>
          <a:ln>
            <a:noFill/>
          </a:ln>
          <a:effectLst>
            <a:softEdge rad="127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3364787" y="3109877"/>
            <a:ext cx="2579311" cy="646331"/>
          </a:xfrm>
          <a:prstGeom prst="rect">
            <a:avLst/>
          </a:prstGeom>
          <a:noFill/>
        </p:spPr>
        <p:txBody>
          <a:bodyPr wrap="square" rtlCol="0">
            <a:spAutoFit/>
          </a:bodyPr>
          <a:lstStyle/>
          <a:p>
            <a:pPr marL="0" lvl="1" algn="r" defTabSz="685800"/>
            <a:r>
              <a:rPr lang="en-US" sz="1200" b="1" dirty="0">
                <a:solidFill>
                  <a:prstClr val="black"/>
                </a:solidFill>
                <a:latin typeface="Calibri"/>
              </a:rPr>
              <a:t>CIRCE: </a:t>
            </a:r>
            <a:r>
              <a:rPr lang="en-US" sz="1200" b="1" dirty="0" err="1">
                <a:solidFill>
                  <a:prstClr val="black"/>
                </a:solidFill>
                <a:latin typeface="Calibri"/>
              </a:rPr>
              <a:t>P</a:t>
            </a:r>
            <a:r>
              <a:rPr lang="en-US" sz="1200" dirty="0" err="1">
                <a:solidFill>
                  <a:prstClr val="black"/>
                </a:solidFill>
                <a:latin typeface="Calibri"/>
              </a:rPr>
              <a:t>hoto</a:t>
            </a:r>
            <a:r>
              <a:rPr lang="en-US" sz="1200" b="1" dirty="0" err="1">
                <a:solidFill>
                  <a:prstClr val="black"/>
                </a:solidFill>
                <a:latin typeface="Calibri"/>
              </a:rPr>
              <a:t>E</a:t>
            </a:r>
            <a:r>
              <a:rPr lang="en-US" sz="1200" dirty="0" err="1">
                <a:solidFill>
                  <a:prstClr val="black"/>
                </a:solidFill>
                <a:latin typeface="Calibri"/>
              </a:rPr>
              <a:t>mission</a:t>
            </a:r>
            <a:r>
              <a:rPr lang="en-US" sz="1200" dirty="0">
                <a:solidFill>
                  <a:prstClr val="black"/>
                </a:solidFill>
                <a:latin typeface="Calibri"/>
              </a:rPr>
              <a:t> </a:t>
            </a:r>
            <a:r>
              <a:rPr lang="en-US" sz="1200" b="1" dirty="0">
                <a:solidFill>
                  <a:prstClr val="black"/>
                </a:solidFill>
                <a:latin typeface="Calibri"/>
              </a:rPr>
              <a:t>E</a:t>
            </a:r>
            <a:r>
              <a:rPr lang="en-US" sz="1200" dirty="0">
                <a:solidFill>
                  <a:prstClr val="black"/>
                </a:solidFill>
                <a:latin typeface="Calibri"/>
              </a:rPr>
              <a:t>lectron </a:t>
            </a:r>
            <a:r>
              <a:rPr lang="en-US" sz="1200" b="1" dirty="0">
                <a:solidFill>
                  <a:prstClr val="black"/>
                </a:solidFill>
                <a:latin typeface="Calibri"/>
              </a:rPr>
              <a:t>M</a:t>
            </a:r>
            <a:r>
              <a:rPr lang="en-US" sz="1200" dirty="0">
                <a:solidFill>
                  <a:prstClr val="black"/>
                </a:solidFill>
                <a:latin typeface="Calibri"/>
              </a:rPr>
              <a:t>icroscopy and </a:t>
            </a:r>
            <a:endParaRPr lang="en-US" sz="1200" b="1" dirty="0">
              <a:solidFill>
                <a:prstClr val="black"/>
              </a:solidFill>
              <a:latin typeface="Calibri"/>
            </a:endParaRPr>
          </a:p>
          <a:p>
            <a:pPr marL="0" lvl="1" algn="r" defTabSz="685800"/>
            <a:r>
              <a:rPr lang="en-US" sz="1200" b="1" dirty="0">
                <a:solidFill>
                  <a:prstClr val="black"/>
                </a:solidFill>
                <a:latin typeface="Calibri"/>
              </a:rPr>
              <a:t>N</a:t>
            </a:r>
            <a:r>
              <a:rPr lang="en-US" sz="1200" dirty="0">
                <a:solidFill>
                  <a:prstClr val="black"/>
                </a:solidFill>
                <a:latin typeface="Calibri"/>
              </a:rPr>
              <a:t>ear </a:t>
            </a:r>
            <a:r>
              <a:rPr lang="en-US" sz="1200" b="1" dirty="0">
                <a:solidFill>
                  <a:prstClr val="black"/>
                </a:solidFill>
                <a:latin typeface="Calibri"/>
              </a:rPr>
              <a:t>A</a:t>
            </a:r>
            <a:r>
              <a:rPr lang="en-US" sz="1200" dirty="0">
                <a:solidFill>
                  <a:prstClr val="black"/>
                </a:solidFill>
                <a:latin typeface="Calibri"/>
              </a:rPr>
              <a:t>mbient </a:t>
            </a:r>
            <a:r>
              <a:rPr lang="en-US" sz="1200" b="1" dirty="0">
                <a:solidFill>
                  <a:prstClr val="black"/>
                </a:solidFill>
                <a:latin typeface="Calibri"/>
              </a:rPr>
              <a:t>P</a:t>
            </a:r>
            <a:r>
              <a:rPr lang="en-US" sz="1200" dirty="0">
                <a:solidFill>
                  <a:prstClr val="black"/>
                </a:solidFill>
                <a:latin typeface="Calibri"/>
              </a:rPr>
              <a:t>ressure </a:t>
            </a:r>
            <a:r>
              <a:rPr lang="en-US" sz="1200" b="1" dirty="0">
                <a:solidFill>
                  <a:prstClr val="black"/>
                </a:solidFill>
                <a:latin typeface="Calibri"/>
              </a:rPr>
              <a:t>P</a:t>
            </a:r>
            <a:r>
              <a:rPr lang="en-US" sz="1200" dirty="0">
                <a:solidFill>
                  <a:prstClr val="black"/>
                </a:solidFill>
                <a:latin typeface="Calibri"/>
              </a:rPr>
              <a:t>hotoemission</a:t>
            </a:r>
            <a:endParaRPr lang="en-US" sz="1200" b="1" dirty="0">
              <a:solidFill>
                <a:prstClr val="black"/>
              </a:solidFill>
              <a:latin typeface="Calibri"/>
            </a:endParaRPr>
          </a:p>
        </p:txBody>
      </p:sp>
      <p:sp>
        <p:nvSpPr>
          <p:cNvPr id="12" name="TextBox 11"/>
          <p:cNvSpPr txBox="1"/>
          <p:nvPr/>
        </p:nvSpPr>
        <p:spPr>
          <a:xfrm>
            <a:off x="3364787" y="5597389"/>
            <a:ext cx="2334372" cy="461665"/>
          </a:xfrm>
          <a:prstGeom prst="rect">
            <a:avLst/>
          </a:prstGeom>
          <a:noFill/>
        </p:spPr>
        <p:txBody>
          <a:bodyPr wrap="square" rtlCol="0">
            <a:spAutoFit/>
          </a:bodyPr>
          <a:lstStyle/>
          <a:p>
            <a:pPr algn="r" defTabSz="685800"/>
            <a:r>
              <a:rPr lang="en-US" sz="1200" b="1" dirty="0">
                <a:solidFill>
                  <a:prstClr val="black"/>
                </a:solidFill>
                <a:latin typeface="Calibri"/>
              </a:rPr>
              <a:t>BOREAS </a:t>
            </a:r>
            <a:r>
              <a:rPr lang="en-US" sz="1200" b="1" dirty="0" err="1">
                <a:solidFill>
                  <a:prstClr val="black"/>
                </a:solidFill>
                <a:latin typeface="Calibri"/>
              </a:rPr>
              <a:t>RE</a:t>
            </a:r>
            <a:r>
              <a:rPr lang="en-US" sz="1200" dirty="0" err="1">
                <a:solidFill>
                  <a:prstClr val="black"/>
                </a:solidFill>
                <a:latin typeface="Calibri"/>
              </a:rPr>
              <a:t>sonant</a:t>
            </a:r>
            <a:r>
              <a:rPr lang="en-US" sz="1200" b="1" dirty="0">
                <a:solidFill>
                  <a:prstClr val="black"/>
                </a:solidFill>
                <a:latin typeface="Calibri"/>
              </a:rPr>
              <a:t> A</a:t>
            </a:r>
            <a:r>
              <a:rPr lang="en-US" sz="1200" dirty="0">
                <a:solidFill>
                  <a:prstClr val="black"/>
                </a:solidFill>
                <a:latin typeface="Calibri"/>
              </a:rPr>
              <a:t>bsorption</a:t>
            </a:r>
            <a:r>
              <a:rPr lang="en-US" sz="1200" b="1" dirty="0">
                <a:solidFill>
                  <a:prstClr val="black"/>
                </a:solidFill>
                <a:latin typeface="Calibri"/>
              </a:rPr>
              <a:t> </a:t>
            </a:r>
            <a:r>
              <a:rPr lang="en-US" sz="1200" dirty="0">
                <a:solidFill>
                  <a:prstClr val="black"/>
                </a:solidFill>
                <a:latin typeface="Calibri"/>
              </a:rPr>
              <a:t>and</a:t>
            </a:r>
            <a:r>
              <a:rPr lang="en-US" sz="1200" b="1" dirty="0">
                <a:solidFill>
                  <a:prstClr val="black"/>
                </a:solidFill>
                <a:latin typeface="Calibri"/>
              </a:rPr>
              <a:t> S</a:t>
            </a:r>
            <a:r>
              <a:rPr lang="en-US" sz="1200" dirty="0">
                <a:solidFill>
                  <a:prstClr val="black"/>
                </a:solidFill>
                <a:latin typeface="Calibri"/>
              </a:rPr>
              <a:t>cattering</a:t>
            </a:r>
          </a:p>
        </p:txBody>
      </p:sp>
      <p:pic>
        <p:nvPicPr>
          <p:cNvPr id="13" name="Picture 2" descr="\\storage\AllDivisions\Engineering_shared\JGonzalez\NCD  Pictures\Beamline 06062018\IMG_331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62709" y="1218950"/>
            <a:ext cx="2821243" cy="1880828"/>
          </a:xfrm>
          <a:prstGeom prst="rect">
            <a:avLst/>
          </a:prstGeom>
          <a:noFill/>
          <a:effectLst>
            <a:softEdge rad="101600"/>
          </a:effectLst>
          <a:extLst>
            <a:ext uri="{909E8E84-426E-40DD-AFC4-6F175D3DCCD1}">
              <a14:hiddenFill xmlns:a14="http://schemas.microsoft.com/office/drawing/2010/main">
                <a:solidFill>
                  <a:srgbClr val="FFFFFF"/>
                </a:solidFill>
              </a14:hiddenFill>
            </a:ext>
          </a:extLst>
        </p:spPr>
      </p:pic>
      <p:pic>
        <p:nvPicPr>
          <p:cNvPr id="14" name="Picture 2" descr="C:\ALBA\ALBA_comision_ejecutiva\2013_strategic_plan\MAGA_work\fotos_BLs\BL13_endstation.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498" t="-55" r="7050" b="55"/>
          <a:stretch/>
        </p:blipFill>
        <p:spPr bwMode="auto">
          <a:xfrm>
            <a:off x="9247378" y="1323369"/>
            <a:ext cx="2678439" cy="1758984"/>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6419742" y="3012232"/>
            <a:ext cx="2475905" cy="646331"/>
          </a:xfrm>
          <a:prstGeom prst="rect">
            <a:avLst/>
          </a:prstGeom>
          <a:noFill/>
        </p:spPr>
        <p:txBody>
          <a:bodyPr wrap="square" rtlCol="0">
            <a:spAutoFit/>
          </a:bodyPr>
          <a:lstStyle/>
          <a:p>
            <a:pPr defTabSz="685800"/>
            <a:r>
              <a:rPr lang="en-US" sz="1200" b="1" dirty="0">
                <a:solidFill>
                  <a:prstClr val="black"/>
                </a:solidFill>
                <a:latin typeface="Calibri"/>
              </a:rPr>
              <a:t>NCD – SWEET, Non crystalline diffraction,</a:t>
            </a:r>
          </a:p>
          <a:p>
            <a:pPr defTabSz="685800"/>
            <a:r>
              <a:rPr lang="en-US" sz="1200" b="1" dirty="0">
                <a:solidFill>
                  <a:prstClr val="black"/>
                </a:solidFill>
                <a:latin typeface="Calibri"/>
              </a:rPr>
              <a:t>SAXS, WAXS and GISAXS</a:t>
            </a:r>
          </a:p>
        </p:txBody>
      </p:sp>
      <p:sp>
        <p:nvSpPr>
          <p:cNvPr id="16" name="TextBox 15"/>
          <p:cNvSpPr txBox="1"/>
          <p:nvPr/>
        </p:nvSpPr>
        <p:spPr>
          <a:xfrm>
            <a:off x="10058257" y="3058851"/>
            <a:ext cx="1396794" cy="807913"/>
          </a:xfrm>
          <a:prstGeom prst="rect">
            <a:avLst/>
          </a:prstGeom>
          <a:noFill/>
        </p:spPr>
        <p:txBody>
          <a:bodyPr wrap="square" rtlCol="0">
            <a:spAutoFit/>
          </a:bodyPr>
          <a:lstStyle/>
          <a:p>
            <a:pPr algn="r" defTabSz="685800"/>
            <a:r>
              <a:rPr lang="en-US" sz="1200" b="1" dirty="0">
                <a:solidFill>
                  <a:prstClr val="black"/>
                </a:solidFill>
                <a:latin typeface="Calibri"/>
              </a:rPr>
              <a:t>XALOC, Macromolecular Crystallography</a:t>
            </a:r>
          </a:p>
          <a:p>
            <a:pPr algn="r" defTabSz="685800"/>
            <a:endParaRPr lang="en-US" sz="1050" b="1" dirty="0">
              <a:solidFill>
                <a:prstClr val="black"/>
              </a:solidFill>
              <a:latin typeface="Calibri"/>
            </a:endParaRPr>
          </a:p>
        </p:txBody>
      </p:sp>
      <p:pic>
        <p:nvPicPr>
          <p:cNvPr id="17" name="Picture 16" descr="\\storage\AllDivisions\Photos_alba\Photos_2011\2011 Photos ALBA\Beamlines_Nov_2011_2\L4\baixa resolucio\_U5L9925©PepoSegura.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352" r="19466"/>
          <a:stretch/>
        </p:blipFill>
        <p:spPr bwMode="auto">
          <a:xfrm>
            <a:off x="6216466" y="3798131"/>
            <a:ext cx="2888462" cy="1828779"/>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rotWithShape="1">
          <a:blip r:embed="rId9" cstate="print">
            <a:extLst>
              <a:ext uri="{28A0092B-C50C-407E-A947-70E740481C1C}">
                <a14:useLocalDpi xmlns:a14="http://schemas.microsoft.com/office/drawing/2010/main" val="0"/>
              </a:ext>
            </a:extLst>
          </a:blip>
          <a:srcRect l="10249" t="1767" r="5265" b="4880"/>
          <a:stretch/>
        </p:blipFill>
        <p:spPr>
          <a:xfrm>
            <a:off x="9183952" y="3798131"/>
            <a:ext cx="2821874" cy="1753099"/>
          </a:xfrm>
          <a:prstGeom prst="rect">
            <a:avLst/>
          </a:prstGeom>
          <a:effectLst>
            <a:softEdge rad="63500"/>
          </a:effectLst>
        </p:spPr>
      </p:pic>
      <p:sp>
        <p:nvSpPr>
          <p:cNvPr id="19" name="TextBox 18"/>
          <p:cNvSpPr txBox="1"/>
          <p:nvPr/>
        </p:nvSpPr>
        <p:spPr>
          <a:xfrm>
            <a:off x="6469983" y="5626910"/>
            <a:ext cx="2054495" cy="461665"/>
          </a:xfrm>
          <a:prstGeom prst="rect">
            <a:avLst/>
          </a:prstGeom>
          <a:noFill/>
        </p:spPr>
        <p:txBody>
          <a:bodyPr wrap="square" rtlCol="0">
            <a:spAutoFit/>
          </a:bodyPr>
          <a:lstStyle/>
          <a:p>
            <a:pPr defTabSz="685800"/>
            <a:r>
              <a:rPr lang="en-US" sz="1200" b="1" dirty="0">
                <a:solidFill>
                  <a:prstClr val="black"/>
                </a:solidFill>
                <a:latin typeface="Calibri"/>
              </a:rPr>
              <a:t>MISTRAL, </a:t>
            </a:r>
            <a:r>
              <a:rPr lang="en-US" sz="1200" b="1" dirty="0" err="1">
                <a:solidFill>
                  <a:prstClr val="black"/>
                </a:solidFill>
                <a:latin typeface="Calibri"/>
              </a:rPr>
              <a:t>Cryo</a:t>
            </a:r>
            <a:r>
              <a:rPr lang="en-US" sz="1200" b="1" dirty="0">
                <a:solidFill>
                  <a:prstClr val="black"/>
                </a:solidFill>
                <a:latin typeface="Calibri"/>
              </a:rPr>
              <a:t> </a:t>
            </a:r>
            <a:r>
              <a:rPr lang="en-US" sz="1200" b="1" dirty="0" err="1">
                <a:solidFill>
                  <a:prstClr val="black"/>
                </a:solidFill>
                <a:latin typeface="Calibri"/>
              </a:rPr>
              <a:t>nano</a:t>
            </a:r>
            <a:r>
              <a:rPr lang="en-US" sz="1200" b="1" dirty="0">
                <a:solidFill>
                  <a:prstClr val="black"/>
                </a:solidFill>
                <a:latin typeface="Calibri"/>
              </a:rPr>
              <a:t>-tomography </a:t>
            </a:r>
          </a:p>
        </p:txBody>
      </p:sp>
      <p:sp>
        <p:nvSpPr>
          <p:cNvPr id="20" name="TextBox 19"/>
          <p:cNvSpPr txBox="1"/>
          <p:nvPr/>
        </p:nvSpPr>
        <p:spPr>
          <a:xfrm>
            <a:off x="10058257" y="5640484"/>
            <a:ext cx="1441034" cy="461665"/>
          </a:xfrm>
          <a:prstGeom prst="rect">
            <a:avLst/>
          </a:prstGeom>
          <a:noFill/>
        </p:spPr>
        <p:txBody>
          <a:bodyPr wrap="square" rtlCol="0">
            <a:spAutoFit/>
          </a:bodyPr>
          <a:lstStyle/>
          <a:p>
            <a:pPr algn="r" defTabSz="685800"/>
            <a:r>
              <a:rPr lang="en-US" sz="1200" b="1" dirty="0">
                <a:solidFill>
                  <a:prstClr val="black"/>
                </a:solidFill>
                <a:latin typeface="Calibri"/>
              </a:rPr>
              <a:t>MIRAS, IR spectroscopy</a:t>
            </a:r>
          </a:p>
        </p:txBody>
      </p:sp>
      <p:sp>
        <p:nvSpPr>
          <p:cNvPr id="21" name="Date Placeholder 3"/>
          <p:cNvSpPr>
            <a:spLocks noGrp="1"/>
          </p:cNvSpPr>
          <p:nvPr>
            <p:ph type="dt" sz="half" idx="10"/>
          </p:nvPr>
        </p:nvSpPr>
        <p:spPr>
          <a:xfrm>
            <a:off x="23831" y="6509603"/>
            <a:ext cx="4955189" cy="365125"/>
          </a:xfrm>
        </p:spPr>
        <p:txBody>
          <a:bodyPr/>
          <a:lstStyle/>
          <a:p>
            <a:r>
              <a:rPr lang="es-ES" sz="1067" dirty="0"/>
              <a:t>07/09/22  AUSE meeting – ALBA </a:t>
            </a:r>
            <a:r>
              <a:rPr lang="es-ES" sz="1067" dirty="0" err="1"/>
              <a:t>Presents</a:t>
            </a:r>
            <a:r>
              <a:rPr lang="es-ES" sz="1067" dirty="0"/>
              <a:t> and </a:t>
            </a:r>
            <a:r>
              <a:rPr lang="es-ES" sz="1067" dirty="0" err="1"/>
              <a:t>Perspectives</a:t>
            </a:r>
            <a:r>
              <a:rPr lang="es-ES" sz="1067" dirty="0"/>
              <a:t> – K. </a:t>
            </a:r>
            <a:r>
              <a:rPr lang="es-ES" sz="1067" dirty="0" err="1"/>
              <a:t>Attenkofer</a:t>
            </a:r>
            <a:endParaRPr lang="es-ES" sz="1067" dirty="0"/>
          </a:p>
        </p:txBody>
      </p:sp>
      <p:sp>
        <p:nvSpPr>
          <p:cNvPr id="25" name="Freeform 24">
            <a:extLst>
              <a:ext uri="{FF2B5EF4-FFF2-40B4-BE49-F238E27FC236}">
                <a16:creationId xmlns:a16="http://schemas.microsoft.com/office/drawing/2014/main" id="{1DD19012-C8EA-DD92-1AE5-CAAAE89B97EC}"/>
              </a:ext>
            </a:extLst>
          </p:cNvPr>
          <p:cNvSpPr/>
          <p:nvPr/>
        </p:nvSpPr>
        <p:spPr>
          <a:xfrm>
            <a:off x="3252486" y="1075761"/>
            <a:ext cx="6116633" cy="2660625"/>
          </a:xfrm>
          <a:custGeom>
            <a:avLst/>
            <a:gdLst>
              <a:gd name="connsiteX0" fmla="*/ 0 w 6116633"/>
              <a:gd name="connsiteY0" fmla="*/ 128006 h 2660625"/>
              <a:gd name="connsiteX1" fmla="*/ 2928395 w 6116633"/>
              <a:gd name="connsiteY1" fmla="*/ 685 h 2660625"/>
              <a:gd name="connsiteX2" fmla="*/ 4780344 w 6116633"/>
              <a:gd name="connsiteY2" fmla="*/ 93282 h 2660625"/>
              <a:gd name="connsiteX3" fmla="*/ 5949387 w 6116633"/>
              <a:gd name="connsiteY3" fmla="*/ 405798 h 2660625"/>
              <a:gd name="connsiteX4" fmla="*/ 5972537 w 6116633"/>
              <a:gd name="connsiteY4" fmla="*/ 2246173 h 2660625"/>
              <a:gd name="connsiteX5" fmla="*/ 4664598 w 6116633"/>
              <a:gd name="connsiteY5" fmla="*/ 2628138 h 2660625"/>
              <a:gd name="connsiteX6" fmla="*/ 2615879 w 6116633"/>
              <a:gd name="connsiteY6" fmla="*/ 2639712 h 2660625"/>
              <a:gd name="connsiteX7" fmla="*/ 1770927 w 6116633"/>
              <a:gd name="connsiteY7" fmla="*/ 2651287 h 2660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16633" h="2660625">
                <a:moveTo>
                  <a:pt x="0" y="128006"/>
                </a:moveTo>
                <a:cubicBezTo>
                  <a:pt x="1065835" y="67239"/>
                  <a:pt x="2131671" y="6472"/>
                  <a:pt x="2928395" y="685"/>
                </a:cubicBezTo>
                <a:cubicBezTo>
                  <a:pt x="3725119" y="-5102"/>
                  <a:pt x="4276845" y="25763"/>
                  <a:pt x="4780344" y="93282"/>
                </a:cubicBezTo>
                <a:cubicBezTo>
                  <a:pt x="5283843" y="160801"/>
                  <a:pt x="5750688" y="46983"/>
                  <a:pt x="5949387" y="405798"/>
                </a:cubicBezTo>
                <a:cubicBezTo>
                  <a:pt x="6148086" y="764613"/>
                  <a:pt x="6186668" y="1875783"/>
                  <a:pt x="5972537" y="2246173"/>
                </a:cubicBezTo>
                <a:cubicBezTo>
                  <a:pt x="5758406" y="2616563"/>
                  <a:pt x="5224041" y="2562548"/>
                  <a:pt x="4664598" y="2628138"/>
                </a:cubicBezTo>
                <a:cubicBezTo>
                  <a:pt x="4105155" y="2693728"/>
                  <a:pt x="2615879" y="2639712"/>
                  <a:pt x="2615879" y="2639712"/>
                </a:cubicBezTo>
                <a:lnTo>
                  <a:pt x="1770927" y="2651287"/>
                </a:lnTo>
              </a:path>
            </a:pathLst>
          </a:custGeom>
          <a:noFill/>
          <a:ln w="730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dirty="0"/>
          </a:p>
        </p:txBody>
      </p:sp>
    </p:spTree>
    <p:extLst>
      <p:ext uri="{BB962C8B-B14F-4D97-AF65-F5344CB8AC3E}">
        <p14:creationId xmlns:p14="http://schemas.microsoft.com/office/powerpoint/2010/main" val="3675635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7985" y="156104"/>
            <a:ext cx="7451192" cy="461665"/>
          </a:xfrm>
        </p:spPr>
        <p:txBody>
          <a:bodyPr>
            <a:normAutofit/>
          </a:bodyPr>
          <a:lstStyle/>
          <a:p>
            <a:pPr algn="ctr"/>
            <a:r>
              <a:rPr lang="en-US" sz="2400" dirty="0">
                <a:solidFill>
                  <a:schemeClr val="accent5">
                    <a:lumMod val="50000"/>
                  </a:schemeClr>
                </a:solidFill>
              </a:rPr>
              <a:t>The New Beamlines in </a:t>
            </a:r>
            <a:r>
              <a:rPr lang="en-US" dirty="0">
                <a:solidFill>
                  <a:schemeClr val="accent5">
                    <a:lumMod val="50000"/>
                  </a:schemeClr>
                </a:solidFill>
              </a:rPr>
              <a:t>O</a:t>
            </a:r>
            <a:r>
              <a:rPr lang="en-US" sz="2400" dirty="0">
                <a:solidFill>
                  <a:schemeClr val="accent5">
                    <a:lumMod val="50000"/>
                  </a:schemeClr>
                </a:solidFill>
              </a:rPr>
              <a:t>peration</a:t>
            </a:r>
          </a:p>
        </p:txBody>
      </p:sp>
      <p:sp>
        <p:nvSpPr>
          <p:cNvPr id="3" name="Content Placeholder 2"/>
          <p:cNvSpPr>
            <a:spLocks noGrp="1"/>
          </p:cNvSpPr>
          <p:nvPr>
            <p:ph idx="1"/>
          </p:nvPr>
        </p:nvSpPr>
        <p:spPr>
          <a:xfrm>
            <a:off x="2845585" y="904577"/>
            <a:ext cx="8659649" cy="5508036"/>
          </a:xfrm>
          <a:solidFill>
            <a:schemeClr val="bg1">
              <a:lumMod val="85000"/>
            </a:schemeClr>
          </a:solidFill>
        </p:spPr>
        <p:txBody>
          <a:bodyPr/>
          <a:lstStyle/>
          <a:p>
            <a:pPr marL="0" indent="0" algn="ctr">
              <a:buNone/>
            </a:pPr>
            <a:r>
              <a:rPr lang="en-US" sz="1500" b="1" dirty="0">
                <a:solidFill>
                  <a:schemeClr val="tx1">
                    <a:lumMod val="85000"/>
                    <a:lumOff val="15000"/>
                  </a:schemeClr>
                </a:solidFill>
              </a:rPr>
              <a:t>Mainly dedicated to Chemistry, Physics, Condensed Matter </a:t>
            </a:r>
          </a:p>
          <a:p>
            <a:pPr marL="0" indent="0" algn="ctr">
              <a:buNone/>
            </a:pPr>
            <a:endParaRPr lang="en-US" dirty="0"/>
          </a:p>
        </p:txBody>
      </p:sp>
      <p:sp>
        <p:nvSpPr>
          <p:cNvPr id="7" name="TextBox 6"/>
          <p:cNvSpPr txBox="1"/>
          <p:nvPr/>
        </p:nvSpPr>
        <p:spPr>
          <a:xfrm>
            <a:off x="3364787" y="4838014"/>
            <a:ext cx="3302231" cy="461665"/>
          </a:xfrm>
          <a:prstGeom prst="rect">
            <a:avLst/>
          </a:prstGeom>
          <a:noFill/>
        </p:spPr>
        <p:txBody>
          <a:bodyPr wrap="square" rtlCol="0">
            <a:spAutoFit/>
          </a:bodyPr>
          <a:lstStyle/>
          <a:p>
            <a:pPr defTabSz="685800"/>
            <a:r>
              <a:rPr lang="en-US" sz="1200" b="1" dirty="0">
                <a:solidFill>
                  <a:prstClr val="black"/>
                </a:solidFill>
                <a:latin typeface="Calibri"/>
              </a:rPr>
              <a:t>NOTOS: Hard X-ray Spectroscopy and Powder Diffraction optimized for operando experiments</a:t>
            </a:r>
            <a:endParaRPr lang="en-US" sz="1200" dirty="0">
              <a:solidFill>
                <a:prstClr val="black"/>
              </a:solidFill>
              <a:latin typeface="Calibri"/>
            </a:endParaRPr>
          </a:p>
        </p:txBody>
      </p:sp>
      <p:sp>
        <p:nvSpPr>
          <p:cNvPr id="11" name="TextBox 10"/>
          <p:cNvSpPr txBox="1"/>
          <p:nvPr/>
        </p:nvSpPr>
        <p:spPr>
          <a:xfrm>
            <a:off x="7865917" y="4783006"/>
            <a:ext cx="2579311" cy="461665"/>
          </a:xfrm>
          <a:prstGeom prst="rect">
            <a:avLst/>
          </a:prstGeom>
          <a:noFill/>
        </p:spPr>
        <p:txBody>
          <a:bodyPr wrap="square" rtlCol="0">
            <a:spAutoFit/>
          </a:bodyPr>
          <a:lstStyle/>
          <a:p>
            <a:pPr marL="0" lvl="1" algn="r" defTabSz="685800"/>
            <a:r>
              <a:rPr lang="en-US" sz="1200" b="1" dirty="0">
                <a:solidFill>
                  <a:prstClr val="black"/>
                </a:solidFill>
                <a:latin typeface="Calibri"/>
              </a:rPr>
              <a:t>LOREA: Angle Resolved Photo Electron Emission Spectroscopy</a:t>
            </a:r>
          </a:p>
        </p:txBody>
      </p:sp>
      <p:sp>
        <p:nvSpPr>
          <p:cNvPr id="21" name="Date Placeholder 3"/>
          <p:cNvSpPr>
            <a:spLocks noGrp="1"/>
          </p:cNvSpPr>
          <p:nvPr>
            <p:ph type="dt" sz="half" idx="10"/>
          </p:nvPr>
        </p:nvSpPr>
        <p:spPr>
          <a:xfrm>
            <a:off x="23831" y="6509603"/>
            <a:ext cx="4955189" cy="365125"/>
          </a:xfrm>
        </p:spPr>
        <p:txBody>
          <a:bodyPr/>
          <a:lstStyle/>
          <a:p>
            <a:r>
              <a:rPr lang="es-ES" sz="1067" dirty="0"/>
              <a:t>07/09/22  AUSE meeting – ALBA </a:t>
            </a:r>
            <a:r>
              <a:rPr lang="es-ES" sz="1067" dirty="0" err="1"/>
              <a:t>Presents</a:t>
            </a:r>
            <a:r>
              <a:rPr lang="es-ES" sz="1067" dirty="0"/>
              <a:t> and </a:t>
            </a:r>
            <a:r>
              <a:rPr lang="es-ES" sz="1067" dirty="0" err="1"/>
              <a:t>Perspectives</a:t>
            </a:r>
            <a:r>
              <a:rPr lang="es-ES" sz="1067" dirty="0"/>
              <a:t> – K. </a:t>
            </a:r>
            <a:r>
              <a:rPr lang="es-ES" sz="1067" dirty="0" err="1"/>
              <a:t>Attenkofer</a:t>
            </a:r>
            <a:endParaRPr lang="es-ES" sz="1067" dirty="0"/>
          </a:p>
        </p:txBody>
      </p:sp>
      <p:pic>
        <p:nvPicPr>
          <p:cNvPr id="25" name="Picture 24">
            <a:extLst>
              <a:ext uri="{FF2B5EF4-FFF2-40B4-BE49-F238E27FC236}">
                <a16:creationId xmlns:a16="http://schemas.microsoft.com/office/drawing/2014/main" id="{38B6034A-F2A1-BA2A-EAF5-3B2EE2CC42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9551" y="1809707"/>
            <a:ext cx="3835078" cy="2876309"/>
          </a:xfrm>
          <a:prstGeom prst="rect">
            <a:avLst/>
          </a:prstGeom>
        </p:spPr>
      </p:pic>
      <p:pic>
        <p:nvPicPr>
          <p:cNvPr id="27" name="Picture 26">
            <a:extLst>
              <a:ext uri="{FF2B5EF4-FFF2-40B4-BE49-F238E27FC236}">
                <a16:creationId xmlns:a16="http://schemas.microsoft.com/office/drawing/2014/main" id="{29EBF70A-120F-4118-AE30-A6B35CF0BF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1481" y="1818301"/>
            <a:ext cx="3835078" cy="2876309"/>
          </a:xfrm>
          <a:prstGeom prst="rect">
            <a:avLst/>
          </a:prstGeom>
        </p:spPr>
      </p:pic>
    </p:spTree>
    <p:extLst>
      <p:ext uri="{BB962C8B-B14F-4D97-AF65-F5344CB8AC3E}">
        <p14:creationId xmlns:p14="http://schemas.microsoft.com/office/powerpoint/2010/main" val="16793734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E33306A-4F76-02BA-1AD4-5BFA6AE3A974}"/>
              </a:ext>
            </a:extLst>
          </p:cNvPr>
          <p:cNvSpPr/>
          <p:nvPr/>
        </p:nvSpPr>
        <p:spPr>
          <a:xfrm>
            <a:off x="2160101" y="1683131"/>
            <a:ext cx="7889005" cy="29057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 name="Título 1"/>
          <p:cNvSpPr>
            <a:spLocks noGrp="1"/>
          </p:cNvSpPr>
          <p:nvPr>
            <p:ph type="title"/>
          </p:nvPr>
        </p:nvSpPr>
        <p:spPr/>
        <p:txBody>
          <a:bodyPr>
            <a:normAutofit/>
          </a:bodyPr>
          <a:lstStyle/>
          <a:p>
            <a:r>
              <a:rPr lang="es-ES" dirty="0"/>
              <a:t>LOREA</a:t>
            </a:r>
          </a:p>
        </p:txBody>
      </p:sp>
      <p:sp>
        <p:nvSpPr>
          <p:cNvPr id="6" name="Marcador de número de diapositiva 5"/>
          <p:cNvSpPr>
            <a:spLocks noGrp="1"/>
          </p:cNvSpPr>
          <p:nvPr>
            <p:ph type="sldNum" sz="quarter" idx="12"/>
          </p:nvPr>
        </p:nvSpPr>
        <p:spPr/>
        <p:txBody>
          <a:bodyPr/>
          <a:lstStyle/>
          <a:p>
            <a:fld id="{59A3C1E9-1E17-4B2D-975E-2F80F7CB45F8}" type="slidenum">
              <a:rPr lang="es-ES" smtClean="0"/>
              <a:t>26</a:t>
            </a:fld>
            <a:endParaRPr lang="es-ES" dirty="0"/>
          </a:p>
        </p:txBody>
      </p:sp>
      <p:sp>
        <p:nvSpPr>
          <p:cNvPr id="3" name="TextBox 2">
            <a:extLst>
              <a:ext uri="{FF2B5EF4-FFF2-40B4-BE49-F238E27FC236}">
                <a16:creationId xmlns:a16="http://schemas.microsoft.com/office/drawing/2014/main" id="{3F878C39-1360-8547-9CE0-5AC8A66397BB}"/>
              </a:ext>
            </a:extLst>
          </p:cNvPr>
          <p:cNvSpPr txBox="1"/>
          <p:nvPr/>
        </p:nvSpPr>
        <p:spPr>
          <a:xfrm>
            <a:off x="2160102" y="664708"/>
            <a:ext cx="8606757" cy="914400"/>
          </a:xfrm>
          <a:prstGeom prst="rect">
            <a:avLst/>
          </a:prstGeom>
        </p:spPr>
        <p:txBody>
          <a:bodyPr vert="horz" wrap="square" lIns="91440" tIns="45720" rIns="91440" bIns="45720" rtlCol="0" anchor="t">
            <a:noAutofit/>
          </a:bodyPr>
          <a:lstStyle/>
          <a:p>
            <a:pPr marL="457200" indent="-457200">
              <a:buFont typeface="Arial" panose="020B0604020202020204" pitchFamily="34" charset="0"/>
              <a:buChar char="•"/>
            </a:pPr>
            <a:r>
              <a:rPr lang="en-GB" sz="1600" dirty="0">
                <a:latin typeface="Arial" panose="020B0604020202020204" pitchFamily="34" charset="0"/>
                <a:cs typeface="Arial" panose="020B0604020202020204" pitchFamily="34" charset="0"/>
              </a:rPr>
              <a:t>Optimization of BL in all energy ranges after exchanging of gratings, confirmation of 10-1000eV energy range.</a:t>
            </a:r>
          </a:p>
          <a:p>
            <a:pPr marL="457200" indent="-457200">
              <a:buFont typeface="Arial" panose="020B0604020202020204" pitchFamily="34" charset="0"/>
              <a:buChar char="•"/>
            </a:pPr>
            <a:r>
              <a:rPr lang="en-GB" sz="1600" dirty="0">
                <a:latin typeface="Arial" panose="020B0604020202020204" pitchFamily="34" charset="0"/>
                <a:cs typeface="Arial" panose="020B0604020202020204" pitchFamily="34" charset="0"/>
              </a:rPr>
              <a:t>Energy resolution optimised in 10-120eV + 350-800eV ranges.</a:t>
            </a:r>
          </a:p>
          <a:p>
            <a:pPr marL="457200" indent="-45720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1600" dirty="0">
                <a:latin typeface="Arial" panose="020B0604020202020204" pitchFamily="34" charset="0"/>
                <a:cs typeface="Arial" panose="020B0604020202020204" pitchFamily="34" charset="0"/>
              </a:rPr>
              <a:t>Soft X-ray ARPES (up to 500eV) demonstrated</a:t>
            </a:r>
          </a:p>
          <a:p>
            <a:endParaRPr lang="en-GB" sz="1600" dirty="0">
              <a:latin typeface="Arial" panose="020B0604020202020204" pitchFamily="34" charset="0"/>
              <a:cs typeface="Arial" panose="020B0604020202020204" pitchFamily="34" charset="0"/>
            </a:endParaRPr>
          </a:p>
          <a:p>
            <a:endParaRPr lang="en-GB" sz="16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endParaRPr lang="en-GB" sz="1600" dirty="0">
              <a:latin typeface="Arial" panose="020B0604020202020204" pitchFamily="34" charset="0"/>
              <a:cs typeface="Arial" panose="020B0604020202020204" pitchFamily="34" charset="0"/>
            </a:endParaRPr>
          </a:p>
          <a:p>
            <a:endParaRPr lang="en-GB" sz="1600" dirty="0">
              <a:latin typeface="Arial" panose="020B0604020202020204" pitchFamily="34" charset="0"/>
              <a:cs typeface="Arial" panose="020B0604020202020204" pitchFamily="34" charset="0"/>
            </a:endParaRPr>
          </a:p>
          <a:p>
            <a:endParaRPr lang="en-GB" sz="1600" dirty="0">
              <a:latin typeface="Arial" panose="020B0604020202020204" pitchFamily="34" charset="0"/>
              <a:cs typeface="Arial" panose="020B0604020202020204" pitchFamily="34" charset="0"/>
            </a:endParaRPr>
          </a:p>
          <a:p>
            <a:endParaRPr lang="en-GB" sz="1600" dirty="0">
              <a:latin typeface="Arial" panose="020B0604020202020204" pitchFamily="34" charset="0"/>
              <a:cs typeface="Arial" panose="020B0604020202020204" pitchFamily="34" charset="0"/>
            </a:endParaRPr>
          </a:p>
        </p:txBody>
      </p:sp>
      <p:pic>
        <p:nvPicPr>
          <p:cNvPr id="46" name="Picture 45">
            <a:extLst>
              <a:ext uri="{FF2B5EF4-FFF2-40B4-BE49-F238E27FC236}">
                <a16:creationId xmlns:a16="http://schemas.microsoft.com/office/drawing/2014/main" id="{55E3E21A-6213-5DE9-A061-B4901DBEBAC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96128" y="1958940"/>
            <a:ext cx="4652978" cy="2982011"/>
          </a:xfrm>
          <a:prstGeom prst="rect">
            <a:avLst/>
          </a:prstGeom>
          <a:solidFill>
            <a:schemeClr val="accent1">
              <a:lumMod val="40000"/>
              <a:lumOff val="60000"/>
            </a:schemeClr>
          </a:solidFill>
        </p:spPr>
      </p:pic>
      <p:sp>
        <p:nvSpPr>
          <p:cNvPr id="47" name="TextBox 46">
            <a:extLst>
              <a:ext uri="{FF2B5EF4-FFF2-40B4-BE49-F238E27FC236}">
                <a16:creationId xmlns:a16="http://schemas.microsoft.com/office/drawing/2014/main" id="{C19AE1BC-9E24-1E6B-D18F-EF8A88F26FD1}"/>
              </a:ext>
            </a:extLst>
          </p:cNvPr>
          <p:cNvSpPr txBox="1"/>
          <p:nvPr/>
        </p:nvSpPr>
        <p:spPr>
          <a:xfrm>
            <a:off x="5693034" y="4928486"/>
            <a:ext cx="3946266" cy="478870"/>
          </a:xfrm>
          <a:prstGeom prst="rect">
            <a:avLst/>
          </a:prstGeom>
        </p:spPr>
        <p:txBody>
          <a:bodyPr vert="horz" wrap="none" lIns="64647" tIns="32323" rIns="64647" bIns="32323" rtlCol="0" anchor="t">
            <a:noAutofit/>
          </a:bodyPr>
          <a:lstStyle/>
          <a:p>
            <a:r>
              <a:rPr lang="en-GB" sz="1100" dirty="0">
                <a:latin typeface="Arial" panose="020B0604020202020204" pitchFamily="34" charset="0"/>
                <a:cs typeface="Arial" panose="020B0604020202020204" pitchFamily="34" charset="0"/>
              </a:rPr>
              <a:t>VSe</a:t>
            </a:r>
            <a:r>
              <a:rPr lang="en-GB" sz="1100" baseline="-25000" dirty="0">
                <a:latin typeface="Arial" panose="020B0604020202020204" pitchFamily="34" charset="0"/>
                <a:cs typeface="Arial" panose="020B0604020202020204" pitchFamily="34" charset="0"/>
              </a:rPr>
              <a:t>2</a:t>
            </a:r>
            <a:r>
              <a:rPr lang="en-GB" sz="1100" dirty="0">
                <a:latin typeface="Arial" panose="020B0604020202020204" pitchFamily="34" charset="0"/>
                <a:cs typeface="Arial" panose="020B0604020202020204" pitchFamily="34" charset="0"/>
              </a:rPr>
              <a:t> measured at 72eV and 434eV</a:t>
            </a:r>
          </a:p>
          <a:p>
            <a:r>
              <a:rPr lang="en-GB" sz="1100" dirty="0">
                <a:latin typeface="Arial" panose="020B0604020202020204" pitchFamily="34" charset="0"/>
                <a:cs typeface="Arial" panose="020B0604020202020204" pitchFamily="34" charset="0"/>
              </a:rPr>
              <a:t>Courtesy of Santiago Blanco – </a:t>
            </a:r>
            <a:r>
              <a:rPr lang="en-GB" sz="1100" dirty="0" err="1">
                <a:latin typeface="Arial" panose="020B0604020202020204" pitchFamily="34" charset="0"/>
                <a:cs typeface="Arial" panose="020B0604020202020204" pitchFamily="34" charset="0"/>
              </a:rPr>
              <a:t>Nanogune</a:t>
            </a:r>
            <a:r>
              <a:rPr lang="en-GB" sz="1100" dirty="0">
                <a:latin typeface="Arial" panose="020B0604020202020204" pitchFamily="34" charset="0"/>
                <a:cs typeface="Arial" panose="020B0604020202020204" pitchFamily="34" charset="0"/>
              </a:rPr>
              <a:t> – San Sebastian</a:t>
            </a:r>
          </a:p>
        </p:txBody>
      </p:sp>
      <p:sp>
        <p:nvSpPr>
          <p:cNvPr id="48" name="TextBox 47">
            <a:extLst>
              <a:ext uri="{FF2B5EF4-FFF2-40B4-BE49-F238E27FC236}">
                <a16:creationId xmlns:a16="http://schemas.microsoft.com/office/drawing/2014/main" id="{C924E31E-3913-EFF0-0FF4-71FA863C506A}"/>
              </a:ext>
            </a:extLst>
          </p:cNvPr>
          <p:cNvSpPr txBox="1"/>
          <p:nvPr/>
        </p:nvSpPr>
        <p:spPr>
          <a:xfrm>
            <a:off x="10041416" y="2013611"/>
            <a:ext cx="490661" cy="246221"/>
          </a:xfrm>
          <a:prstGeom prst="rect">
            <a:avLst/>
          </a:prstGeom>
          <a:solidFill>
            <a:schemeClr val="bg1"/>
          </a:solidFill>
          <a:ln>
            <a:solidFill>
              <a:schemeClr val="accent1"/>
            </a:solidFill>
          </a:ln>
        </p:spPr>
        <p:txBody>
          <a:bodyPr wrap="square" rtlCol="0">
            <a:spAutoFit/>
          </a:bodyPr>
          <a:lstStyle/>
          <a:p>
            <a:r>
              <a:rPr lang="en-GB" sz="1000" dirty="0"/>
              <a:t>72eV</a:t>
            </a:r>
          </a:p>
        </p:txBody>
      </p:sp>
      <p:sp>
        <p:nvSpPr>
          <p:cNvPr id="49" name="TextBox 48">
            <a:extLst>
              <a:ext uri="{FF2B5EF4-FFF2-40B4-BE49-F238E27FC236}">
                <a16:creationId xmlns:a16="http://schemas.microsoft.com/office/drawing/2014/main" id="{1D37CDF7-ECFA-E2A2-4AFE-C41C68916E2E}"/>
              </a:ext>
            </a:extLst>
          </p:cNvPr>
          <p:cNvSpPr txBox="1"/>
          <p:nvPr/>
        </p:nvSpPr>
        <p:spPr>
          <a:xfrm>
            <a:off x="10041416" y="3608217"/>
            <a:ext cx="626585" cy="246221"/>
          </a:xfrm>
          <a:prstGeom prst="rect">
            <a:avLst/>
          </a:prstGeom>
          <a:solidFill>
            <a:schemeClr val="bg1"/>
          </a:solidFill>
          <a:ln>
            <a:solidFill>
              <a:schemeClr val="accent1"/>
            </a:solidFill>
          </a:ln>
        </p:spPr>
        <p:txBody>
          <a:bodyPr wrap="square" rtlCol="0">
            <a:spAutoFit/>
          </a:bodyPr>
          <a:lstStyle/>
          <a:p>
            <a:r>
              <a:rPr lang="en-GB" sz="1000" dirty="0"/>
              <a:t>434eV</a:t>
            </a:r>
          </a:p>
        </p:txBody>
      </p:sp>
      <p:sp>
        <p:nvSpPr>
          <p:cNvPr id="50" name="TextBox 49">
            <a:extLst>
              <a:ext uri="{FF2B5EF4-FFF2-40B4-BE49-F238E27FC236}">
                <a16:creationId xmlns:a16="http://schemas.microsoft.com/office/drawing/2014/main" id="{A4C1689C-6B04-6B66-A270-33324274C523}"/>
              </a:ext>
            </a:extLst>
          </p:cNvPr>
          <p:cNvSpPr txBox="1"/>
          <p:nvPr/>
        </p:nvSpPr>
        <p:spPr>
          <a:xfrm>
            <a:off x="3054727" y="1960278"/>
            <a:ext cx="2378472" cy="338554"/>
          </a:xfrm>
          <a:prstGeom prst="rect">
            <a:avLst/>
          </a:prstGeom>
          <a:solidFill>
            <a:schemeClr val="accent1">
              <a:lumMod val="40000"/>
              <a:lumOff val="60000"/>
            </a:schemeClr>
          </a:solidFill>
          <a:ln>
            <a:noFill/>
          </a:ln>
        </p:spPr>
        <p:txBody>
          <a:bodyPr wrap="none" rtlCol="0">
            <a:spAutoFit/>
          </a:bodyPr>
          <a:lstStyle/>
          <a:p>
            <a:r>
              <a:rPr lang="en-GB" sz="1600" b="1" dirty="0"/>
              <a:t>VUV and soft X-ray ARPES</a:t>
            </a:r>
          </a:p>
        </p:txBody>
      </p:sp>
      <p:sp>
        <p:nvSpPr>
          <p:cNvPr id="4" name="TextBox 3">
            <a:extLst>
              <a:ext uri="{FF2B5EF4-FFF2-40B4-BE49-F238E27FC236}">
                <a16:creationId xmlns:a16="http://schemas.microsoft.com/office/drawing/2014/main" id="{7A56393B-E451-3C32-E152-5EF2DB62977E}"/>
              </a:ext>
            </a:extLst>
          </p:cNvPr>
          <p:cNvSpPr txBox="1"/>
          <p:nvPr/>
        </p:nvSpPr>
        <p:spPr>
          <a:xfrm>
            <a:off x="1596318" y="2331935"/>
            <a:ext cx="3731208" cy="3108543"/>
          </a:xfrm>
          <a:prstGeom prst="rect">
            <a:avLst/>
          </a:prstGeom>
          <a:solidFill>
            <a:schemeClr val="accent6">
              <a:lumMod val="40000"/>
              <a:lumOff val="60000"/>
            </a:schemeClr>
          </a:solidFill>
        </p:spPr>
        <p:txBody>
          <a:bodyPr vert="horz" wrap="square" lIns="91440" tIns="45720" rIns="91440" bIns="45720" rtlCol="0" anchor="t">
            <a:spAutoFit/>
          </a:bodyPr>
          <a:lstStyle/>
          <a:p>
            <a:pPr marL="457200" indent="-457200">
              <a:buFont typeface="Arial" panose="020B0604020202020204" pitchFamily="34" charset="0"/>
              <a:buChar char="•"/>
            </a:pPr>
            <a:r>
              <a:rPr lang="en-GB" sz="1400" dirty="0">
                <a:latin typeface="Arial" panose="020B0604020202020204" pitchFamily="34" charset="0"/>
                <a:cs typeface="Arial" panose="020B0604020202020204" pitchFamily="34" charset="0"/>
              </a:rPr>
              <a:t>Best energy resolution of photoemission </a:t>
            </a:r>
            <a:r>
              <a:rPr lang="en-GB" sz="1400" b="1" dirty="0">
                <a:latin typeface="Arial" panose="020B0604020202020204" pitchFamily="34" charset="0"/>
                <a:cs typeface="Arial" panose="020B0604020202020204" pitchFamily="34" charset="0"/>
              </a:rPr>
              <a:t>(BL+PES)=8meV </a:t>
            </a:r>
            <a:r>
              <a:rPr lang="en-GB" sz="1400" dirty="0">
                <a:latin typeface="Arial" panose="020B0604020202020204" pitchFamily="34" charset="0"/>
                <a:cs typeface="Arial" panose="020B0604020202020204" pitchFamily="34" charset="0"/>
              </a:rPr>
              <a:t>(with Pass energy=5meV) at 30eV photon energy (very near to specification).</a:t>
            </a:r>
          </a:p>
          <a:p>
            <a:pPr marL="457200" indent="-457200">
              <a:buFont typeface="Arial" panose="020B0604020202020204" pitchFamily="34" charset="0"/>
              <a:buChar char="•"/>
            </a:pPr>
            <a:endParaRPr lang="en-GB" sz="14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GB" sz="14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GB" sz="14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GB" sz="14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GB" sz="14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GB" sz="14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GB" sz="14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GB" sz="1400" dirty="0">
              <a:latin typeface="Arial" panose="020B0604020202020204" pitchFamily="34" charset="0"/>
              <a:cs typeface="Arial" panose="020B0604020202020204" pitchFamily="34" charset="0"/>
            </a:endParaRPr>
          </a:p>
          <a:p>
            <a:endParaRPr lang="en-GB" sz="1400" dirty="0">
              <a:latin typeface="Arial" panose="020B0604020202020204" pitchFamily="34" charset="0"/>
              <a:cs typeface="Arial" panose="020B0604020202020204" pitchFamily="34" charset="0"/>
            </a:endParaRPr>
          </a:p>
          <a:p>
            <a:endParaRPr lang="es-ES_tradnl" sz="14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BAA5DC8E-B90B-274E-8EF4-5445B52F060B}"/>
              </a:ext>
            </a:extLst>
          </p:cNvPr>
          <p:cNvSpPr txBox="1"/>
          <p:nvPr/>
        </p:nvSpPr>
        <p:spPr>
          <a:xfrm>
            <a:off x="1801750" y="5410703"/>
            <a:ext cx="8569961" cy="914400"/>
          </a:xfrm>
          <a:prstGeom prst="rect">
            <a:avLst/>
          </a:prstGeom>
        </p:spPr>
        <p:txBody>
          <a:bodyPr vert="horz" wrap="square" lIns="91440" tIns="45720" rIns="91440" bIns="45720" rtlCol="0" anchor="t">
            <a:noAutofit/>
          </a:bodyPr>
          <a:lstStyle/>
          <a:p>
            <a:pPr marL="457200" indent="-457200">
              <a:buFont typeface="Arial" panose="020B0604020202020204" pitchFamily="34" charset="0"/>
              <a:buChar char="•"/>
            </a:pPr>
            <a:r>
              <a:rPr lang="en-GB" sz="1400" dirty="0">
                <a:latin typeface="Arial" panose="020B0604020202020204" pitchFamily="34" charset="0"/>
                <a:cs typeface="Arial" panose="020B0604020202020204" pitchFamily="34" charset="0"/>
              </a:rPr>
              <a:t>Stability of energy calibration when changing grating demonstrated (less than 8meV after change)</a:t>
            </a:r>
          </a:p>
          <a:p>
            <a:pPr marL="457200" indent="-457200">
              <a:buFont typeface="Arial" panose="020B0604020202020204" pitchFamily="34" charset="0"/>
              <a:buChar char="•"/>
            </a:pPr>
            <a:r>
              <a:rPr lang="en-GB" sz="1400" dirty="0">
                <a:latin typeface="Arial" panose="020B0604020202020204" pitchFamily="34" charset="0"/>
                <a:cs typeface="Arial" panose="020B0604020202020204" pitchFamily="34" charset="0"/>
              </a:rPr>
              <a:t>To be improved: grounding of sample, uncertainty on beam spot size (because of diagnostics difficulty), stability of manipulator and BL never determined with photoemission.</a:t>
            </a:r>
          </a:p>
          <a:p>
            <a:endParaRPr lang="es-ES_tradnl" sz="14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0385CF9A-EB46-A1D2-DFF3-D648CABD069B}"/>
              </a:ext>
            </a:extLst>
          </p:cNvPr>
          <p:cNvPicPr>
            <a:picLocks noChangeAspect="1"/>
          </p:cNvPicPr>
          <p:nvPr/>
        </p:nvPicPr>
        <p:blipFill>
          <a:blip r:embed="rId3"/>
          <a:stretch>
            <a:fillRect/>
          </a:stretch>
        </p:blipFill>
        <p:spPr>
          <a:xfrm>
            <a:off x="1630040" y="3240957"/>
            <a:ext cx="3797902" cy="1999908"/>
          </a:xfrm>
          <a:prstGeom prst="rect">
            <a:avLst/>
          </a:prstGeom>
        </p:spPr>
      </p:pic>
      <p:sp>
        <p:nvSpPr>
          <p:cNvPr id="9" name="Date Placeholder 3">
            <a:extLst>
              <a:ext uri="{FF2B5EF4-FFF2-40B4-BE49-F238E27FC236}">
                <a16:creationId xmlns:a16="http://schemas.microsoft.com/office/drawing/2014/main" id="{15182A12-6CD8-72B8-6688-83E6A8D02FFE}"/>
              </a:ext>
            </a:extLst>
          </p:cNvPr>
          <p:cNvSpPr>
            <a:spLocks noGrp="1"/>
          </p:cNvSpPr>
          <p:nvPr>
            <p:ph type="dt" sz="half" idx="10"/>
          </p:nvPr>
        </p:nvSpPr>
        <p:spPr>
          <a:xfrm>
            <a:off x="23831" y="6492875"/>
            <a:ext cx="4955189" cy="365125"/>
          </a:xfrm>
        </p:spPr>
        <p:txBody>
          <a:bodyPr/>
          <a:lstStyle/>
          <a:p>
            <a:r>
              <a:rPr lang="es-ES" sz="1067" dirty="0"/>
              <a:t>07/9/22  AUSE meeting – ALBA </a:t>
            </a:r>
            <a:r>
              <a:rPr lang="es-ES" sz="1067" dirty="0" err="1"/>
              <a:t>Present</a:t>
            </a:r>
            <a:r>
              <a:rPr lang="es-ES" sz="1067" dirty="0"/>
              <a:t> and </a:t>
            </a:r>
            <a:r>
              <a:rPr lang="es-ES" sz="1067" dirty="0" err="1"/>
              <a:t>Perspectives</a:t>
            </a:r>
            <a:r>
              <a:rPr lang="es-ES" sz="1067" dirty="0"/>
              <a:t> – K. </a:t>
            </a:r>
            <a:r>
              <a:rPr lang="es-ES" sz="1067" dirty="0" err="1"/>
              <a:t>Attenkofert</a:t>
            </a:r>
            <a:endParaRPr lang="es-ES" sz="1067" dirty="0"/>
          </a:p>
        </p:txBody>
      </p:sp>
    </p:spTree>
    <p:extLst>
      <p:ext uri="{BB962C8B-B14F-4D97-AF65-F5344CB8AC3E}">
        <p14:creationId xmlns:p14="http://schemas.microsoft.com/office/powerpoint/2010/main" val="21453387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A9C8A7F4-2A59-5777-9732-4BE0A60A8F81}"/>
              </a:ext>
            </a:extLst>
          </p:cNvPr>
          <p:cNvPicPr>
            <a:picLocks noChangeAspect="1"/>
          </p:cNvPicPr>
          <p:nvPr/>
        </p:nvPicPr>
        <p:blipFill>
          <a:blip r:embed="rId2"/>
          <a:stretch>
            <a:fillRect/>
          </a:stretch>
        </p:blipFill>
        <p:spPr>
          <a:xfrm>
            <a:off x="6203717" y="2745855"/>
            <a:ext cx="2312865" cy="1514554"/>
          </a:xfrm>
          <a:prstGeom prst="rect">
            <a:avLst/>
          </a:prstGeom>
        </p:spPr>
      </p:pic>
      <p:sp>
        <p:nvSpPr>
          <p:cNvPr id="2" name="Título 1"/>
          <p:cNvSpPr>
            <a:spLocks noGrp="1"/>
          </p:cNvSpPr>
          <p:nvPr>
            <p:ph type="title"/>
          </p:nvPr>
        </p:nvSpPr>
        <p:spPr/>
        <p:txBody>
          <a:bodyPr>
            <a:normAutofit/>
          </a:bodyPr>
          <a:lstStyle/>
          <a:p>
            <a:r>
              <a:rPr lang="es-ES" dirty="0" err="1"/>
              <a:t>Commissioning</a:t>
            </a:r>
            <a:r>
              <a:rPr lang="es-ES" dirty="0"/>
              <a:t> plan</a:t>
            </a:r>
          </a:p>
        </p:txBody>
      </p:sp>
      <p:sp>
        <p:nvSpPr>
          <p:cNvPr id="6" name="Marcador de número de diapositiva 5"/>
          <p:cNvSpPr>
            <a:spLocks noGrp="1"/>
          </p:cNvSpPr>
          <p:nvPr>
            <p:ph type="sldNum" sz="quarter" idx="12"/>
          </p:nvPr>
        </p:nvSpPr>
        <p:spPr/>
        <p:txBody>
          <a:bodyPr/>
          <a:lstStyle/>
          <a:p>
            <a:fld id="{59A3C1E9-1E17-4B2D-975E-2F80F7CB45F8}" type="slidenum">
              <a:rPr lang="es-ES" smtClean="0"/>
              <a:t>27</a:t>
            </a:fld>
            <a:endParaRPr lang="es-ES" dirty="0"/>
          </a:p>
        </p:txBody>
      </p:sp>
      <p:sp>
        <p:nvSpPr>
          <p:cNvPr id="3" name="TextBox 2">
            <a:extLst>
              <a:ext uri="{FF2B5EF4-FFF2-40B4-BE49-F238E27FC236}">
                <a16:creationId xmlns:a16="http://schemas.microsoft.com/office/drawing/2014/main" id="{3F878C39-1360-8547-9CE0-5AC8A66397BB}"/>
              </a:ext>
            </a:extLst>
          </p:cNvPr>
          <p:cNvSpPr txBox="1"/>
          <p:nvPr/>
        </p:nvSpPr>
        <p:spPr>
          <a:xfrm>
            <a:off x="1869621" y="793912"/>
            <a:ext cx="8813524" cy="914400"/>
          </a:xfrm>
          <a:prstGeom prst="rect">
            <a:avLst/>
          </a:prstGeom>
        </p:spPr>
        <p:txBody>
          <a:bodyPr vert="horz" wrap="square" lIns="91440" tIns="45720" rIns="91440" bIns="45720" rtlCol="0" anchor="t">
            <a:noAutofit/>
          </a:bodyPr>
          <a:lstStyle/>
          <a:p>
            <a:pPr marL="457200" indent="-45720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Au grid to characterise beam spot size, manufactured in collaboration with ICN2, tested in July, used for experiment with 20µmx20µm flakes. </a:t>
            </a:r>
          </a:p>
          <a:p>
            <a:pPr>
              <a:lnSpc>
                <a:spcPct val="150000"/>
              </a:lnSpc>
            </a:pPr>
            <a:endParaRPr lang="en-GB" dirty="0">
              <a:latin typeface="Arial" panose="020B0604020202020204" pitchFamily="34" charset="0"/>
              <a:cs typeface="Arial" panose="020B0604020202020204" pitchFamily="34" charset="0"/>
            </a:endParaRPr>
          </a:p>
          <a:p>
            <a:pPr>
              <a:lnSpc>
                <a:spcPct val="150000"/>
              </a:lnSpc>
            </a:pPr>
            <a:endParaRPr lang="en-GB" dirty="0">
              <a:latin typeface="Arial" panose="020B0604020202020204" pitchFamily="34" charset="0"/>
              <a:cs typeface="Arial" panose="020B0604020202020204" pitchFamily="34" charset="0"/>
            </a:endParaRPr>
          </a:p>
          <a:p>
            <a:pPr marL="457200" indent="-457200">
              <a:lnSpc>
                <a:spcPct val="150000"/>
              </a:lnSpc>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457200" indent="-457200">
              <a:lnSpc>
                <a:spcPct val="150000"/>
              </a:lnSpc>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457200" indent="-457200">
              <a:lnSpc>
                <a:spcPct val="150000"/>
              </a:lnSpc>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457200" indent="-457200">
              <a:lnSpc>
                <a:spcPct val="150000"/>
              </a:lnSpc>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457200" indent="-45720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Energy and angular resolution to be characterised with photoemission in wide energy range to be done in September.</a:t>
            </a:r>
          </a:p>
          <a:p>
            <a:pPr marL="457200" indent="-45720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Stability of measurement characterised in July on graphene flakes.</a:t>
            </a:r>
          </a:p>
          <a:p>
            <a:pPr marL="457200" indent="-45720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Extension of soft X-ray ARPES to 600eV and resonant ARPES to 800eV in October.</a:t>
            </a:r>
          </a:p>
        </p:txBody>
      </p:sp>
      <p:pic>
        <p:nvPicPr>
          <p:cNvPr id="5" name="Picture 4">
            <a:extLst>
              <a:ext uri="{FF2B5EF4-FFF2-40B4-BE49-F238E27FC236}">
                <a16:creationId xmlns:a16="http://schemas.microsoft.com/office/drawing/2014/main" id="{F0BC8304-5B90-5609-AD8F-D3A65EC50562}"/>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2000"/>
                    </a14:imgEffect>
                  </a14:imgLayer>
                </a14:imgProps>
              </a:ext>
              <a:ext uri="{28A0092B-C50C-407E-A947-70E740481C1C}">
                <a14:useLocalDpi xmlns:a14="http://schemas.microsoft.com/office/drawing/2010/main"/>
              </a:ext>
            </a:extLst>
          </a:blip>
          <a:stretch>
            <a:fillRect/>
          </a:stretch>
        </p:blipFill>
        <p:spPr>
          <a:xfrm rot="16200000">
            <a:off x="1886624" y="1867977"/>
            <a:ext cx="2009413" cy="1694968"/>
          </a:xfrm>
          <a:prstGeom prst="rect">
            <a:avLst/>
          </a:prstGeom>
        </p:spPr>
      </p:pic>
      <p:grpSp>
        <p:nvGrpSpPr>
          <p:cNvPr id="16" name="Group 15">
            <a:extLst>
              <a:ext uri="{FF2B5EF4-FFF2-40B4-BE49-F238E27FC236}">
                <a16:creationId xmlns:a16="http://schemas.microsoft.com/office/drawing/2014/main" id="{A98B8495-9728-237B-4B51-86D3A4A08226}"/>
              </a:ext>
            </a:extLst>
          </p:cNvPr>
          <p:cNvGrpSpPr/>
          <p:nvPr/>
        </p:nvGrpSpPr>
        <p:grpSpPr>
          <a:xfrm>
            <a:off x="3873307" y="1708415"/>
            <a:ext cx="2637896" cy="1958244"/>
            <a:chOff x="564351" y="576224"/>
            <a:chExt cx="9279026" cy="5912082"/>
          </a:xfrm>
        </p:grpSpPr>
        <p:pic>
          <p:nvPicPr>
            <p:cNvPr id="4" name="Picture 3" descr="S:\PEND Members\Josef\ALBA\Chip1\Chip1_5xx.jpg">
              <a:extLst>
                <a:ext uri="{FF2B5EF4-FFF2-40B4-BE49-F238E27FC236}">
                  <a16:creationId xmlns:a16="http://schemas.microsoft.com/office/drawing/2014/main" id="{F87D9E04-94AA-4AAE-D6F0-AFACE1EC454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672" y="576224"/>
              <a:ext cx="7882776" cy="591208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4DB4A25-77DE-0186-9B58-72FFAA74F83B}"/>
                </a:ext>
              </a:extLst>
            </p:cNvPr>
            <p:cNvSpPr txBox="1"/>
            <p:nvPr/>
          </p:nvSpPr>
          <p:spPr>
            <a:xfrm>
              <a:off x="3592162" y="597862"/>
              <a:ext cx="2707707" cy="836280"/>
            </a:xfrm>
            <a:prstGeom prst="rect">
              <a:avLst/>
            </a:prstGeom>
            <a:noFill/>
          </p:spPr>
          <p:txBody>
            <a:bodyPr wrap="none" rtlCol="0">
              <a:spAutoFit/>
            </a:bodyPr>
            <a:lstStyle/>
            <a:p>
              <a:r>
                <a:rPr lang="es-ES" sz="1200" dirty="0" err="1">
                  <a:solidFill>
                    <a:schemeClr val="accent1"/>
                  </a:solidFill>
                </a:rPr>
                <a:t>Sample</a:t>
              </a:r>
              <a:r>
                <a:rPr lang="es-ES" sz="1200" dirty="0">
                  <a:solidFill>
                    <a:schemeClr val="accent1"/>
                  </a:solidFill>
                </a:rPr>
                <a:t> A</a:t>
              </a:r>
              <a:endParaRPr lang="es-ES" sz="1200" baseline="-25000" dirty="0">
                <a:solidFill>
                  <a:schemeClr val="accent1"/>
                </a:solidFill>
              </a:endParaRPr>
            </a:p>
          </p:txBody>
        </p:sp>
        <p:cxnSp>
          <p:nvCxnSpPr>
            <p:cNvPr id="11" name="Straight Arrow Connector 10">
              <a:extLst>
                <a:ext uri="{FF2B5EF4-FFF2-40B4-BE49-F238E27FC236}">
                  <a16:creationId xmlns:a16="http://schemas.microsoft.com/office/drawing/2014/main" id="{16C2D088-CE8E-EA48-2B12-18420A9F6FF2}"/>
                </a:ext>
              </a:extLst>
            </p:cNvPr>
            <p:cNvCxnSpPr>
              <a:cxnSpLocks/>
            </p:cNvCxnSpPr>
            <p:nvPr/>
          </p:nvCxnSpPr>
          <p:spPr>
            <a:xfrm flipH="1">
              <a:off x="4011868" y="1537879"/>
              <a:ext cx="1244906" cy="227913"/>
            </a:xfrm>
            <a:prstGeom prst="straightConnector1">
              <a:avLst/>
            </a:prstGeom>
            <a:ln>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E86C877-4E89-0812-A470-02033F69F5AA}"/>
                </a:ext>
              </a:extLst>
            </p:cNvPr>
            <p:cNvSpPr txBox="1"/>
            <p:nvPr/>
          </p:nvSpPr>
          <p:spPr>
            <a:xfrm>
              <a:off x="7158224" y="667654"/>
              <a:ext cx="2685153" cy="836280"/>
            </a:xfrm>
            <a:prstGeom prst="rect">
              <a:avLst/>
            </a:prstGeom>
            <a:noFill/>
          </p:spPr>
          <p:txBody>
            <a:bodyPr wrap="none" rtlCol="0">
              <a:spAutoFit/>
            </a:bodyPr>
            <a:lstStyle/>
            <a:p>
              <a:r>
                <a:rPr lang="es-ES" sz="1200" dirty="0" err="1">
                  <a:solidFill>
                    <a:schemeClr val="accent1"/>
                  </a:solidFill>
                </a:rPr>
                <a:t>Sample</a:t>
              </a:r>
              <a:r>
                <a:rPr lang="es-ES" sz="1200" dirty="0">
                  <a:solidFill>
                    <a:schemeClr val="accent1"/>
                  </a:solidFill>
                </a:rPr>
                <a:t> B</a:t>
              </a:r>
              <a:endParaRPr lang="es-ES" sz="1200" baseline="-25000" dirty="0">
                <a:solidFill>
                  <a:schemeClr val="accent1"/>
                </a:solidFill>
              </a:endParaRPr>
            </a:p>
          </p:txBody>
        </p:sp>
        <p:cxnSp>
          <p:nvCxnSpPr>
            <p:cNvPr id="13" name="Straight Arrow Connector 12">
              <a:extLst>
                <a:ext uri="{FF2B5EF4-FFF2-40B4-BE49-F238E27FC236}">
                  <a16:creationId xmlns:a16="http://schemas.microsoft.com/office/drawing/2014/main" id="{55C12E45-91DC-81C9-0189-9DE0A7197BC6}"/>
                </a:ext>
              </a:extLst>
            </p:cNvPr>
            <p:cNvCxnSpPr>
              <a:cxnSpLocks/>
              <a:stCxn id="12" idx="2"/>
            </p:cNvCxnSpPr>
            <p:nvPr/>
          </p:nvCxnSpPr>
          <p:spPr>
            <a:xfrm flipH="1">
              <a:off x="7236297" y="1503934"/>
              <a:ext cx="1264505" cy="300313"/>
            </a:xfrm>
            <a:prstGeom prst="straightConnector1">
              <a:avLst/>
            </a:prstGeom>
            <a:ln>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D8DC906-951A-EE0B-2142-06AB9D0EAAAD}"/>
                </a:ext>
              </a:extLst>
            </p:cNvPr>
            <p:cNvCxnSpPr/>
            <p:nvPr/>
          </p:nvCxnSpPr>
          <p:spPr>
            <a:xfrm>
              <a:off x="886699" y="6093296"/>
              <a:ext cx="50405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2E60E10-982E-0FB7-0EB4-72F49291608A}"/>
                </a:ext>
              </a:extLst>
            </p:cNvPr>
            <p:cNvSpPr txBox="1"/>
            <p:nvPr/>
          </p:nvSpPr>
          <p:spPr>
            <a:xfrm>
              <a:off x="564351" y="5330428"/>
              <a:ext cx="2690285" cy="743359"/>
            </a:xfrm>
            <a:prstGeom prst="rect">
              <a:avLst/>
            </a:prstGeom>
            <a:noFill/>
          </p:spPr>
          <p:txBody>
            <a:bodyPr wrap="square" rtlCol="0">
              <a:spAutoFit/>
            </a:bodyPr>
            <a:lstStyle/>
            <a:p>
              <a:r>
                <a:rPr lang="es-ES" sz="1000" dirty="0"/>
                <a:t>200 µm</a:t>
              </a:r>
            </a:p>
          </p:txBody>
        </p:sp>
      </p:grpSp>
      <p:sp>
        <p:nvSpPr>
          <p:cNvPr id="21" name="TextBox 20">
            <a:extLst>
              <a:ext uri="{FF2B5EF4-FFF2-40B4-BE49-F238E27FC236}">
                <a16:creationId xmlns:a16="http://schemas.microsoft.com/office/drawing/2014/main" id="{85A6FB60-FB8A-672E-C92D-352AA0A884FE}"/>
              </a:ext>
            </a:extLst>
          </p:cNvPr>
          <p:cNvSpPr txBox="1"/>
          <p:nvPr/>
        </p:nvSpPr>
        <p:spPr>
          <a:xfrm>
            <a:off x="8430487" y="2820397"/>
            <a:ext cx="2057400" cy="603526"/>
          </a:xfrm>
          <a:prstGeom prst="rect">
            <a:avLst/>
          </a:prstGeom>
        </p:spPr>
        <p:txBody>
          <a:bodyPr vert="horz" wrap="square" lIns="91440" tIns="45720" rIns="91440" bIns="45720" rtlCol="0" anchor="t">
            <a:noAutofit/>
          </a:bodyPr>
          <a:lstStyle/>
          <a:p>
            <a:r>
              <a:rPr lang="en-US" sz="1400" dirty="0">
                <a:latin typeface="Arial" panose="020B0604020202020204" pitchFamily="34" charset="0"/>
                <a:cs typeface="Arial" panose="020B0604020202020204" pitchFamily="34" charset="0"/>
              </a:rPr>
              <a:t>Linear dispersion of 20µm</a:t>
            </a:r>
            <a:r>
              <a:rPr lang="en-US" sz="1400" baseline="30000" dirty="0">
                <a:latin typeface="Arial" panose="020B0604020202020204" pitchFamily="34" charset="0"/>
                <a:cs typeface="Arial" panose="020B0604020202020204" pitchFamily="34" charset="0"/>
              </a:rPr>
              <a:t>2</a:t>
            </a:r>
            <a:r>
              <a:rPr lang="en-US" sz="1400" dirty="0">
                <a:latin typeface="Arial" panose="020B0604020202020204" pitchFamily="34" charset="0"/>
                <a:cs typeface="Arial" panose="020B0604020202020204" pitchFamily="34" charset="0"/>
              </a:rPr>
              <a:t> graphene flake</a:t>
            </a:r>
          </a:p>
        </p:txBody>
      </p:sp>
      <p:pic>
        <p:nvPicPr>
          <p:cNvPr id="22" name="Picture 21">
            <a:extLst>
              <a:ext uri="{FF2B5EF4-FFF2-40B4-BE49-F238E27FC236}">
                <a16:creationId xmlns:a16="http://schemas.microsoft.com/office/drawing/2014/main" id="{700327AD-A179-7049-F76E-B9DF7E89261B}"/>
              </a:ext>
            </a:extLst>
          </p:cNvPr>
          <p:cNvPicPr>
            <a:picLocks noChangeAspect="1"/>
          </p:cNvPicPr>
          <p:nvPr/>
        </p:nvPicPr>
        <p:blipFill>
          <a:blip r:embed="rId6"/>
          <a:stretch>
            <a:fillRect/>
          </a:stretch>
        </p:blipFill>
        <p:spPr>
          <a:xfrm>
            <a:off x="7034489" y="1684404"/>
            <a:ext cx="3314236" cy="1073392"/>
          </a:xfrm>
          <a:prstGeom prst="rect">
            <a:avLst/>
          </a:prstGeom>
        </p:spPr>
      </p:pic>
    </p:spTree>
    <p:extLst>
      <p:ext uri="{BB962C8B-B14F-4D97-AF65-F5344CB8AC3E}">
        <p14:creationId xmlns:p14="http://schemas.microsoft.com/office/powerpoint/2010/main" val="5123947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 name="Picture 4"/>
          <p:cNvPicPr/>
          <p:nvPr/>
        </p:nvPicPr>
        <p:blipFill>
          <a:blip r:embed="rId3"/>
          <a:srcRect l="5694" t="13466" r="5694" b="16215"/>
          <a:stretch/>
        </p:blipFill>
        <p:spPr>
          <a:xfrm>
            <a:off x="1798320" y="840140"/>
            <a:ext cx="3840480" cy="2055240"/>
          </a:xfrm>
          <a:prstGeom prst="rect">
            <a:avLst/>
          </a:prstGeom>
          <a:ln>
            <a:noFill/>
          </a:ln>
        </p:spPr>
      </p:pic>
      <p:sp>
        <p:nvSpPr>
          <p:cNvPr id="189" name="CustomShape 5"/>
          <p:cNvSpPr/>
          <p:nvPr/>
        </p:nvSpPr>
        <p:spPr>
          <a:xfrm>
            <a:off x="6253316" y="588301"/>
            <a:ext cx="3904496" cy="2859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b="1" spc="-1" dirty="0">
                <a:solidFill>
                  <a:srgbClr val="000000"/>
                </a:solidFill>
                <a:uFill>
                  <a:solidFill>
                    <a:srgbClr val="FFFFFF"/>
                  </a:solidFill>
                </a:uFill>
                <a:latin typeface="Calibri"/>
              </a:rPr>
              <a:t>Main features</a:t>
            </a:r>
            <a:endParaRPr lang="en-US" spc="-1" dirty="0">
              <a:solidFill>
                <a:srgbClr val="000000"/>
              </a:solidFill>
              <a:uFill>
                <a:solidFill>
                  <a:srgbClr val="FFFFFF"/>
                </a:solidFill>
              </a:uFill>
              <a:latin typeface="Arial"/>
            </a:endParaRPr>
          </a:p>
          <a:p>
            <a:pPr marL="285840" indent="-285120">
              <a:buClr>
                <a:srgbClr val="000000"/>
              </a:buClr>
              <a:buFont typeface="Arial"/>
              <a:buChar char="•"/>
            </a:pPr>
            <a:r>
              <a:rPr lang="en-US" sz="1400" spc="-1" dirty="0">
                <a:solidFill>
                  <a:srgbClr val="000000"/>
                </a:solidFill>
                <a:uFill>
                  <a:solidFill>
                    <a:srgbClr val="FFFFFF"/>
                  </a:solidFill>
                </a:uFill>
                <a:latin typeface="Calibri"/>
                <a:ea typeface="DejaVu Sans"/>
              </a:rPr>
              <a:t>Energy range </a:t>
            </a:r>
            <a:r>
              <a:rPr lang="en-US" sz="1400" b="1" spc="-1" dirty="0">
                <a:solidFill>
                  <a:srgbClr val="000000"/>
                </a:solidFill>
                <a:uFill>
                  <a:solidFill>
                    <a:srgbClr val="FFFFFF"/>
                  </a:solidFill>
                </a:uFill>
                <a:latin typeface="Calibri"/>
                <a:ea typeface="DejaVu Sans"/>
              </a:rPr>
              <a:t>4.7 – 27 keV (XAS) / 30 keV (XRD)</a:t>
            </a:r>
            <a:endParaRPr lang="en-US" sz="1400" spc="-1" dirty="0">
              <a:solidFill>
                <a:srgbClr val="000000"/>
              </a:solidFill>
              <a:uFill>
                <a:solidFill>
                  <a:srgbClr val="FFFFFF"/>
                </a:solidFill>
              </a:uFill>
              <a:latin typeface="Arial"/>
            </a:endParaRPr>
          </a:p>
          <a:p>
            <a:pPr marL="285840" indent="-285120">
              <a:buClr>
                <a:srgbClr val="000000"/>
              </a:buClr>
              <a:buFont typeface="Arial"/>
              <a:buChar char="•"/>
            </a:pPr>
            <a:r>
              <a:rPr lang="en-US" sz="1400" spc="-1" dirty="0">
                <a:solidFill>
                  <a:srgbClr val="000000"/>
                </a:solidFill>
                <a:uFill>
                  <a:solidFill>
                    <a:srgbClr val="FFFFFF"/>
                  </a:solidFill>
                </a:uFill>
                <a:latin typeface="Calibri"/>
                <a:ea typeface="DejaVu Sans"/>
              </a:rPr>
              <a:t>Minimum photon flux: </a:t>
            </a:r>
            <a:r>
              <a:rPr lang="en-US" sz="1400" b="1" spc="-1" dirty="0">
                <a:solidFill>
                  <a:srgbClr val="000000"/>
                </a:solidFill>
                <a:uFill>
                  <a:solidFill>
                    <a:srgbClr val="FFFFFF"/>
                  </a:solidFill>
                </a:uFill>
                <a:latin typeface="Calibri"/>
                <a:ea typeface="DejaVu Sans"/>
              </a:rPr>
              <a:t>10</a:t>
            </a:r>
            <a:r>
              <a:rPr lang="en-US" sz="1400" b="1" spc="-1" baseline="30000" dirty="0">
                <a:solidFill>
                  <a:srgbClr val="000000"/>
                </a:solidFill>
                <a:uFill>
                  <a:solidFill>
                    <a:srgbClr val="FFFFFF"/>
                  </a:solidFill>
                </a:uFill>
                <a:latin typeface="Calibri"/>
                <a:ea typeface="DejaVu Sans"/>
              </a:rPr>
              <a:t>11</a:t>
            </a:r>
            <a:r>
              <a:rPr lang="en-US" sz="1400" b="1" spc="-1" dirty="0">
                <a:solidFill>
                  <a:srgbClr val="000000"/>
                </a:solidFill>
                <a:uFill>
                  <a:solidFill>
                    <a:srgbClr val="FFFFFF"/>
                  </a:solidFill>
                </a:uFill>
                <a:latin typeface="Calibri"/>
                <a:ea typeface="DejaVu Sans"/>
              </a:rPr>
              <a:t>(</a:t>
            </a:r>
            <a:r>
              <a:rPr lang="en-US" sz="1400" b="1" spc="-1" dirty="0" err="1">
                <a:solidFill>
                  <a:srgbClr val="000000"/>
                </a:solidFill>
                <a:uFill>
                  <a:solidFill>
                    <a:srgbClr val="FFFFFF"/>
                  </a:solidFill>
                </a:uFill>
                <a:latin typeface="Calibri"/>
                <a:ea typeface="DejaVu Sans"/>
              </a:rPr>
              <a:t>ph</a:t>
            </a:r>
            <a:r>
              <a:rPr lang="en-US" sz="1400" b="1" spc="-1" dirty="0">
                <a:solidFill>
                  <a:srgbClr val="000000"/>
                </a:solidFill>
                <a:uFill>
                  <a:solidFill>
                    <a:srgbClr val="FFFFFF"/>
                  </a:solidFill>
                </a:uFill>
                <a:latin typeface="Calibri"/>
                <a:ea typeface="DejaVu Sans"/>
              </a:rPr>
              <a:t>/s )</a:t>
            </a:r>
            <a:endParaRPr lang="en-US" sz="1400" spc="-1" dirty="0">
              <a:solidFill>
                <a:srgbClr val="000000"/>
              </a:solidFill>
              <a:uFill>
                <a:solidFill>
                  <a:srgbClr val="FFFFFF"/>
                </a:solidFill>
              </a:uFill>
              <a:latin typeface="Arial"/>
            </a:endParaRPr>
          </a:p>
          <a:p>
            <a:pPr marL="285840" indent="-285120">
              <a:buClr>
                <a:srgbClr val="000000"/>
              </a:buClr>
              <a:buFont typeface="Arial"/>
              <a:buChar char="•"/>
            </a:pPr>
            <a:r>
              <a:rPr lang="en-US" sz="1400" spc="-1" dirty="0">
                <a:solidFill>
                  <a:srgbClr val="000000"/>
                </a:solidFill>
                <a:uFill>
                  <a:solidFill>
                    <a:srgbClr val="FFFFFF"/>
                  </a:solidFill>
                </a:uFill>
                <a:latin typeface="Calibri"/>
                <a:ea typeface="DejaVu Sans"/>
              </a:rPr>
              <a:t>Spot properties on sample at HRPD &amp; XAS station: min </a:t>
            </a:r>
            <a:r>
              <a:rPr lang="en-US" sz="1400" b="1" spc="-1" dirty="0">
                <a:solidFill>
                  <a:srgbClr val="000000"/>
                </a:solidFill>
                <a:uFill>
                  <a:solidFill>
                    <a:srgbClr val="FFFFFF"/>
                  </a:solidFill>
                </a:uFill>
                <a:latin typeface="Calibri"/>
                <a:ea typeface="DejaVu Sans"/>
              </a:rPr>
              <a:t>400x400 µm</a:t>
            </a:r>
            <a:r>
              <a:rPr lang="en-US" sz="1400" b="1" spc="-1" baseline="33000" dirty="0">
                <a:solidFill>
                  <a:srgbClr val="000000"/>
                </a:solidFill>
                <a:uFill>
                  <a:solidFill>
                    <a:srgbClr val="FFFFFF"/>
                  </a:solidFill>
                </a:uFill>
                <a:latin typeface="Calibri"/>
                <a:ea typeface="DejaVu Sans"/>
              </a:rPr>
              <a:t>2</a:t>
            </a:r>
          </a:p>
          <a:p>
            <a:pPr marL="285840" indent="-285120">
              <a:buClr>
                <a:srgbClr val="000000"/>
              </a:buClr>
              <a:buFont typeface="Arial"/>
              <a:buChar char="•"/>
            </a:pPr>
            <a:r>
              <a:rPr lang="en-US" sz="1400" b="1" spc="-1" dirty="0">
                <a:solidFill>
                  <a:srgbClr val="000000"/>
                </a:solidFill>
                <a:uFill>
                  <a:solidFill>
                    <a:srgbClr val="FFFFFF"/>
                  </a:solidFill>
                </a:uFill>
                <a:latin typeface="Calibri"/>
                <a:ea typeface="DejaVu Sans"/>
              </a:rPr>
              <a:t>Reactive gas system </a:t>
            </a:r>
            <a:r>
              <a:rPr lang="en-US" sz="1400" spc="-1" dirty="0">
                <a:solidFill>
                  <a:srgbClr val="000000"/>
                </a:solidFill>
                <a:uFill>
                  <a:solidFill>
                    <a:srgbClr val="FFFFFF"/>
                  </a:solidFill>
                </a:uFill>
                <a:latin typeface="Calibri"/>
                <a:ea typeface="DejaVu Sans"/>
              </a:rPr>
              <a:t>available at ambient pressure</a:t>
            </a:r>
          </a:p>
          <a:p>
            <a:endParaRPr lang="en-US" sz="1200" spc="-1" dirty="0">
              <a:solidFill>
                <a:srgbClr val="000000"/>
              </a:solidFill>
              <a:uFill>
                <a:solidFill>
                  <a:srgbClr val="FFFFFF"/>
                </a:solidFill>
              </a:uFill>
              <a:latin typeface="Arial"/>
            </a:endParaRPr>
          </a:p>
        </p:txBody>
      </p:sp>
      <p:sp>
        <p:nvSpPr>
          <p:cNvPr id="190" name="TextShape 6"/>
          <p:cNvSpPr txBox="1"/>
          <p:nvPr/>
        </p:nvSpPr>
        <p:spPr>
          <a:xfrm>
            <a:off x="1212784" y="100021"/>
            <a:ext cx="9240252" cy="681120"/>
          </a:xfrm>
          <a:prstGeom prst="rect">
            <a:avLst/>
          </a:prstGeom>
          <a:noFill/>
          <a:ln>
            <a:noFill/>
          </a:ln>
        </p:spPr>
        <p:txBody>
          <a:bodyPr/>
          <a:lstStyle/>
          <a:p>
            <a:pPr algn="ctr"/>
            <a:r>
              <a:rPr lang="es-ES" sz="2800" b="1" spc="-1" dirty="0" err="1">
                <a:solidFill>
                  <a:srgbClr val="0D2C4F"/>
                </a:solidFill>
                <a:uFill>
                  <a:solidFill>
                    <a:srgbClr val="FFFFFF"/>
                  </a:solidFill>
                </a:uFill>
                <a:latin typeface="Arial"/>
                <a:ea typeface="Arial"/>
              </a:rPr>
              <a:t>Νóτος</a:t>
            </a:r>
            <a:r>
              <a:rPr lang="es-ES" sz="2800" b="1" spc="-1" dirty="0">
                <a:solidFill>
                  <a:srgbClr val="0D2C4F"/>
                </a:solidFill>
                <a:uFill>
                  <a:solidFill>
                    <a:srgbClr val="FFFFFF"/>
                  </a:solidFill>
                </a:uFill>
                <a:latin typeface="Arial"/>
                <a:ea typeface="Arial"/>
              </a:rPr>
              <a:t> - </a:t>
            </a:r>
            <a:r>
              <a:rPr lang="es-ES" sz="2800" b="1" spc="-1" dirty="0" err="1">
                <a:solidFill>
                  <a:srgbClr val="0D2C4F"/>
                </a:solidFill>
                <a:uFill>
                  <a:solidFill>
                    <a:srgbClr val="FFFFFF"/>
                  </a:solidFill>
                </a:uFill>
                <a:latin typeface="Arial"/>
                <a:ea typeface="Arial"/>
              </a:rPr>
              <a:t>The</a:t>
            </a:r>
            <a:r>
              <a:rPr lang="es-ES" sz="2800" b="1" spc="-1" dirty="0">
                <a:solidFill>
                  <a:srgbClr val="0D2C4F"/>
                </a:solidFill>
                <a:uFill>
                  <a:solidFill>
                    <a:srgbClr val="FFFFFF"/>
                  </a:solidFill>
                </a:uFill>
                <a:latin typeface="Arial"/>
                <a:ea typeface="Arial"/>
              </a:rPr>
              <a:t> </a:t>
            </a:r>
            <a:r>
              <a:rPr lang="es-ES" sz="2800" b="1" spc="-1" dirty="0" err="1">
                <a:solidFill>
                  <a:srgbClr val="0D2C4F"/>
                </a:solidFill>
                <a:uFill>
                  <a:solidFill>
                    <a:srgbClr val="FFFFFF"/>
                  </a:solidFill>
                </a:uFill>
                <a:latin typeface="Arial"/>
                <a:ea typeface="Arial"/>
              </a:rPr>
              <a:t>Sister</a:t>
            </a:r>
            <a:r>
              <a:rPr lang="es-ES" sz="2800" b="1" spc="-1" dirty="0">
                <a:solidFill>
                  <a:srgbClr val="0D2C4F"/>
                </a:solidFill>
                <a:uFill>
                  <a:solidFill>
                    <a:srgbClr val="FFFFFF"/>
                  </a:solidFill>
                </a:uFill>
                <a:latin typeface="Arial"/>
                <a:ea typeface="Arial"/>
              </a:rPr>
              <a:t> </a:t>
            </a:r>
            <a:r>
              <a:rPr lang="es-ES" sz="2800" b="1" spc="-1" dirty="0" err="1">
                <a:solidFill>
                  <a:srgbClr val="0D2C4F"/>
                </a:solidFill>
                <a:uFill>
                  <a:solidFill>
                    <a:srgbClr val="FFFFFF"/>
                  </a:solidFill>
                </a:uFill>
                <a:latin typeface="Arial"/>
                <a:ea typeface="Arial"/>
              </a:rPr>
              <a:t>of</a:t>
            </a:r>
            <a:r>
              <a:rPr lang="es-ES" sz="2800" b="1" spc="-1" dirty="0">
                <a:solidFill>
                  <a:srgbClr val="0D2C4F"/>
                </a:solidFill>
                <a:uFill>
                  <a:solidFill>
                    <a:srgbClr val="FFFFFF"/>
                  </a:solidFill>
                </a:uFill>
                <a:latin typeface="Arial"/>
                <a:ea typeface="Arial"/>
              </a:rPr>
              <a:t> </a:t>
            </a:r>
            <a:r>
              <a:rPr lang="es-ES" sz="2800" b="1" spc="-1" dirty="0" err="1">
                <a:solidFill>
                  <a:srgbClr val="0D2C4F"/>
                </a:solidFill>
                <a:uFill>
                  <a:solidFill>
                    <a:srgbClr val="FFFFFF"/>
                  </a:solidFill>
                </a:uFill>
                <a:latin typeface="Arial"/>
                <a:ea typeface="Arial"/>
              </a:rPr>
              <a:t>SpLine</a:t>
            </a:r>
            <a:r>
              <a:rPr lang="es-ES" sz="2800" b="1" spc="-1" dirty="0">
                <a:solidFill>
                  <a:srgbClr val="0D2C4F"/>
                </a:solidFill>
                <a:uFill>
                  <a:solidFill>
                    <a:srgbClr val="FFFFFF"/>
                  </a:solidFill>
                </a:uFill>
                <a:latin typeface="Arial"/>
                <a:ea typeface="Arial"/>
              </a:rPr>
              <a:t>: </a:t>
            </a:r>
            <a:r>
              <a:rPr lang="es-ES" sz="2800" b="1" spc="-1" dirty="0" err="1">
                <a:solidFill>
                  <a:srgbClr val="0D2C4F"/>
                </a:solidFill>
                <a:uFill>
                  <a:solidFill>
                    <a:srgbClr val="FFFFFF"/>
                  </a:solidFill>
                </a:uFill>
                <a:latin typeface="Arial"/>
                <a:ea typeface="Arial"/>
              </a:rPr>
              <a:t>Description</a:t>
            </a:r>
            <a:r>
              <a:rPr lang="es-ES" sz="2800" b="1" spc="-1" dirty="0">
                <a:solidFill>
                  <a:srgbClr val="0D2C4F"/>
                </a:solidFill>
                <a:uFill>
                  <a:solidFill>
                    <a:srgbClr val="FFFFFF"/>
                  </a:solidFill>
                </a:uFill>
                <a:latin typeface="Arial"/>
                <a:ea typeface="Arial"/>
              </a:rPr>
              <a:t> </a:t>
            </a:r>
            <a:endParaRPr lang="es-ES" sz="2800" spc="-1" dirty="0">
              <a:solidFill>
                <a:srgbClr val="000000"/>
              </a:solidFill>
              <a:uFill>
                <a:solidFill>
                  <a:srgbClr val="FFFFFF"/>
                </a:solidFill>
              </a:uFill>
              <a:latin typeface="Calibri"/>
            </a:endParaRPr>
          </a:p>
        </p:txBody>
      </p:sp>
      <p:pic>
        <p:nvPicPr>
          <p:cNvPr id="3" name="Picture 2">
            <a:extLst>
              <a:ext uri="{FF2B5EF4-FFF2-40B4-BE49-F238E27FC236}">
                <a16:creationId xmlns:a16="http://schemas.microsoft.com/office/drawing/2014/main" id="{832D1A3F-9053-83CC-1CB7-E4463CA97066}"/>
              </a:ext>
            </a:extLst>
          </p:cNvPr>
          <p:cNvPicPr>
            <a:picLocks noChangeAspect="1"/>
          </p:cNvPicPr>
          <p:nvPr/>
        </p:nvPicPr>
        <p:blipFill>
          <a:blip r:embed="rId4"/>
          <a:stretch>
            <a:fillRect/>
          </a:stretch>
        </p:blipFill>
        <p:spPr>
          <a:xfrm>
            <a:off x="1798320" y="3140969"/>
            <a:ext cx="4818948" cy="3206743"/>
          </a:xfrm>
          <a:prstGeom prst="rect">
            <a:avLst/>
          </a:prstGeom>
        </p:spPr>
      </p:pic>
      <p:pic>
        <p:nvPicPr>
          <p:cNvPr id="5" name="Picture 4">
            <a:extLst>
              <a:ext uri="{FF2B5EF4-FFF2-40B4-BE49-F238E27FC236}">
                <a16:creationId xmlns:a16="http://schemas.microsoft.com/office/drawing/2014/main" id="{E7F38B19-DA94-4B36-C275-5388EF44371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6471"/>
          <a:stretch/>
        </p:blipFill>
        <p:spPr>
          <a:xfrm>
            <a:off x="7016686" y="2256262"/>
            <a:ext cx="3141127" cy="3498321"/>
          </a:xfrm>
          <a:prstGeom prst="rect">
            <a:avLst/>
          </a:prstGeom>
        </p:spPr>
      </p:pic>
      <p:sp>
        <p:nvSpPr>
          <p:cNvPr id="7" name="TextBox 6">
            <a:extLst>
              <a:ext uri="{FF2B5EF4-FFF2-40B4-BE49-F238E27FC236}">
                <a16:creationId xmlns:a16="http://schemas.microsoft.com/office/drawing/2014/main" id="{258F9ACE-C55B-905F-1232-537AE0EF296F}"/>
              </a:ext>
            </a:extLst>
          </p:cNvPr>
          <p:cNvSpPr txBox="1"/>
          <p:nvPr/>
        </p:nvSpPr>
        <p:spPr>
          <a:xfrm>
            <a:off x="2135560" y="6422486"/>
            <a:ext cx="3685544" cy="307777"/>
          </a:xfrm>
          <a:prstGeom prst="rect">
            <a:avLst/>
          </a:prstGeom>
        </p:spPr>
        <p:txBody>
          <a:bodyPr vert="horz" wrap="square" lIns="91440" tIns="45720" rIns="91440" bIns="45720" rtlCol="0" anchor="t">
            <a:spAutoFit/>
          </a:bodyPr>
          <a:lstStyle/>
          <a:p>
            <a:pPr algn="ctr"/>
            <a:r>
              <a:rPr lang="en-US" sz="1400" b="1" i="1" dirty="0">
                <a:solidFill>
                  <a:srgbClr val="008000"/>
                </a:solidFill>
                <a:latin typeface="Arial" panose="020B0604020202020204" pitchFamily="34" charset="0"/>
                <a:cs typeface="Arial" panose="020B0604020202020204" pitchFamily="34" charset="0"/>
              </a:rPr>
              <a:t>HRPD&amp;XAS </a:t>
            </a:r>
            <a:r>
              <a:rPr lang="en-US" sz="1400" b="1" i="1" dirty="0" err="1">
                <a:solidFill>
                  <a:srgbClr val="008000"/>
                </a:solidFill>
                <a:latin typeface="Arial" panose="020B0604020202020204" pitchFamily="34" charset="0"/>
                <a:cs typeface="Arial" panose="020B0604020202020204" pitchFamily="34" charset="0"/>
              </a:rPr>
              <a:t>endstation</a:t>
            </a:r>
            <a:r>
              <a:rPr lang="en-US" sz="1400" b="1" i="1" dirty="0">
                <a:solidFill>
                  <a:srgbClr val="008000"/>
                </a:solidFill>
                <a:latin typeface="Arial" panose="020B0604020202020204" pitchFamily="34" charset="0"/>
                <a:cs typeface="Arial" panose="020B0604020202020204" pitchFamily="34" charset="0"/>
              </a:rPr>
              <a:t> full operative</a:t>
            </a:r>
            <a:endParaRPr lang="en-GB" sz="1400" b="1" dirty="0">
              <a:solidFill>
                <a:srgbClr val="00800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A091FC82-F763-35A1-65EF-7981D1DDFD3F}"/>
              </a:ext>
            </a:extLst>
          </p:cNvPr>
          <p:cNvSpPr txBox="1"/>
          <p:nvPr/>
        </p:nvSpPr>
        <p:spPr>
          <a:xfrm>
            <a:off x="6619709" y="5804141"/>
            <a:ext cx="3951604" cy="307777"/>
          </a:xfrm>
          <a:prstGeom prst="rect">
            <a:avLst/>
          </a:prstGeom>
        </p:spPr>
        <p:txBody>
          <a:bodyPr vert="horz" wrap="square" lIns="91440" tIns="45720" rIns="91440" bIns="45720" rtlCol="0" anchor="t">
            <a:spAutoFit/>
          </a:bodyPr>
          <a:lstStyle/>
          <a:p>
            <a:pPr algn="ctr"/>
            <a:r>
              <a:rPr lang="en-US" sz="1400" b="1" i="1" dirty="0">
                <a:solidFill>
                  <a:srgbClr val="008000"/>
                </a:solidFill>
                <a:latin typeface="Arial" panose="020B0604020202020204" pitchFamily="34" charset="0"/>
                <a:cs typeface="Arial" panose="020B0604020202020204" pitchFamily="34" charset="0"/>
              </a:rPr>
              <a:t>Capillary setup for operando experiments</a:t>
            </a:r>
            <a:endParaRPr lang="en-GB" sz="1400" b="1" dirty="0">
              <a:solidFill>
                <a:srgbClr val="008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6111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62702" y="1458986"/>
            <a:ext cx="2124310" cy="1360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1615322" y="1271244"/>
            <a:ext cx="4162176" cy="1200329"/>
          </a:xfrm>
          <a:prstGeom prst="rect">
            <a:avLst/>
          </a:prstGeom>
        </p:spPr>
        <p:txBody>
          <a:bodyPr wrap="square">
            <a:spAutoFit/>
          </a:bodyPr>
          <a:lstStyle/>
          <a:p>
            <a:pPr algn="ctr"/>
            <a:r>
              <a:rPr lang="en-US" sz="1200" b="1" dirty="0">
                <a:solidFill>
                  <a:srgbClr val="008000"/>
                </a:solidFill>
                <a:latin typeface="Arial" panose="020B0604020202020204" pitchFamily="34" charset="0"/>
                <a:cs typeface="Arial" panose="020B0604020202020204" pitchFamily="34" charset="0"/>
              </a:rPr>
              <a:t>Commercial (NEI corporation) casted electrodes: LiNi</a:t>
            </a:r>
            <a:r>
              <a:rPr lang="en-US" sz="1200" b="1" baseline="-25000" dirty="0">
                <a:solidFill>
                  <a:srgbClr val="008000"/>
                </a:solidFill>
                <a:latin typeface="Arial" panose="020B0604020202020204" pitchFamily="34" charset="0"/>
                <a:cs typeface="Arial" panose="020B0604020202020204" pitchFamily="34" charset="0"/>
              </a:rPr>
              <a:t>0.33</a:t>
            </a:r>
            <a:r>
              <a:rPr lang="en-US" sz="1200" b="1" dirty="0">
                <a:solidFill>
                  <a:srgbClr val="008000"/>
                </a:solidFill>
                <a:latin typeface="Arial" panose="020B0604020202020204" pitchFamily="34" charset="0"/>
                <a:cs typeface="Arial" panose="020B0604020202020204" pitchFamily="34" charset="0"/>
              </a:rPr>
              <a:t>Mn</a:t>
            </a:r>
            <a:r>
              <a:rPr lang="en-US" sz="1200" b="1" baseline="-25000" dirty="0">
                <a:solidFill>
                  <a:srgbClr val="008000"/>
                </a:solidFill>
                <a:latin typeface="Arial" panose="020B0604020202020204" pitchFamily="34" charset="0"/>
                <a:cs typeface="Arial" panose="020B0604020202020204" pitchFamily="34" charset="0"/>
              </a:rPr>
              <a:t>0.33</a:t>
            </a:r>
            <a:r>
              <a:rPr lang="en-US" sz="1200" b="1" dirty="0">
                <a:solidFill>
                  <a:srgbClr val="008000"/>
                </a:solidFill>
                <a:latin typeface="Arial" panose="020B0604020202020204" pitchFamily="34" charset="0"/>
                <a:cs typeface="Arial" panose="020B0604020202020204" pitchFamily="34" charset="0"/>
              </a:rPr>
              <a:t>Co</a:t>
            </a:r>
            <a:r>
              <a:rPr lang="en-US" sz="1200" b="1" baseline="-25000" dirty="0">
                <a:solidFill>
                  <a:srgbClr val="008000"/>
                </a:solidFill>
                <a:latin typeface="Arial" panose="020B0604020202020204" pitchFamily="34" charset="0"/>
                <a:cs typeface="Arial" panose="020B0604020202020204" pitchFamily="34" charset="0"/>
              </a:rPr>
              <a:t>0.33</a:t>
            </a:r>
            <a:r>
              <a:rPr lang="en-US" sz="1200" b="1" dirty="0">
                <a:solidFill>
                  <a:srgbClr val="008000"/>
                </a:solidFill>
                <a:latin typeface="Arial" panose="020B0604020202020204" pitchFamily="34" charset="0"/>
                <a:cs typeface="Arial" panose="020B0604020202020204" pitchFamily="34" charset="0"/>
              </a:rPr>
              <a:t>O</a:t>
            </a:r>
            <a:r>
              <a:rPr lang="en-US" sz="1200" b="1" baseline="-25000" dirty="0">
                <a:solidFill>
                  <a:srgbClr val="008000"/>
                </a:solidFill>
                <a:latin typeface="Arial" panose="020B0604020202020204" pitchFamily="34" charset="0"/>
                <a:cs typeface="Arial" panose="020B0604020202020204" pitchFamily="34" charset="0"/>
              </a:rPr>
              <a:t>2</a:t>
            </a:r>
            <a:r>
              <a:rPr lang="en-US" sz="1200" b="1" dirty="0">
                <a:solidFill>
                  <a:srgbClr val="008000"/>
                </a:solidFill>
                <a:latin typeface="Arial" panose="020B0604020202020204" pitchFamily="34" charset="0"/>
                <a:cs typeface="Arial" panose="020B0604020202020204" pitchFamily="34" charset="0"/>
              </a:rPr>
              <a:t> </a:t>
            </a:r>
          </a:p>
          <a:p>
            <a:pPr algn="ctr"/>
            <a:r>
              <a:rPr lang="en-US" sz="1200" dirty="0">
                <a:latin typeface="Arial" panose="020B0604020202020204" pitchFamily="34" charset="0"/>
                <a:cs typeface="Arial" panose="020B0604020202020204" pitchFamily="34" charset="0"/>
              </a:rPr>
              <a:t>PD at 11 keV</a:t>
            </a:r>
          </a:p>
          <a:p>
            <a:pPr algn="ctr"/>
            <a:r>
              <a:rPr lang="en-US" sz="1200" dirty="0">
                <a:latin typeface="Arial" panose="020B0604020202020204" pitchFamily="34" charset="0"/>
                <a:cs typeface="Arial" panose="020B0604020202020204" pitchFamily="34" charset="0"/>
              </a:rPr>
              <a:t>Mn (6539 eV), Co (7709 eV), Ni (8333 eV) k edges</a:t>
            </a:r>
          </a:p>
          <a:p>
            <a:pPr algn="ctr"/>
            <a:r>
              <a:rPr lang="en-US" sz="1200" dirty="0">
                <a:latin typeface="Arial" panose="020B0604020202020204" pitchFamily="34" charset="0"/>
                <a:cs typeface="Arial" panose="020B0604020202020204" pitchFamily="34" charset="0"/>
              </a:rPr>
              <a:t>XAS in transmission geometry</a:t>
            </a:r>
          </a:p>
          <a:p>
            <a:pPr algn="ctr"/>
            <a:r>
              <a:rPr lang="en-US" sz="1200" dirty="0">
                <a:latin typeface="Arial" panose="020B0604020202020204" pitchFamily="34" charset="0"/>
                <a:cs typeface="Arial" panose="020B0604020202020204" pitchFamily="34" charset="0"/>
              </a:rPr>
              <a:t>1 measurements cycle ≈11 ‘ </a:t>
            </a:r>
          </a:p>
        </p:txBody>
      </p:sp>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4676" y="4374826"/>
            <a:ext cx="3865049" cy="1625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0187" y="2873951"/>
            <a:ext cx="3896408" cy="1581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77201" y="1484746"/>
            <a:ext cx="1826631" cy="1468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18">
            <a:extLst>
              <a:ext uri="{FF2B5EF4-FFF2-40B4-BE49-F238E27FC236}">
                <a16:creationId xmlns:a16="http://schemas.microsoft.com/office/drawing/2014/main" id="{78DBD9E8-0C95-4DCB-9B8A-185EDC318B37}"/>
              </a:ext>
            </a:extLst>
          </p:cNvPr>
          <p:cNvSpPr txBox="1"/>
          <p:nvPr/>
        </p:nvSpPr>
        <p:spPr>
          <a:xfrm>
            <a:off x="7162462" y="4520858"/>
            <a:ext cx="832279"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Ni k edge</a:t>
            </a:r>
            <a:endParaRPr lang="es-ES" sz="1200"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78DBD9E8-0C95-4DCB-9B8A-185EDC318B37}"/>
              </a:ext>
            </a:extLst>
          </p:cNvPr>
          <p:cNvSpPr txBox="1"/>
          <p:nvPr/>
        </p:nvSpPr>
        <p:spPr>
          <a:xfrm>
            <a:off x="7162462" y="2929033"/>
            <a:ext cx="883575"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Co k edge</a:t>
            </a:r>
            <a:endParaRPr lang="es-ES" sz="1200"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78DBD9E8-0C95-4DCB-9B8A-185EDC318B37}"/>
              </a:ext>
            </a:extLst>
          </p:cNvPr>
          <p:cNvSpPr txBox="1"/>
          <p:nvPr/>
        </p:nvSpPr>
        <p:spPr>
          <a:xfrm>
            <a:off x="8884707" y="1566460"/>
            <a:ext cx="1050288"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Mn k edge</a:t>
            </a:r>
            <a:endParaRPr lang="es-ES" sz="1400" dirty="0">
              <a:latin typeface="Arial" panose="020B0604020202020204" pitchFamily="34" charset="0"/>
              <a:cs typeface="Arial" panose="020B0604020202020204" pitchFamily="34" charset="0"/>
            </a:endParaRPr>
          </a:p>
        </p:txBody>
      </p:sp>
      <p:sp>
        <p:nvSpPr>
          <p:cNvPr id="17" name="TextShape 1">
            <a:extLst>
              <a:ext uri="{FF2B5EF4-FFF2-40B4-BE49-F238E27FC236}">
                <a16:creationId xmlns:a16="http://schemas.microsoft.com/office/drawing/2014/main" id="{DE288A18-FF91-4EEF-B1BD-F5EE1642A5C8}"/>
              </a:ext>
            </a:extLst>
          </p:cNvPr>
          <p:cNvSpPr txBox="1"/>
          <p:nvPr/>
        </p:nvSpPr>
        <p:spPr>
          <a:xfrm>
            <a:off x="1983557" y="72187"/>
            <a:ext cx="8224886" cy="738360"/>
          </a:xfrm>
          <a:prstGeom prst="rect">
            <a:avLst/>
          </a:prstGeom>
          <a:noFill/>
          <a:ln>
            <a:noFill/>
          </a:ln>
        </p:spPr>
        <p:txBody>
          <a:bodyPr lIns="0" tIns="0" rIns="0" bIns="0" anchor="ctr"/>
          <a:lstStyle/>
          <a:p>
            <a:pPr algn="ctr"/>
            <a:r>
              <a:rPr lang="en-GB" sz="2400" b="1" spc="-1" dirty="0">
                <a:solidFill>
                  <a:srgbClr val="073763"/>
                </a:solidFill>
                <a:uFill>
                  <a:solidFill>
                    <a:srgbClr val="FFFFFF"/>
                  </a:solidFill>
                </a:uFill>
                <a:latin typeface="Arial"/>
                <a:ea typeface="Arial"/>
              </a:rPr>
              <a:t>Combination of XAS and XRD techniques for operando electrochemistry experiment</a:t>
            </a:r>
          </a:p>
        </p:txBody>
      </p:sp>
      <p:pic>
        <p:nvPicPr>
          <p:cNvPr id="4" name="Picture 3">
            <a:extLst>
              <a:ext uri="{FF2B5EF4-FFF2-40B4-BE49-F238E27FC236}">
                <a16:creationId xmlns:a16="http://schemas.microsoft.com/office/drawing/2014/main" id="{94A6E250-D3C3-C9A6-85C9-D7A3C0E89C0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70400" y="2526142"/>
            <a:ext cx="2992072" cy="3989430"/>
          </a:xfrm>
          <a:prstGeom prst="rect">
            <a:avLst/>
          </a:prstGeom>
        </p:spPr>
      </p:pic>
      <p:sp>
        <p:nvSpPr>
          <p:cNvPr id="8" name="TextBox 7">
            <a:extLst>
              <a:ext uri="{FF2B5EF4-FFF2-40B4-BE49-F238E27FC236}">
                <a16:creationId xmlns:a16="http://schemas.microsoft.com/office/drawing/2014/main" id="{104B8F75-E0EB-FBC1-9C86-9C18532AD90B}"/>
              </a:ext>
            </a:extLst>
          </p:cNvPr>
          <p:cNvSpPr txBox="1"/>
          <p:nvPr/>
        </p:nvSpPr>
        <p:spPr>
          <a:xfrm>
            <a:off x="2783633" y="840330"/>
            <a:ext cx="6397585" cy="307777"/>
          </a:xfrm>
          <a:prstGeom prst="rect">
            <a:avLst/>
          </a:prstGeom>
          <a:noFill/>
        </p:spPr>
        <p:txBody>
          <a:bodyPr wrap="none" rtlCol="0">
            <a:spAutoFit/>
          </a:bodyPr>
          <a:lstStyle/>
          <a:p>
            <a:pPr algn="ctr"/>
            <a:r>
              <a:rPr lang="en-GB" sz="1400" i="1" dirty="0"/>
              <a:t>M. Rosa </a:t>
            </a:r>
            <a:r>
              <a:rPr lang="en-GB" sz="1400" i="1" dirty="0" err="1"/>
              <a:t>Palacin</a:t>
            </a:r>
            <a:r>
              <a:rPr lang="en-GB" sz="1400" i="1" dirty="0"/>
              <a:t> and Ashley Black - CSIC- </a:t>
            </a:r>
            <a:r>
              <a:rPr lang="en-GB" sz="1400" i="1" dirty="0" err="1"/>
              <a:t>Institut</a:t>
            </a:r>
            <a:r>
              <a:rPr lang="en-GB" sz="1400" i="1" dirty="0"/>
              <a:t> de </a:t>
            </a:r>
            <a:r>
              <a:rPr lang="en-GB" sz="1400" i="1" dirty="0" err="1"/>
              <a:t>Ciència</a:t>
            </a:r>
            <a:r>
              <a:rPr lang="en-GB" sz="1400" i="1" dirty="0"/>
              <a:t> de Materials de Barcelona</a:t>
            </a:r>
          </a:p>
        </p:txBody>
      </p:sp>
      <p:sp>
        <p:nvSpPr>
          <p:cNvPr id="12" name="TextBox 11">
            <a:extLst>
              <a:ext uri="{FF2B5EF4-FFF2-40B4-BE49-F238E27FC236}">
                <a16:creationId xmlns:a16="http://schemas.microsoft.com/office/drawing/2014/main" id="{B1B493CE-B5A7-2C06-1719-2999EF2F8F68}"/>
              </a:ext>
            </a:extLst>
          </p:cNvPr>
          <p:cNvSpPr txBox="1"/>
          <p:nvPr/>
        </p:nvSpPr>
        <p:spPr>
          <a:xfrm>
            <a:off x="1720608" y="6547111"/>
            <a:ext cx="3951604" cy="307777"/>
          </a:xfrm>
          <a:prstGeom prst="rect">
            <a:avLst/>
          </a:prstGeom>
        </p:spPr>
        <p:txBody>
          <a:bodyPr vert="horz" wrap="square" lIns="91440" tIns="45720" rIns="91440" bIns="45720" rtlCol="0" anchor="t">
            <a:spAutoFit/>
          </a:bodyPr>
          <a:lstStyle/>
          <a:p>
            <a:pPr algn="ctr"/>
            <a:r>
              <a:rPr lang="en-US" sz="1400" b="1" i="1" dirty="0">
                <a:solidFill>
                  <a:srgbClr val="008000"/>
                </a:solidFill>
                <a:latin typeface="Arial" panose="020B0604020202020204" pitchFamily="34" charset="0"/>
                <a:cs typeface="Arial" panose="020B0604020202020204" pitchFamily="34" charset="0"/>
              </a:rPr>
              <a:t>Multi sample stage for coin cell</a:t>
            </a:r>
            <a:endParaRPr lang="en-GB" sz="1400" b="1" dirty="0">
              <a:solidFill>
                <a:srgbClr val="008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76481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1844" y="111621"/>
            <a:ext cx="10035495" cy="461665"/>
          </a:xfrm>
        </p:spPr>
        <p:txBody>
          <a:bodyPr>
            <a:normAutofit fontScale="90000"/>
          </a:bodyPr>
          <a:lstStyle/>
          <a:p>
            <a:pPr algn="ctr"/>
            <a:r>
              <a:rPr lang="en-US" sz="1800" b="1" dirty="0">
                <a:solidFill>
                  <a:schemeClr val="accent5">
                    <a:lumMod val="50000"/>
                  </a:schemeClr>
                </a:solidFill>
                <a:latin typeface="Arial Black" panose="020B0604020202020204" pitchFamily="34" charset="0"/>
                <a:cs typeface="Arial Black" panose="020B0604020202020204" pitchFamily="34" charset="0"/>
              </a:rPr>
              <a:t>A New Tool to Proof Effectiveness of CRISPR/Cas9 Therapies: X-ray Tomography</a:t>
            </a:r>
            <a:endParaRPr lang="en-US" sz="1800" b="1" dirty="0">
              <a:latin typeface="Arial Black" panose="020B0604020202020204" pitchFamily="34" charset="0"/>
              <a:cs typeface="Arial Black" panose="020B0604020202020204" pitchFamily="34" charset="0"/>
            </a:endParaRPr>
          </a:p>
        </p:txBody>
      </p:sp>
      <p:sp>
        <p:nvSpPr>
          <p:cNvPr id="7" name="Rectangle 6"/>
          <p:cNvSpPr/>
          <p:nvPr/>
        </p:nvSpPr>
        <p:spPr>
          <a:xfrm>
            <a:off x="498278" y="1253109"/>
            <a:ext cx="5468204" cy="2031325"/>
          </a:xfrm>
          <a:prstGeom prst="rect">
            <a:avLst/>
          </a:prstGeom>
        </p:spPr>
        <p:txBody>
          <a:bodyPr wrap="square">
            <a:spAutoFit/>
          </a:bodyPr>
          <a:lstStyle/>
          <a:p>
            <a:pPr algn="just"/>
            <a:r>
              <a:rPr lang="en-US" i="1" dirty="0"/>
              <a:t>Also an important contribution of the X-Ray tomography in the cellular pathologies field is the possibility to develop the proof of concept of </a:t>
            </a:r>
            <a:r>
              <a:rPr lang="en-US" b="1" i="1" dirty="0">
                <a:solidFill>
                  <a:srgbClr val="FF0000"/>
                </a:solidFill>
              </a:rPr>
              <a:t>the success of  gene therapy application </a:t>
            </a:r>
            <a:r>
              <a:rPr lang="en-US" i="1" dirty="0"/>
              <a:t>in the disease  reversion of the cellular and biochemical phenotype of cells </a:t>
            </a:r>
            <a:r>
              <a:rPr lang="en-US" i="1" dirty="0" err="1"/>
              <a:t>harbouring</a:t>
            </a:r>
            <a:r>
              <a:rPr lang="en-US" i="1" dirty="0"/>
              <a:t> the cellular mutation triggering the disease by application of  CRISPR/Cas9.</a:t>
            </a:r>
            <a:endParaRPr lang="es-ES" dirty="0"/>
          </a:p>
        </p:txBody>
      </p:sp>
      <p:grpSp>
        <p:nvGrpSpPr>
          <p:cNvPr id="10" name="Group 9">
            <a:extLst>
              <a:ext uri="{FF2B5EF4-FFF2-40B4-BE49-F238E27FC236}">
                <a16:creationId xmlns:a16="http://schemas.microsoft.com/office/drawing/2014/main" id="{9BA48C95-ED07-0A43-46DB-7B9D601DE3D1}"/>
              </a:ext>
            </a:extLst>
          </p:cNvPr>
          <p:cNvGrpSpPr/>
          <p:nvPr/>
        </p:nvGrpSpPr>
        <p:grpSpPr>
          <a:xfrm>
            <a:off x="782112" y="3793343"/>
            <a:ext cx="8202535" cy="2684510"/>
            <a:chOff x="225506" y="526942"/>
            <a:chExt cx="12875475" cy="4006312"/>
          </a:xfrm>
        </p:grpSpPr>
        <p:pic>
          <p:nvPicPr>
            <p:cNvPr id="11" name="Picture 10">
              <a:extLst>
                <a:ext uri="{FF2B5EF4-FFF2-40B4-BE49-F238E27FC236}">
                  <a16:creationId xmlns:a16="http://schemas.microsoft.com/office/drawing/2014/main" id="{DDE571D0-FB96-48C6-D542-3B2CF58E15A6}"/>
                </a:ext>
              </a:extLst>
            </p:cNvPr>
            <p:cNvPicPr>
              <a:picLocks noChangeAspect="1"/>
            </p:cNvPicPr>
            <p:nvPr/>
          </p:nvPicPr>
          <p:blipFill rotWithShape="1">
            <a:blip r:embed="rId2"/>
            <a:srcRect l="659" t="23616" r="18762" b="33220"/>
            <a:stretch/>
          </p:blipFill>
          <p:spPr>
            <a:xfrm>
              <a:off x="225506" y="526942"/>
              <a:ext cx="11966494" cy="4006312"/>
            </a:xfrm>
            <a:prstGeom prst="rect">
              <a:avLst/>
            </a:prstGeom>
          </p:spPr>
        </p:pic>
        <p:sp>
          <p:nvSpPr>
            <p:cNvPr id="12" name="TextBox 11">
              <a:extLst>
                <a:ext uri="{FF2B5EF4-FFF2-40B4-BE49-F238E27FC236}">
                  <a16:creationId xmlns:a16="http://schemas.microsoft.com/office/drawing/2014/main" id="{A52AC782-2407-42F7-781B-B522D9AD3D2C}"/>
                </a:ext>
              </a:extLst>
            </p:cNvPr>
            <p:cNvSpPr txBox="1"/>
            <p:nvPr/>
          </p:nvSpPr>
          <p:spPr>
            <a:xfrm>
              <a:off x="266363" y="526942"/>
              <a:ext cx="1073929" cy="380295"/>
            </a:xfrm>
            <a:prstGeom prst="rect">
              <a:avLst/>
            </a:prstGeom>
            <a:noFill/>
          </p:spPr>
          <p:txBody>
            <a:bodyPr wrap="none" rtlCol="0">
              <a:spAutoFit/>
            </a:bodyPr>
            <a:lstStyle/>
            <a:p>
              <a:r>
                <a:rPr lang="es-ES_tradnl" sz="1350" b="1" dirty="0">
                  <a:solidFill>
                    <a:schemeClr val="bg1"/>
                  </a:solidFill>
                  <a:latin typeface="Times New Roman" panose="02020603050405020304" pitchFamily="18" charset="0"/>
                  <a:cs typeface="Times New Roman" panose="02020603050405020304" pitchFamily="18" charset="0"/>
                </a:rPr>
                <a:t>Control </a:t>
              </a:r>
              <a:endParaRPr lang="es-ES" sz="1350" b="1" dirty="0">
                <a:solidFill>
                  <a:schemeClr val="bg1"/>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0CCC0004-07CF-D4CB-F96D-97C33D5B485B}"/>
                </a:ext>
              </a:extLst>
            </p:cNvPr>
            <p:cNvSpPr/>
            <p:nvPr/>
          </p:nvSpPr>
          <p:spPr>
            <a:xfrm>
              <a:off x="4232723" y="526942"/>
              <a:ext cx="2147258" cy="380295"/>
            </a:xfrm>
            <a:prstGeom prst="rect">
              <a:avLst/>
            </a:prstGeom>
          </p:spPr>
          <p:txBody>
            <a:bodyPr wrap="none">
              <a:spAutoFit/>
            </a:bodyPr>
            <a:lstStyle/>
            <a:p>
              <a:r>
                <a:rPr lang="en-US" sz="1350" b="1" dirty="0">
                  <a:solidFill>
                    <a:schemeClr val="bg1"/>
                  </a:solidFill>
                  <a:latin typeface="Times New Roman" panose="02020603050405020304" pitchFamily="18" charset="0"/>
                  <a:ea typeface="Arial Unicode MS"/>
                </a:rPr>
                <a:t> COL6-RD patient </a:t>
              </a:r>
              <a:endParaRPr lang="es-ES" sz="1350" dirty="0">
                <a:solidFill>
                  <a:schemeClr val="bg1"/>
                </a:solidFill>
              </a:endParaRPr>
            </a:p>
          </p:txBody>
        </p:sp>
        <p:sp>
          <p:nvSpPr>
            <p:cNvPr id="14" name="Rectangle 13">
              <a:extLst>
                <a:ext uri="{FF2B5EF4-FFF2-40B4-BE49-F238E27FC236}">
                  <a16:creationId xmlns:a16="http://schemas.microsoft.com/office/drawing/2014/main" id="{0CBC9F52-7DCF-D5A2-8798-A34D91359FB7}"/>
                </a:ext>
              </a:extLst>
            </p:cNvPr>
            <p:cNvSpPr/>
            <p:nvPr/>
          </p:nvSpPr>
          <p:spPr>
            <a:xfrm>
              <a:off x="8224452" y="526942"/>
              <a:ext cx="1949835" cy="380295"/>
            </a:xfrm>
            <a:prstGeom prst="rect">
              <a:avLst/>
            </a:prstGeom>
          </p:spPr>
          <p:txBody>
            <a:bodyPr wrap="none">
              <a:spAutoFit/>
            </a:bodyPr>
            <a:lstStyle/>
            <a:p>
              <a:r>
                <a:rPr lang="en-US" sz="1350" b="1" dirty="0">
                  <a:solidFill>
                    <a:schemeClr val="bg1"/>
                  </a:solidFill>
                  <a:latin typeface="Times New Roman" panose="02020603050405020304" pitchFamily="18" charset="0"/>
                  <a:ea typeface="Arial Unicode MS"/>
                </a:rPr>
                <a:t>CRISPR-treated </a:t>
              </a:r>
              <a:endParaRPr lang="es-ES" sz="1350" dirty="0">
                <a:solidFill>
                  <a:schemeClr val="bg1"/>
                </a:solidFill>
              </a:endParaRPr>
            </a:p>
          </p:txBody>
        </p:sp>
        <p:sp>
          <p:nvSpPr>
            <p:cNvPr id="15" name="TextBox 14">
              <a:extLst>
                <a:ext uri="{FF2B5EF4-FFF2-40B4-BE49-F238E27FC236}">
                  <a16:creationId xmlns:a16="http://schemas.microsoft.com/office/drawing/2014/main" id="{362846B7-0542-D4B6-EA84-661A4D536B4F}"/>
                </a:ext>
              </a:extLst>
            </p:cNvPr>
            <p:cNvSpPr txBox="1"/>
            <p:nvPr/>
          </p:nvSpPr>
          <p:spPr>
            <a:xfrm>
              <a:off x="7907374" y="535460"/>
              <a:ext cx="5193607" cy="819098"/>
            </a:xfrm>
            <a:prstGeom prst="rect">
              <a:avLst/>
            </a:prstGeom>
            <a:noFill/>
          </p:spPr>
          <p:txBody>
            <a:bodyPr wrap="none" rtlCol="0">
              <a:spAutoFit/>
            </a:bodyPr>
            <a:lstStyle/>
            <a:p>
              <a:endParaRPr lang="es-ES_tradnl" sz="900" b="1" dirty="0">
                <a:latin typeface="Times New Roman" panose="02020603050405020304" pitchFamily="18" charset="0"/>
                <a:cs typeface="Times New Roman" panose="02020603050405020304" pitchFamily="18" charset="0"/>
              </a:endParaRPr>
            </a:p>
            <a:p>
              <a:endParaRPr lang="es-ES_tradnl" sz="900" b="1" dirty="0">
                <a:latin typeface="Times New Roman" panose="02020603050405020304" pitchFamily="18" charset="0"/>
                <a:cs typeface="Times New Roman" panose="02020603050405020304" pitchFamily="18" charset="0"/>
              </a:endParaRPr>
            </a:p>
            <a:p>
              <a:endParaRPr lang="es-ES_tradnl" sz="900" b="1" dirty="0">
                <a:latin typeface="Times New Roman" panose="02020603050405020304" pitchFamily="18" charset="0"/>
                <a:cs typeface="Times New Roman" panose="02020603050405020304" pitchFamily="18" charset="0"/>
              </a:endParaRPr>
            </a:p>
            <a:p>
              <a:r>
                <a:rPr lang="es-ES_tradnl" sz="900" b="1" dirty="0">
                  <a:latin typeface="Times New Roman" panose="02020603050405020304" pitchFamily="18" charset="0"/>
                  <a:cs typeface="Times New Roman" panose="02020603050405020304" pitchFamily="18" charset="0"/>
                </a:rPr>
                <a:t>				</a:t>
              </a:r>
              <a:endParaRPr lang="es-ES" sz="900" b="1" dirty="0">
                <a:latin typeface="Times New Roman" panose="02020603050405020304" pitchFamily="18" charset="0"/>
                <a:cs typeface="Times New Roman" panose="02020603050405020304" pitchFamily="18" charset="0"/>
              </a:endParaRPr>
            </a:p>
          </p:txBody>
        </p:sp>
      </p:grpSp>
      <p:pic>
        <p:nvPicPr>
          <p:cNvPr id="16" name="Picture 15">
            <a:extLst>
              <a:ext uri="{FF2B5EF4-FFF2-40B4-BE49-F238E27FC236}">
                <a16:creationId xmlns:a16="http://schemas.microsoft.com/office/drawing/2014/main" id="{A67B9463-BA28-DBD7-5EFB-D8507E7C1AE2}"/>
              </a:ext>
            </a:extLst>
          </p:cNvPr>
          <p:cNvPicPr>
            <a:picLocks noChangeAspect="1"/>
          </p:cNvPicPr>
          <p:nvPr/>
        </p:nvPicPr>
        <p:blipFill rotWithShape="1">
          <a:blip r:embed="rId3"/>
          <a:srcRect l="30000" t="16666" r="15599" b="12734"/>
          <a:stretch/>
        </p:blipFill>
        <p:spPr>
          <a:xfrm>
            <a:off x="8411770" y="969769"/>
            <a:ext cx="3481205" cy="2823574"/>
          </a:xfrm>
          <a:prstGeom prst="rect">
            <a:avLst/>
          </a:prstGeom>
        </p:spPr>
      </p:pic>
      <p:pic>
        <p:nvPicPr>
          <p:cNvPr id="17" name="Picture 16">
            <a:extLst>
              <a:ext uri="{FF2B5EF4-FFF2-40B4-BE49-F238E27FC236}">
                <a16:creationId xmlns:a16="http://schemas.microsoft.com/office/drawing/2014/main" id="{9CE26E7E-4F97-2FC4-5850-D9BA39A56E3F}"/>
              </a:ext>
            </a:extLst>
          </p:cNvPr>
          <p:cNvPicPr>
            <a:picLocks noChangeAspect="1"/>
          </p:cNvPicPr>
          <p:nvPr/>
        </p:nvPicPr>
        <p:blipFill rotWithShape="1">
          <a:blip r:embed="rId4"/>
          <a:srcRect l="8671" r="54497"/>
          <a:stretch/>
        </p:blipFill>
        <p:spPr>
          <a:xfrm>
            <a:off x="6096000" y="548077"/>
            <a:ext cx="2373397" cy="3413326"/>
          </a:xfrm>
          <a:prstGeom prst="rect">
            <a:avLst/>
          </a:prstGeom>
        </p:spPr>
      </p:pic>
      <p:sp>
        <p:nvSpPr>
          <p:cNvPr id="20" name="TextBox 19">
            <a:extLst>
              <a:ext uri="{FF2B5EF4-FFF2-40B4-BE49-F238E27FC236}">
                <a16:creationId xmlns:a16="http://schemas.microsoft.com/office/drawing/2014/main" id="{19FD2AD2-3F9D-0D80-1882-7F49B2D43D97}"/>
              </a:ext>
            </a:extLst>
          </p:cNvPr>
          <p:cNvSpPr txBox="1"/>
          <p:nvPr/>
        </p:nvSpPr>
        <p:spPr>
          <a:xfrm>
            <a:off x="8841632" y="4333176"/>
            <a:ext cx="3009686" cy="1446550"/>
          </a:xfrm>
          <a:prstGeom prst="rect">
            <a:avLst/>
          </a:prstGeom>
          <a:noFill/>
        </p:spPr>
        <p:txBody>
          <a:bodyPr wrap="square">
            <a:spAutoFit/>
          </a:bodyPr>
          <a:lstStyle/>
          <a:p>
            <a:r>
              <a:rPr lang="en-ES"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ES" sz="10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ES" sz="1000" strike="noStrike" dirty="0">
                <a:effectLst/>
                <a:latin typeface="Times New Roman" panose="02020603050405020304" pitchFamily="18" charset="0"/>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Enrico Castroflorio</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ES" sz="1000" strike="noStrike" dirty="0">
                <a:effectLst/>
                <a:latin typeface="Times New Roman" panose="02020603050405020304" pitchFamily="18" charset="0"/>
                <a:ea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A</a:t>
            </a:r>
            <a:r>
              <a:rPr lang="en-US" sz="1000" strike="noStrike" dirty="0">
                <a:effectLst/>
                <a:latin typeface="Times New Roman" panose="02020603050405020304" pitchFamily="18" charset="0"/>
                <a:ea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n</a:t>
            </a:r>
            <a:r>
              <a:rPr lang="en-ES" sz="1000" strike="noStrike" dirty="0">
                <a:effectLst/>
                <a:latin typeface="Times New Roman" panose="02020603050405020304" pitchFamily="18" charset="0"/>
                <a:ea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a Joaquina Pérez Berná</a:t>
            </a:r>
            <a:r>
              <a:rPr lang="en-ES"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ES" sz="1000" strike="noStrike" dirty="0">
                <a:effectLst/>
                <a:latin typeface="Times New Roman" panose="02020603050405020304" pitchFamily="18" charset="0"/>
                <a:ea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Arístides López-Márquez</a:t>
            </a:r>
            <a:r>
              <a:rPr lang="en-ES"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ES" sz="1000" strike="noStrike" dirty="0">
                <a:effectLst/>
                <a:latin typeface="Times New Roman" panose="02020603050405020304" pitchFamily="18" charset="0"/>
                <a:ea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Carmen Badosa</a:t>
            </a:r>
            <a:r>
              <a:rPr lang="en-ES"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ES" sz="1000" strike="noStrike" dirty="0">
                <a:effectLst/>
                <a:latin typeface="Times New Roman" panose="02020603050405020304" pitchFamily="18" charset="0"/>
                <a:ea typeface="Times New Roman" panose="02020603050405020304" pitchFamily="18" charset="0"/>
                <a:cs typeface="Times New Roman" panose="02020603050405020304" pitchFamily="18" charset="0"/>
                <a:hlinkClick r:id="rId9">
                  <a:extLst>
                    <a:ext uri="{A12FA001-AC4F-418D-AE19-62706E023703}">
                      <ahyp:hlinkClr xmlns:ahyp="http://schemas.microsoft.com/office/drawing/2018/hyperlinkcolor" val="tx"/>
                    </a:ext>
                  </a:extLst>
                </a:hlinkClick>
              </a:rPr>
              <a:t>Pablo Loza-Alvarez</a:t>
            </a:r>
            <a:r>
              <a:rPr lang="en-ES"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ES" sz="1000" strike="noStrike" dirty="0">
                <a:effectLst/>
                <a:latin typeface="Times New Roman" panose="02020603050405020304" pitchFamily="18" charset="0"/>
                <a:ea typeface="Times New Roman" panose="02020603050405020304" pitchFamily="18" charset="0"/>
                <a:cs typeface="Times New Roman" panose="02020603050405020304" pitchFamily="18" charset="0"/>
                <a:hlinkClick r:id="rId10">
                  <a:extLst>
                    <a:ext uri="{A12FA001-AC4F-418D-AE19-62706E023703}">
                      <ahyp:hlinkClr xmlns:ahyp="http://schemas.microsoft.com/office/drawing/2018/hyperlinkcolor" val="tx"/>
                    </a:ext>
                  </a:extLst>
                </a:hlinkClick>
              </a:rPr>
              <a:t>Mónica Roldán</a:t>
            </a:r>
            <a:r>
              <a:rPr lang="en-ES" sz="1000" dirty="0">
                <a:effectLst/>
                <a:latin typeface="Times New Roman" panose="02020603050405020304" pitchFamily="18" charset="0"/>
                <a:ea typeface="Times New Roman" panose="02020603050405020304" pitchFamily="18" charset="0"/>
                <a:cs typeface="Times New Roman" panose="02020603050405020304" pitchFamily="18" charset="0"/>
              </a:rPr>
              <a:t> and </a:t>
            </a:r>
            <a:r>
              <a:rPr lang="en-ES" sz="1000" strike="noStrike" dirty="0">
                <a:effectLst/>
                <a:latin typeface="Times New Roman" panose="02020603050405020304" pitchFamily="18" charset="0"/>
                <a:ea typeface="Times New Roman" panose="02020603050405020304" pitchFamily="18" charset="0"/>
                <a:cs typeface="Times New Roman" panose="02020603050405020304" pitchFamily="18" charset="0"/>
                <a:hlinkClick r:id="rId11">
                  <a:extLst>
                    <a:ext uri="{A12FA001-AC4F-418D-AE19-62706E023703}">
                      <ahyp:hlinkClr xmlns:ahyp="http://schemas.microsoft.com/office/drawing/2018/hyperlinkcolor" val="tx"/>
                    </a:ext>
                  </a:extLst>
                </a:hlinkClick>
              </a:rPr>
              <a:t>Cecilia Jiménez-Mallebrera</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i="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ES" sz="1000" i="1" strike="noStrike" dirty="0">
                <a:effectLst/>
                <a:latin typeface="Times New Roman" panose="02020603050405020304" pitchFamily="18" charset="0"/>
                <a:ea typeface="Times New Roman" panose="02020603050405020304" pitchFamily="18" charset="0"/>
                <a:cs typeface="Times New Roman" panose="02020603050405020304" pitchFamily="18" charset="0"/>
                <a:hlinkClick r:id="rId12">
                  <a:extLst>
                    <a:ext uri="{A12FA001-AC4F-418D-AE19-62706E023703}">
                      <ahyp:hlinkClr xmlns:ahyp="http://schemas.microsoft.com/office/drawing/2018/hyperlinkcolor" val="tx"/>
                    </a:ext>
                  </a:extLst>
                </a:hlinkClick>
              </a:rPr>
              <a:t>The Capillary Morphogenesis Gene 2 Triggers the Intracellular Hallmarks of Collagen VI-Related Muscular Dystrophy”</a:t>
            </a:r>
            <a:r>
              <a:rPr lang="en-US" sz="1000" i="1" strike="noStrike" dirty="0">
                <a:effectLst/>
                <a:latin typeface="Times New Roman" panose="02020603050405020304" pitchFamily="18" charset="0"/>
                <a:ea typeface="Times New Roman" panose="02020603050405020304" pitchFamily="18" charset="0"/>
                <a:cs typeface="Times New Roman" panose="02020603050405020304" pitchFamily="18" charset="0"/>
                <a:hlinkClick r:id="rId12">
                  <a:extLst>
                    <a:ext uri="{A12FA001-AC4F-418D-AE19-62706E023703}">
                      <ahyp:hlinkClr xmlns:ahyp="http://schemas.microsoft.com/office/drawing/2018/hyperlinkcolor" val="tx"/>
                    </a:ext>
                  </a:extLst>
                </a:hlinkClick>
              </a:rPr>
              <a:t>, </a:t>
            </a:r>
            <a:r>
              <a:rPr lang="en-ES" sz="1000" i="1" dirty="0">
                <a:effectLst/>
                <a:latin typeface="Times New Roman" panose="02020603050405020304" pitchFamily="18" charset="0"/>
                <a:ea typeface="Times New Roman" panose="02020603050405020304" pitchFamily="18" charset="0"/>
                <a:cs typeface="Times New Roman" panose="02020603050405020304" pitchFamily="18" charset="0"/>
              </a:rPr>
              <a:t>Int. J. Mol. Sci.</a:t>
            </a:r>
            <a:r>
              <a:rPr lang="en-ES"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ES" sz="1000" b="1" dirty="0">
                <a:effectLst/>
                <a:latin typeface="Times New Roman" panose="02020603050405020304" pitchFamily="18" charset="0"/>
                <a:ea typeface="Times New Roman" panose="02020603050405020304" pitchFamily="18" charset="0"/>
                <a:cs typeface="Times New Roman" panose="02020603050405020304" pitchFamily="18" charset="0"/>
              </a:rPr>
              <a:t>2022</a:t>
            </a:r>
            <a:r>
              <a:rPr lang="en-ES"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ES" sz="1000" i="1" dirty="0">
                <a:effectLst/>
                <a:latin typeface="Times New Roman" panose="02020603050405020304" pitchFamily="18" charset="0"/>
                <a:ea typeface="Times New Roman" panose="02020603050405020304" pitchFamily="18" charset="0"/>
                <a:cs typeface="Times New Roman" panose="02020603050405020304" pitchFamily="18" charset="0"/>
              </a:rPr>
              <a:t>23</a:t>
            </a:r>
            <a:r>
              <a:rPr lang="en-ES" sz="1000" dirty="0">
                <a:effectLst/>
                <a:latin typeface="Times New Roman" panose="02020603050405020304" pitchFamily="18" charset="0"/>
                <a:ea typeface="Times New Roman" panose="02020603050405020304" pitchFamily="18" charset="0"/>
                <a:cs typeface="Times New Roman" panose="02020603050405020304" pitchFamily="18" charset="0"/>
              </a:rPr>
              <a:t>(14), 7651; </a:t>
            </a:r>
            <a:r>
              <a:rPr lang="en-ES" sz="1000" strike="noStrike" dirty="0">
                <a:effectLst/>
                <a:latin typeface="Times New Roman" panose="02020603050405020304" pitchFamily="18" charset="0"/>
                <a:ea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https://doi.org/10.3390/ijms23147651</a:t>
            </a:r>
            <a:r>
              <a:rPr lang="en-ES" sz="1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ES" sz="1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Date Placeholder 3">
            <a:extLst>
              <a:ext uri="{FF2B5EF4-FFF2-40B4-BE49-F238E27FC236}">
                <a16:creationId xmlns:a16="http://schemas.microsoft.com/office/drawing/2014/main" id="{FFB90008-6DDD-68D7-CD57-977C02F1BBA5}"/>
              </a:ext>
            </a:extLst>
          </p:cNvPr>
          <p:cNvSpPr>
            <a:spLocks noGrp="1"/>
          </p:cNvSpPr>
          <p:nvPr>
            <p:ph type="dt" sz="half" idx="10"/>
          </p:nvPr>
        </p:nvSpPr>
        <p:spPr>
          <a:xfrm>
            <a:off x="23831" y="6492875"/>
            <a:ext cx="4955189" cy="365125"/>
          </a:xfrm>
        </p:spPr>
        <p:txBody>
          <a:bodyPr/>
          <a:lstStyle/>
          <a:p>
            <a:r>
              <a:rPr lang="es-ES" sz="1067" dirty="0"/>
              <a:t>07/9/22  AUSE meeting – ALBA </a:t>
            </a:r>
            <a:r>
              <a:rPr lang="es-ES" sz="1067" dirty="0" err="1"/>
              <a:t>Present</a:t>
            </a:r>
            <a:r>
              <a:rPr lang="es-ES" sz="1067" dirty="0"/>
              <a:t> and </a:t>
            </a:r>
            <a:r>
              <a:rPr lang="es-ES" sz="1067" dirty="0" err="1"/>
              <a:t>Perspectives</a:t>
            </a:r>
            <a:r>
              <a:rPr lang="es-ES" sz="1067" dirty="0"/>
              <a:t> – K. </a:t>
            </a:r>
            <a:r>
              <a:rPr lang="es-ES" sz="1067" dirty="0" err="1"/>
              <a:t>Attenkofert</a:t>
            </a:r>
            <a:endParaRPr lang="es-ES" sz="1067" dirty="0"/>
          </a:p>
        </p:txBody>
      </p:sp>
    </p:spTree>
    <p:extLst>
      <p:ext uri="{BB962C8B-B14F-4D97-AF65-F5344CB8AC3E}">
        <p14:creationId xmlns:p14="http://schemas.microsoft.com/office/powerpoint/2010/main" val="28649243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9A3C1E9-1E17-4B2D-975E-2F80F7CB45F8}" type="slidenum">
              <a:rPr lang="es-ES" smtClean="0"/>
              <a:t>30</a:t>
            </a:fld>
            <a:endParaRPr lang="es-ES"/>
          </a:p>
        </p:txBody>
      </p:sp>
      <p:sp>
        <p:nvSpPr>
          <p:cNvPr id="2" name="TextBox 1">
            <a:extLst>
              <a:ext uri="{FF2B5EF4-FFF2-40B4-BE49-F238E27FC236}">
                <a16:creationId xmlns:a16="http://schemas.microsoft.com/office/drawing/2014/main" id="{9FF482B6-4EE8-202B-B047-575922182ECD}"/>
              </a:ext>
            </a:extLst>
          </p:cNvPr>
          <p:cNvSpPr txBox="1"/>
          <p:nvPr/>
        </p:nvSpPr>
        <p:spPr>
          <a:xfrm>
            <a:off x="3240911" y="1273215"/>
            <a:ext cx="914400" cy="914400"/>
          </a:xfrm>
          <a:prstGeom prst="rect">
            <a:avLst/>
          </a:prstGeom>
        </p:spPr>
        <p:txBody>
          <a:bodyPr vert="horz" wrap="none" lIns="91440" tIns="45720" rIns="91440" bIns="45720" rtlCol="0" anchor="t">
            <a:noAutofit/>
          </a:bodyPr>
          <a:lstStyle/>
          <a:p>
            <a:endParaRPr lang="en-ES" sz="28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59054240-645F-475E-6ACB-049D8BA81438}"/>
              </a:ext>
            </a:extLst>
          </p:cNvPr>
          <p:cNvSpPr txBox="1"/>
          <p:nvPr/>
        </p:nvSpPr>
        <p:spPr>
          <a:xfrm>
            <a:off x="3698111" y="1504709"/>
            <a:ext cx="914400" cy="914400"/>
          </a:xfrm>
          <a:prstGeom prst="rect">
            <a:avLst/>
          </a:prstGeom>
        </p:spPr>
        <p:txBody>
          <a:bodyPr vert="horz" wrap="none" lIns="91440" tIns="45720" rIns="91440" bIns="45720" rtlCol="0" anchor="t">
            <a:noAutofit/>
          </a:bodyPr>
          <a:lstStyle/>
          <a:p>
            <a:endParaRPr lang="en-ES" sz="28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E141544B-E79A-E5DA-5CDB-DB9D07A497B0}"/>
              </a:ext>
            </a:extLst>
          </p:cNvPr>
          <p:cNvSpPr txBox="1"/>
          <p:nvPr/>
        </p:nvSpPr>
        <p:spPr>
          <a:xfrm>
            <a:off x="2809754" y="996871"/>
            <a:ext cx="6105644" cy="2923877"/>
          </a:xfrm>
          <a:prstGeom prst="rect">
            <a:avLst/>
          </a:prstGeom>
          <a:noFill/>
        </p:spPr>
        <p:txBody>
          <a:bodyPr wrap="square">
            <a:spAutoFit/>
          </a:bodyPr>
          <a:lstStyle/>
          <a:p>
            <a:r>
              <a:rPr lang="en-US" sz="3200" b="1" dirty="0"/>
              <a:t>What is new and will come soon:</a:t>
            </a:r>
          </a:p>
          <a:p>
            <a:endParaRPr lang="en-US" sz="3200" b="1" dirty="0"/>
          </a:p>
          <a:p>
            <a:pPr marL="285750" indent="-285750">
              <a:buFont typeface="Arial" panose="020B0604020202020204" pitchFamily="34" charset="0"/>
              <a:buChar char="•"/>
            </a:pPr>
            <a:r>
              <a:rPr lang="en-US" sz="2400" dirty="0"/>
              <a:t>Beamline in construction</a:t>
            </a:r>
          </a:p>
          <a:p>
            <a:pPr marL="285750" indent="-285750">
              <a:buFont typeface="Arial" panose="020B0604020202020204" pitchFamily="34" charset="0"/>
              <a:buChar char="•"/>
            </a:pPr>
            <a:r>
              <a:rPr lang="en-US" sz="2400" dirty="0"/>
              <a:t>Collaborations</a:t>
            </a:r>
          </a:p>
          <a:p>
            <a:pPr marL="285750" indent="-285750">
              <a:buFont typeface="Arial" panose="020B0604020202020204" pitchFamily="34" charset="0"/>
              <a:buChar char="•"/>
            </a:pPr>
            <a:r>
              <a:rPr lang="en-US" sz="2400" dirty="0"/>
              <a:t>Instrumentation enabled by collaborations</a:t>
            </a:r>
          </a:p>
          <a:p>
            <a:pPr marL="742950" lvl="1" indent="-285750">
              <a:buFont typeface="Arial" panose="020B0604020202020204" pitchFamily="34" charset="0"/>
              <a:buChar char="•"/>
            </a:pPr>
            <a:r>
              <a:rPr lang="en-US" sz="2400" dirty="0"/>
              <a:t>Laboratory infrastructure</a:t>
            </a:r>
          </a:p>
          <a:p>
            <a:pPr marL="742950" lvl="1" indent="-285750">
              <a:buFont typeface="Arial" panose="020B0604020202020204" pitchFamily="34" charset="0"/>
              <a:buChar char="•"/>
            </a:pPr>
            <a:r>
              <a:rPr lang="en-US" sz="2400" dirty="0"/>
              <a:t>Expanding characterization tool sets</a:t>
            </a:r>
            <a:endParaRPr lang="en-ES" sz="2400" dirty="0"/>
          </a:p>
        </p:txBody>
      </p:sp>
      <p:sp>
        <p:nvSpPr>
          <p:cNvPr id="10" name="Date Placeholder 3">
            <a:extLst>
              <a:ext uri="{FF2B5EF4-FFF2-40B4-BE49-F238E27FC236}">
                <a16:creationId xmlns:a16="http://schemas.microsoft.com/office/drawing/2014/main" id="{7CA652A0-EE02-87CA-293E-DB7DD6FA9096}"/>
              </a:ext>
            </a:extLst>
          </p:cNvPr>
          <p:cNvSpPr>
            <a:spLocks noGrp="1"/>
          </p:cNvSpPr>
          <p:nvPr>
            <p:ph type="dt" sz="half" idx="10"/>
          </p:nvPr>
        </p:nvSpPr>
        <p:spPr>
          <a:xfrm>
            <a:off x="23831" y="6492875"/>
            <a:ext cx="4955189" cy="365125"/>
          </a:xfrm>
        </p:spPr>
        <p:txBody>
          <a:bodyPr/>
          <a:lstStyle/>
          <a:p>
            <a:r>
              <a:rPr lang="es-ES" sz="1067" dirty="0"/>
              <a:t>07/9/22  AUSE meeting – ALBA </a:t>
            </a:r>
            <a:r>
              <a:rPr lang="es-ES" sz="1067" dirty="0" err="1"/>
              <a:t>Present</a:t>
            </a:r>
            <a:r>
              <a:rPr lang="es-ES" sz="1067" dirty="0"/>
              <a:t> and </a:t>
            </a:r>
            <a:r>
              <a:rPr lang="es-ES" sz="1067" dirty="0" err="1"/>
              <a:t>Perspectives</a:t>
            </a:r>
            <a:r>
              <a:rPr lang="es-ES" sz="1067" dirty="0"/>
              <a:t> – K. </a:t>
            </a:r>
            <a:r>
              <a:rPr lang="es-ES" sz="1067" dirty="0" err="1"/>
              <a:t>Attenkofert</a:t>
            </a:r>
            <a:endParaRPr lang="es-ES" sz="1067" dirty="0"/>
          </a:p>
        </p:txBody>
      </p:sp>
    </p:spTree>
    <p:extLst>
      <p:ext uri="{BB962C8B-B14F-4D97-AF65-F5344CB8AC3E}">
        <p14:creationId xmlns:p14="http://schemas.microsoft.com/office/powerpoint/2010/main" val="37849594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Marcador de número de diapositiva 5">
            <a:extLst>
              <a:ext uri="{FF2B5EF4-FFF2-40B4-BE49-F238E27FC236}">
                <a16:creationId xmlns:a16="http://schemas.microsoft.com/office/drawing/2014/main" id="{5851A820-1817-43DD-B7B6-28A46A5A115D}"/>
              </a:ext>
            </a:extLst>
          </p:cNvPr>
          <p:cNvSpPr>
            <a:spLocks noGrp="1"/>
          </p:cNvSpPr>
          <p:nvPr>
            <p:ph type="sldNum" sz="quarter" idx="12"/>
          </p:nvPr>
        </p:nvSpPr>
        <p:spPr>
          <a:xfrm>
            <a:off x="11391900" y="6341387"/>
            <a:ext cx="717936" cy="365125"/>
          </a:xfrm>
        </p:spPr>
        <p:txBody>
          <a:bodyPr/>
          <a:lstStyle/>
          <a:p>
            <a:fld id="{59A3C1E9-1E17-4B2D-975E-2F80F7CB45F8}" type="slidenum">
              <a:rPr lang="es-ES" smtClean="0"/>
              <a:t>31</a:t>
            </a:fld>
            <a:endParaRPr lang="es-ES" dirty="0"/>
          </a:p>
        </p:txBody>
      </p:sp>
      <p:pic>
        <p:nvPicPr>
          <p:cNvPr id="4" name="Picture 3">
            <a:extLst>
              <a:ext uri="{FF2B5EF4-FFF2-40B4-BE49-F238E27FC236}">
                <a16:creationId xmlns:a16="http://schemas.microsoft.com/office/drawing/2014/main" id="{01D056CE-E2AD-45BC-84F3-274C609A49C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8390315" y="3950627"/>
            <a:ext cx="3801685" cy="2896792"/>
          </a:xfrm>
          <a:prstGeom prst="rect">
            <a:avLst/>
          </a:prstGeom>
        </p:spPr>
      </p:pic>
      <p:sp>
        <p:nvSpPr>
          <p:cNvPr id="2" name="Título 1"/>
          <p:cNvSpPr>
            <a:spLocks noGrp="1"/>
          </p:cNvSpPr>
          <p:nvPr>
            <p:ph type="title"/>
          </p:nvPr>
        </p:nvSpPr>
        <p:spPr>
          <a:xfrm>
            <a:off x="2527301" y="177349"/>
            <a:ext cx="7737932" cy="532120"/>
          </a:xfrm>
        </p:spPr>
        <p:txBody>
          <a:bodyPr>
            <a:normAutofit/>
          </a:bodyPr>
          <a:lstStyle/>
          <a:p>
            <a:r>
              <a:rPr lang="en-US"/>
              <a:t>XAIRA - Beamline Status</a:t>
            </a:r>
            <a:endParaRPr lang="en-US" dirty="0"/>
          </a:p>
        </p:txBody>
      </p:sp>
      <p:sp>
        <p:nvSpPr>
          <p:cNvPr id="7" name="TextBox 6">
            <a:extLst>
              <a:ext uri="{FF2B5EF4-FFF2-40B4-BE49-F238E27FC236}">
                <a16:creationId xmlns:a16="http://schemas.microsoft.com/office/drawing/2014/main" id="{B58A28C3-17EB-2B40-9E00-6D9906A795C6}"/>
              </a:ext>
            </a:extLst>
          </p:cNvPr>
          <p:cNvSpPr txBox="1"/>
          <p:nvPr/>
        </p:nvSpPr>
        <p:spPr>
          <a:xfrm>
            <a:off x="5136015" y="5489837"/>
            <a:ext cx="3117077" cy="1251633"/>
          </a:xfrm>
          <a:prstGeom prst="rect">
            <a:avLst/>
          </a:prstGeom>
          <a:solidFill>
            <a:schemeClr val="bg1">
              <a:lumMod val="85000"/>
            </a:schemeClr>
          </a:solidFill>
        </p:spPr>
        <p:txBody>
          <a:bodyPr wrap="square" lIns="121857" tIns="60932" rIns="121857" bIns="60932" rtlCol="0">
            <a:spAutoFit/>
          </a:bodyPr>
          <a:lstStyle/>
          <a:p>
            <a:pPr algn="r" defTabSz="1218652" fontAlgn="base">
              <a:spcBef>
                <a:spcPct val="0"/>
              </a:spcBef>
              <a:spcAft>
                <a:spcPts val="800"/>
              </a:spcAft>
              <a:defRPr/>
            </a:pPr>
            <a:r>
              <a:rPr lang="en-AU" sz="1867" b="1" dirty="0">
                <a:solidFill>
                  <a:srgbClr val="122D4F"/>
                </a:solidFill>
                <a:cs typeface="Arial" panose="020B0604020202020204" pitchFamily="34" charset="0"/>
              </a:rPr>
              <a:t>Schedule</a:t>
            </a:r>
          </a:p>
          <a:p>
            <a:pPr algn="r" defTabSz="1218652" fontAlgn="base">
              <a:spcBef>
                <a:spcPct val="0"/>
              </a:spcBef>
              <a:defRPr/>
            </a:pPr>
            <a:r>
              <a:rPr lang="en-AU" sz="1600" b="1" dirty="0">
                <a:solidFill>
                  <a:srgbClr val="000000"/>
                </a:solidFill>
                <a:cs typeface="Arial" panose="020B0604020202020204" pitchFamily="34" charset="0"/>
              </a:rPr>
              <a:t>First beam</a:t>
            </a:r>
            <a:r>
              <a:rPr lang="en-AU" sz="1600" b="1">
                <a:solidFill>
                  <a:srgbClr val="000000"/>
                </a:solidFill>
                <a:cs typeface="Arial" panose="020B0604020202020204" pitchFamily="34" charset="0"/>
              </a:rPr>
              <a:t>: 22 July 2022</a:t>
            </a:r>
            <a:endParaRPr lang="en-AU" sz="1600" dirty="0">
              <a:solidFill>
                <a:srgbClr val="000000"/>
              </a:solidFill>
              <a:cs typeface="Arial" panose="020B0604020202020204" pitchFamily="34" charset="0"/>
            </a:endParaRPr>
          </a:p>
          <a:p>
            <a:pPr algn="r" defTabSz="1218652" fontAlgn="base">
              <a:spcBef>
                <a:spcPct val="0"/>
              </a:spcBef>
              <a:defRPr/>
            </a:pPr>
            <a:r>
              <a:rPr lang="en-AU" sz="1600" b="1">
                <a:solidFill>
                  <a:srgbClr val="000000"/>
                </a:solidFill>
                <a:cs typeface="Arial" panose="020B0604020202020204" pitchFamily="34" charset="0"/>
              </a:rPr>
              <a:t>EndStation Comm: </a:t>
            </a:r>
            <a:r>
              <a:rPr lang="en-AU" sz="1600">
                <a:solidFill>
                  <a:srgbClr val="000000"/>
                </a:solidFill>
                <a:cs typeface="Arial" panose="020B0604020202020204" pitchFamily="34" charset="0"/>
              </a:rPr>
              <a:t>Summer</a:t>
            </a:r>
            <a:r>
              <a:rPr lang="en-AU" sz="1600" b="1">
                <a:solidFill>
                  <a:srgbClr val="000000"/>
                </a:solidFill>
                <a:cs typeface="Arial" panose="020B0604020202020204" pitchFamily="34" charset="0"/>
              </a:rPr>
              <a:t> </a:t>
            </a:r>
            <a:r>
              <a:rPr lang="en-AU" sz="1600">
                <a:solidFill>
                  <a:srgbClr val="000000"/>
                </a:solidFill>
                <a:cs typeface="Arial" panose="020B0604020202020204" pitchFamily="34" charset="0"/>
              </a:rPr>
              <a:t>2023</a:t>
            </a:r>
            <a:endParaRPr lang="en-AU" sz="1600" dirty="0">
              <a:solidFill>
                <a:srgbClr val="000000"/>
              </a:solidFill>
              <a:cs typeface="Arial" panose="020B0604020202020204" pitchFamily="34" charset="0"/>
            </a:endParaRPr>
          </a:p>
          <a:p>
            <a:pPr algn="r" defTabSz="1218652" fontAlgn="base">
              <a:spcBef>
                <a:spcPct val="0"/>
              </a:spcBef>
              <a:defRPr/>
            </a:pPr>
            <a:r>
              <a:rPr lang="en-AU" sz="1600" b="1">
                <a:solidFill>
                  <a:srgbClr val="000000"/>
                </a:solidFill>
                <a:cs typeface="Arial" panose="020B0604020202020204" pitchFamily="34" charset="0"/>
              </a:rPr>
              <a:t>First experiments</a:t>
            </a:r>
            <a:r>
              <a:rPr lang="en-AU" sz="1600">
                <a:solidFill>
                  <a:srgbClr val="000000"/>
                </a:solidFill>
                <a:cs typeface="Arial" panose="020B0604020202020204" pitchFamily="34" charset="0"/>
              </a:rPr>
              <a:t>: End 2023</a:t>
            </a:r>
            <a:endParaRPr lang="en-AU" sz="1600" dirty="0">
              <a:solidFill>
                <a:srgbClr val="000000"/>
              </a:solidFill>
              <a:cs typeface="Arial" panose="020B0604020202020204" pitchFamily="34" charset="0"/>
            </a:endParaRPr>
          </a:p>
        </p:txBody>
      </p:sp>
      <p:sp>
        <p:nvSpPr>
          <p:cNvPr id="23" name="Rectangle 22">
            <a:extLst>
              <a:ext uri="{FF2B5EF4-FFF2-40B4-BE49-F238E27FC236}">
                <a16:creationId xmlns:a16="http://schemas.microsoft.com/office/drawing/2014/main" id="{54EA3364-894D-49E8-842F-3F592ED99086}"/>
              </a:ext>
            </a:extLst>
          </p:cNvPr>
          <p:cNvSpPr/>
          <p:nvPr/>
        </p:nvSpPr>
        <p:spPr>
          <a:xfrm>
            <a:off x="8390315" y="3950627"/>
            <a:ext cx="3801685" cy="369275"/>
          </a:xfrm>
          <a:prstGeom prst="rect">
            <a:avLst/>
          </a:prstGeom>
          <a:solidFill>
            <a:srgbClr val="FFFFFF">
              <a:alpha val="50980"/>
            </a:srgbClr>
          </a:solidFill>
        </p:spPr>
        <p:txBody>
          <a:bodyPr wrap="square" lIns="121857" tIns="60932" rIns="121857" bIns="60932">
            <a:spAutoFit/>
          </a:bodyPr>
          <a:lstStyle/>
          <a:p>
            <a:pPr marL="148160" algn="ctr" defTabSz="1218652" fontAlgn="base">
              <a:spcBef>
                <a:spcPct val="0"/>
              </a:spcBef>
              <a:tabLst>
                <a:tab pos="7917058" algn="r"/>
              </a:tabLst>
              <a:defRPr/>
            </a:pPr>
            <a:r>
              <a:rPr lang="en-US" sz="1600" b="1">
                <a:solidFill>
                  <a:srgbClr val="000000"/>
                </a:solidFill>
                <a:latin typeface="Calibri" panose="020F0502020204030204"/>
                <a:ea typeface="Times New Roman" panose="02020603050405020304" pitchFamily="18" charset="0"/>
                <a:cs typeface="Arial" panose="020B0604020202020204" pitchFamily="34" charset="0"/>
              </a:rPr>
              <a:t>Optics Hutch installed</a:t>
            </a:r>
            <a:endParaRPr lang="es-ES" sz="1600" b="1" dirty="0">
              <a:solidFill>
                <a:srgbClr val="000000"/>
              </a:solidFill>
              <a:latin typeface="Calibri" panose="020F0502020204030204"/>
              <a:ea typeface="Times New Roman" panose="02020603050405020304" pitchFamily="18" charset="0"/>
              <a:cs typeface="Arial" panose="020B0604020202020204" pitchFamily="34" charset="0"/>
            </a:endParaRPr>
          </a:p>
        </p:txBody>
      </p:sp>
      <p:pic>
        <p:nvPicPr>
          <p:cNvPr id="3" name="Picture 2">
            <a:extLst>
              <a:ext uri="{FF2B5EF4-FFF2-40B4-BE49-F238E27FC236}">
                <a16:creationId xmlns:a16="http://schemas.microsoft.com/office/drawing/2014/main" id="{EDC3D91F-30A0-4BD4-A61B-DD2681A6F3E4}"/>
              </a:ext>
            </a:extLst>
          </p:cNvPr>
          <p:cNvPicPr>
            <a:picLocks noChangeAspect="1"/>
          </p:cNvPicPr>
          <p:nvPr/>
        </p:nvPicPr>
        <p:blipFill rotWithShape="1">
          <a:blip r:embed="rId4"/>
          <a:srcRect l="13010" t="10345" r="1055"/>
          <a:stretch/>
        </p:blipFill>
        <p:spPr>
          <a:xfrm>
            <a:off x="8227790" y="935955"/>
            <a:ext cx="3875196" cy="2302933"/>
          </a:xfrm>
          <a:prstGeom prst="rect">
            <a:avLst/>
          </a:prstGeom>
        </p:spPr>
      </p:pic>
      <p:sp>
        <p:nvSpPr>
          <p:cNvPr id="17" name="Rectangle 16">
            <a:extLst>
              <a:ext uri="{FF2B5EF4-FFF2-40B4-BE49-F238E27FC236}">
                <a16:creationId xmlns:a16="http://schemas.microsoft.com/office/drawing/2014/main" id="{90C4811B-5030-4703-9323-3EAB00AB5C8B}"/>
              </a:ext>
            </a:extLst>
          </p:cNvPr>
          <p:cNvSpPr/>
          <p:nvPr/>
        </p:nvSpPr>
        <p:spPr>
          <a:xfrm>
            <a:off x="8319223" y="1005296"/>
            <a:ext cx="1787887" cy="615497"/>
          </a:xfrm>
          <a:prstGeom prst="rect">
            <a:avLst/>
          </a:prstGeom>
          <a:noFill/>
        </p:spPr>
        <p:txBody>
          <a:bodyPr wrap="square" lIns="121857" tIns="60932" rIns="121857" bIns="60932">
            <a:spAutoFit/>
          </a:bodyPr>
          <a:lstStyle/>
          <a:p>
            <a:pPr marL="148160" defTabSz="1218652" fontAlgn="base">
              <a:spcBef>
                <a:spcPct val="0"/>
              </a:spcBef>
              <a:tabLst>
                <a:tab pos="7917058" algn="r"/>
              </a:tabLst>
              <a:defRPr/>
            </a:pPr>
            <a:r>
              <a:rPr lang="en-US" sz="1600" b="1">
                <a:solidFill>
                  <a:schemeClr val="bg1"/>
                </a:solidFill>
                <a:ea typeface="Times New Roman" panose="02020603050405020304" pitchFamily="18" charset="0"/>
                <a:cs typeface="Arial" panose="020B0604020202020204" pitchFamily="34" charset="0"/>
              </a:rPr>
              <a:t>First beam</a:t>
            </a:r>
          </a:p>
          <a:p>
            <a:pPr marL="148160" defTabSz="1218652" fontAlgn="base">
              <a:spcBef>
                <a:spcPct val="0"/>
              </a:spcBef>
              <a:tabLst>
                <a:tab pos="7917058" algn="r"/>
              </a:tabLst>
              <a:defRPr/>
            </a:pPr>
            <a:r>
              <a:rPr lang="en-US" sz="1600" b="1">
                <a:solidFill>
                  <a:schemeClr val="bg1"/>
                </a:solidFill>
                <a:ea typeface="Times New Roman" panose="02020603050405020304" pitchFamily="18" charset="0"/>
                <a:cs typeface="Arial" panose="020B0604020202020204" pitchFamily="34" charset="0"/>
              </a:rPr>
              <a:t>22 July 2022</a:t>
            </a:r>
            <a:endParaRPr lang="es-ES" sz="1600" b="1" dirty="0">
              <a:solidFill>
                <a:schemeClr val="bg1"/>
              </a:solidFill>
              <a:latin typeface="Calibri" panose="020F0502020204030204"/>
              <a:ea typeface="Times New Roman" panose="02020603050405020304" pitchFamily="18" charset="0"/>
              <a:cs typeface="Arial" panose="020B0604020202020204" pitchFamily="34" charset="0"/>
            </a:endParaRPr>
          </a:p>
        </p:txBody>
      </p:sp>
      <p:sp>
        <p:nvSpPr>
          <p:cNvPr id="14" name="Rectangle 13">
            <a:extLst>
              <a:ext uri="{FF2B5EF4-FFF2-40B4-BE49-F238E27FC236}">
                <a16:creationId xmlns:a16="http://schemas.microsoft.com/office/drawing/2014/main" id="{3350FD48-5344-4F01-B859-AAC291EB3C7B}"/>
              </a:ext>
            </a:extLst>
          </p:cNvPr>
          <p:cNvSpPr/>
          <p:nvPr/>
        </p:nvSpPr>
        <p:spPr>
          <a:xfrm>
            <a:off x="655667" y="805109"/>
            <a:ext cx="5381968" cy="2524224"/>
          </a:xfrm>
          <a:prstGeom prst="rect">
            <a:avLst/>
          </a:prstGeom>
        </p:spPr>
        <p:txBody>
          <a:bodyPr wrap="square" lIns="121857" tIns="60932" rIns="121857" bIns="60932">
            <a:spAutoFit/>
          </a:bodyPr>
          <a:lstStyle/>
          <a:p>
            <a:pPr defTabSz="1219139">
              <a:spcAft>
                <a:spcPts val="800"/>
              </a:spcAft>
              <a:defRPr/>
            </a:pPr>
            <a:r>
              <a:rPr lang="en-AU" sz="1867" b="1" dirty="0" err="1">
                <a:solidFill>
                  <a:srgbClr val="122D4F"/>
                </a:solidFill>
                <a:cs typeface="Arial" panose="020B0604020202020204" pitchFamily="34" charset="0"/>
              </a:rPr>
              <a:t>Microfocus</a:t>
            </a:r>
            <a:r>
              <a:rPr lang="en-AU" sz="1867" b="1" dirty="0">
                <a:solidFill>
                  <a:srgbClr val="122D4F"/>
                </a:solidFill>
                <a:cs typeface="Arial" panose="020B0604020202020204" pitchFamily="34" charset="0"/>
              </a:rPr>
              <a:t> Macromolecular Crystallography</a:t>
            </a:r>
          </a:p>
          <a:p>
            <a:pPr defTabSz="1218652" fontAlgn="base">
              <a:spcBef>
                <a:spcPct val="0"/>
              </a:spcBef>
              <a:tabLst>
                <a:tab pos="7917058" algn="r"/>
              </a:tabLst>
              <a:defRPr/>
            </a:pPr>
            <a:r>
              <a:rPr lang="es-ES" sz="1867">
                <a:solidFill>
                  <a:srgbClr val="000000"/>
                </a:solidFill>
                <a:ea typeface="Times New Roman" panose="02020603050405020304" pitchFamily="18" charset="0"/>
                <a:cs typeface="Arial" panose="020B0604020202020204" pitchFamily="34" charset="0"/>
              </a:rPr>
              <a:t>2.3m-long 19.9mm In-Vacuum Undulator</a:t>
            </a:r>
            <a:endParaRPr lang="en-US" sz="1867">
              <a:solidFill>
                <a:srgbClr val="000000"/>
              </a:solidFill>
              <a:ea typeface="Times New Roman" panose="02020603050405020304" pitchFamily="18" charset="0"/>
              <a:cs typeface="Arial" panose="020B0604020202020204" pitchFamily="34" charset="0"/>
            </a:endParaRPr>
          </a:p>
          <a:p>
            <a:pPr defTabSz="1218652" fontAlgn="base">
              <a:spcBef>
                <a:spcPct val="0"/>
              </a:spcBef>
              <a:tabLst>
                <a:tab pos="7917058" algn="r"/>
              </a:tabLst>
              <a:defRPr/>
            </a:pPr>
            <a:r>
              <a:rPr lang="en-US" sz="1867" b="1">
                <a:solidFill>
                  <a:srgbClr val="000000"/>
                </a:solidFill>
                <a:ea typeface="Times New Roman" panose="02020603050405020304" pitchFamily="18" charset="0"/>
                <a:cs typeface="Arial" panose="020B0604020202020204" pitchFamily="34" charset="0"/>
              </a:rPr>
              <a:t>Beam </a:t>
            </a:r>
            <a:r>
              <a:rPr lang="en-US" sz="1867" b="1" dirty="0">
                <a:solidFill>
                  <a:srgbClr val="000000"/>
                </a:solidFill>
                <a:ea typeface="Times New Roman" panose="02020603050405020304" pitchFamily="18" charset="0"/>
                <a:cs typeface="Arial" panose="020B0604020202020204" pitchFamily="34" charset="0"/>
              </a:rPr>
              <a:t>size of 1 ×1 mm</a:t>
            </a:r>
            <a:r>
              <a:rPr lang="en-US" sz="1867" b="1" baseline="30000" dirty="0">
                <a:solidFill>
                  <a:srgbClr val="000000"/>
                </a:solidFill>
                <a:ea typeface="Times New Roman" panose="02020603050405020304" pitchFamily="18" charset="0"/>
                <a:cs typeface="Arial" panose="020B0604020202020204" pitchFamily="34" charset="0"/>
              </a:rPr>
              <a:t>2</a:t>
            </a:r>
            <a:r>
              <a:rPr lang="en-US" sz="1867" b="1" dirty="0">
                <a:solidFill>
                  <a:srgbClr val="000000"/>
                </a:solidFill>
                <a:ea typeface="Times New Roman" panose="02020603050405020304" pitchFamily="18" charset="0"/>
                <a:cs typeface="Arial" panose="020B0604020202020204" pitchFamily="34" charset="0"/>
              </a:rPr>
              <a:t> </a:t>
            </a:r>
            <a:r>
              <a:rPr lang="en-US" sz="1867" dirty="0">
                <a:solidFill>
                  <a:srgbClr val="000000"/>
                </a:solidFill>
                <a:ea typeface="Times New Roman" panose="02020603050405020304" pitchFamily="18" charset="0"/>
                <a:cs typeface="Arial" panose="020B0604020202020204" pitchFamily="34" charset="0"/>
              </a:rPr>
              <a:t>at 1 Å (full beam 3×1 </a:t>
            </a:r>
            <a:r>
              <a:rPr lang="en-US" sz="1867" dirty="0">
                <a:solidFill>
                  <a:srgbClr val="000000"/>
                </a:solidFill>
                <a:latin typeface="Symbol" panose="05050102010706020507" pitchFamily="18" charset="2"/>
                <a:ea typeface="Times New Roman" panose="02020603050405020304" pitchFamily="18" charset="0"/>
                <a:cs typeface="Arial" panose="020B0604020202020204" pitchFamily="34" charset="0"/>
              </a:rPr>
              <a:t>m</a:t>
            </a:r>
            <a:r>
              <a:rPr lang="en-US" sz="1867" dirty="0">
                <a:solidFill>
                  <a:srgbClr val="000000"/>
                </a:solidFill>
                <a:ea typeface="Times New Roman" panose="02020603050405020304" pitchFamily="18" charset="0"/>
                <a:cs typeface="Arial" panose="020B0604020202020204" pitchFamily="34" charset="0"/>
              </a:rPr>
              <a:t>m</a:t>
            </a:r>
            <a:r>
              <a:rPr lang="en-US" sz="1867" baseline="30000" dirty="0">
                <a:solidFill>
                  <a:srgbClr val="000000"/>
                </a:solidFill>
                <a:ea typeface="Times New Roman" panose="02020603050405020304" pitchFamily="18" charset="0"/>
                <a:cs typeface="Arial" panose="020B0604020202020204" pitchFamily="34" charset="0"/>
              </a:rPr>
              <a:t>2</a:t>
            </a:r>
            <a:r>
              <a:rPr lang="en-US" sz="1867" dirty="0">
                <a:solidFill>
                  <a:srgbClr val="000000"/>
                </a:solidFill>
                <a:ea typeface="Times New Roman" panose="02020603050405020304" pitchFamily="18" charset="0"/>
                <a:cs typeface="Arial" panose="020B0604020202020204" pitchFamily="34" charset="0"/>
              </a:rPr>
              <a:t>)</a:t>
            </a:r>
          </a:p>
          <a:p>
            <a:pPr defTabSz="1218652" fontAlgn="base">
              <a:spcBef>
                <a:spcPct val="0"/>
              </a:spcBef>
              <a:tabLst>
                <a:tab pos="7917058" algn="r"/>
              </a:tabLst>
              <a:defRPr/>
            </a:pPr>
            <a:r>
              <a:rPr lang="en-US" sz="1867" dirty="0">
                <a:solidFill>
                  <a:srgbClr val="000000"/>
                </a:solidFill>
                <a:ea typeface="Times New Roman" panose="02020603050405020304" pitchFamily="18" charset="0"/>
                <a:cs typeface="Arial" panose="020B0604020202020204" pitchFamily="34" charset="0"/>
              </a:rPr>
              <a:t>Beam defocusing up to </a:t>
            </a:r>
            <a:r>
              <a:rPr lang="en-US" sz="1867" b="1" dirty="0">
                <a:solidFill>
                  <a:srgbClr val="000000"/>
                </a:solidFill>
                <a:ea typeface="Times New Roman" panose="02020603050405020304" pitchFamily="18" charset="0"/>
                <a:cs typeface="Arial" panose="020B0604020202020204" pitchFamily="34" charset="0"/>
              </a:rPr>
              <a:t>10×10 mm</a:t>
            </a:r>
            <a:r>
              <a:rPr lang="en-US" sz="1867" b="1" baseline="30000" dirty="0">
                <a:solidFill>
                  <a:srgbClr val="000000"/>
                </a:solidFill>
                <a:ea typeface="Times New Roman" panose="02020603050405020304" pitchFamily="18" charset="0"/>
                <a:cs typeface="Arial" panose="020B0604020202020204" pitchFamily="34" charset="0"/>
              </a:rPr>
              <a:t>2</a:t>
            </a:r>
            <a:endParaRPr lang="en-US" sz="1867" dirty="0">
              <a:solidFill>
                <a:srgbClr val="000000"/>
              </a:solidFill>
              <a:ea typeface="Times New Roman" panose="02020603050405020304" pitchFamily="18" charset="0"/>
              <a:cs typeface="Arial" panose="020B0604020202020204" pitchFamily="34" charset="0"/>
            </a:endParaRPr>
          </a:p>
          <a:p>
            <a:pPr defTabSz="1218652" fontAlgn="base">
              <a:spcBef>
                <a:spcPct val="0"/>
              </a:spcBef>
              <a:tabLst>
                <a:tab pos="7917058" algn="r"/>
              </a:tabLst>
              <a:defRPr/>
            </a:pPr>
            <a:r>
              <a:rPr lang="en-US" sz="1867">
                <a:solidFill>
                  <a:srgbClr val="000000"/>
                </a:solidFill>
                <a:ea typeface="Times New Roman" panose="02020603050405020304" pitchFamily="18" charset="0"/>
                <a:cs typeface="Arial" panose="020B0604020202020204" pitchFamily="34" charset="0"/>
              </a:rPr>
              <a:t>Energy </a:t>
            </a:r>
            <a:r>
              <a:rPr lang="en-US" sz="1867" dirty="0">
                <a:solidFill>
                  <a:srgbClr val="000000"/>
                </a:solidFill>
                <a:ea typeface="Times New Roman" panose="02020603050405020304" pitchFamily="18" charset="0"/>
                <a:cs typeface="Arial" panose="020B0604020202020204" pitchFamily="34" charset="0"/>
              </a:rPr>
              <a:t>range of </a:t>
            </a:r>
            <a:r>
              <a:rPr lang="en-US" sz="1867" b="1">
                <a:solidFill>
                  <a:srgbClr val="000000"/>
                </a:solidFill>
                <a:ea typeface="Times New Roman" panose="02020603050405020304" pitchFamily="18" charset="0"/>
                <a:cs typeface="Arial" panose="020B0604020202020204" pitchFamily="34" charset="0"/>
              </a:rPr>
              <a:t>4–14 keV</a:t>
            </a:r>
          </a:p>
          <a:p>
            <a:pPr defTabSz="1218652" fontAlgn="base">
              <a:spcBef>
                <a:spcPct val="0"/>
              </a:spcBef>
              <a:tabLst>
                <a:tab pos="7917058" algn="r"/>
              </a:tabLst>
              <a:defRPr/>
            </a:pPr>
            <a:r>
              <a:rPr lang="es-ES" sz="1867">
                <a:solidFill>
                  <a:srgbClr val="000000"/>
                </a:solidFill>
                <a:ea typeface="Times New Roman" panose="02020603050405020304" pitchFamily="18" charset="0"/>
                <a:cs typeface="Arial" panose="020B0604020202020204" pitchFamily="34" charset="0"/>
              </a:rPr>
              <a:t>Novel dual </a:t>
            </a:r>
            <a:r>
              <a:rPr lang="es-ES" sz="1867" b="1">
                <a:solidFill>
                  <a:srgbClr val="000000"/>
                </a:solidFill>
                <a:ea typeface="Times New Roman" panose="02020603050405020304" pitchFamily="18" charset="0"/>
                <a:cs typeface="Arial" panose="020B0604020202020204" pitchFamily="34" charset="0"/>
              </a:rPr>
              <a:t>DMM+CC </a:t>
            </a:r>
            <a:r>
              <a:rPr lang="es-ES" sz="1867">
                <a:solidFill>
                  <a:srgbClr val="000000"/>
                </a:solidFill>
                <a:ea typeface="Times New Roman" panose="02020603050405020304" pitchFamily="18" charset="0"/>
                <a:cs typeface="Arial" panose="020B0604020202020204" pitchFamily="34" charset="0"/>
              </a:rPr>
              <a:t>(Mo/B4C+Si111) mono concept</a:t>
            </a:r>
          </a:p>
          <a:p>
            <a:pPr defTabSz="1218652" fontAlgn="base">
              <a:spcBef>
                <a:spcPct val="0"/>
              </a:spcBef>
              <a:tabLst>
                <a:tab pos="7917058" algn="r"/>
              </a:tabLst>
              <a:defRPr/>
            </a:pPr>
            <a:r>
              <a:rPr lang="es-ES" sz="1867">
                <a:solidFill>
                  <a:srgbClr val="000000"/>
                </a:solidFill>
                <a:ea typeface="Times New Roman" panose="02020603050405020304" pitchFamily="18" charset="0"/>
                <a:cs typeface="Arial" panose="020B0604020202020204" pitchFamily="34" charset="0"/>
              </a:rPr>
              <a:t>High flux (DMM) and High stability (CC) </a:t>
            </a:r>
          </a:p>
          <a:p>
            <a:pPr defTabSz="1218652" fontAlgn="base">
              <a:spcBef>
                <a:spcPct val="0"/>
              </a:spcBef>
              <a:tabLst>
                <a:tab pos="7917058" algn="r"/>
              </a:tabLst>
              <a:defRPr/>
            </a:pPr>
            <a:r>
              <a:rPr lang="en-AU" sz="1867">
                <a:solidFill>
                  <a:srgbClr val="000000"/>
                </a:solidFill>
                <a:cs typeface="Arial" panose="020B0604020202020204" pitchFamily="34" charset="0"/>
              </a:rPr>
              <a:t>Use of interferometers to monitor the optics</a:t>
            </a:r>
          </a:p>
        </p:txBody>
      </p:sp>
      <p:pic>
        <p:nvPicPr>
          <p:cNvPr id="13" name="Picture 12">
            <a:extLst>
              <a:ext uri="{FF2B5EF4-FFF2-40B4-BE49-F238E27FC236}">
                <a16:creationId xmlns:a16="http://schemas.microsoft.com/office/drawing/2014/main" id="{71CBAB26-96CF-4AEF-8B30-C12E47AA88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96802" y="995315"/>
            <a:ext cx="1746425" cy="1856677"/>
          </a:xfrm>
          <a:prstGeom prst="rect">
            <a:avLst/>
          </a:prstGeom>
        </p:spPr>
      </p:pic>
      <p:sp>
        <p:nvSpPr>
          <p:cNvPr id="15" name="Rectangle 14">
            <a:extLst>
              <a:ext uri="{FF2B5EF4-FFF2-40B4-BE49-F238E27FC236}">
                <a16:creationId xmlns:a16="http://schemas.microsoft.com/office/drawing/2014/main" id="{201078E6-B1E1-4BF1-B350-7B5DC40AEB27}"/>
              </a:ext>
            </a:extLst>
          </p:cNvPr>
          <p:cNvSpPr/>
          <p:nvPr/>
        </p:nvSpPr>
        <p:spPr>
          <a:xfrm>
            <a:off x="655667" y="3443030"/>
            <a:ext cx="7405120" cy="1662258"/>
          </a:xfrm>
          <a:prstGeom prst="rect">
            <a:avLst/>
          </a:prstGeom>
        </p:spPr>
        <p:txBody>
          <a:bodyPr wrap="square" lIns="121857" tIns="60932" rIns="121857" bIns="60932">
            <a:spAutoFit/>
          </a:bodyPr>
          <a:lstStyle/>
          <a:p>
            <a:pPr defTabSz="1219139">
              <a:spcAft>
                <a:spcPts val="800"/>
              </a:spcAft>
              <a:defRPr/>
            </a:pPr>
            <a:r>
              <a:rPr lang="en-AU" sz="1867" b="1">
                <a:solidFill>
                  <a:srgbClr val="122D4F"/>
                </a:solidFill>
                <a:cs typeface="Arial" panose="020B0604020202020204" pitchFamily="34" charset="0"/>
              </a:rPr>
              <a:t>End station</a:t>
            </a:r>
            <a:endParaRPr lang="en-AU" sz="1867" b="1" dirty="0">
              <a:solidFill>
                <a:srgbClr val="122D4F"/>
              </a:solidFill>
              <a:cs typeface="Arial" panose="020B0604020202020204" pitchFamily="34" charset="0"/>
            </a:endParaRPr>
          </a:p>
          <a:p>
            <a:pPr defTabSz="1218652" fontAlgn="base">
              <a:spcBef>
                <a:spcPct val="0"/>
              </a:spcBef>
              <a:tabLst>
                <a:tab pos="7917058" algn="r"/>
              </a:tabLst>
              <a:defRPr/>
            </a:pPr>
            <a:r>
              <a:rPr lang="es-ES" sz="1867">
                <a:solidFill>
                  <a:srgbClr val="000000"/>
                </a:solidFill>
                <a:ea typeface="Times New Roman" panose="02020603050405020304" pitchFamily="18" charset="0"/>
                <a:cs typeface="Arial" panose="020B0604020202020204" pitchFamily="34" charset="0"/>
              </a:rPr>
              <a:t>Low background experiments using He atm, compatible with air operation</a:t>
            </a:r>
          </a:p>
          <a:p>
            <a:pPr defTabSz="1218652" fontAlgn="base">
              <a:spcBef>
                <a:spcPct val="0"/>
              </a:spcBef>
              <a:tabLst>
                <a:tab pos="7917058" algn="r"/>
              </a:tabLst>
              <a:defRPr/>
            </a:pPr>
            <a:r>
              <a:rPr lang="en-US" sz="1867">
                <a:solidFill>
                  <a:srgbClr val="000000"/>
                </a:solidFill>
                <a:ea typeface="Times New Roman" panose="02020603050405020304" pitchFamily="18" charset="0"/>
                <a:cs typeface="Arial" panose="020B0604020202020204" pitchFamily="34" charset="0"/>
              </a:rPr>
              <a:t>Fast pixel array detector: Eiger2 XE 9M (frame rates up to 1000Hz)</a:t>
            </a:r>
          </a:p>
          <a:p>
            <a:pPr defTabSz="1218652" fontAlgn="base">
              <a:spcBef>
                <a:spcPct val="0"/>
              </a:spcBef>
              <a:tabLst>
                <a:tab pos="7917058" algn="r"/>
              </a:tabLst>
              <a:defRPr/>
            </a:pPr>
            <a:r>
              <a:rPr lang="en-US" sz="1867">
                <a:solidFill>
                  <a:srgbClr val="000000"/>
                </a:solidFill>
                <a:ea typeface="Times New Roman" panose="02020603050405020304" pitchFamily="18" charset="0"/>
                <a:cs typeface="Arial" panose="020B0604020202020204" pitchFamily="34" charset="0"/>
              </a:rPr>
              <a:t>Automated sample mounting system ISARA2 (29 cryo pucks+3 RT pucks</a:t>
            </a:r>
          </a:p>
          <a:p>
            <a:pPr defTabSz="1218652" fontAlgn="base">
              <a:spcBef>
                <a:spcPct val="0"/>
              </a:spcBef>
              <a:tabLst>
                <a:tab pos="7917058" algn="r"/>
              </a:tabLst>
              <a:defRPr/>
            </a:pPr>
            <a:r>
              <a:rPr lang="es-ES" sz="1867">
                <a:solidFill>
                  <a:srgbClr val="000000"/>
                </a:solidFill>
                <a:ea typeface="Times New Roman" panose="02020603050405020304" pitchFamily="18" charset="0"/>
                <a:cs typeface="Arial" panose="020B0604020202020204" pitchFamily="34" charset="0"/>
              </a:rPr>
              <a:t>O</a:t>
            </a:r>
            <a:r>
              <a:rPr lang="en-US" sz="1867">
                <a:solidFill>
                  <a:srgbClr val="000000"/>
                </a:solidFill>
                <a:ea typeface="Times New Roman" panose="02020603050405020304" pitchFamily="18" charset="0"/>
                <a:cs typeface="Arial" panose="020B0604020202020204" pitchFamily="34" charset="0"/>
              </a:rPr>
              <a:t>ptimal conditions for:</a:t>
            </a:r>
          </a:p>
        </p:txBody>
      </p:sp>
      <p:sp>
        <p:nvSpPr>
          <p:cNvPr id="16" name="Rectangle 15">
            <a:extLst>
              <a:ext uri="{FF2B5EF4-FFF2-40B4-BE49-F238E27FC236}">
                <a16:creationId xmlns:a16="http://schemas.microsoft.com/office/drawing/2014/main" id="{0C92E6D7-9244-4192-A602-F1E05FD8688C}"/>
              </a:ext>
            </a:extLst>
          </p:cNvPr>
          <p:cNvSpPr/>
          <p:nvPr/>
        </p:nvSpPr>
        <p:spPr>
          <a:xfrm>
            <a:off x="6222101" y="995315"/>
            <a:ext cx="1787887" cy="615497"/>
          </a:xfrm>
          <a:prstGeom prst="rect">
            <a:avLst/>
          </a:prstGeom>
          <a:noFill/>
        </p:spPr>
        <p:txBody>
          <a:bodyPr wrap="square" lIns="121857" tIns="60932" rIns="121857" bIns="60932">
            <a:spAutoFit/>
          </a:bodyPr>
          <a:lstStyle/>
          <a:p>
            <a:pPr marL="148160" defTabSz="1218652" fontAlgn="base">
              <a:spcBef>
                <a:spcPct val="0"/>
              </a:spcBef>
              <a:tabLst>
                <a:tab pos="7917058" algn="r"/>
              </a:tabLst>
              <a:defRPr/>
            </a:pPr>
            <a:r>
              <a:rPr lang="en-US" sz="1600" b="1">
                <a:solidFill>
                  <a:schemeClr val="bg1"/>
                </a:solidFill>
                <a:ea typeface="Times New Roman" panose="02020603050405020304" pitchFamily="18" charset="0"/>
                <a:cs typeface="Arial" panose="020B0604020202020204" pitchFamily="34" charset="0"/>
              </a:rPr>
              <a:t>Detectot test</a:t>
            </a:r>
          </a:p>
          <a:p>
            <a:pPr marL="148160" defTabSz="1218652" fontAlgn="base">
              <a:spcBef>
                <a:spcPct val="0"/>
              </a:spcBef>
              <a:tabLst>
                <a:tab pos="7917058" algn="r"/>
              </a:tabLst>
              <a:defRPr/>
            </a:pPr>
            <a:r>
              <a:rPr lang="en-US" sz="1600" b="1">
                <a:solidFill>
                  <a:schemeClr val="bg1"/>
                </a:solidFill>
                <a:ea typeface="Times New Roman" panose="02020603050405020304" pitchFamily="18" charset="0"/>
                <a:cs typeface="Arial" panose="020B0604020202020204" pitchFamily="34" charset="0"/>
              </a:rPr>
              <a:t>6 July 2022</a:t>
            </a:r>
            <a:endParaRPr lang="es-ES" sz="1600" b="1" dirty="0">
              <a:solidFill>
                <a:schemeClr val="bg1"/>
              </a:solidFill>
              <a:latin typeface="Calibri" panose="020F0502020204030204"/>
              <a:ea typeface="Times New Roman" panose="02020603050405020304" pitchFamily="18" charset="0"/>
              <a:cs typeface="Arial" panose="020B0604020202020204" pitchFamily="34" charset="0"/>
            </a:endParaRPr>
          </a:p>
        </p:txBody>
      </p:sp>
      <p:sp>
        <p:nvSpPr>
          <p:cNvPr id="19" name="Rectangle 18">
            <a:extLst>
              <a:ext uri="{FF2B5EF4-FFF2-40B4-BE49-F238E27FC236}">
                <a16:creationId xmlns:a16="http://schemas.microsoft.com/office/drawing/2014/main" id="{FA2A5B5A-874B-4402-BB2B-9A8501622CA5}"/>
              </a:ext>
            </a:extLst>
          </p:cNvPr>
          <p:cNvSpPr/>
          <p:nvPr/>
        </p:nvSpPr>
        <p:spPr>
          <a:xfrm>
            <a:off x="873119" y="5022881"/>
            <a:ext cx="5002748" cy="1528945"/>
          </a:xfrm>
          <a:prstGeom prst="rect">
            <a:avLst/>
          </a:prstGeom>
        </p:spPr>
        <p:txBody>
          <a:bodyPr wrap="square">
            <a:spAutoFit/>
          </a:bodyPr>
          <a:lstStyle/>
          <a:p>
            <a:pPr algn="just"/>
            <a:r>
              <a:rPr lang="en-US" sz="1867" dirty="0">
                <a:solidFill>
                  <a:srgbClr val="0070C0"/>
                </a:solidFill>
              </a:rPr>
              <a:t>Oscillation Crystallography on microcrystals</a:t>
            </a:r>
          </a:p>
          <a:p>
            <a:pPr algn="just"/>
            <a:r>
              <a:rPr lang="en-US" sz="1867" dirty="0">
                <a:solidFill>
                  <a:srgbClr val="0070C0"/>
                </a:solidFill>
              </a:rPr>
              <a:t>Fixed-target serial crystallography</a:t>
            </a:r>
            <a:endParaRPr lang="en-US" sz="1867" dirty="0">
              <a:solidFill>
                <a:schemeClr val="tx2">
                  <a:lumMod val="50000"/>
                </a:schemeClr>
              </a:solidFill>
            </a:endParaRPr>
          </a:p>
          <a:p>
            <a:pPr algn="just"/>
            <a:r>
              <a:rPr lang="en-US" sz="1867" dirty="0">
                <a:solidFill>
                  <a:srgbClr val="0070C0"/>
                </a:solidFill>
              </a:rPr>
              <a:t>Native Phasing</a:t>
            </a:r>
            <a:endParaRPr lang="en-US" sz="1867" dirty="0"/>
          </a:p>
          <a:p>
            <a:pPr algn="just"/>
            <a:r>
              <a:rPr lang="en-US" sz="1867">
                <a:solidFill>
                  <a:srgbClr val="0070C0"/>
                </a:solidFill>
              </a:rPr>
              <a:t>Poorly diffracting crystals</a:t>
            </a:r>
            <a:endParaRPr lang="en-US" sz="1867" dirty="0"/>
          </a:p>
          <a:p>
            <a:pPr algn="just"/>
            <a:r>
              <a:rPr lang="en-US" sz="1867">
                <a:solidFill>
                  <a:srgbClr val="0070C0"/>
                </a:solidFill>
              </a:rPr>
              <a:t>Elemental analysis</a:t>
            </a:r>
            <a:endParaRPr lang="en-US" sz="1867" dirty="0"/>
          </a:p>
        </p:txBody>
      </p:sp>
      <p:sp>
        <p:nvSpPr>
          <p:cNvPr id="5" name="Date Placeholder 3">
            <a:extLst>
              <a:ext uri="{FF2B5EF4-FFF2-40B4-BE49-F238E27FC236}">
                <a16:creationId xmlns:a16="http://schemas.microsoft.com/office/drawing/2014/main" id="{96C6B5E1-B8D4-E4BC-EB50-44C3D39B9B9C}"/>
              </a:ext>
            </a:extLst>
          </p:cNvPr>
          <p:cNvSpPr>
            <a:spLocks noGrp="1"/>
          </p:cNvSpPr>
          <p:nvPr>
            <p:ph type="dt" sz="half" idx="10"/>
          </p:nvPr>
        </p:nvSpPr>
        <p:spPr>
          <a:xfrm>
            <a:off x="23831" y="6492875"/>
            <a:ext cx="4955189" cy="365125"/>
          </a:xfrm>
        </p:spPr>
        <p:txBody>
          <a:bodyPr/>
          <a:lstStyle/>
          <a:p>
            <a:r>
              <a:rPr lang="es-ES" sz="1067" dirty="0"/>
              <a:t>07/9/22  AUSE meeting – ALBA </a:t>
            </a:r>
            <a:r>
              <a:rPr lang="es-ES" sz="1067" dirty="0" err="1"/>
              <a:t>Present</a:t>
            </a:r>
            <a:r>
              <a:rPr lang="es-ES" sz="1067" dirty="0"/>
              <a:t> and </a:t>
            </a:r>
            <a:r>
              <a:rPr lang="es-ES" sz="1067" dirty="0" err="1"/>
              <a:t>Perspectives</a:t>
            </a:r>
            <a:r>
              <a:rPr lang="es-ES" sz="1067" dirty="0"/>
              <a:t> – K. </a:t>
            </a:r>
            <a:r>
              <a:rPr lang="es-ES" sz="1067" dirty="0" err="1"/>
              <a:t>Attenkofert</a:t>
            </a:r>
            <a:endParaRPr lang="es-ES" sz="1067" dirty="0"/>
          </a:p>
        </p:txBody>
      </p:sp>
    </p:spTree>
    <p:extLst>
      <p:ext uri="{BB962C8B-B14F-4D97-AF65-F5344CB8AC3E}">
        <p14:creationId xmlns:p14="http://schemas.microsoft.com/office/powerpoint/2010/main" val="4665641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1561" y="1994130"/>
            <a:ext cx="7120459" cy="4679557"/>
          </a:xfrm>
          <a:prstGeom prst="rect">
            <a:avLst/>
          </a:prstGeom>
        </p:spPr>
      </p:pic>
      <p:sp>
        <p:nvSpPr>
          <p:cNvPr id="2" name="Title 1"/>
          <p:cNvSpPr>
            <a:spLocks noGrp="1"/>
          </p:cNvSpPr>
          <p:nvPr>
            <p:ph type="title"/>
          </p:nvPr>
        </p:nvSpPr>
        <p:spPr>
          <a:xfrm>
            <a:off x="2513599" y="57033"/>
            <a:ext cx="7070271" cy="502523"/>
          </a:xfrm>
        </p:spPr>
        <p:txBody>
          <a:bodyPr>
            <a:noAutofit/>
          </a:bodyPr>
          <a:lstStyle/>
          <a:p>
            <a:pPr algn="ctr"/>
            <a:r>
              <a:rPr lang="en-US" dirty="0"/>
              <a:t>BL31 - </a:t>
            </a:r>
            <a:r>
              <a:rPr lang="en-US" dirty="0" err="1"/>
              <a:t>FaXToR</a:t>
            </a:r>
            <a:endParaRPr lang="en-US" dirty="0"/>
          </a:p>
        </p:txBody>
      </p:sp>
      <p:sp>
        <p:nvSpPr>
          <p:cNvPr id="6" name="Slide Number Placeholder 5"/>
          <p:cNvSpPr>
            <a:spLocks noGrp="1"/>
          </p:cNvSpPr>
          <p:nvPr>
            <p:ph type="sldNum" sz="quarter" idx="12"/>
          </p:nvPr>
        </p:nvSpPr>
        <p:spPr/>
        <p:txBody>
          <a:bodyPr/>
          <a:lstStyle/>
          <a:p>
            <a:pPr defTabSz="1219140"/>
            <a:fld id="{59A3C1E9-1E17-4B2D-975E-2F80F7CB45F8}" type="slidenum">
              <a:rPr lang="es-ES">
                <a:solidFill>
                  <a:prstClr val="white"/>
                </a:solidFill>
              </a:rPr>
              <a:pPr defTabSz="1219140"/>
              <a:t>32</a:t>
            </a:fld>
            <a:endParaRPr lang="es-ES" dirty="0">
              <a:solidFill>
                <a:prstClr val="white"/>
              </a:solidFill>
            </a:endParaRPr>
          </a:p>
        </p:txBody>
      </p:sp>
      <p:pic>
        <p:nvPicPr>
          <p:cNvPr id="60" name="Picture 5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78471" y="5925673"/>
            <a:ext cx="2194560" cy="448056"/>
          </a:xfrm>
          <a:prstGeom prst="rect">
            <a:avLst/>
          </a:prstGeom>
          <a:ln>
            <a:noFill/>
          </a:ln>
          <a:effectLst>
            <a:outerShdw blurRad="292100" dist="139700" dir="2700000" algn="tl" rotWithShape="0">
              <a:srgbClr val="333333">
                <a:alpha val="65000"/>
              </a:srgbClr>
            </a:outerShdw>
          </a:effectLst>
        </p:spPr>
      </p:pic>
      <p:pic>
        <p:nvPicPr>
          <p:cNvPr id="61" name="Picture 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78471" y="6382043"/>
            <a:ext cx="2194560" cy="384048"/>
          </a:xfrm>
          <a:prstGeom prst="rect">
            <a:avLst/>
          </a:prstGeom>
          <a:ln>
            <a:noFill/>
          </a:ln>
          <a:effectLst>
            <a:outerShdw blurRad="292100" dist="139700" dir="2700000" algn="tl" rotWithShape="0">
              <a:srgbClr val="333333">
                <a:alpha val="65000"/>
              </a:srgbClr>
            </a:outerShdw>
          </a:effectLst>
        </p:spPr>
      </p:pic>
      <p:sp>
        <p:nvSpPr>
          <p:cNvPr id="31" name="TextBox 30"/>
          <p:cNvSpPr txBox="1"/>
          <p:nvPr/>
        </p:nvSpPr>
        <p:spPr>
          <a:xfrm>
            <a:off x="1133644" y="425447"/>
            <a:ext cx="9454145" cy="842895"/>
          </a:xfrm>
          <a:prstGeom prst="rect">
            <a:avLst/>
          </a:prstGeom>
        </p:spPr>
        <p:txBody>
          <a:bodyPr vert="horz" wrap="square" lIns="91440" tIns="45720" rIns="91440" bIns="45720" rtlCol="0" anchor="t">
            <a:noAutofit/>
          </a:bodyPr>
          <a:lstStyle/>
          <a:p>
            <a:pPr algn="ctr" defTabSz="1219140"/>
            <a:r>
              <a:rPr lang="en-US" sz="1600" b="1" dirty="0">
                <a:solidFill>
                  <a:prstClr val="black"/>
                </a:solidFill>
                <a:cs typeface="Arial" panose="020B0604020202020204" pitchFamily="34" charset="0"/>
              </a:rPr>
              <a:t>FAXTOR is a beamline that will be dedicated to fast micro-tomography and radiography in the hard X-ray regime, working both in phase and absorption contrast modalities. Monochromatic and filtered white beam radiation will be available at the level of end-station.</a:t>
            </a:r>
          </a:p>
        </p:txBody>
      </p:sp>
      <p:sp>
        <p:nvSpPr>
          <p:cNvPr id="35" name="Rectangle 34"/>
          <p:cNvSpPr/>
          <p:nvPr/>
        </p:nvSpPr>
        <p:spPr>
          <a:xfrm rot="16200000">
            <a:off x="-1215496" y="1765152"/>
            <a:ext cx="3474606" cy="461665"/>
          </a:xfrm>
          <a:prstGeom prst="rect">
            <a:avLst/>
          </a:prstGeom>
        </p:spPr>
        <p:txBody>
          <a:bodyPr wrap="none">
            <a:spAutoFit/>
          </a:bodyPr>
          <a:lstStyle/>
          <a:p>
            <a:pPr defTabSz="1219140"/>
            <a:r>
              <a:rPr lang="en-US" sz="2400" dirty="0">
                <a:solidFill>
                  <a:srgbClr val="323E4F"/>
                </a:solidFill>
                <a:latin typeface="Arial Black" charset="0"/>
              </a:rPr>
              <a:t>BLs in constru</a:t>
            </a:r>
            <a:r>
              <a:rPr lang="en-US" sz="2400" dirty="0">
                <a:solidFill>
                  <a:prstClr val="white"/>
                </a:solidFill>
                <a:latin typeface="Arial Black" charset="0"/>
              </a:rPr>
              <a:t>ction</a:t>
            </a:r>
            <a:endParaRPr lang="en-US" dirty="0">
              <a:solidFill>
                <a:prstClr val="white"/>
              </a:solidFill>
              <a:latin typeface="Calibri" panose="020F0502020204030204"/>
            </a:endParaRPr>
          </a:p>
        </p:txBody>
      </p:sp>
      <p:sp>
        <p:nvSpPr>
          <p:cNvPr id="43" name="Rectangle 42"/>
          <p:cNvSpPr/>
          <p:nvPr/>
        </p:nvSpPr>
        <p:spPr>
          <a:xfrm>
            <a:off x="658851" y="1345858"/>
            <a:ext cx="4068356" cy="2046714"/>
          </a:xfrm>
          <a:prstGeom prst="rect">
            <a:avLst/>
          </a:prstGeom>
        </p:spPr>
        <p:txBody>
          <a:bodyPr wrap="square">
            <a:spAutoFit/>
          </a:bodyPr>
          <a:lstStyle/>
          <a:p>
            <a:pPr algn="just" defTabSz="914354">
              <a:spcAft>
                <a:spcPts val="600"/>
              </a:spcAft>
              <a:defRPr/>
            </a:pPr>
            <a:r>
              <a:rPr lang="en-AU" sz="1600" b="1" dirty="0">
                <a:solidFill>
                  <a:srgbClr val="122D4F"/>
                </a:solidFill>
                <a:latin typeface="Calibri" panose="020F0502020204030204"/>
                <a:cs typeface="Arial" panose="020B0604020202020204" pitchFamily="34" charset="0"/>
              </a:rPr>
              <a:t>Fast Hard X-ray micro-Computed tomography beamline</a:t>
            </a:r>
          </a:p>
          <a:p>
            <a:pPr marL="171442" indent="-171442" algn="just" defTabSz="914354">
              <a:spcAft>
                <a:spcPts val="300"/>
              </a:spcAft>
              <a:buFont typeface="Arial" panose="020B0604020202020204" pitchFamily="34" charset="0"/>
              <a:buChar char="•"/>
              <a:defRPr/>
            </a:pPr>
            <a:r>
              <a:rPr lang="en-AU" sz="1600" dirty="0">
                <a:solidFill>
                  <a:prstClr val="black"/>
                </a:solidFill>
                <a:cs typeface="Arial" panose="020B0604020202020204" pitchFamily="34" charset="0"/>
              </a:rPr>
              <a:t>Fast micro-Computed tomography</a:t>
            </a:r>
          </a:p>
          <a:p>
            <a:pPr marL="171442" indent="-171442" algn="just" defTabSz="914354">
              <a:spcAft>
                <a:spcPts val="300"/>
              </a:spcAft>
              <a:buFont typeface="Arial" panose="020B0604020202020204" pitchFamily="34" charset="0"/>
              <a:buChar char="•"/>
              <a:defRPr/>
            </a:pPr>
            <a:r>
              <a:rPr lang="en-AU" sz="1600" dirty="0">
                <a:solidFill>
                  <a:prstClr val="black"/>
                </a:solidFill>
                <a:cs typeface="Arial" panose="020B0604020202020204" pitchFamily="34" charset="0"/>
              </a:rPr>
              <a:t>Monochromatic/filtered white beam</a:t>
            </a:r>
          </a:p>
          <a:p>
            <a:pPr marL="171442" indent="-171442" algn="just" defTabSz="914354">
              <a:spcAft>
                <a:spcPts val="300"/>
              </a:spcAft>
              <a:buFont typeface="Arial" panose="020B0604020202020204" pitchFamily="34" charset="0"/>
              <a:buChar char="•"/>
              <a:defRPr/>
            </a:pPr>
            <a:r>
              <a:rPr lang="en-AU" sz="1600" dirty="0">
                <a:solidFill>
                  <a:prstClr val="black"/>
                </a:solidFill>
                <a:cs typeface="Arial" panose="020B0604020202020204" pitchFamily="34" charset="0"/>
              </a:rPr>
              <a:t>Absorption/phase-contrast imaging</a:t>
            </a:r>
          </a:p>
          <a:p>
            <a:pPr marL="171442" indent="-171442" algn="just" defTabSz="914354">
              <a:spcAft>
                <a:spcPts val="300"/>
              </a:spcAft>
              <a:buFont typeface="Arial" panose="020B0604020202020204" pitchFamily="34" charset="0"/>
              <a:buChar char="•"/>
              <a:defRPr/>
            </a:pPr>
            <a:r>
              <a:rPr lang="en-AU" sz="1600" dirty="0">
                <a:solidFill>
                  <a:prstClr val="black"/>
                </a:solidFill>
                <a:cs typeface="Arial" panose="020B0604020202020204" pitchFamily="34" charset="0"/>
              </a:rPr>
              <a:t>Energy range: 8-70 keV</a:t>
            </a:r>
          </a:p>
          <a:p>
            <a:pPr marL="171442" indent="-171442" algn="just" defTabSz="914354">
              <a:spcAft>
                <a:spcPts val="300"/>
              </a:spcAft>
              <a:buFont typeface="Arial" panose="020B0604020202020204" pitchFamily="34" charset="0"/>
              <a:buChar char="•"/>
              <a:defRPr/>
            </a:pPr>
            <a:r>
              <a:rPr lang="en-AU" sz="1600" dirty="0">
                <a:solidFill>
                  <a:prstClr val="black"/>
                </a:solidFill>
                <a:cs typeface="Arial" panose="020B0604020202020204" pitchFamily="34" charset="0"/>
              </a:rPr>
              <a:t>0.7 – 15 µm pixel size</a:t>
            </a:r>
          </a:p>
        </p:txBody>
      </p:sp>
      <p:sp>
        <p:nvSpPr>
          <p:cNvPr id="52" name="Rectangle 51"/>
          <p:cNvSpPr/>
          <p:nvPr/>
        </p:nvSpPr>
        <p:spPr>
          <a:xfrm>
            <a:off x="5163949" y="5472646"/>
            <a:ext cx="4362304" cy="1231106"/>
          </a:xfrm>
          <a:prstGeom prst="rect">
            <a:avLst/>
          </a:prstGeom>
          <a:ln>
            <a:solidFill>
              <a:schemeClr val="tx1"/>
            </a:solidFill>
          </a:ln>
        </p:spPr>
        <p:txBody>
          <a:bodyPr wrap="square">
            <a:spAutoFit/>
          </a:bodyPr>
          <a:lstStyle/>
          <a:p>
            <a:pPr algn="just" defTabSz="914354">
              <a:spcAft>
                <a:spcPts val="600"/>
              </a:spcAft>
              <a:defRPr/>
            </a:pPr>
            <a:r>
              <a:rPr lang="en-AU" sz="1600" b="1" dirty="0">
                <a:solidFill>
                  <a:srgbClr val="122D4F"/>
                </a:solidFill>
                <a:latin typeface="Calibri" panose="020F0502020204030204"/>
                <a:cs typeface="Arial" panose="020B0604020202020204" pitchFamily="34" charset="0"/>
              </a:rPr>
              <a:t>Schedule (Today):</a:t>
            </a:r>
          </a:p>
          <a:p>
            <a:pPr marL="171442" indent="-171442" algn="just" defTabSz="914354">
              <a:spcAft>
                <a:spcPts val="300"/>
              </a:spcAft>
              <a:buFont typeface="Arial" panose="020B0604020202020204" pitchFamily="34" charset="0"/>
              <a:buChar char="•"/>
              <a:defRPr/>
            </a:pPr>
            <a:r>
              <a:rPr lang="en-AU" sz="1600" b="1" dirty="0">
                <a:solidFill>
                  <a:prstClr val="black"/>
                </a:solidFill>
                <a:cs typeface="Arial" panose="020B0604020202020204" pitchFamily="34" charset="0"/>
              </a:rPr>
              <a:t>Starts of installations</a:t>
            </a:r>
            <a:r>
              <a:rPr lang="en-AU" sz="1600" dirty="0">
                <a:solidFill>
                  <a:prstClr val="black"/>
                </a:solidFill>
                <a:cs typeface="Arial" panose="020B0604020202020204" pitchFamily="34" charset="0"/>
              </a:rPr>
              <a:t>: </a:t>
            </a:r>
            <a:r>
              <a:rPr lang="en-AU" sz="1400" b="1" dirty="0">
                <a:solidFill>
                  <a:srgbClr val="ED7D31"/>
                </a:solidFill>
                <a:cs typeface="Arial" panose="020B0604020202020204" pitchFamily="34" charset="0"/>
              </a:rPr>
              <a:t>Autumn 2022</a:t>
            </a:r>
          </a:p>
          <a:p>
            <a:pPr marL="171442" indent="-171442" algn="just" defTabSz="914354">
              <a:spcAft>
                <a:spcPts val="300"/>
              </a:spcAft>
              <a:buFont typeface="Arial" panose="020B0604020202020204" pitchFamily="34" charset="0"/>
              <a:buChar char="•"/>
              <a:defRPr/>
            </a:pPr>
            <a:r>
              <a:rPr lang="en-AU" sz="1600" b="1" dirty="0">
                <a:solidFill>
                  <a:prstClr val="black"/>
                </a:solidFill>
                <a:cs typeface="Arial" panose="020B0604020202020204" pitchFamily="34" charset="0"/>
              </a:rPr>
              <a:t>Starts of commissioning</a:t>
            </a:r>
            <a:r>
              <a:rPr lang="en-AU" sz="1600" dirty="0">
                <a:solidFill>
                  <a:prstClr val="black"/>
                </a:solidFill>
                <a:cs typeface="Arial" panose="020B0604020202020204" pitchFamily="34" charset="0"/>
              </a:rPr>
              <a:t>: </a:t>
            </a:r>
            <a:r>
              <a:rPr lang="en-AU" sz="1400" b="1" dirty="0">
                <a:solidFill>
                  <a:srgbClr val="ED7D31"/>
                </a:solidFill>
                <a:cs typeface="Arial" panose="020B0604020202020204" pitchFamily="34" charset="0"/>
              </a:rPr>
              <a:t>Summer of 2023</a:t>
            </a:r>
          </a:p>
          <a:p>
            <a:pPr marL="171442" indent="-171442" algn="just" defTabSz="914354">
              <a:spcAft>
                <a:spcPts val="300"/>
              </a:spcAft>
              <a:buFont typeface="Arial" panose="020B0604020202020204" pitchFamily="34" charset="0"/>
              <a:buChar char="•"/>
              <a:defRPr/>
            </a:pPr>
            <a:r>
              <a:rPr lang="en-AU" sz="1600" b="1" dirty="0">
                <a:solidFill>
                  <a:prstClr val="black"/>
                </a:solidFill>
                <a:cs typeface="Arial" panose="020B0604020202020204" pitchFamily="34" charset="0"/>
              </a:rPr>
              <a:t>Official starts of user operations: </a:t>
            </a:r>
            <a:r>
              <a:rPr lang="en-AU" sz="1400" b="1" dirty="0">
                <a:solidFill>
                  <a:srgbClr val="ED7D31"/>
                </a:solidFill>
                <a:cs typeface="Arial" panose="020B0604020202020204" pitchFamily="34" charset="0"/>
              </a:rPr>
              <a:t>Spring 2024</a:t>
            </a:r>
          </a:p>
        </p:txBody>
      </p:sp>
      <p:sp>
        <p:nvSpPr>
          <p:cNvPr id="17" name="Rectangle 16"/>
          <p:cNvSpPr/>
          <p:nvPr/>
        </p:nvSpPr>
        <p:spPr>
          <a:xfrm>
            <a:off x="65259" y="5029198"/>
            <a:ext cx="5055912" cy="1680204"/>
          </a:xfrm>
          <a:prstGeom prst="rect">
            <a:avLst/>
          </a:prstGeom>
          <a:solidFill>
            <a:schemeClr val="bg1"/>
          </a:solidFill>
          <a:ln>
            <a:solidFill>
              <a:schemeClr val="tx1"/>
            </a:solidFill>
          </a:ln>
        </p:spPr>
        <p:txBody>
          <a:bodyPr wrap="square">
            <a:spAutoFit/>
          </a:bodyPr>
          <a:lstStyle/>
          <a:p>
            <a:pPr algn="just" defTabSz="914354">
              <a:spcAft>
                <a:spcPts val="600"/>
              </a:spcAft>
              <a:defRPr/>
            </a:pPr>
            <a:r>
              <a:rPr lang="en-AU" sz="1600" b="1" dirty="0">
                <a:solidFill>
                  <a:srgbClr val="122D4F"/>
                </a:solidFill>
                <a:latin typeface="Calibri" panose="020F0502020204030204" pitchFamily="34" charset="0"/>
                <a:cs typeface="Arial" panose="020B0604020202020204" pitchFamily="34" charset="0"/>
              </a:rPr>
              <a:t>Advances (since last Rector Council)</a:t>
            </a:r>
          </a:p>
          <a:p>
            <a:pPr marL="171442" indent="-171442" algn="just" defTabSz="914354">
              <a:spcAft>
                <a:spcPts val="300"/>
              </a:spcAft>
              <a:buFont typeface="Arial" panose="020B0604020202020204" pitchFamily="34" charset="0"/>
              <a:buChar char="•"/>
              <a:defRPr/>
            </a:pPr>
            <a:r>
              <a:rPr lang="en-AU" sz="1867" b="1" dirty="0">
                <a:solidFill>
                  <a:prstClr val="black"/>
                </a:solidFill>
                <a:latin typeface="Calibri" panose="020F0502020204030204" pitchFamily="34" charset="0"/>
                <a:cs typeface="Arial" panose="020B0604020202020204" pitchFamily="34" charset="0"/>
              </a:rPr>
              <a:t>Optics: </a:t>
            </a:r>
            <a:r>
              <a:rPr lang="en-AU" sz="1867" dirty="0">
                <a:solidFill>
                  <a:prstClr val="black"/>
                </a:solidFill>
                <a:latin typeface="Calibri" panose="020F0502020204030204" pitchFamily="34" charset="0"/>
                <a:cs typeface="Arial" panose="020B0604020202020204" pitchFamily="34" charset="0"/>
              </a:rPr>
              <a:t>Contracts signed, ongoing design.</a:t>
            </a:r>
          </a:p>
          <a:p>
            <a:pPr marL="171442" indent="-171442" algn="just" defTabSz="914354">
              <a:spcAft>
                <a:spcPts val="300"/>
              </a:spcAft>
              <a:buFont typeface="Arial" panose="020B0604020202020204" pitchFamily="34" charset="0"/>
              <a:buChar char="•"/>
              <a:defRPr/>
            </a:pPr>
            <a:r>
              <a:rPr lang="en-AU" sz="1867" b="1" dirty="0">
                <a:solidFill>
                  <a:prstClr val="black"/>
                </a:solidFill>
                <a:latin typeface="Calibri" panose="020F0502020204030204" pitchFamily="34" charset="0"/>
                <a:cs typeface="Arial" panose="020B0604020202020204" pitchFamily="34" charset="0"/>
              </a:rPr>
              <a:t>Hutches:</a:t>
            </a:r>
            <a:r>
              <a:rPr lang="en-AU" sz="1867" dirty="0">
                <a:solidFill>
                  <a:prstClr val="black"/>
                </a:solidFill>
                <a:latin typeface="Calibri" panose="020F0502020204030204" pitchFamily="34" charset="0"/>
                <a:cs typeface="Arial" panose="020B0604020202020204" pitchFamily="34" charset="0"/>
              </a:rPr>
              <a:t> Contract signed, in production phase.</a:t>
            </a:r>
          </a:p>
          <a:p>
            <a:pPr marL="171442" indent="-171442" algn="just" defTabSz="914354">
              <a:spcAft>
                <a:spcPts val="300"/>
              </a:spcAft>
              <a:buFont typeface="Arial" panose="020B0604020202020204" pitchFamily="34" charset="0"/>
              <a:buChar char="•"/>
              <a:defRPr/>
            </a:pPr>
            <a:r>
              <a:rPr lang="en-AU" sz="1867" b="1" dirty="0">
                <a:solidFill>
                  <a:prstClr val="black"/>
                </a:solidFill>
                <a:latin typeface="Calibri" panose="020F0502020204030204" pitchFamily="34" charset="0"/>
                <a:cs typeface="Arial" panose="020B0604020202020204" pitchFamily="34" charset="0"/>
              </a:rPr>
              <a:t>End-station: </a:t>
            </a:r>
            <a:r>
              <a:rPr lang="en-AU" sz="1867" dirty="0">
                <a:solidFill>
                  <a:prstClr val="black"/>
                </a:solidFill>
                <a:latin typeface="Calibri" panose="020F0502020204030204" pitchFamily="34" charset="0"/>
                <a:cs typeface="Arial" panose="020B0604020202020204" pitchFamily="34" charset="0"/>
              </a:rPr>
              <a:t>Contracts signed, ongoing design.</a:t>
            </a:r>
          </a:p>
          <a:p>
            <a:pPr marL="171442" indent="-171442" algn="just" defTabSz="914354">
              <a:spcAft>
                <a:spcPts val="300"/>
              </a:spcAft>
              <a:buFont typeface="Arial" panose="020B0604020202020204" pitchFamily="34" charset="0"/>
              <a:buChar char="•"/>
              <a:defRPr/>
            </a:pPr>
            <a:r>
              <a:rPr lang="en-US" sz="1867" b="1" dirty="0">
                <a:solidFill>
                  <a:prstClr val="black"/>
                </a:solidFill>
                <a:latin typeface="Calibri" panose="020F0502020204030204" pitchFamily="34" charset="0"/>
                <a:cs typeface="Arial" panose="020B0604020202020204" pitchFamily="34" charset="0"/>
              </a:rPr>
              <a:t>Third scientist to be hired – </a:t>
            </a:r>
            <a:r>
              <a:rPr lang="en-US" sz="1867" dirty="0">
                <a:solidFill>
                  <a:prstClr val="black"/>
                </a:solidFill>
                <a:latin typeface="Calibri" panose="020F0502020204030204" pitchFamily="34" charset="0"/>
                <a:cs typeface="Arial" panose="020B0604020202020204" pitchFamily="34" charset="0"/>
              </a:rPr>
              <a:t>summer 2022</a:t>
            </a:r>
          </a:p>
        </p:txBody>
      </p:sp>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t="10305" b="5654"/>
          <a:stretch/>
        </p:blipFill>
        <p:spPr>
          <a:xfrm>
            <a:off x="9020449" y="1232680"/>
            <a:ext cx="2912291" cy="1811337"/>
          </a:xfrm>
          <a:prstGeom prst="rect">
            <a:avLst/>
          </a:prstGeom>
        </p:spPr>
      </p:pic>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r="9369"/>
          <a:stretch/>
        </p:blipFill>
        <p:spPr>
          <a:xfrm>
            <a:off x="3818284" y="3039153"/>
            <a:ext cx="1310813" cy="1928440"/>
          </a:xfrm>
          <a:prstGeom prst="rect">
            <a:avLst/>
          </a:prstGeom>
        </p:spPr>
      </p:pic>
      <p:pic>
        <p:nvPicPr>
          <p:cNvPr id="18" name="Picture 17"/>
          <p:cNvPicPr>
            <a:picLocks noChangeAspect="1"/>
          </p:cNvPicPr>
          <p:nvPr/>
        </p:nvPicPr>
        <p:blipFill rotWithShape="1">
          <a:blip r:embed="rId7" cstate="print">
            <a:extLst>
              <a:ext uri="{28A0092B-C50C-407E-A947-70E740481C1C}">
                <a14:useLocalDpi xmlns:a14="http://schemas.microsoft.com/office/drawing/2010/main" val="0"/>
              </a:ext>
            </a:extLst>
          </a:blip>
          <a:srcRect l="526" t="13718" r="14912"/>
          <a:stretch/>
        </p:blipFill>
        <p:spPr>
          <a:xfrm>
            <a:off x="1878674" y="3517048"/>
            <a:ext cx="1887637" cy="1441217"/>
          </a:xfrm>
          <a:prstGeom prst="rect">
            <a:avLst/>
          </a:prstGeom>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5072101" y="3750459"/>
            <a:ext cx="1787399" cy="1340549"/>
          </a:xfrm>
          <a:prstGeom prst="rect">
            <a:avLst/>
          </a:prstGeom>
        </p:spPr>
      </p:pic>
      <p:sp>
        <p:nvSpPr>
          <p:cNvPr id="3" name="TextBox 2"/>
          <p:cNvSpPr txBox="1"/>
          <p:nvPr/>
        </p:nvSpPr>
        <p:spPr>
          <a:xfrm>
            <a:off x="5220663" y="3197727"/>
            <a:ext cx="1340549" cy="369332"/>
          </a:xfrm>
          <a:prstGeom prst="rect">
            <a:avLst/>
          </a:prstGeom>
        </p:spPr>
        <p:txBody>
          <a:bodyPr vert="horz" wrap="square" lIns="121920" tIns="60960" rIns="121920" bIns="60960" rtlCol="0" anchor="t">
            <a:spAutoFit/>
          </a:bodyPr>
          <a:lstStyle/>
          <a:p>
            <a:r>
              <a:rPr lang="en-US" sz="1600" b="1" dirty="0">
                <a:cs typeface="Arial" panose="020B0604020202020204" pitchFamily="34" charset="0"/>
              </a:rPr>
              <a:t>Front End</a:t>
            </a:r>
          </a:p>
        </p:txBody>
      </p:sp>
      <p:sp>
        <p:nvSpPr>
          <p:cNvPr id="21" name="TextBox 20"/>
          <p:cNvSpPr txBox="1"/>
          <p:nvPr/>
        </p:nvSpPr>
        <p:spPr>
          <a:xfrm>
            <a:off x="2886948" y="3177488"/>
            <a:ext cx="1340549" cy="369332"/>
          </a:xfrm>
          <a:prstGeom prst="rect">
            <a:avLst/>
          </a:prstGeom>
        </p:spPr>
        <p:txBody>
          <a:bodyPr vert="horz" wrap="square" lIns="121920" tIns="60960" rIns="121920" bIns="60960" rtlCol="0" anchor="t">
            <a:spAutoFit/>
          </a:bodyPr>
          <a:lstStyle/>
          <a:p>
            <a:pPr algn="ctr"/>
            <a:r>
              <a:rPr lang="en-US" sz="1600" b="1" dirty="0">
                <a:cs typeface="Arial" panose="020B0604020202020204" pitchFamily="34" charset="0"/>
              </a:rPr>
              <a:t>ID</a:t>
            </a:r>
          </a:p>
        </p:txBody>
      </p:sp>
      <p:sp>
        <p:nvSpPr>
          <p:cNvPr id="22" name="TextBox 21"/>
          <p:cNvSpPr txBox="1"/>
          <p:nvPr/>
        </p:nvSpPr>
        <p:spPr>
          <a:xfrm>
            <a:off x="10063748" y="3014211"/>
            <a:ext cx="1868992" cy="615553"/>
          </a:xfrm>
          <a:prstGeom prst="rect">
            <a:avLst/>
          </a:prstGeom>
        </p:spPr>
        <p:txBody>
          <a:bodyPr vert="horz" wrap="square" lIns="121920" tIns="60960" rIns="121920" bIns="60960" rtlCol="0" anchor="t">
            <a:spAutoFit/>
          </a:bodyPr>
          <a:lstStyle/>
          <a:p>
            <a:pPr algn="r"/>
            <a:r>
              <a:rPr lang="en-US" sz="1600" b="1" dirty="0">
                <a:cs typeface="Arial" panose="020B0604020202020204" pitchFamily="34" charset="0"/>
              </a:rPr>
              <a:t>Detection table (end- station)</a:t>
            </a:r>
          </a:p>
        </p:txBody>
      </p:sp>
      <p:pic>
        <p:nvPicPr>
          <p:cNvPr id="23" name="Picture 22">
            <a:extLst>
              <a:ext uri="{FF2B5EF4-FFF2-40B4-BE49-F238E27FC236}">
                <a16:creationId xmlns:a16="http://schemas.microsoft.com/office/drawing/2014/main" id="{AA5D14DF-0FAF-47FB-85E1-BA73284844DC}"/>
              </a:ext>
            </a:extLst>
          </p:cNvPr>
          <p:cNvPicPr>
            <a:picLocks noChangeAspect="1"/>
          </p:cNvPicPr>
          <p:nvPr/>
        </p:nvPicPr>
        <p:blipFill rotWithShape="1">
          <a:blip r:embed="rId9"/>
          <a:srcRect l="36330" t="22222" r="28589" b="23048"/>
          <a:stretch/>
        </p:blipFill>
        <p:spPr>
          <a:xfrm>
            <a:off x="7592540" y="1244236"/>
            <a:ext cx="1363741" cy="1196801"/>
          </a:xfrm>
          <a:prstGeom prst="rect">
            <a:avLst/>
          </a:prstGeom>
          <a:ln>
            <a:solidFill>
              <a:schemeClr val="accent2"/>
            </a:solidFill>
          </a:ln>
        </p:spPr>
      </p:pic>
      <p:pic>
        <p:nvPicPr>
          <p:cNvPr id="24" name="Picture 23">
            <a:extLst>
              <a:ext uri="{FF2B5EF4-FFF2-40B4-BE49-F238E27FC236}">
                <a16:creationId xmlns:a16="http://schemas.microsoft.com/office/drawing/2014/main" id="{FBF80A9B-4EDB-4BA7-A814-4F3B70353762}"/>
              </a:ext>
            </a:extLst>
          </p:cNvPr>
          <p:cNvPicPr>
            <a:picLocks noChangeAspect="1"/>
          </p:cNvPicPr>
          <p:nvPr/>
        </p:nvPicPr>
        <p:blipFill rotWithShape="1">
          <a:blip r:embed="rId10"/>
          <a:srcRect l="35714" t="40532" r="49372" b="19496"/>
          <a:stretch/>
        </p:blipFill>
        <p:spPr>
          <a:xfrm>
            <a:off x="10436737" y="1291854"/>
            <a:ext cx="561507" cy="846493"/>
          </a:xfrm>
          <a:prstGeom prst="rect">
            <a:avLst/>
          </a:prstGeom>
          <a:ln>
            <a:solidFill>
              <a:schemeClr val="accent2"/>
            </a:solidFill>
          </a:ln>
        </p:spPr>
      </p:pic>
      <p:pic>
        <p:nvPicPr>
          <p:cNvPr id="25" name="Picture 24">
            <a:extLst>
              <a:ext uri="{FF2B5EF4-FFF2-40B4-BE49-F238E27FC236}">
                <a16:creationId xmlns:a16="http://schemas.microsoft.com/office/drawing/2014/main" id="{CED1562E-95EC-4B45-A3D2-8FB467030C60}"/>
              </a:ext>
            </a:extLst>
          </p:cNvPr>
          <p:cNvPicPr>
            <a:picLocks noChangeAspect="1"/>
          </p:cNvPicPr>
          <p:nvPr/>
        </p:nvPicPr>
        <p:blipFill rotWithShape="1">
          <a:blip r:embed="rId11"/>
          <a:srcRect l="34708" t="17436" r="48958" b="30510"/>
          <a:stretch/>
        </p:blipFill>
        <p:spPr>
          <a:xfrm>
            <a:off x="11378232" y="2276070"/>
            <a:ext cx="425656" cy="763084"/>
          </a:xfrm>
          <a:prstGeom prst="rect">
            <a:avLst/>
          </a:prstGeom>
          <a:ln>
            <a:solidFill>
              <a:schemeClr val="accent2"/>
            </a:solidFill>
          </a:ln>
        </p:spPr>
      </p:pic>
      <p:sp>
        <p:nvSpPr>
          <p:cNvPr id="4" name="Rectangle 3"/>
          <p:cNvSpPr/>
          <p:nvPr/>
        </p:nvSpPr>
        <p:spPr>
          <a:xfrm>
            <a:off x="7483957" y="2380328"/>
            <a:ext cx="1605568" cy="318100"/>
          </a:xfrm>
          <a:prstGeom prst="rect">
            <a:avLst/>
          </a:prstGeom>
        </p:spPr>
        <p:txBody>
          <a:bodyPr wrap="none">
            <a:spAutoFit/>
          </a:bodyPr>
          <a:lstStyle/>
          <a:p>
            <a:pPr algn="r"/>
            <a:r>
              <a:rPr lang="en-US" sz="1467" b="1" dirty="0">
                <a:cs typeface="Arial" panose="020B0604020202020204" pitchFamily="34" charset="0"/>
              </a:rPr>
              <a:t>Tomography stage</a:t>
            </a:r>
          </a:p>
        </p:txBody>
      </p:sp>
    </p:spTree>
    <p:extLst>
      <p:ext uri="{BB962C8B-B14F-4D97-AF65-F5344CB8AC3E}">
        <p14:creationId xmlns:p14="http://schemas.microsoft.com/office/powerpoint/2010/main" val="18616200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p:cNvPicPr/>
          <p:nvPr/>
        </p:nvPicPr>
        <p:blipFill>
          <a:blip r:embed="rId2"/>
          <a:stretch/>
        </p:blipFill>
        <p:spPr>
          <a:xfrm>
            <a:off x="8380049" y="3476995"/>
            <a:ext cx="3626768" cy="2742934"/>
          </a:xfrm>
          <a:prstGeom prst="rect">
            <a:avLst/>
          </a:prstGeom>
          <a:ln>
            <a:noFill/>
          </a:ln>
        </p:spPr>
      </p:pic>
      <p:pic>
        <p:nvPicPr>
          <p:cNvPr id="45" name="Picture 44"/>
          <p:cNvPicPr/>
          <p:nvPr/>
        </p:nvPicPr>
        <p:blipFill>
          <a:blip r:embed="rId3"/>
          <a:stretch/>
        </p:blipFill>
        <p:spPr>
          <a:xfrm>
            <a:off x="261446" y="5115354"/>
            <a:ext cx="5919077" cy="1676673"/>
          </a:xfrm>
          <a:prstGeom prst="rect">
            <a:avLst/>
          </a:prstGeom>
          <a:ln>
            <a:noFill/>
          </a:ln>
        </p:spPr>
      </p:pic>
      <p:sp>
        <p:nvSpPr>
          <p:cNvPr id="46" name="CustomShape 1"/>
          <p:cNvSpPr/>
          <p:nvPr/>
        </p:nvSpPr>
        <p:spPr>
          <a:xfrm>
            <a:off x="1911125" y="26994"/>
            <a:ext cx="7186922" cy="752348"/>
          </a:xfrm>
          <a:prstGeom prst="rect">
            <a:avLst/>
          </a:prstGeom>
          <a:noFill/>
          <a:ln>
            <a:noFill/>
          </a:ln>
        </p:spPr>
        <p:style>
          <a:lnRef idx="0">
            <a:scrgbClr r="0" g="0" b="0"/>
          </a:lnRef>
          <a:fillRef idx="0">
            <a:scrgbClr r="0" g="0" b="0"/>
          </a:fillRef>
          <a:effectRef idx="0">
            <a:scrgbClr r="0" g="0" b="0"/>
          </a:effectRef>
          <a:fontRef idx="minor"/>
        </p:style>
        <p:txBody>
          <a:bodyPr lIns="108847" tIns="54423" rIns="108847" bIns="54423">
            <a:noAutofit/>
          </a:bodyPr>
          <a:lstStyle/>
          <a:p>
            <a:pPr algn="ctr">
              <a:lnSpc>
                <a:spcPct val="90000"/>
              </a:lnSpc>
            </a:pPr>
            <a:r>
              <a:rPr lang="es-ES" sz="2177" b="1" spc="-1">
                <a:solidFill>
                  <a:srgbClr val="323E4F"/>
                </a:solidFill>
                <a:latin typeface="Calibri"/>
                <a:ea typeface="DejaVu Sans"/>
              </a:rPr>
              <a:t>MINERVA, the ESA BL at ALBA</a:t>
            </a:r>
            <a:endParaRPr lang="es-ES" sz="2177" spc="-1">
              <a:latin typeface="Arial"/>
            </a:endParaRPr>
          </a:p>
          <a:p>
            <a:pPr algn="ctr">
              <a:lnSpc>
                <a:spcPct val="90000"/>
              </a:lnSpc>
            </a:pPr>
            <a:r>
              <a:rPr lang="es-ES" sz="2177" b="1" spc="-1">
                <a:solidFill>
                  <a:srgbClr val="323E4F"/>
                </a:solidFill>
                <a:latin typeface="Calibri"/>
                <a:ea typeface="DejaVu Sans"/>
              </a:rPr>
              <a:t>ALBA - European Space Agency collaboration</a:t>
            </a:r>
            <a:br>
              <a:rPr sz="2177"/>
            </a:br>
            <a:endParaRPr lang="es-ES" sz="2177" spc="-1">
              <a:latin typeface="Arial"/>
            </a:endParaRPr>
          </a:p>
        </p:txBody>
      </p:sp>
      <p:sp>
        <p:nvSpPr>
          <p:cNvPr id="47" name="CustomShape 2"/>
          <p:cNvSpPr/>
          <p:nvPr/>
        </p:nvSpPr>
        <p:spPr>
          <a:xfrm>
            <a:off x="625696" y="887064"/>
            <a:ext cx="4227166" cy="1571264"/>
          </a:xfrm>
          <a:prstGeom prst="rect">
            <a:avLst/>
          </a:prstGeom>
          <a:noFill/>
          <a:ln>
            <a:noFill/>
          </a:ln>
        </p:spPr>
        <p:style>
          <a:lnRef idx="0">
            <a:scrgbClr r="0" g="0" b="0"/>
          </a:lnRef>
          <a:fillRef idx="0">
            <a:scrgbClr r="0" g="0" b="0"/>
          </a:fillRef>
          <a:effectRef idx="0">
            <a:scrgbClr r="0" g="0" b="0"/>
          </a:effectRef>
          <a:fontRef idx="minor"/>
        </p:style>
        <p:txBody>
          <a:bodyPr lIns="81853" tIns="40926" rIns="81853" bIns="40926">
            <a:spAutoFit/>
          </a:bodyPr>
          <a:lstStyle/>
          <a:p>
            <a:pPr>
              <a:lnSpc>
                <a:spcPct val="100000"/>
              </a:lnSpc>
            </a:pPr>
            <a:r>
              <a:rPr lang="es-ES" sz="1209" b="1" spc="-1" dirty="0">
                <a:solidFill>
                  <a:srgbClr val="0000FF"/>
                </a:solidFill>
                <a:latin typeface="Calibri"/>
                <a:ea typeface="DejaVu Sans"/>
              </a:rPr>
              <a:t>ATHENA L-</a:t>
            </a:r>
            <a:r>
              <a:rPr lang="es-ES" sz="1209" b="1" spc="-1" dirty="0" err="1">
                <a:solidFill>
                  <a:srgbClr val="0000FF"/>
                </a:solidFill>
                <a:latin typeface="Calibri"/>
                <a:ea typeface="DejaVu Sans"/>
              </a:rPr>
              <a:t>Mission</a:t>
            </a:r>
            <a:r>
              <a:rPr lang="es-ES" sz="1209" b="1" spc="-1" dirty="0">
                <a:solidFill>
                  <a:srgbClr val="0000FF"/>
                </a:solidFill>
                <a:latin typeface="Calibri"/>
                <a:ea typeface="DejaVu Sans"/>
              </a:rPr>
              <a:t> (2032)</a:t>
            </a:r>
            <a:endParaRPr lang="es-ES" sz="1209" spc="-1" dirty="0">
              <a:latin typeface="Arial"/>
            </a:endParaRPr>
          </a:p>
          <a:p>
            <a:pPr marL="140194" indent="-138887">
              <a:buClr>
                <a:srgbClr val="0000FF"/>
              </a:buClr>
              <a:buFont typeface="Arial"/>
              <a:buChar char="•"/>
            </a:pPr>
            <a:r>
              <a:rPr lang="es-ES" sz="1209" spc="-1" dirty="0" err="1">
                <a:solidFill>
                  <a:srgbClr val="0000FF"/>
                </a:solidFill>
                <a:latin typeface="Calibri"/>
                <a:ea typeface="DejaVu Sans"/>
              </a:rPr>
              <a:t>Advanced</a:t>
            </a:r>
            <a:r>
              <a:rPr lang="es-ES" sz="1209" spc="-1" dirty="0">
                <a:solidFill>
                  <a:srgbClr val="0000FF"/>
                </a:solidFill>
                <a:latin typeface="Calibri"/>
                <a:ea typeface="DejaVu Sans"/>
              </a:rPr>
              <a:t> </a:t>
            </a:r>
            <a:r>
              <a:rPr lang="es-ES" sz="1209" spc="-1" dirty="0" err="1">
                <a:solidFill>
                  <a:srgbClr val="0000FF"/>
                </a:solidFill>
                <a:latin typeface="Calibri"/>
                <a:ea typeface="DejaVu Sans"/>
              </a:rPr>
              <a:t>Telescope</a:t>
            </a:r>
            <a:r>
              <a:rPr lang="es-ES" sz="1209" spc="-1" dirty="0">
                <a:solidFill>
                  <a:srgbClr val="0000FF"/>
                </a:solidFill>
                <a:latin typeface="Calibri"/>
                <a:ea typeface="DejaVu Sans"/>
              </a:rPr>
              <a:t> </a:t>
            </a:r>
            <a:r>
              <a:rPr lang="es-ES" sz="1209" spc="-1" dirty="0" err="1">
                <a:solidFill>
                  <a:srgbClr val="0000FF"/>
                </a:solidFill>
                <a:latin typeface="Calibri"/>
                <a:ea typeface="DejaVu Sans"/>
              </a:rPr>
              <a:t>for</a:t>
            </a:r>
            <a:r>
              <a:rPr lang="es-ES" sz="1209" spc="-1" dirty="0">
                <a:solidFill>
                  <a:srgbClr val="0000FF"/>
                </a:solidFill>
                <a:latin typeface="Calibri"/>
                <a:ea typeface="DejaVu Sans"/>
              </a:rPr>
              <a:t> High-</a:t>
            </a:r>
            <a:r>
              <a:rPr lang="es-ES" sz="1209" spc="-1" dirty="0" err="1">
                <a:solidFill>
                  <a:srgbClr val="0000FF"/>
                </a:solidFill>
                <a:latin typeface="Calibri"/>
                <a:ea typeface="DejaVu Sans"/>
              </a:rPr>
              <a:t>ENergy</a:t>
            </a:r>
            <a:r>
              <a:rPr lang="es-ES" sz="1209" spc="-1" dirty="0">
                <a:solidFill>
                  <a:srgbClr val="0000FF"/>
                </a:solidFill>
                <a:latin typeface="Calibri"/>
                <a:ea typeface="DejaVu Sans"/>
              </a:rPr>
              <a:t> </a:t>
            </a:r>
            <a:r>
              <a:rPr lang="es-ES" sz="1209" spc="-1" dirty="0" err="1">
                <a:solidFill>
                  <a:srgbClr val="0000FF"/>
                </a:solidFill>
                <a:latin typeface="Calibri"/>
                <a:ea typeface="DejaVu Sans"/>
              </a:rPr>
              <a:t>Astrophysics</a:t>
            </a:r>
            <a:endParaRPr lang="es-ES" sz="1209" spc="-1" dirty="0">
              <a:latin typeface="Arial"/>
            </a:endParaRPr>
          </a:p>
          <a:p>
            <a:pPr marL="140194" indent="-138887">
              <a:buClr>
                <a:srgbClr val="0000FF"/>
              </a:buClr>
              <a:buFont typeface="Arial"/>
              <a:buChar char="•"/>
            </a:pPr>
            <a:r>
              <a:rPr lang="es-ES" sz="1209" spc="-1" dirty="0" err="1">
                <a:solidFill>
                  <a:srgbClr val="0000FF"/>
                </a:solidFill>
                <a:latin typeface="Calibri"/>
                <a:ea typeface="PingFang SC"/>
              </a:rPr>
              <a:t>Study</a:t>
            </a:r>
            <a:r>
              <a:rPr lang="es-ES" sz="1209" spc="-1" dirty="0">
                <a:solidFill>
                  <a:srgbClr val="0000FF"/>
                </a:solidFill>
                <a:latin typeface="Calibri"/>
                <a:ea typeface="PingFang SC"/>
              </a:rPr>
              <a:t> </a:t>
            </a:r>
            <a:r>
              <a:rPr lang="es-ES" sz="1209" spc="-1" dirty="0" err="1">
                <a:solidFill>
                  <a:srgbClr val="0000FF"/>
                </a:solidFill>
                <a:latin typeface="Calibri"/>
                <a:ea typeface="PingFang SC"/>
              </a:rPr>
              <a:t>the</a:t>
            </a:r>
            <a:r>
              <a:rPr lang="es-ES" sz="1209" spc="-1" dirty="0">
                <a:solidFill>
                  <a:srgbClr val="0000FF"/>
                </a:solidFill>
                <a:latin typeface="Calibri"/>
                <a:ea typeface="PingFang SC"/>
              </a:rPr>
              <a:t> Hot and </a:t>
            </a:r>
            <a:r>
              <a:rPr lang="es-ES" sz="1209" spc="-1" dirty="0" err="1">
                <a:solidFill>
                  <a:srgbClr val="0000FF"/>
                </a:solidFill>
                <a:latin typeface="Calibri"/>
                <a:ea typeface="PingFang SC"/>
              </a:rPr>
              <a:t>Energetic</a:t>
            </a:r>
            <a:r>
              <a:rPr lang="es-ES" sz="1209" spc="-1" dirty="0">
                <a:solidFill>
                  <a:srgbClr val="0000FF"/>
                </a:solidFill>
                <a:latin typeface="Calibri"/>
                <a:ea typeface="PingFang SC"/>
              </a:rPr>
              <a:t> </a:t>
            </a:r>
            <a:r>
              <a:rPr lang="es-ES" sz="1209" spc="-1" dirty="0" err="1">
                <a:solidFill>
                  <a:srgbClr val="0000FF"/>
                </a:solidFill>
                <a:latin typeface="Calibri"/>
                <a:ea typeface="PingFang SC"/>
              </a:rPr>
              <a:t>Universe</a:t>
            </a:r>
            <a:r>
              <a:rPr lang="es-ES" sz="1209" spc="-1" dirty="0">
                <a:solidFill>
                  <a:srgbClr val="0000FF"/>
                </a:solidFill>
                <a:latin typeface="Calibri"/>
                <a:ea typeface="PingFang SC"/>
              </a:rPr>
              <a:t> (</a:t>
            </a:r>
            <a:r>
              <a:rPr lang="es-ES" sz="1209" spc="-1" dirty="0" err="1">
                <a:solidFill>
                  <a:srgbClr val="0000FF"/>
                </a:solidFill>
                <a:latin typeface="Calibri"/>
                <a:ea typeface="PingFang SC"/>
              </a:rPr>
              <a:t>large-scale</a:t>
            </a:r>
            <a:r>
              <a:rPr lang="es-ES" sz="1209" spc="-1" dirty="0">
                <a:solidFill>
                  <a:srgbClr val="0000FF"/>
                </a:solidFill>
                <a:latin typeface="Calibri"/>
                <a:ea typeface="PingFang SC"/>
              </a:rPr>
              <a:t> </a:t>
            </a:r>
            <a:r>
              <a:rPr lang="es-ES" sz="1209" spc="-1" dirty="0" err="1">
                <a:solidFill>
                  <a:srgbClr val="0000FF"/>
                </a:solidFill>
                <a:latin typeface="Calibri"/>
                <a:ea typeface="PingFang SC"/>
              </a:rPr>
              <a:t>structure</a:t>
            </a:r>
            <a:r>
              <a:rPr lang="es-ES" sz="1209" spc="-1" dirty="0">
                <a:solidFill>
                  <a:srgbClr val="0000FF"/>
                </a:solidFill>
                <a:latin typeface="Calibri"/>
                <a:ea typeface="PingFang SC"/>
              </a:rPr>
              <a:t>, </a:t>
            </a:r>
            <a:r>
              <a:rPr lang="es-ES" sz="1209" spc="-1" dirty="0" err="1">
                <a:solidFill>
                  <a:srgbClr val="0000FF"/>
                </a:solidFill>
                <a:latin typeface="Calibri"/>
                <a:ea typeface="PingFang SC"/>
              </a:rPr>
              <a:t>hot</a:t>
            </a:r>
            <a:r>
              <a:rPr lang="es-ES" sz="1209" spc="-1" dirty="0">
                <a:solidFill>
                  <a:srgbClr val="0000FF"/>
                </a:solidFill>
                <a:latin typeface="Calibri"/>
                <a:ea typeface="PingFang SC"/>
              </a:rPr>
              <a:t> </a:t>
            </a:r>
            <a:r>
              <a:rPr lang="es-ES" sz="1209" spc="-1" dirty="0" err="1">
                <a:solidFill>
                  <a:srgbClr val="0000FF"/>
                </a:solidFill>
                <a:latin typeface="Calibri"/>
                <a:ea typeface="PingFang SC"/>
              </a:rPr>
              <a:t>matter</a:t>
            </a:r>
            <a:r>
              <a:rPr lang="es-ES" sz="1209" spc="-1" dirty="0">
                <a:solidFill>
                  <a:srgbClr val="0000FF"/>
                </a:solidFill>
                <a:latin typeface="Calibri"/>
                <a:ea typeface="PingFang SC"/>
              </a:rPr>
              <a:t> </a:t>
            </a:r>
            <a:r>
              <a:rPr lang="es-ES" sz="1209" spc="-1" dirty="0" err="1">
                <a:solidFill>
                  <a:srgbClr val="0000FF"/>
                </a:solidFill>
                <a:latin typeface="Calibri"/>
                <a:ea typeface="PingFang SC"/>
              </a:rPr>
              <a:t>before</a:t>
            </a:r>
            <a:r>
              <a:rPr lang="es-ES" sz="1209" spc="-1" dirty="0">
                <a:solidFill>
                  <a:srgbClr val="0000FF"/>
                </a:solidFill>
                <a:latin typeface="Calibri"/>
                <a:ea typeface="PingFang SC"/>
              </a:rPr>
              <a:t> </a:t>
            </a:r>
            <a:r>
              <a:rPr lang="es-ES" sz="1209" spc="-1" dirty="0" err="1">
                <a:solidFill>
                  <a:srgbClr val="0000FF"/>
                </a:solidFill>
                <a:latin typeface="Calibri"/>
                <a:ea typeface="PingFang SC"/>
              </a:rPr>
              <a:t>being</a:t>
            </a:r>
            <a:r>
              <a:rPr lang="es-ES" sz="1209" spc="-1" dirty="0">
                <a:solidFill>
                  <a:srgbClr val="0000FF"/>
                </a:solidFill>
                <a:latin typeface="Calibri"/>
                <a:ea typeface="PingFang SC"/>
              </a:rPr>
              <a:t> </a:t>
            </a:r>
            <a:r>
              <a:rPr lang="es-ES" sz="1209" spc="-1" dirty="0" err="1">
                <a:solidFill>
                  <a:srgbClr val="0000FF"/>
                </a:solidFill>
                <a:latin typeface="Calibri"/>
                <a:ea typeface="PingFang SC"/>
              </a:rPr>
              <a:t>swallowed</a:t>
            </a:r>
            <a:r>
              <a:rPr lang="es-ES" sz="1209" spc="-1" dirty="0">
                <a:solidFill>
                  <a:srgbClr val="0000FF"/>
                </a:solidFill>
                <a:latin typeface="Calibri"/>
                <a:ea typeface="PingFang SC"/>
              </a:rPr>
              <a:t> </a:t>
            </a:r>
            <a:r>
              <a:rPr lang="es-ES" sz="1209" spc="-1" dirty="0" err="1">
                <a:solidFill>
                  <a:srgbClr val="0000FF"/>
                </a:solidFill>
                <a:latin typeface="Calibri"/>
                <a:ea typeface="PingFang SC"/>
              </a:rPr>
              <a:t>by</a:t>
            </a:r>
            <a:r>
              <a:rPr lang="es-ES" sz="1209" spc="-1" dirty="0">
                <a:solidFill>
                  <a:srgbClr val="0000FF"/>
                </a:solidFill>
                <a:latin typeface="Calibri"/>
                <a:ea typeface="PingFang SC"/>
              </a:rPr>
              <a:t> </a:t>
            </a:r>
            <a:r>
              <a:rPr lang="es-ES" sz="1209" spc="-1" dirty="0" err="1">
                <a:solidFill>
                  <a:srgbClr val="0000FF"/>
                </a:solidFill>
                <a:latin typeface="Calibri"/>
                <a:ea typeface="PingFang SC"/>
              </a:rPr>
              <a:t>black</a:t>
            </a:r>
            <a:r>
              <a:rPr lang="es-ES" sz="1209" spc="-1" dirty="0">
                <a:solidFill>
                  <a:srgbClr val="0000FF"/>
                </a:solidFill>
                <a:latin typeface="Calibri"/>
                <a:ea typeface="PingFang SC"/>
              </a:rPr>
              <a:t> </a:t>
            </a:r>
            <a:r>
              <a:rPr lang="es-ES" sz="1209" spc="-1" dirty="0" err="1">
                <a:solidFill>
                  <a:srgbClr val="0000FF"/>
                </a:solidFill>
                <a:latin typeface="Calibri"/>
                <a:ea typeface="PingFang SC"/>
              </a:rPr>
              <a:t>holes</a:t>
            </a:r>
            <a:r>
              <a:rPr lang="es-ES" sz="1209" spc="-1" dirty="0">
                <a:solidFill>
                  <a:srgbClr val="0000FF"/>
                </a:solidFill>
                <a:latin typeface="Calibri"/>
                <a:ea typeface="PingFang SC"/>
              </a:rPr>
              <a:t>, etc...)</a:t>
            </a:r>
            <a:endParaRPr lang="es-ES" sz="1209" spc="-1" dirty="0">
              <a:latin typeface="Arial"/>
            </a:endParaRPr>
          </a:p>
          <a:p>
            <a:pPr marL="140194" indent="-138887">
              <a:buClr>
                <a:srgbClr val="0000FF"/>
              </a:buClr>
              <a:buFont typeface="Arial"/>
              <a:buChar char="•"/>
            </a:pPr>
            <a:r>
              <a:rPr lang="es-ES" sz="1209" spc="-1" dirty="0" err="1">
                <a:solidFill>
                  <a:srgbClr val="0000FF"/>
                </a:solidFill>
                <a:latin typeface="Calibri"/>
                <a:ea typeface="PingFang SC"/>
              </a:rPr>
              <a:t>Mission</a:t>
            </a:r>
            <a:r>
              <a:rPr lang="es-ES" sz="1209" spc="-1" dirty="0">
                <a:solidFill>
                  <a:srgbClr val="0000FF"/>
                </a:solidFill>
                <a:latin typeface="Calibri"/>
                <a:ea typeface="PingFang SC"/>
              </a:rPr>
              <a:t> </a:t>
            </a:r>
            <a:r>
              <a:rPr lang="es-ES" sz="1209" spc="-1" dirty="0" err="1">
                <a:solidFill>
                  <a:srgbClr val="0000FF"/>
                </a:solidFill>
                <a:latin typeface="Calibri"/>
                <a:ea typeface="PingFang SC"/>
              </a:rPr>
              <a:t>Adoption</a:t>
            </a:r>
            <a:r>
              <a:rPr lang="es-ES" sz="1209" spc="-1" dirty="0">
                <a:solidFill>
                  <a:srgbClr val="0000FF"/>
                </a:solidFill>
                <a:latin typeface="Calibri"/>
                <a:ea typeface="PingFang SC"/>
              </a:rPr>
              <a:t> </a:t>
            </a:r>
            <a:r>
              <a:rPr lang="es-ES" sz="1209" spc="-1" dirty="0" err="1">
                <a:solidFill>
                  <a:srgbClr val="0000FF"/>
                </a:solidFill>
                <a:latin typeface="Calibri"/>
                <a:ea typeface="PingFang SC"/>
              </a:rPr>
              <a:t>Review</a:t>
            </a:r>
            <a:r>
              <a:rPr lang="es-ES" sz="1209" spc="-1" dirty="0">
                <a:solidFill>
                  <a:srgbClr val="0000FF"/>
                </a:solidFill>
                <a:latin typeface="Calibri"/>
                <a:ea typeface="PingFang SC"/>
              </a:rPr>
              <a:t>: 2022</a:t>
            </a:r>
            <a:endParaRPr lang="es-ES" sz="1209" spc="-1" dirty="0">
              <a:latin typeface="Arial"/>
            </a:endParaRPr>
          </a:p>
          <a:p>
            <a:pPr marL="140194" indent="-138887">
              <a:buClr>
                <a:srgbClr val="0000FF"/>
              </a:buClr>
              <a:buFont typeface="Arial"/>
              <a:buChar char="•"/>
            </a:pPr>
            <a:r>
              <a:rPr lang="es-ES" sz="1209" spc="-1" dirty="0" err="1">
                <a:solidFill>
                  <a:srgbClr val="0000FF"/>
                </a:solidFill>
                <a:latin typeface="Calibri"/>
                <a:ea typeface="PingFang SC"/>
              </a:rPr>
              <a:t>Launching</a:t>
            </a:r>
            <a:r>
              <a:rPr lang="es-ES" sz="1209" spc="-1" dirty="0">
                <a:solidFill>
                  <a:srgbClr val="0000FF"/>
                </a:solidFill>
                <a:latin typeface="Calibri"/>
                <a:ea typeface="PingFang SC"/>
              </a:rPr>
              <a:t>: 2032</a:t>
            </a:r>
            <a:endParaRPr lang="es-ES" sz="1209" spc="-1" dirty="0">
              <a:latin typeface="Arial"/>
            </a:endParaRPr>
          </a:p>
          <a:p>
            <a:pPr marL="140194" indent="-138887">
              <a:buClr>
                <a:srgbClr val="0000FF"/>
              </a:buClr>
              <a:buFont typeface="Arial"/>
              <a:buChar char="•"/>
            </a:pPr>
            <a:r>
              <a:rPr lang="es-ES" sz="1209" b="1" spc="-1" dirty="0" err="1">
                <a:solidFill>
                  <a:srgbClr val="0000FF"/>
                </a:solidFill>
                <a:latin typeface="Calibri"/>
                <a:ea typeface="PingFang SC"/>
              </a:rPr>
              <a:t>Large-aperture</a:t>
            </a:r>
            <a:r>
              <a:rPr lang="es-ES" sz="1209" b="1" spc="-1" dirty="0">
                <a:solidFill>
                  <a:srgbClr val="0000FF"/>
                </a:solidFill>
                <a:latin typeface="Calibri"/>
                <a:ea typeface="PingFang SC"/>
              </a:rPr>
              <a:t> </a:t>
            </a:r>
            <a:r>
              <a:rPr lang="es-ES" sz="1209" b="1" spc="-1" dirty="0" err="1">
                <a:solidFill>
                  <a:srgbClr val="0000FF"/>
                </a:solidFill>
                <a:latin typeface="Calibri"/>
                <a:ea typeface="PingFang SC"/>
              </a:rPr>
              <a:t>grazing-incidence</a:t>
            </a:r>
            <a:r>
              <a:rPr lang="es-ES" sz="1209" b="1" spc="-1" dirty="0">
                <a:solidFill>
                  <a:srgbClr val="0000FF"/>
                </a:solidFill>
                <a:latin typeface="Calibri"/>
                <a:ea typeface="PingFang SC"/>
              </a:rPr>
              <a:t> </a:t>
            </a:r>
            <a:r>
              <a:rPr lang="es-ES" sz="1209" b="1" spc="-1" dirty="0" err="1">
                <a:solidFill>
                  <a:srgbClr val="0000FF"/>
                </a:solidFill>
                <a:latin typeface="Calibri"/>
                <a:ea typeface="PingFang SC"/>
              </a:rPr>
              <a:t>Wolter</a:t>
            </a:r>
            <a:r>
              <a:rPr lang="es-ES" sz="1209" b="1" spc="-1" dirty="0">
                <a:solidFill>
                  <a:srgbClr val="0000FF"/>
                </a:solidFill>
                <a:latin typeface="Calibri"/>
                <a:ea typeface="PingFang SC"/>
              </a:rPr>
              <a:t> X-</a:t>
            </a:r>
            <a:r>
              <a:rPr lang="es-ES" sz="1209" b="1" spc="-1" dirty="0" err="1">
                <a:solidFill>
                  <a:srgbClr val="0000FF"/>
                </a:solidFill>
                <a:latin typeface="Calibri"/>
                <a:ea typeface="PingFang SC"/>
              </a:rPr>
              <a:t>ray</a:t>
            </a:r>
            <a:r>
              <a:rPr lang="es-ES" sz="1209" b="1" spc="-1" dirty="0">
                <a:solidFill>
                  <a:srgbClr val="0000FF"/>
                </a:solidFill>
                <a:latin typeface="Calibri"/>
                <a:ea typeface="PingFang SC"/>
              </a:rPr>
              <a:t> </a:t>
            </a:r>
            <a:r>
              <a:rPr lang="es-ES" sz="1209" b="1" spc="-1" dirty="0" err="1">
                <a:solidFill>
                  <a:srgbClr val="0000FF"/>
                </a:solidFill>
                <a:latin typeface="Calibri"/>
                <a:ea typeface="PingFang SC"/>
              </a:rPr>
              <a:t>telescope</a:t>
            </a:r>
            <a:endParaRPr lang="es-ES" sz="1209" spc="-1" dirty="0">
              <a:latin typeface="Arial"/>
            </a:endParaRPr>
          </a:p>
          <a:p>
            <a:pPr marL="140194" indent="-138887">
              <a:buClr>
                <a:srgbClr val="0000FF"/>
              </a:buClr>
              <a:buFont typeface="Arial"/>
              <a:buChar char="•"/>
            </a:pPr>
            <a:r>
              <a:rPr lang="es-ES" sz="1209" spc="-1" dirty="0" err="1">
                <a:solidFill>
                  <a:srgbClr val="0000FF"/>
                </a:solidFill>
                <a:latin typeface="Calibri"/>
                <a:ea typeface="PingFang SC"/>
              </a:rPr>
              <a:t>Cost</a:t>
            </a:r>
            <a:r>
              <a:rPr lang="es-ES" sz="1209" spc="-1" dirty="0">
                <a:solidFill>
                  <a:srgbClr val="0000FF"/>
                </a:solidFill>
                <a:latin typeface="Calibri"/>
                <a:ea typeface="PingFang SC"/>
              </a:rPr>
              <a:t>    ̴1000M€</a:t>
            </a:r>
            <a:endParaRPr lang="es-ES" sz="1209" spc="-1" dirty="0">
              <a:latin typeface="Arial"/>
            </a:endParaRPr>
          </a:p>
        </p:txBody>
      </p:sp>
      <p:sp>
        <p:nvSpPr>
          <p:cNvPr id="48" name="CustomShape 3"/>
          <p:cNvSpPr/>
          <p:nvPr/>
        </p:nvSpPr>
        <p:spPr>
          <a:xfrm>
            <a:off x="341839" y="2656947"/>
            <a:ext cx="10257702" cy="2948051"/>
          </a:xfrm>
          <a:prstGeom prst="rect">
            <a:avLst/>
          </a:prstGeom>
          <a:noFill/>
          <a:ln>
            <a:noFill/>
          </a:ln>
        </p:spPr>
        <p:style>
          <a:lnRef idx="0">
            <a:scrgbClr r="0" g="0" b="0"/>
          </a:lnRef>
          <a:fillRef idx="0">
            <a:scrgbClr r="0" g="0" b="0"/>
          </a:fillRef>
          <a:effectRef idx="0">
            <a:scrgbClr r="0" g="0" b="0"/>
          </a:effectRef>
          <a:fontRef idx="minor"/>
        </p:style>
        <p:txBody>
          <a:bodyPr lIns="81853" tIns="40926" rIns="81853" bIns="40926">
            <a:spAutoFit/>
          </a:bodyPr>
          <a:lstStyle/>
          <a:p>
            <a:pPr marL="435"/>
            <a:r>
              <a:rPr lang="es-ES" sz="1330" b="1" spc="-1" dirty="0">
                <a:solidFill>
                  <a:srgbClr val="006600"/>
                </a:solidFill>
                <a:latin typeface="Calibri"/>
                <a:ea typeface="DejaVu Sans"/>
              </a:rPr>
              <a:t>MINERVA BL</a:t>
            </a:r>
            <a:endParaRPr lang="es-ES" sz="1330" spc="-1" dirty="0">
              <a:latin typeface="Arial"/>
            </a:endParaRPr>
          </a:p>
          <a:p>
            <a:pPr marL="259489" indent="-258183">
              <a:buClr>
                <a:srgbClr val="006600"/>
              </a:buClr>
              <a:buFont typeface="Arial"/>
              <a:buChar char="•"/>
            </a:pPr>
            <a:r>
              <a:rPr lang="es-ES" sz="1330" spc="-1" dirty="0" err="1">
                <a:solidFill>
                  <a:srgbClr val="006600"/>
                </a:solidFill>
                <a:latin typeface="Calibri"/>
                <a:ea typeface="DejaVu Sans"/>
              </a:rPr>
              <a:t>Characterization</a:t>
            </a:r>
            <a:r>
              <a:rPr lang="es-ES" sz="1330" spc="-1" dirty="0">
                <a:solidFill>
                  <a:srgbClr val="006600"/>
                </a:solidFill>
                <a:latin typeface="Calibri"/>
                <a:ea typeface="DejaVu Sans"/>
              </a:rPr>
              <a:t>, </a:t>
            </a:r>
            <a:r>
              <a:rPr lang="es-ES" sz="1330" spc="-1" dirty="0" err="1">
                <a:solidFill>
                  <a:srgbClr val="006600"/>
                </a:solidFill>
                <a:latin typeface="Calibri"/>
                <a:ea typeface="DejaVu Sans"/>
              </a:rPr>
              <a:t>alignment</a:t>
            </a:r>
            <a:r>
              <a:rPr lang="es-ES" sz="1330" spc="-1" dirty="0">
                <a:solidFill>
                  <a:srgbClr val="006600"/>
                </a:solidFill>
                <a:latin typeface="Calibri"/>
                <a:ea typeface="DejaVu Sans"/>
              </a:rPr>
              <a:t> and </a:t>
            </a:r>
            <a:r>
              <a:rPr lang="es-ES" sz="1330" spc="-1" dirty="0" err="1">
                <a:solidFill>
                  <a:srgbClr val="006600"/>
                </a:solidFill>
                <a:latin typeface="Calibri"/>
                <a:ea typeface="DejaVu Sans"/>
              </a:rPr>
              <a:t>assembly</a:t>
            </a:r>
            <a:r>
              <a:rPr lang="es-ES" sz="1330" spc="-1" dirty="0">
                <a:solidFill>
                  <a:srgbClr val="006600"/>
                </a:solidFill>
                <a:latin typeface="Calibri"/>
                <a:ea typeface="DejaVu Sans"/>
              </a:rPr>
              <a:t> of </a:t>
            </a:r>
            <a:r>
              <a:rPr lang="es-ES" sz="1330" spc="-1" dirty="0" err="1">
                <a:solidFill>
                  <a:srgbClr val="006600"/>
                </a:solidFill>
                <a:latin typeface="Calibri"/>
                <a:ea typeface="DejaVu Sans"/>
              </a:rPr>
              <a:t>the</a:t>
            </a:r>
            <a:r>
              <a:rPr lang="es-ES" sz="1330" spc="-1" dirty="0">
                <a:solidFill>
                  <a:srgbClr val="006600"/>
                </a:solidFill>
                <a:latin typeface="Calibri"/>
                <a:ea typeface="DejaVu Sans"/>
              </a:rPr>
              <a:t> X-</a:t>
            </a:r>
            <a:r>
              <a:rPr lang="es-ES" sz="1330" spc="-1" dirty="0" err="1">
                <a:solidFill>
                  <a:srgbClr val="006600"/>
                </a:solidFill>
                <a:latin typeface="Calibri"/>
                <a:ea typeface="DejaVu Sans"/>
              </a:rPr>
              <a:t>ray</a:t>
            </a:r>
            <a:r>
              <a:rPr lang="es-ES" sz="1330" spc="-1" dirty="0">
                <a:solidFill>
                  <a:srgbClr val="006600"/>
                </a:solidFill>
                <a:latin typeface="Calibri"/>
                <a:ea typeface="DejaVu Sans"/>
              </a:rPr>
              <a:t> </a:t>
            </a:r>
            <a:r>
              <a:rPr lang="es-ES" sz="1330" spc="-1" dirty="0" err="1">
                <a:solidFill>
                  <a:srgbClr val="006600"/>
                </a:solidFill>
                <a:latin typeface="Calibri"/>
                <a:ea typeface="DejaVu Sans"/>
              </a:rPr>
              <a:t>mirror</a:t>
            </a:r>
            <a:r>
              <a:rPr lang="es-ES" sz="1330" spc="-1" dirty="0">
                <a:solidFill>
                  <a:srgbClr val="006600"/>
                </a:solidFill>
                <a:latin typeface="Calibri"/>
                <a:ea typeface="DejaVu Sans"/>
              </a:rPr>
              <a:t> modules of </a:t>
            </a:r>
            <a:r>
              <a:rPr lang="es-ES" sz="1330" spc="-1" dirty="0" err="1">
                <a:solidFill>
                  <a:srgbClr val="006600"/>
                </a:solidFill>
                <a:latin typeface="Calibri"/>
                <a:ea typeface="DejaVu Sans"/>
              </a:rPr>
              <a:t>the</a:t>
            </a:r>
            <a:r>
              <a:rPr lang="es-ES" sz="1330" spc="-1" dirty="0">
                <a:solidFill>
                  <a:srgbClr val="006600"/>
                </a:solidFill>
                <a:latin typeface="Calibri"/>
                <a:ea typeface="DejaVu Sans"/>
              </a:rPr>
              <a:t> ATHENA </a:t>
            </a:r>
            <a:r>
              <a:rPr lang="es-ES" sz="1330" spc="-1" dirty="0" err="1">
                <a:solidFill>
                  <a:srgbClr val="006600"/>
                </a:solidFill>
                <a:latin typeface="Calibri"/>
                <a:ea typeface="DejaVu Sans"/>
              </a:rPr>
              <a:t>telescope</a:t>
            </a:r>
            <a:r>
              <a:rPr lang="es-ES" sz="1330" spc="-1" dirty="0">
                <a:solidFill>
                  <a:srgbClr val="006600"/>
                </a:solidFill>
                <a:latin typeface="Calibri"/>
                <a:ea typeface="DejaVu Sans"/>
              </a:rPr>
              <a:t>. </a:t>
            </a:r>
            <a:endParaRPr lang="es-ES" sz="1330" spc="-1" dirty="0">
              <a:latin typeface="Arial"/>
            </a:endParaRPr>
          </a:p>
          <a:p>
            <a:pPr marL="259489" indent="-258183">
              <a:buClr>
                <a:srgbClr val="006600"/>
              </a:buClr>
              <a:buFont typeface="Arial"/>
              <a:buChar char="•"/>
            </a:pPr>
            <a:r>
              <a:rPr lang="es-ES" sz="1330" spc="-1" dirty="0" err="1">
                <a:solidFill>
                  <a:srgbClr val="006600"/>
                </a:solidFill>
                <a:latin typeface="Calibri"/>
                <a:ea typeface="DejaVu Sans"/>
              </a:rPr>
              <a:t>Synergies</a:t>
            </a:r>
            <a:r>
              <a:rPr lang="es-ES" sz="1330" spc="-1" dirty="0">
                <a:solidFill>
                  <a:srgbClr val="006600"/>
                </a:solidFill>
                <a:latin typeface="Calibri"/>
                <a:ea typeface="DejaVu Sans"/>
              </a:rPr>
              <a:t> </a:t>
            </a:r>
            <a:r>
              <a:rPr lang="es-ES" sz="1330" spc="-1" dirty="0" err="1">
                <a:solidFill>
                  <a:srgbClr val="006600"/>
                </a:solidFill>
                <a:latin typeface="Calibri"/>
                <a:ea typeface="DejaVu Sans"/>
              </a:rPr>
              <a:t>with</a:t>
            </a:r>
            <a:r>
              <a:rPr lang="es-ES" sz="1330" spc="-1" dirty="0">
                <a:solidFill>
                  <a:srgbClr val="006600"/>
                </a:solidFill>
                <a:latin typeface="Calibri"/>
                <a:ea typeface="DejaVu Sans"/>
              </a:rPr>
              <a:t> NOTOS BL and </a:t>
            </a:r>
            <a:r>
              <a:rPr lang="es-ES" sz="1330" spc="-1" dirty="0" err="1">
                <a:solidFill>
                  <a:srgbClr val="006600"/>
                </a:solidFill>
                <a:latin typeface="Calibri"/>
                <a:ea typeface="DejaVu Sans"/>
              </a:rPr>
              <a:t>the</a:t>
            </a:r>
            <a:r>
              <a:rPr lang="es-ES" sz="1330" spc="-1" dirty="0">
                <a:solidFill>
                  <a:srgbClr val="006600"/>
                </a:solidFill>
                <a:latin typeface="Calibri"/>
                <a:ea typeface="DejaVu Sans"/>
              </a:rPr>
              <a:t> </a:t>
            </a:r>
            <a:r>
              <a:rPr lang="es-ES" sz="1330" spc="-1" dirty="0" err="1">
                <a:solidFill>
                  <a:srgbClr val="006600"/>
                </a:solidFill>
                <a:latin typeface="Calibri"/>
                <a:ea typeface="DejaVu Sans"/>
              </a:rPr>
              <a:t>Optical</a:t>
            </a:r>
            <a:r>
              <a:rPr lang="es-ES" sz="1330" spc="-1" dirty="0">
                <a:solidFill>
                  <a:srgbClr val="006600"/>
                </a:solidFill>
                <a:latin typeface="Calibri"/>
                <a:ea typeface="DejaVu Sans"/>
              </a:rPr>
              <a:t> </a:t>
            </a:r>
            <a:r>
              <a:rPr lang="es-ES" sz="1330" spc="-1" dirty="0" err="1">
                <a:solidFill>
                  <a:srgbClr val="006600"/>
                </a:solidFill>
                <a:latin typeface="Calibri"/>
                <a:ea typeface="DejaVu Sans"/>
              </a:rPr>
              <a:t>Metrology</a:t>
            </a:r>
            <a:r>
              <a:rPr lang="es-ES" sz="1330" spc="-1" dirty="0">
                <a:solidFill>
                  <a:srgbClr val="006600"/>
                </a:solidFill>
                <a:latin typeface="Calibri"/>
                <a:ea typeface="DejaVu Sans"/>
              </a:rPr>
              <a:t> </a:t>
            </a:r>
            <a:r>
              <a:rPr lang="es-ES" sz="1330" spc="-1" dirty="0" err="1">
                <a:solidFill>
                  <a:srgbClr val="006600"/>
                </a:solidFill>
                <a:latin typeface="Calibri"/>
                <a:ea typeface="DejaVu Sans"/>
              </a:rPr>
              <a:t>lab</a:t>
            </a:r>
            <a:endParaRPr lang="es-ES" sz="1330" spc="-1" dirty="0">
              <a:latin typeface="Arial"/>
            </a:endParaRPr>
          </a:p>
          <a:p>
            <a:pPr marL="259489" indent="-258183">
              <a:buClr>
                <a:srgbClr val="006600"/>
              </a:buClr>
              <a:buFont typeface="Arial"/>
              <a:buChar char="•"/>
            </a:pPr>
            <a:r>
              <a:rPr lang="es-ES" sz="1330" spc="-1" dirty="0">
                <a:solidFill>
                  <a:srgbClr val="006600"/>
                </a:solidFill>
                <a:latin typeface="Calibri"/>
                <a:ea typeface="Noto Sans CJK SC Regular"/>
              </a:rPr>
              <a:t>ALBA-ESA loan </a:t>
            </a:r>
            <a:r>
              <a:rPr lang="es-ES" sz="1330" spc="-1" dirty="0" err="1">
                <a:solidFill>
                  <a:srgbClr val="006600"/>
                </a:solidFill>
                <a:latin typeface="Calibri"/>
                <a:ea typeface="Noto Sans CJK SC Regular"/>
              </a:rPr>
              <a:t>contract</a:t>
            </a:r>
            <a:r>
              <a:rPr lang="es-ES" sz="1330" spc="-1" dirty="0">
                <a:solidFill>
                  <a:srgbClr val="006600"/>
                </a:solidFill>
                <a:latin typeface="Calibri"/>
                <a:ea typeface="Noto Sans CJK SC Regular"/>
              </a:rPr>
              <a:t>: 10 </a:t>
            </a:r>
            <a:r>
              <a:rPr lang="es-ES" sz="1330" spc="-1" dirty="0" err="1">
                <a:solidFill>
                  <a:srgbClr val="006600"/>
                </a:solidFill>
                <a:latin typeface="Calibri"/>
                <a:ea typeface="Noto Sans CJK SC Regular"/>
              </a:rPr>
              <a:t>years</a:t>
            </a:r>
            <a:r>
              <a:rPr lang="es-ES" sz="1330" spc="-1" dirty="0">
                <a:solidFill>
                  <a:srgbClr val="006600"/>
                </a:solidFill>
                <a:latin typeface="Calibri"/>
                <a:ea typeface="Noto Sans CJK SC Regular"/>
              </a:rPr>
              <a:t>. </a:t>
            </a:r>
            <a:endParaRPr lang="es-ES" sz="1330" spc="-1" dirty="0">
              <a:latin typeface="Arial"/>
            </a:endParaRPr>
          </a:p>
          <a:p>
            <a:pPr marL="259489" indent="-258183">
              <a:buClr>
                <a:srgbClr val="006600"/>
              </a:buClr>
              <a:buFont typeface="Arial"/>
              <a:buChar char="•"/>
            </a:pPr>
            <a:r>
              <a:rPr lang="es-ES" sz="1330" b="1" spc="-1" dirty="0" err="1">
                <a:solidFill>
                  <a:srgbClr val="006600"/>
                </a:solidFill>
                <a:latin typeface="Calibri"/>
                <a:ea typeface="PingFang SC"/>
              </a:rPr>
              <a:t>Optical</a:t>
            </a:r>
            <a:r>
              <a:rPr lang="es-ES" sz="1330" b="1" spc="-1" dirty="0">
                <a:solidFill>
                  <a:srgbClr val="006600"/>
                </a:solidFill>
                <a:latin typeface="Calibri"/>
                <a:ea typeface="PingFang SC"/>
              </a:rPr>
              <a:t> </a:t>
            </a:r>
            <a:r>
              <a:rPr lang="es-ES" sz="1330" b="1" spc="-1" dirty="0" err="1">
                <a:solidFill>
                  <a:srgbClr val="006600"/>
                </a:solidFill>
                <a:latin typeface="Calibri"/>
                <a:ea typeface="PingFang SC"/>
              </a:rPr>
              <a:t>Hutch</a:t>
            </a:r>
            <a:r>
              <a:rPr lang="es-ES" sz="1330" b="1" spc="-1" dirty="0">
                <a:solidFill>
                  <a:srgbClr val="006600"/>
                </a:solidFill>
                <a:latin typeface="Calibri"/>
                <a:ea typeface="PingFang SC"/>
              </a:rPr>
              <a:t>  </a:t>
            </a:r>
            <a:r>
              <a:rPr lang="en-US" sz="1330" b="1" spc="-1" dirty="0">
                <a:solidFill>
                  <a:srgbClr val="006600"/>
                </a:solidFill>
                <a:latin typeface="Calibri"/>
                <a:ea typeface="PingFang SC"/>
              </a:rPr>
              <a:t>installation</a:t>
            </a:r>
            <a:r>
              <a:rPr lang="es-ES" sz="1330" b="1" spc="-1" dirty="0">
                <a:solidFill>
                  <a:srgbClr val="006600"/>
                </a:solidFill>
                <a:latin typeface="Calibri"/>
                <a:ea typeface="PingFang SC"/>
              </a:rPr>
              <a:t> </a:t>
            </a:r>
            <a:r>
              <a:rPr lang="es-ES" sz="1330" b="1" spc="-1" dirty="0" err="1">
                <a:solidFill>
                  <a:srgbClr val="006600"/>
                </a:solidFill>
                <a:latin typeface="Calibri"/>
                <a:ea typeface="PingFang SC"/>
              </a:rPr>
              <a:t>completed</a:t>
            </a:r>
            <a:r>
              <a:rPr lang="es-ES" sz="1330" b="1" spc="-1" dirty="0">
                <a:solidFill>
                  <a:srgbClr val="006600"/>
                </a:solidFill>
                <a:latin typeface="Calibri"/>
                <a:ea typeface="PingFang SC"/>
              </a:rPr>
              <a:t> (INNOSPEC)</a:t>
            </a:r>
            <a:endParaRPr lang="es-ES" sz="1330" spc="-1" dirty="0">
              <a:latin typeface="Arial"/>
            </a:endParaRPr>
          </a:p>
          <a:p>
            <a:pPr marL="259489" indent="-258183">
              <a:buClr>
                <a:srgbClr val="006600"/>
              </a:buClr>
              <a:buFont typeface="Arial"/>
              <a:buChar char="•"/>
            </a:pPr>
            <a:r>
              <a:rPr lang="es-ES" sz="1330" b="1" spc="-1" dirty="0">
                <a:solidFill>
                  <a:srgbClr val="006600"/>
                </a:solidFill>
                <a:latin typeface="Calibri"/>
                <a:ea typeface="DejaVu Sans"/>
              </a:rPr>
              <a:t>Front </a:t>
            </a:r>
            <a:r>
              <a:rPr lang="es-ES" sz="1330" b="1" spc="-1" dirty="0" err="1">
                <a:solidFill>
                  <a:srgbClr val="006600"/>
                </a:solidFill>
                <a:latin typeface="Calibri"/>
                <a:ea typeface="DejaVu Sans"/>
              </a:rPr>
              <a:t>End</a:t>
            </a:r>
            <a:r>
              <a:rPr lang="es-ES" sz="1330" b="1" spc="-1" dirty="0">
                <a:solidFill>
                  <a:srgbClr val="006600"/>
                </a:solidFill>
                <a:latin typeface="Calibri"/>
                <a:ea typeface="DejaVu Sans"/>
              </a:rPr>
              <a:t>  </a:t>
            </a:r>
            <a:r>
              <a:rPr lang="es-ES" sz="1330" b="1" spc="-1" dirty="0" err="1">
                <a:solidFill>
                  <a:srgbClr val="006600"/>
                </a:solidFill>
                <a:latin typeface="Calibri"/>
                <a:ea typeface="DejaVu Sans"/>
              </a:rPr>
              <a:t>installation</a:t>
            </a:r>
            <a:r>
              <a:rPr lang="es-ES" sz="1330" b="1" spc="-1" dirty="0">
                <a:solidFill>
                  <a:srgbClr val="006600"/>
                </a:solidFill>
                <a:latin typeface="Calibri"/>
                <a:ea typeface="DejaVu Sans"/>
              </a:rPr>
              <a:t> </a:t>
            </a:r>
            <a:r>
              <a:rPr lang="es-ES" sz="1330" b="1" spc="-1" dirty="0" err="1">
                <a:solidFill>
                  <a:srgbClr val="006600"/>
                </a:solidFill>
                <a:latin typeface="Calibri"/>
                <a:ea typeface="DejaVu Sans"/>
              </a:rPr>
              <a:t>completed</a:t>
            </a:r>
            <a:r>
              <a:rPr lang="es-ES" sz="1330" b="1" spc="-1" dirty="0">
                <a:solidFill>
                  <a:srgbClr val="006600"/>
                </a:solidFill>
                <a:latin typeface="Calibri"/>
                <a:ea typeface="DejaVu Sans"/>
              </a:rPr>
              <a:t> </a:t>
            </a:r>
            <a:r>
              <a:rPr lang="es-ES" sz="1330" b="1" spc="-1" dirty="0" err="1">
                <a:solidFill>
                  <a:srgbClr val="006600"/>
                </a:solidFill>
                <a:latin typeface="Calibri"/>
                <a:ea typeface="DejaVu Sans"/>
              </a:rPr>
              <a:t>last</a:t>
            </a:r>
            <a:r>
              <a:rPr lang="es-ES" sz="1330" b="1" spc="-1" dirty="0">
                <a:solidFill>
                  <a:srgbClr val="006600"/>
                </a:solidFill>
                <a:latin typeface="Calibri"/>
                <a:ea typeface="DejaVu Sans"/>
              </a:rPr>
              <a:t> </a:t>
            </a:r>
            <a:r>
              <a:rPr lang="es-ES" sz="1330" b="1" spc="-1" dirty="0" err="1">
                <a:solidFill>
                  <a:srgbClr val="006600"/>
                </a:solidFill>
                <a:latin typeface="Calibri"/>
                <a:ea typeface="DejaVu Sans"/>
              </a:rPr>
              <a:t>winter</a:t>
            </a:r>
            <a:r>
              <a:rPr lang="es-ES" sz="1330" b="1" spc="-1" dirty="0">
                <a:solidFill>
                  <a:srgbClr val="006600"/>
                </a:solidFill>
                <a:latin typeface="Calibri"/>
                <a:ea typeface="DejaVu Sans"/>
              </a:rPr>
              <a:t> 2021/2022 (FMB </a:t>
            </a:r>
            <a:r>
              <a:rPr lang="es-ES" sz="1330" b="1" spc="-1" dirty="0" err="1">
                <a:solidFill>
                  <a:srgbClr val="006600"/>
                </a:solidFill>
                <a:latin typeface="Calibri"/>
                <a:ea typeface="DejaVu Sans"/>
              </a:rPr>
              <a:t>Berlin</a:t>
            </a:r>
            <a:r>
              <a:rPr lang="es-ES" sz="1330" b="1" spc="-1" dirty="0">
                <a:solidFill>
                  <a:srgbClr val="006600"/>
                </a:solidFill>
                <a:latin typeface="Calibri"/>
                <a:ea typeface="DejaVu Sans"/>
              </a:rPr>
              <a:t>) .</a:t>
            </a:r>
            <a:endParaRPr lang="es-ES" sz="1330" spc="-1" dirty="0">
              <a:latin typeface="Arial"/>
            </a:endParaRPr>
          </a:p>
          <a:p>
            <a:pPr marL="259489" indent="-258183">
              <a:buClr>
                <a:srgbClr val="006600"/>
              </a:buClr>
              <a:buFont typeface="Arial"/>
              <a:buChar char="•"/>
            </a:pPr>
            <a:r>
              <a:rPr lang="es-ES" sz="1330" b="1" spc="-1" dirty="0">
                <a:solidFill>
                  <a:srgbClr val="006600"/>
                </a:solidFill>
                <a:latin typeface="Calibri"/>
                <a:ea typeface="PingFang SC"/>
              </a:rPr>
              <a:t>PSS, </a:t>
            </a:r>
            <a:r>
              <a:rPr lang="es-ES" sz="1330" b="1" spc="-1" dirty="0" err="1">
                <a:solidFill>
                  <a:srgbClr val="006600"/>
                </a:solidFill>
                <a:latin typeface="Calibri"/>
                <a:ea typeface="PingFang SC"/>
              </a:rPr>
              <a:t>vacuum</a:t>
            </a:r>
            <a:r>
              <a:rPr lang="es-ES" sz="1330" b="1" spc="-1" dirty="0">
                <a:solidFill>
                  <a:srgbClr val="006600"/>
                </a:solidFill>
                <a:latin typeface="Calibri"/>
                <a:ea typeface="PingFang SC"/>
              </a:rPr>
              <a:t> and cables </a:t>
            </a:r>
            <a:r>
              <a:rPr lang="es-ES" sz="1330" b="1" spc="-1" dirty="0" err="1">
                <a:solidFill>
                  <a:srgbClr val="006600"/>
                </a:solidFill>
                <a:latin typeface="Calibri"/>
                <a:ea typeface="PingFang SC"/>
              </a:rPr>
              <a:t>for</a:t>
            </a:r>
            <a:r>
              <a:rPr lang="es-ES" sz="1330" b="1" spc="-1" dirty="0">
                <a:solidFill>
                  <a:srgbClr val="006600"/>
                </a:solidFill>
                <a:latin typeface="Calibri"/>
                <a:ea typeface="PingFang SC"/>
              </a:rPr>
              <a:t> Front </a:t>
            </a:r>
            <a:r>
              <a:rPr lang="es-ES" sz="1330" b="1" spc="-1" dirty="0" err="1">
                <a:solidFill>
                  <a:srgbClr val="006600"/>
                </a:solidFill>
                <a:latin typeface="Calibri"/>
                <a:ea typeface="PingFang SC"/>
              </a:rPr>
              <a:t>End</a:t>
            </a:r>
            <a:r>
              <a:rPr lang="es-ES" sz="1330" b="1" spc="-1" dirty="0">
                <a:solidFill>
                  <a:srgbClr val="006600"/>
                </a:solidFill>
                <a:latin typeface="Calibri"/>
                <a:ea typeface="PingFang SC"/>
              </a:rPr>
              <a:t>  </a:t>
            </a:r>
            <a:r>
              <a:rPr lang="es-ES" sz="1330" b="1" spc="-1" dirty="0" err="1">
                <a:solidFill>
                  <a:srgbClr val="006600"/>
                </a:solidFill>
                <a:latin typeface="Calibri"/>
                <a:ea typeface="PingFang SC"/>
              </a:rPr>
              <a:t>completed</a:t>
            </a:r>
            <a:r>
              <a:rPr lang="es-ES" sz="1330" b="1" spc="-1" dirty="0">
                <a:solidFill>
                  <a:srgbClr val="006600"/>
                </a:solidFill>
                <a:latin typeface="Calibri"/>
                <a:ea typeface="PingFang SC"/>
              </a:rPr>
              <a:t>. </a:t>
            </a:r>
            <a:endParaRPr lang="es-ES" sz="1330" spc="-1" dirty="0">
              <a:latin typeface="Arial"/>
            </a:endParaRPr>
          </a:p>
          <a:p>
            <a:pPr marL="259489" indent="-258183">
              <a:buClr>
                <a:srgbClr val="006600"/>
              </a:buClr>
              <a:buFont typeface="Arial"/>
              <a:buChar char="•"/>
            </a:pPr>
            <a:r>
              <a:rPr lang="es-ES" sz="1330" b="1" spc="-1" dirty="0">
                <a:solidFill>
                  <a:srgbClr val="006600"/>
                </a:solidFill>
                <a:latin typeface="Calibri"/>
                <a:ea typeface="Noto Sans CJK SC Regular"/>
              </a:rPr>
              <a:t>Experimental </a:t>
            </a:r>
            <a:r>
              <a:rPr lang="es-ES" sz="1330" b="1" spc="-1" dirty="0" err="1">
                <a:solidFill>
                  <a:srgbClr val="006600"/>
                </a:solidFill>
                <a:latin typeface="Calibri"/>
                <a:ea typeface="Noto Sans CJK SC Regular"/>
              </a:rPr>
              <a:t>Hutch</a:t>
            </a:r>
            <a:r>
              <a:rPr lang="es-ES" sz="1330" b="1" spc="-1" dirty="0">
                <a:solidFill>
                  <a:srgbClr val="006600"/>
                </a:solidFill>
                <a:latin typeface="Calibri"/>
                <a:ea typeface="Noto Sans CJK SC Regular"/>
              </a:rPr>
              <a:t> (</a:t>
            </a:r>
            <a:r>
              <a:rPr lang="es-ES" sz="1330" b="1" spc="-1" dirty="0" err="1">
                <a:solidFill>
                  <a:srgbClr val="006600"/>
                </a:solidFill>
                <a:latin typeface="Calibri"/>
                <a:ea typeface="Noto Sans CJK SC Regular"/>
              </a:rPr>
              <a:t>clean</a:t>
            </a:r>
            <a:r>
              <a:rPr lang="es-ES" sz="1330" b="1" spc="-1" dirty="0">
                <a:solidFill>
                  <a:srgbClr val="006600"/>
                </a:solidFill>
                <a:latin typeface="Calibri"/>
                <a:ea typeface="Noto Sans CJK SC Regular"/>
              </a:rPr>
              <a:t> </a:t>
            </a:r>
            <a:r>
              <a:rPr lang="es-ES" sz="1330" b="1" spc="-1" dirty="0" err="1">
                <a:solidFill>
                  <a:srgbClr val="006600"/>
                </a:solidFill>
                <a:latin typeface="Calibri"/>
                <a:ea typeface="Noto Sans CJK SC Regular"/>
              </a:rPr>
              <a:t>room</a:t>
            </a:r>
            <a:r>
              <a:rPr lang="es-ES" sz="1330" b="1" spc="-1" dirty="0">
                <a:solidFill>
                  <a:srgbClr val="006600"/>
                </a:solidFill>
                <a:latin typeface="Calibri"/>
                <a:ea typeface="Noto Sans CJK SC Regular"/>
              </a:rPr>
              <a:t> </a:t>
            </a:r>
            <a:r>
              <a:rPr lang="es-ES" sz="1330" b="1" spc="-1" dirty="0" err="1">
                <a:solidFill>
                  <a:srgbClr val="006600"/>
                </a:solidFill>
                <a:latin typeface="Calibri"/>
                <a:ea typeface="Noto Sans CJK SC Regular"/>
              </a:rPr>
              <a:t>environment</a:t>
            </a:r>
            <a:r>
              <a:rPr lang="es-ES" sz="1330" b="1" spc="-1" dirty="0">
                <a:solidFill>
                  <a:srgbClr val="006600"/>
                </a:solidFill>
                <a:latin typeface="Calibri"/>
                <a:ea typeface="Noto Sans CJK SC Regular"/>
              </a:rPr>
              <a:t>) </a:t>
            </a:r>
            <a:r>
              <a:rPr lang="es-ES" sz="1330" b="1" spc="-1" dirty="0">
                <a:solidFill>
                  <a:srgbClr val="006600"/>
                </a:solidFill>
                <a:latin typeface="Calibri"/>
                <a:ea typeface="DejaVu Sans"/>
              </a:rPr>
              <a:t>in </a:t>
            </a:r>
            <a:r>
              <a:rPr lang="es-ES" sz="1330" b="1" spc="-1" dirty="0" err="1">
                <a:solidFill>
                  <a:srgbClr val="006600"/>
                </a:solidFill>
                <a:latin typeface="Calibri"/>
                <a:ea typeface="DejaVu Sans"/>
              </a:rPr>
              <a:t>construction</a:t>
            </a:r>
            <a:r>
              <a:rPr lang="es-ES" sz="1330" b="1" spc="-1" dirty="0">
                <a:solidFill>
                  <a:srgbClr val="006600"/>
                </a:solidFill>
                <a:latin typeface="Calibri"/>
                <a:ea typeface="DejaVu Sans"/>
              </a:rPr>
              <a:t>.</a:t>
            </a:r>
            <a:endParaRPr lang="es-ES" sz="1330" spc="-1" dirty="0">
              <a:latin typeface="Arial"/>
            </a:endParaRPr>
          </a:p>
          <a:p>
            <a:pPr marL="259489" indent="-258183">
              <a:buClr>
                <a:srgbClr val="006600"/>
              </a:buClr>
              <a:buFont typeface="Arial"/>
              <a:buChar char="•"/>
            </a:pPr>
            <a:r>
              <a:rPr lang="es-ES" sz="1330" b="1" spc="-1" dirty="0" err="1">
                <a:solidFill>
                  <a:srgbClr val="006600"/>
                </a:solidFill>
                <a:latin typeface="Calibri"/>
                <a:ea typeface="DejaVu Sans"/>
              </a:rPr>
              <a:t>Call</a:t>
            </a:r>
            <a:r>
              <a:rPr lang="es-ES" sz="1330" b="1" spc="-1" dirty="0">
                <a:solidFill>
                  <a:srgbClr val="006600"/>
                </a:solidFill>
                <a:latin typeface="Calibri"/>
                <a:ea typeface="DejaVu Sans"/>
              </a:rPr>
              <a:t> </a:t>
            </a:r>
            <a:r>
              <a:rPr lang="es-ES" sz="1330" b="1" spc="-1" dirty="0" err="1">
                <a:solidFill>
                  <a:srgbClr val="006600"/>
                </a:solidFill>
                <a:latin typeface="Calibri"/>
                <a:ea typeface="DejaVu Sans"/>
              </a:rPr>
              <a:t>for</a:t>
            </a:r>
            <a:r>
              <a:rPr lang="es-ES" sz="1330" b="1" spc="-1" dirty="0">
                <a:solidFill>
                  <a:srgbClr val="006600"/>
                </a:solidFill>
                <a:latin typeface="Calibri"/>
                <a:ea typeface="DejaVu Sans"/>
              </a:rPr>
              <a:t> tender to </a:t>
            </a:r>
            <a:r>
              <a:rPr lang="es-ES" sz="1330" b="1" spc="-1" dirty="0" err="1">
                <a:solidFill>
                  <a:srgbClr val="006600"/>
                </a:solidFill>
                <a:latin typeface="Calibri"/>
                <a:ea typeface="DejaVu Sans"/>
              </a:rPr>
              <a:t>purchase</a:t>
            </a:r>
            <a:r>
              <a:rPr lang="es-ES" sz="1330" b="1" spc="-1" dirty="0">
                <a:solidFill>
                  <a:srgbClr val="006600"/>
                </a:solidFill>
                <a:latin typeface="Calibri"/>
                <a:ea typeface="DejaVu Sans"/>
              </a:rPr>
              <a:t> </a:t>
            </a:r>
            <a:r>
              <a:rPr lang="es-ES" sz="1330" b="1" spc="-1" dirty="0" err="1">
                <a:solidFill>
                  <a:srgbClr val="006600"/>
                </a:solidFill>
                <a:latin typeface="Calibri"/>
                <a:ea typeface="DejaVu Sans"/>
              </a:rPr>
              <a:t>an</a:t>
            </a:r>
            <a:r>
              <a:rPr lang="es-ES" sz="1330" b="1" spc="-1" dirty="0">
                <a:solidFill>
                  <a:srgbClr val="006600"/>
                </a:solidFill>
                <a:latin typeface="Calibri"/>
                <a:ea typeface="DejaVu Sans"/>
              </a:rPr>
              <a:t> </a:t>
            </a:r>
            <a:r>
              <a:rPr lang="es-ES" sz="1330" b="1" spc="-1" dirty="0" err="1">
                <a:solidFill>
                  <a:srgbClr val="006600"/>
                </a:solidFill>
                <a:latin typeface="Calibri"/>
                <a:ea typeface="DejaVu Sans"/>
              </a:rPr>
              <a:t>hexapod</a:t>
            </a:r>
            <a:r>
              <a:rPr lang="es-ES" sz="1330" b="1" spc="-1" dirty="0">
                <a:solidFill>
                  <a:srgbClr val="006600"/>
                </a:solidFill>
                <a:latin typeface="Calibri"/>
                <a:ea typeface="DejaVu Sans"/>
              </a:rPr>
              <a:t> and a laser </a:t>
            </a:r>
            <a:r>
              <a:rPr lang="es-ES" sz="1330" b="1" spc="-1" dirty="0" err="1">
                <a:solidFill>
                  <a:srgbClr val="006600"/>
                </a:solidFill>
                <a:latin typeface="Calibri"/>
                <a:ea typeface="DejaVu Sans"/>
              </a:rPr>
              <a:t>tracker</a:t>
            </a:r>
            <a:r>
              <a:rPr lang="es-ES" sz="1330" b="1" spc="-1" dirty="0">
                <a:solidFill>
                  <a:srgbClr val="006600"/>
                </a:solidFill>
                <a:latin typeface="Calibri"/>
                <a:ea typeface="DejaVu Sans"/>
              </a:rPr>
              <a:t> </a:t>
            </a:r>
            <a:r>
              <a:rPr lang="es-ES" sz="1330" b="1" spc="-1" dirty="0" err="1">
                <a:solidFill>
                  <a:srgbClr val="006600"/>
                </a:solidFill>
                <a:latin typeface="Calibri"/>
                <a:ea typeface="DejaVu Sans"/>
              </a:rPr>
              <a:t>awarded</a:t>
            </a:r>
            <a:r>
              <a:rPr lang="es-ES" sz="1330" b="1" spc="-1" dirty="0">
                <a:solidFill>
                  <a:srgbClr val="006600"/>
                </a:solidFill>
                <a:latin typeface="Calibri"/>
                <a:ea typeface="DejaVu Sans"/>
              </a:rPr>
              <a:t> and </a:t>
            </a:r>
            <a:r>
              <a:rPr lang="es-ES" sz="1330" b="1" spc="-1" dirty="0" err="1">
                <a:solidFill>
                  <a:srgbClr val="006600"/>
                </a:solidFill>
                <a:latin typeface="Calibri"/>
                <a:ea typeface="DejaVu Sans"/>
              </a:rPr>
              <a:t>contracts</a:t>
            </a:r>
            <a:r>
              <a:rPr lang="es-ES" sz="1330" b="1" spc="-1" dirty="0">
                <a:solidFill>
                  <a:srgbClr val="006600"/>
                </a:solidFill>
                <a:latin typeface="Calibri"/>
                <a:ea typeface="DejaVu Sans"/>
              </a:rPr>
              <a:t> </a:t>
            </a:r>
            <a:r>
              <a:rPr lang="es-ES" sz="1330" b="1" spc="-1" dirty="0" err="1">
                <a:solidFill>
                  <a:srgbClr val="006600"/>
                </a:solidFill>
                <a:latin typeface="Calibri"/>
                <a:ea typeface="DejaVu Sans"/>
              </a:rPr>
              <a:t>signed</a:t>
            </a:r>
            <a:r>
              <a:rPr lang="es-ES" sz="1330" b="1" spc="-1" dirty="0">
                <a:solidFill>
                  <a:srgbClr val="006600"/>
                </a:solidFill>
                <a:latin typeface="Calibri"/>
                <a:ea typeface="DejaVu Sans"/>
              </a:rPr>
              <a:t>.</a:t>
            </a:r>
            <a:endParaRPr lang="es-ES" sz="1330" spc="-1" dirty="0">
              <a:latin typeface="Arial"/>
            </a:endParaRPr>
          </a:p>
          <a:p>
            <a:pPr marL="259489" indent="-258183">
              <a:buClr>
                <a:srgbClr val="006600"/>
              </a:buClr>
              <a:buFont typeface="Arial"/>
              <a:buChar char="•"/>
            </a:pPr>
            <a:r>
              <a:rPr lang="es-ES" sz="1330" b="1" spc="-1" dirty="0" err="1">
                <a:solidFill>
                  <a:srgbClr val="006600"/>
                </a:solidFill>
                <a:latin typeface="Calibri"/>
                <a:ea typeface="DejaVu Sans"/>
              </a:rPr>
              <a:t>Toroidal</a:t>
            </a:r>
            <a:r>
              <a:rPr lang="es-ES" sz="1330" b="1" spc="-1" dirty="0">
                <a:solidFill>
                  <a:srgbClr val="006600"/>
                </a:solidFill>
                <a:latin typeface="Calibri"/>
                <a:ea typeface="DejaVu Sans"/>
              </a:rPr>
              <a:t> </a:t>
            </a:r>
            <a:r>
              <a:rPr lang="es-ES" sz="1330" b="1" spc="-1" dirty="0" err="1">
                <a:solidFill>
                  <a:srgbClr val="006600"/>
                </a:solidFill>
                <a:latin typeface="Calibri"/>
                <a:ea typeface="DejaVu Sans"/>
              </a:rPr>
              <a:t>mirror</a:t>
            </a:r>
            <a:r>
              <a:rPr lang="es-ES" sz="1330" b="1" spc="-1" dirty="0">
                <a:solidFill>
                  <a:srgbClr val="006600"/>
                </a:solidFill>
                <a:latin typeface="Calibri"/>
                <a:ea typeface="DejaVu Sans"/>
              </a:rPr>
              <a:t> (SESO) + </a:t>
            </a:r>
            <a:r>
              <a:rPr lang="es-ES" sz="1330" b="1" spc="-1" dirty="0" err="1">
                <a:solidFill>
                  <a:srgbClr val="006600"/>
                </a:solidFill>
                <a:latin typeface="Calibri"/>
                <a:ea typeface="DejaVu Sans"/>
              </a:rPr>
              <a:t>multilayer</a:t>
            </a:r>
            <a:r>
              <a:rPr lang="es-ES" sz="1330" b="1" spc="-1" dirty="0">
                <a:solidFill>
                  <a:srgbClr val="006600"/>
                </a:solidFill>
                <a:latin typeface="Calibri"/>
                <a:ea typeface="DejaVu Sans"/>
              </a:rPr>
              <a:t> </a:t>
            </a:r>
            <a:r>
              <a:rPr lang="es-ES" sz="1330" b="1" spc="-1" dirty="0" err="1">
                <a:solidFill>
                  <a:srgbClr val="006600"/>
                </a:solidFill>
                <a:latin typeface="Calibri"/>
                <a:ea typeface="DejaVu Sans"/>
              </a:rPr>
              <a:t>coating</a:t>
            </a:r>
            <a:r>
              <a:rPr lang="es-ES" sz="1330" b="1" spc="-1" dirty="0">
                <a:solidFill>
                  <a:srgbClr val="006600"/>
                </a:solidFill>
                <a:latin typeface="Calibri"/>
                <a:ea typeface="DejaVu Sans"/>
              </a:rPr>
              <a:t> (</a:t>
            </a:r>
            <a:r>
              <a:rPr lang="es-ES" sz="1330" b="1" spc="-1" dirty="0" err="1">
                <a:solidFill>
                  <a:srgbClr val="006600"/>
                </a:solidFill>
                <a:latin typeface="Calibri"/>
                <a:ea typeface="DejaVu Sans"/>
              </a:rPr>
              <a:t>Axo-Dresden</a:t>
            </a:r>
            <a:r>
              <a:rPr lang="es-ES" sz="1330" b="1" spc="-1" dirty="0">
                <a:solidFill>
                  <a:srgbClr val="006600"/>
                </a:solidFill>
                <a:latin typeface="Calibri"/>
                <a:ea typeface="DejaVu Sans"/>
              </a:rPr>
              <a:t>) </a:t>
            </a:r>
            <a:r>
              <a:rPr lang="es-ES" sz="1330" b="1" spc="-1" dirty="0" err="1">
                <a:solidFill>
                  <a:srgbClr val="006600"/>
                </a:solidFill>
                <a:latin typeface="Calibri"/>
                <a:ea typeface="DejaVu Sans"/>
              </a:rPr>
              <a:t>delivered</a:t>
            </a:r>
            <a:r>
              <a:rPr lang="es-ES" sz="1330" b="1" spc="-1" dirty="0">
                <a:solidFill>
                  <a:srgbClr val="006600"/>
                </a:solidFill>
                <a:latin typeface="Calibri"/>
                <a:ea typeface="DejaVu Sans"/>
              </a:rPr>
              <a:t>.</a:t>
            </a:r>
            <a:endParaRPr lang="es-ES" sz="1330" spc="-1" dirty="0">
              <a:latin typeface="Arial"/>
            </a:endParaRPr>
          </a:p>
          <a:p>
            <a:pPr marL="259489" indent="-258183">
              <a:buClr>
                <a:srgbClr val="006600"/>
              </a:buClr>
              <a:buFont typeface="Arial"/>
              <a:buChar char="•"/>
            </a:pPr>
            <a:r>
              <a:rPr lang="es-ES" sz="1330" b="1" spc="-1" dirty="0" err="1">
                <a:solidFill>
                  <a:srgbClr val="006600"/>
                </a:solidFill>
                <a:latin typeface="Calibri"/>
                <a:ea typeface="DejaVu Sans"/>
              </a:rPr>
              <a:t>Most</a:t>
            </a:r>
            <a:r>
              <a:rPr lang="es-ES" sz="1330" b="1" spc="-1" dirty="0">
                <a:solidFill>
                  <a:srgbClr val="006600"/>
                </a:solidFill>
                <a:latin typeface="Calibri"/>
                <a:ea typeface="DejaVu Sans"/>
              </a:rPr>
              <a:t> </a:t>
            </a:r>
            <a:r>
              <a:rPr lang="es-ES" sz="1330" b="1" spc="-1" dirty="0" err="1">
                <a:solidFill>
                  <a:srgbClr val="006600"/>
                </a:solidFill>
                <a:latin typeface="Calibri"/>
                <a:ea typeface="DejaVu Sans"/>
              </a:rPr>
              <a:t>equipement</a:t>
            </a:r>
            <a:r>
              <a:rPr lang="es-ES" sz="1330" b="1" spc="-1" dirty="0">
                <a:solidFill>
                  <a:srgbClr val="006600"/>
                </a:solidFill>
                <a:latin typeface="Calibri"/>
                <a:ea typeface="DejaVu Sans"/>
              </a:rPr>
              <a:t> at Alba  and </a:t>
            </a:r>
            <a:r>
              <a:rPr lang="es-ES" sz="1330" b="1" spc="-1" dirty="0" err="1">
                <a:solidFill>
                  <a:srgbClr val="006600"/>
                </a:solidFill>
                <a:latin typeface="Calibri"/>
                <a:ea typeface="DejaVu Sans"/>
              </a:rPr>
              <a:t>ready</a:t>
            </a:r>
            <a:r>
              <a:rPr lang="es-ES" sz="1330" b="1" spc="-1" dirty="0">
                <a:solidFill>
                  <a:srgbClr val="006600"/>
                </a:solidFill>
                <a:latin typeface="Calibri"/>
                <a:ea typeface="DejaVu Sans"/>
              </a:rPr>
              <a:t> </a:t>
            </a:r>
            <a:r>
              <a:rPr lang="es-ES" sz="1330" b="1" spc="-1" dirty="0" err="1">
                <a:solidFill>
                  <a:srgbClr val="006600"/>
                </a:solidFill>
                <a:latin typeface="Calibri"/>
                <a:ea typeface="DejaVu Sans"/>
              </a:rPr>
              <a:t>for</a:t>
            </a:r>
            <a:r>
              <a:rPr lang="es-ES" sz="1330" b="1" spc="-1" dirty="0">
                <a:solidFill>
                  <a:srgbClr val="006600"/>
                </a:solidFill>
                <a:latin typeface="Calibri"/>
                <a:ea typeface="DejaVu Sans"/>
              </a:rPr>
              <a:t> </a:t>
            </a:r>
            <a:r>
              <a:rPr lang="es-ES" sz="1330" b="1" spc="-1" dirty="0" err="1">
                <a:solidFill>
                  <a:srgbClr val="006600"/>
                </a:solidFill>
                <a:latin typeface="Calibri"/>
                <a:ea typeface="DejaVu Sans"/>
              </a:rPr>
              <a:t>assembly</a:t>
            </a:r>
            <a:r>
              <a:rPr lang="es-ES" sz="1330" b="1" spc="-1" dirty="0">
                <a:solidFill>
                  <a:srgbClr val="006600"/>
                </a:solidFill>
                <a:latin typeface="Calibri"/>
                <a:ea typeface="DejaVu Sans"/>
              </a:rPr>
              <a:t>.</a:t>
            </a:r>
            <a:endParaRPr lang="es-ES" sz="1330" spc="-1" dirty="0">
              <a:latin typeface="Arial"/>
            </a:endParaRPr>
          </a:p>
          <a:p>
            <a:pPr marL="259489" indent="-258183">
              <a:buClr>
                <a:srgbClr val="006600"/>
              </a:buClr>
              <a:buFont typeface="Arial"/>
              <a:buChar char="•"/>
            </a:pPr>
            <a:r>
              <a:rPr lang="en-US" sz="1330" b="1" spc="-1" dirty="0">
                <a:solidFill>
                  <a:srgbClr val="006600"/>
                </a:solidFill>
                <a:latin typeface="Calibri"/>
                <a:ea typeface="DejaVu Sans"/>
              </a:rPr>
              <a:t>Electronics</a:t>
            </a:r>
            <a:r>
              <a:rPr lang="es-ES" sz="1330" b="1" spc="-1" dirty="0">
                <a:solidFill>
                  <a:srgbClr val="006600"/>
                </a:solidFill>
                <a:latin typeface="Calibri"/>
                <a:ea typeface="DejaVu Sans"/>
              </a:rPr>
              <a:t> and IT  </a:t>
            </a:r>
            <a:r>
              <a:rPr lang="es-ES" sz="1330" b="1" spc="-1" dirty="0" err="1">
                <a:solidFill>
                  <a:srgbClr val="006600"/>
                </a:solidFill>
                <a:latin typeface="Calibri"/>
                <a:ea typeface="DejaVu Sans"/>
              </a:rPr>
              <a:t>infrastructure</a:t>
            </a:r>
            <a:r>
              <a:rPr lang="es-ES" sz="1330" b="1" spc="-1" dirty="0">
                <a:solidFill>
                  <a:srgbClr val="006600"/>
                </a:solidFill>
                <a:latin typeface="Calibri"/>
                <a:ea typeface="DejaVu Sans"/>
              </a:rPr>
              <a:t> + control </a:t>
            </a:r>
            <a:r>
              <a:rPr lang="en-US" sz="1330" b="1" spc="-1" dirty="0">
                <a:solidFill>
                  <a:srgbClr val="006600"/>
                </a:solidFill>
                <a:latin typeface="Calibri"/>
                <a:ea typeface="DejaVu Sans"/>
              </a:rPr>
              <a:t>system</a:t>
            </a:r>
            <a:r>
              <a:rPr lang="es-ES" sz="1330" b="1" spc="-1" dirty="0">
                <a:solidFill>
                  <a:srgbClr val="006600"/>
                </a:solidFill>
                <a:latin typeface="Calibri"/>
                <a:ea typeface="DejaVu Sans"/>
              </a:rPr>
              <a:t> in </a:t>
            </a:r>
            <a:r>
              <a:rPr lang="es-ES" sz="1330" b="1" spc="-1" dirty="0" err="1">
                <a:solidFill>
                  <a:srgbClr val="006600"/>
                </a:solidFill>
                <a:latin typeface="Calibri"/>
                <a:ea typeface="DejaVu Sans"/>
              </a:rPr>
              <a:t>progress</a:t>
            </a:r>
            <a:endParaRPr lang="es-ES" sz="1330" spc="-1" dirty="0">
              <a:latin typeface="Arial"/>
            </a:endParaRPr>
          </a:p>
          <a:p>
            <a:pPr marL="259489" indent="-258183">
              <a:buClr>
                <a:srgbClr val="006600"/>
              </a:buClr>
              <a:buFont typeface="Arial"/>
              <a:buChar char="•"/>
            </a:pPr>
            <a:r>
              <a:rPr lang="es-ES" sz="1330" b="1" spc="-1" dirty="0" err="1">
                <a:solidFill>
                  <a:srgbClr val="006600"/>
                </a:solidFill>
                <a:latin typeface="Calibri"/>
                <a:ea typeface="PingFang SC"/>
              </a:rPr>
              <a:t>End</a:t>
            </a:r>
            <a:r>
              <a:rPr lang="es-ES" sz="1330" b="1" spc="-1" dirty="0">
                <a:solidFill>
                  <a:srgbClr val="006600"/>
                </a:solidFill>
                <a:latin typeface="Calibri"/>
                <a:ea typeface="PingFang SC"/>
              </a:rPr>
              <a:t> of </a:t>
            </a:r>
            <a:r>
              <a:rPr lang="es-ES" sz="1330" b="1" spc="-1" dirty="0" err="1">
                <a:solidFill>
                  <a:srgbClr val="006600"/>
                </a:solidFill>
                <a:latin typeface="Calibri"/>
                <a:ea typeface="PingFang SC"/>
              </a:rPr>
              <a:t>Commissioning</a:t>
            </a:r>
            <a:r>
              <a:rPr lang="es-ES" sz="1330" b="1" spc="-1" dirty="0">
                <a:solidFill>
                  <a:srgbClr val="006600"/>
                </a:solidFill>
                <a:latin typeface="Calibri"/>
                <a:ea typeface="PingFang SC"/>
              </a:rPr>
              <a:t> </a:t>
            </a:r>
            <a:r>
              <a:rPr lang="es-ES" sz="1330" b="1" spc="-1" dirty="0" err="1">
                <a:solidFill>
                  <a:srgbClr val="006600"/>
                </a:solidFill>
                <a:latin typeface="Calibri"/>
                <a:ea typeface="PingFang SC"/>
              </a:rPr>
              <a:t>beamline</a:t>
            </a:r>
            <a:r>
              <a:rPr lang="es-ES" sz="1330" b="1" spc="-1" dirty="0">
                <a:solidFill>
                  <a:srgbClr val="006600"/>
                </a:solidFill>
                <a:latin typeface="Calibri"/>
                <a:ea typeface="PingFang SC"/>
              </a:rPr>
              <a:t> : </a:t>
            </a:r>
            <a:r>
              <a:rPr lang="es-ES" sz="1330" b="1" spc="-1" dirty="0" err="1">
                <a:solidFill>
                  <a:srgbClr val="006600"/>
                </a:solidFill>
                <a:latin typeface="Calibri"/>
                <a:ea typeface="PingFang SC"/>
              </a:rPr>
              <a:t>March</a:t>
            </a:r>
            <a:r>
              <a:rPr lang="es-ES" sz="1330" b="1" spc="-1" dirty="0">
                <a:solidFill>
                  <a:srgbClr val="006600"/>
                </a:solidFill>
                <a:latin typeface="Calibri"/>
                <a:ea typeface="PingFang SC"/>
              </a:rPr>
              <a:t> 2023</a:t>
            </a:r>
            <a:r>
              <a:rPr lang="es-ES" sz="1330" spc="-1" dirty="0">
                <a:solidFill>
                  <a:srgbClr val="006600"/>
                </a:solidFill>
                <a:latin typeface="Calibri"/>
                <a:ea typeface="PingFang SC"/>
              </a:rPr>
              <a:t> </a:t>
            </a:r>
            <a:endParaRPr lang="es-ES" sz="1330" spc="-1" dirty="0">
              <a:latin typeface="Arial"/>
            </a:endParaRPr>
          </a:p>
          <a:p>
            <a:pPr marL="259489" indent="-258183">
              <a:buClr>
                <a:srgbClr val="006600"/>
              </a:buClr>
              <a:buFont typeface="Arial"/>
              <a:buChar char="•"/>
            </a:pPr>
            <a:endParaRPr lang="es-ES" sz="1330" spc="-1" dirty="0">
              <a:latin typeface="Arial"/>
            </a:endParaRPr>
          </a:p>
        </p:txBody>
      </p:sp>
      <p:pic>
        <p:nvPicPr>
          <p:cNvPr id="50" name="Picture 9"/>
          <p:cNvPicPr/>
          <p:nvPr/>
        </p:nvPicPr>
        <p:blipFill>
          <a:blip r:embed="rId4"/>
          <a:stretch/>
        </p:blipFill>
        <p:spPr>
          <a:xfrm>
            <a:off x="4713510" y="861584"/>
            <a:ext cx="2688272" cy="1899627"/>
          </a:xfrm>
          <a:prstGeom prst="rect">
            <a:avLst/>
          </a:prstGeom>
          <a:ln>
            <a:noFill/>
          </a:ln>
        </p:spPr>
      </p:pic>
      <p:sp>
        <p:nvSpPr>
          <p:cNvPr id="52" name="CustomShape 5"/>
          <p:cNvSpPr/>
          <p:nvPr/>
        </p:nvSpPr>
        <p:spPr>
          <a:xfrm>
            <a:off x="10658907" y="5889471"/>
            <a:ext cx="397508" cy="330458"/>
          </a:xfrm>
          <a:prstGeom prst="rect">
            <a:avLst/>
          </a:prstGeom>
          <a:noFill/>
          <a:ln>
            <a:noFill/>
          </a:ln>
        </p:spPr>
        <p:style>
          <a:lnRef idx="0">
            <a:scrgbClr r="0" g="0" b="0"/>
          </a:lnRef>
          <a:fillRef idx="0">
            <a:scrgbClr r="0" g="0" b="0"/>
          </a:fillRef>
          <a:effectRef idx="0">
            <a:scrgbClr r="0" g="0" b="0"/>
          </a:effectRef>
          <a:fontRef idx="minor"/>
        </p:style>
        <p:txBody>
          <a:bodyPr lIns="108847" tIns="54423" rIns="108847" bIns="54423" anchor="ctr">
            <a:noAutofit/>
          </a:bodyPr>
          <a:lstStyle/>
          <a:p>
            <a:pPr algn="r">
              <a:lnSpc>
                <a:spcPct val="100000"/>
              </a:lnSpc>
            </a:pPr>
            <a:fld id="{D0A06E66-0E6E-49BF-B468-3273423FE732}" type="slidenum">
              <a:rPr lang="es-ES" sz="1088" spc="-1">
                <a:solidFill>
                  <a:srgbClr val="FFFFFF"/>
                </a:solidFill>
                <a:latin typeface="Arial"/>
              </a:rPr>
              <a:t>33</a:t>
            </a:fld>
            <a:endParaRPr lang="es-ES" sz="1088" spc="-1">
              <a:latin typeface="Arial"/>
            </a:endParaRPr>
          </a:p>
        </p:txBody>
      </p:sp>
      <p:sp>
        <p:nvSpPr>
          <p:cNvPr id="54" name="CustomShape 7"/>
          <p:cNvSpPr/>
          <p:nvPr/>
        </p:nvSpPr>
        <p:spPr>
          <a:xfrm>
            <a:off x="8558603" y="3843809"/>
            <a:ext cx="2497811" cy="370429"/>
          </a:xfrm>
          <a:prstGeom prst="rect">
            <a:avLst/>
          </a:prstGeom>
          <a:noFill/>
          <a:ln>
            <a:noFill/>
          </a:ln>
        </p:spPr>
        <p:style>
          <a:lnRef idx="0">
            <a:scrgbClr r="0" g="0" b="0"/>
          </a:lnRef>
          <a:fillRef idx="0">
            <a:scrgbClr r="0" g="0" b="0"/>
          </a:fillRef>
          <a:effectRef idx="0">
            <a:scrgbClr r="0" g="0" b="0"/>
          </a:effectRef>
          <a:fontRef idx="minor"/>
        </p:style>
        <p:txBody>
          <a:bodyPr lIns="108847" tIns="54423" rIns="108847" bIns="54423">
            <a:spAutoFit/>
          </a:bodyPr>
          <a:lstStyle/>
          <a:p>
            <a:pPr>
              <a:lnSpc>
                <a:spcPct val="100000"/>
              </a:lnSpc>
            </a:pPr>
            <a:r>
              <a:rPr lang="es-ES" sz="1693" spc="-1" dirty="0" err="1">
                <a:solidFill>
                  <a:srgbClr val="FFFF00"/>
                </a:solidFill>
                <a:latin typeface="Arial"/>
                <a:ea typeface="DejaVu Sans"/>
              </a:rPr>
              <a:t>Today</a:t>
            </a:r>
            <a:endParaRPr lang="es-ES" sz="1693" spc="-1" dirty="0">
              <a:latin typeface="Arial"/>
            </a:endParaRPr>
          </a:p>
        </p:txBody>
      </p:sp>
      <p:pic>
        <p:nvPicPr>
          <p:cNvPr id="55" name="Picture 54"/>
          <p:cNvPicPr/>
          <p:nvPr/>
        </p:nvPicPr>
        <p:blipFill>
          <a:blip r:embed="rId5"/>
          <a:stretch/>
        </p:blipFill>
        <p:spPr>
          <a:xfrm>
            <a:off x="6008545" y="4921172"/>
            <a:ext cx="2786473" cy="1609623"/>
          </a:xfrm>
          <a:prstGeom prst="rect">
            <a:avLst/>
          </a:prstGeom>
          <a:ln>
            <a:noFill/>
          </a:ln>
        </p:spPr>
      </p:pic>
      <p:sp>
        <p:nvSpPr>
          <p:cNvPr id="56" name="CustomShape 8"/>
          <p:cNvSpPr/>
          <p:nvPr/>
        </p:nvSpPr>
        <p:spPr>
          <a:xfrm>
            <a:off x="5948898" y="4857606"/>
            <a:ext cx="2497811" cy="370429"/>
          </a:xfrm>
          <a:prstGeom prst="rect">
            <a:avLst/>
          </a:prstGeom>
          <a:noFill/>
          <a:ln>
            <a:noFill/>
          </a:ln>
        </p:spPr>
        <p:style>
          <a:lnRef idx="0">
            <a:scrgbClr r="0" g="0" b="0"/>
          </a:lnRef>
          <a:fillRef idx="0">
            <a:scrgbClr r="0" g="0" b="0"/>
          </a:fillRef>
          <a:effectRef idx="0">
            <a:scrgbClr r="0" g="0" b="0"/>
          </a:effectRef>
          <a:fontRef idx="minor"/>
        </p:style>
        <p:txBody>
          <a:bodyPr lIns="108847" tIns="54423" rIns="108847" bIns="54423">
            <a:spAutoFit/>
          </a:bodyPr>
          <a:lstStyle/>
          <a:p>
            <a:pPr>
              <a:lnSpc>
                <a:spcPct val="100000"/>
              </a:lnSpc>
            </a:pPr>
            <a:r>
              <a:rPr lang="es-ES" sz="1693" spc="-1">
                <a:solidFill>
                  <a:srgbClr val="FFFF00"/>
                </a:solidFill>
                <a:latin typeface="Arial"/>
                <a:ea typeface="DejaVu Sans"/>
              </a:rPr>
              <a:t>Multilayer mono</a:t>
            </a:r>
            <a:endParaRPr lang="es-ES" sz="1693" spc="-1">
              <a:latin typeface="Arial"/>
            </a:endParaRP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48849" y="861583"/>
            <a:ext cx="4346937" cy="2088377"/>
          </a:xfrm>
          <a:prstGeom prst="rect">
            <a:avLst/>
          </a:prstGeom>
        </p:spPr>
      </p:pic>
      <p:cxnSp>
        <p:nvCxnSpPr>
          <p:cNvPr id="4" name="Straight Arrow Connector 3"/>
          <p:cNvCxnSpPr>
            <a:stCxn id="2" idx="2"/>
          </p:cNvCxnSpPr>
          <p:nvPr/>
        </p:nvCxnSpPr>
        <p:spPr>
          <a:xfrm flipH="1">
            <a:off x="9722317" y="2949961"/>
            <a:ext cx="1" cy="1509529"/>
          </a:xfrm>
          <a:prstGeom prst="straightConnector1">
            <a:avLst/>
          </a:prstGeom>
          <a:ln w="76200">
            <a:solidFill>
              <a:srgbClr val="FF0000"/>
            </a:solidFill>
            <a:prstDash val="solid"/>
            <a:tailEnd type="triangle"/>
          </a:ln>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CustomShape 1"/>
          <p:cNvSpPr/>
          <p:nvPr/>
        </p:nvSpPr>
        <p:spPr>
          <a:xfrm>
            <a:off x="1911125" y="26994"/>
            <a:ext cx="7186922" cy="752348"/>
          </a:xfrm>
          <a:prstGeom prst="rect">
            <a:avLst/>
          </a:prstGeom>
          <a:noFill/>
          <a:ln>
            <a:noFill/>
          </a:ln>
        </p:spPr>
        <p:style>
          <a:lnRef idx="0">
            <a:scrgbClr r="0" g="0" b="0"/>
          </a:lnRef>
          <a:fillRef idx="0">
            <a:scrgbClr r="0" g="0" b="0"/>
          </a:fillRef>
          <a:effectRef idx="0">
            <a:scrgbClr r="0" g="0" b="0"/>
          </a:effectRef>
          <a:fontRef idx="minor"/>
        </p:style>
        <p:txBody>
          <a:bodyPr lIns="108847" tIns="54423" rIns="108847" bIns="54423">
            <a:noAutofit/>
          </a:bodyPr>
          <a:lstStyle/>
          <a:p>
            <a:pPr algn="ctr">
              <a:lnSpc>
                <a:spcPct val="90000"/>
              </a:lnSpc>
            </a:pPr>
            <a:r>
              <a:rPr lang="es-ES" sz="2177" b="1" spc="-1" dirty="0">
                <a:solidFill>
                  <a:srgbClr val="323E4F"/>
                </a:solidFill>
                <a:latin typeface="Calibri"/>
                <a:ea typeface="DejaVu Sans"/>
              </a:rPr>
              <a:t>3Sbar</a:t>
            </a:r>
            <a:endParaRPr lang="es-ES" sz="2177" spc="-1" dirty="0">
              <a:latin typeface="Arial"/>
            </a:endParaRPr>
          </a:p>
          <a:p>
            <a:pPr algn="ctr">
              <a:lnSpc>
                <a:spcPct val="90000"/>
              </a:lnSpc>
            </a:pPr>
            <a:r>
              <a:rPr lang="es-ES" sz="2177" b="1" spc="-1" dirty="0">
                <a:solidFill>
                  <a:srgbClr val="323E4F"/>
                </a:solidFill>
                <a:latin typeface="Calibri"/>
                <a:ea typeface="DejaVu Sans"/>
              </a:rPr>
              <a:t>A </a:t>
            </a:r>
            <a:r>
              <a:rPr lang="es-ES" sz="2177" b="1" spc="-1" dirty="0" err="1">
                <a:solidFill>
                  <a:srgbClr val="323E4F"/>
                </a:solidFill>
                <a:latin typeface="Calibri"/>
                <a:ea typeface="DejaVu Sans"/>
              </a:rPr>
              <a:t>tool</a:t>
            </a:r>
            <a:r>
              <a:rPr lang="es-ES" sz="2177" b="1" spc="-1" dirty="0">
                <a:solidFill>
                  <a:srgbClr val="323E4F"/>
                </a:solidFill>
                <a:latin typeface="Calibri"/>
                <a:ea typeface="DejaVu Sans"/>
              </a:rPr>
              <a:t> </a:t>
            </a:r>
            <a:r>
              <a:rPr lang="es-ES" sz="2177" b="1" spc="-1" dirty="0" err="1">
                <a:solidFill>
                  <a:srgbClr val="323E4F"/>
                </a:solidFill>
                <a:latin typeface="Calibri"/>
                <a:ea typeface="DejaVu Sans"/>
              </a:rPr>
              <a:t>optimized</a:t>
            </a:r>
            <a:r>
              <a:rPr lang="es-ES" sz="2177" b="1" spc="-1" dirty="0">
                <a:solidFill>
                  <a:srgbClr val="323E4F"/>
                </a:solidFill>
                <a:latin typeface="Calibri"/>
                <a:ea typeface="DejaVu Sans"/>
              </a:rPr>
              <a:t> </a:t>
            </a:r>
            <a:r>
              <a:rPr lang="es-ES" sz="2177" b="1" spc="-1" dirty="0" err="1">
                <a:solidFill>
                  <a:srgbClr val="323E4F"/>
                </a:solidFill>
                <a:latin typeface="Calibri"/>
                <a:ea typeface="DejaVu Sans"/>
              </a:rPr>
              <a:t>for</a:t>
            </a:r>
            <a:r>
              <a:rPr lang="es-ES" sz="2177" b="1" spc="-1" dirty="0">
                <a:solidFill>
                  <a:srgbClr val="323E4F"/>
                </a:solidFill>
                <a:latin typeface="Calibri"/>
                <a:ea typeface="DejaVu Sans"/>
              </a:rPr>
              <a:t> Operando </a:t>
            </a:r>
            <a:r>
              <a:rPr lang="es-ES" sz="2177" b="1" spc="-1" dirty="0" err="1">
                <a:solidFill>
                  <a:srgbClr val="323E4F"/>
                </a:solidFill>
                <a:latin typeface="Calibri"/>
                <a:ea typeface="DejaVu Sans"/>
              </a:rPr>
              <a:t>Experiments</a:t>
            </a:r>
            <a:br>
              <a:rPr sz="2177" dirty="0"/>
            </a:br>
            <a:endParaRPr lang="es-ES" sz="2177" spc="-1" dirty="0">
              <a:latin typeface="Arial"/>
            </a:endParaRPr>
          </a:p>
        </p:txBody>
      </p:sp>
      <p:sp>
        <p:nvSpPr>
          <p:cNvPr id="52" name="CustomShape 5"/>
          <p:cNvSpPr/>
          <p:nvPr/>
        </p:nvSpPr>
        <p:spPr>
          <a:xfrm>
            <a:off x="10658907" y="5889471"/>
            <a:ext cx="397508" cy="330458"/>
          </a:xfrm>
          <a:prstGeom prst="rect">
            <a:avLst/>
          </a:prstGeom>
          <a:noFill/>
          <a:ln>
            <a:noFill/>
          </a:ln>
        </p:spPr>
        <p:style>
          <a:lnRef idx="0">
            <a:scrgbClr r="0" g="0" b="0"/>
          </a:lnRef>
          <a:fillRef idx="0">
            <a:scrgbClr r="0" g="0" b="0"/>
          </a:fillRef>
          <a:effectRef idx="0">
            <a:scrgbClr r="0" g="0" b="0"/>
          </a:effectRef>
          <a:fontRef idx="minor"/>
        </p:style>
        <p:txBody>
          <a:bodyPr lIns="108847" tIns="54423" rIns="108847" bIns="54423" anchor="ctr">
            <a:noAutofit/>
          </a:bodyPr>
          <a:lstStyle/>
          <a:p>
            <a:pPr algn="r">
              <a:lnSpc>
                <a:spcPct val="100000"/>
              </a:lnSpc>
            </a:pPr>
            <a:fld id="{D0A06E66-0E6E-49BF-B468-3273423FE732}" type="slidenum">
              <a:rPr lang="es-ES" sz="1088" spc="-1">
                <a:solidFill>
                  <a:srgbClr val="FFFFFF"/>
                </a:solidFill>
                <a:latin typeface="Arial"/>
              </a:rPr>
              <a:t>34</a:t>
            </a:fld>
            <a:endParaRPr lang="es-ES" sz="1088" spc="-1">
              <a:latin typeface="Arial"/>
            </a:endParaRPr>
          </a:p>
        </p:txBody>
      </p:sp>
      <p:pic>
        <p:nvPicPr>
          <p:cNvPr id="3" name="Picture 2">
            <a:extLst>
              <a:ext uri="{FF2B5EF4-FFF2-40B4-BE49-F238E27FC236}">
                <a16:creationId xmlns:a16="http://schemas.microsoft.com/office/drawing/2014/main" id="{65DD2B51-2C9E-135F-BA12-0F60CF5500AF}"/>
              </a:ext>
            </a:extLst>
          </p:cNvPr>
          <p:cNvPicPr>
            <a:picLocks noChangeAspect="1"/>
          </p:cNvPicPr>
          <p:nvPr/>
        </p:nvPicPr>
        <p:blipFill>
          <a:blip r:embed="rId2"/>
          <a:stretch>
            <a:fillRect/>
          </a:stretch>
        </p:blipFill>
        <p:spPr>
          <a:xfrm>
            <a:off x="4588882" y="2102106"/>
            <a:ext cx="3389773" cy="2522153"/>
          </a:xfrm>
          <a:prstGeom prst="rect">
            <a:avLst/>
          </a:prstGeom>
        </p:spPr>
      </p:pic>
      <p:sp>
        <p:nvSpPr>
          <p:cNvPr id="5" name="Rectangle 4">
            <a:extLst>
              <a:ext uri="{FF2B5EF4-FFF2-40B4-BE49-F238E27FC236}">
                <a16:creationId xmlns:a16="http://schemas.microsoft.com/office/drawing/2014/main" id="{323FACA6-2276-5D80-6E8C-7DDF1DEEC938}"/>
              </a:ext>
            </a:extLst>
          </p:cNvPr>
          <p:cNvSpPr/>
          <p:nvPr/>
        </p:nvSpPr>
        <p:spPr>
          <a:xfrm>
            <a:off x="1443749" y="952384"/>
            <a:ext cx="10347960" cy="922020"/>
          </a:xfrm>
          <a:prstGeom prst="rect">
            <a:avLst/>
          </a:prstGeom>
        </p:spPr>
        <p:txBody>
          <a:bodyPr wrap="square">
            <a:spAutoFit/>
          </a:bodyPr>
          <a:lstStyle/>
          <a:p>
            <a:r>
              <a:rPr lang="en-US" dirty="0">
                <a:solidFill>
                  <a:srgbClr val="1E64C8"/>
                </a:solidFill>
                <a:latin typeface="Calibri" panose="020F0502020204030204" pitchFamily="34" charset="0"/>
                <a:cs typeface="Calibri" panose="020F0502020204030204" pitchFamily="34" charset="0"/>
              </a:rPr>
              <a:t>3SBar</a:t>
            </a:r>
            <a:r>
              <a:rPr lang="en-US" dirty="0">
                <a:solidFill>
                  <a:srgbClr val="000000"/>
                </a:solidFill>
                <a:latin typeface="Calibri" panose="020F0502020204030204" pitchFamily="34" charset="0"/>
                <a:cs typeface="Calibri" panose="020F0502020204030204" pitchFamily="34" charset="0"/>
              </a:rPr>
              <a:t> will combine</a:t>
            </a:r>
            <a:r>
              <a:rPr lang="de-DE" altLang="en-US" dirty="0">
                <a:solidFill>
                  <a:srgbClr val="000000"/>
                </a:solidFill>
                <a:latin typeface="Calibri" panose="020F0502020204030204" pitchFamily="34" charset="0"/>
                <a:cs typeface="Calibri" panose="020F0502020204030204" pitchFamily="34" charset="0"/>
              </a:rPr>
              <a:t> ambient pressure </a:t>
            </a:r>
            <a:r>
              <a:rPr lang="en-US" dirty="0">
                <a:solidFill>
                  <a:srgbClr val="000000"/>
                </a:solidFill>
                <a:latin typeface="Calibri" panose="020F0502020204030204" pitchFamily="34" charset="0"/>
                <a:cs typeface="Calibri" panose="020F0502020204030204" pitchFamily="34" charset="0"/>
              </a:rPr>
              <a:t> X-ray Photoemission Spectroscopy (</a:t>
            </a:r>
            <a:r>
              <a:rPr lang="de-DE" altLang="en-US" dirty="0">
                <a:solidFill>
                  <a:srgbClr val="1E64C8"/>
                </a:solidFill>
                <a:latin typeface="Calibri" panose="020F0502020204030204" pitchFamily="34" charset="0"/>
                <a:cs typeface="Calibri" panose="020F0502020204030204" pitchFamily="34" charset="0"/>
              </a:rPr>
              <a:t>AP-X</a:t>
            </a:r>
            <a:r>
              <a:rPr lang="en-US" dirty="0">
                <a:solidFill>
                  <a:srgbClr val="1E64C8"/>
                </a:solidFill>
                <a:latin typeface="Calibri" panose="020F0502020204030204" pitchFamily="34" charset="0"/>
                <a:cs typeface="Calibri" panose="020F0502020204030204" pitchFamily="34" charset="0"/>
              </a:rPr>
              <a:t>PS</a:t>
            </a:r>
            <a:r>
              <a:rPr lang="en-US" dirty="0">
                <a:solidFill>
                  <a:srgbClr val="000000"/>
                </a:solidFill>
                <a:latin typeface="Calibri" panose="020F0502020204030204" pitchFamily="34" charset="0"/>
                <a:cs typeface="Calibri" panose="020F0502020204030204" pitchFamily="34" charset="0"/>
              </a:rPr>
              <a:t>) at </a:t>
            </a:r>
            <a:r>
              <a:rPr lang="de-DE" altLang="en-US" dirty="0">
                <a:solidFill>
                  <a:srgbClr val="000000"/>
                </a:solidFill>
                <a:latin typeface="Calibri" panose="020F0502020204030204" pitchFamily="34" charset="0"/>
                <a:cs typeface="Calibri" panose="020F0502020204030204" pitchFamily="34" charset="0"/>
              </a:rPr>
              <a:t>high pressures</a:t>
            </a:r>
            <a:r>
              <a:rPr lang="en-US" dirty="0">
                <a:solidFill>
                  <a:srgbClr val="000000"/>
                </a:solidFill>
                <a:latin typeface="Calibri" panose="020F0502020204030204" pitchFamily="34" charset="0"/>
                <a:cs typeface="Calibri" panose="020F0502020204030204" pitchFamily="34" charset="0"/>
              </a:rPr>
              <a:t>(</a:t>
            </a:r>
            <a:r>
              <a:rPr lang="en-US" dirty="0">
                <a:solidFill>
                  <a:srgbClr val="1E64C8"/>
                </a:solidFill>
                <a:latin typeface="Calibri" panose="020F0502020204030204" pitchFamily="34" charset="0"/>
                <a:cs typeface="Calibri" panose="020F0502020204030204" pitchFamily="34" charset="0"/>
              </a:rPr>
              <a:t>1 bar</a:t>
            </a:r>
            <a:r>
              <a:rPr lang="de-DE" altLang="en-US" dirty="0">
                <a:solidFill>
                  <a:srgbClr val="1E64C8"/>
                </a:solidFill>
                <a:latin typeface="Calibri" panose="020F0502020204030204" pitchFamily="34" charset="0"/>
                <a:cs typeface="Calibri" panose="020F0502020204030204" pitchFamily="34" charset="0"/>
              </a:rPr>
              <a:t> or more</a:t>
            </a:r>
            <a:r>
              <a:rPr lang="en-US" dirty="0">
                <a:solidFill>
                  <a:srgbClr val="000000"/>
                </a:solidFill>
                <a:latin typeface="Calibri" panose="020F0502020204030204" pitchFamily="34" charset="0"/>
                <a:cs typeface="Calibri" panose="020F0502020204030204" pitchFamily="34" charset="0"/>
              </a:rPr>
              <a:t>) and surface X-ray diffraction (</a:t>
            </a:r>
            <a:r>
              <a:rPr lang="en-US" dirty="0">
                <a:solidFill>
                  <a:srgbClr val="1E64C8"/>
                </a:solidFill>
                <a:latin typeface="Calibri" panose="020F0502020204030204" pitchFamily="34" charset="0"/>
                <a:cs typeface="Calibri" panose="020F0502020204030204" pitchFamily="34" charset="0"/>
              </a:rPr>
              <a:t>SXRD</a:t>
            </a:r>
            <a:r>
              <a:rPr lang="en-US" dirty="0">
                <a:solidFill>
                  <a:srgbClr val="000000"/>
                </a:solidFill>
                <a:latin typeface="Calibri" panose="020F0502020204030204" pitchFamily="34" charset="0"/>
                <a:cs typeface="Calibri" panose="020F0502020204030204" pitchFamily="34" charset="0"/>
              </a:rPr>
              <a:t>) at </a:t>
            </a:r>
            <a:r>
              <a:rPr lang="en-US" dirty="0">
                <a:solidFill>
                  <a:srgbClr val="1E64C8"/>
                </a:solidFill>
                <a:latin typeface="Calibri" panose="020F0502020204030204" pitchFamily="34" charset="0"/>
                <a:cs typeface="Calibri" panose="020F0502020204030204" pitchFamily="34" charset="0"/>
              </a:rPr>
              <a:t>grazing incidence</a:t>
            </a:r>
            <a:r>
              <a:rPr lang="en-US" dirty="0">
                <a:solidFill>
                  <a:srgbClr val="000000"/>
                </a:solidFill>
                <a:latin typeface="Calibri" panose="020F0502020204030204" pitchFamily="34" charset="0"/>
                <a:cs typeface="Calibri" panose="020F0502020204030204" pitchFamily="34" charset="0"/>
              </a:rPr>
              <a:t> angles.</a:t>
            </a:r>
            <a:r>
              <a:rPr lang="en-US" dirty="0">
                <a:latin typeface="Calibri" panose="020F0502020204030204" pitchFamily="34" charset="0"/>
                <a:cs typeface="Calibri" panose="020F0502020204030204" pitchFamily="34" charset="0"/>
              </a:rPr>
              <a:t> </a:t>
            </a:r>
            <a:r>
              <a:rPr lang="de-DE" altLang="en-US" dirty="0">
                <a:latin typeface="Calibri" panose="020F0502020204030204" pitchFamily="34" charset="0"/>
                <a:cs typeface="Calibri" panose="020F0502020204030204" pitchFamily="34" charset="0"/>
              </a:rPr>
              <a:t>First beamline designed for ALBA II.</a:t>
            </a:r>
            <a:br>
              <a:rPr lang="en-US" dirty="0"/>
            </a:br>
            <a:endParaRPr lang="en-US" dirty="0"/>
          </a:p>
        </p:txBody>
      </p:sp>
      <p:sp>
        <p:nvSpPr>
          <p:cNvPr id="6" name="Rectangle 2">
            <a:extLst>
              <a:ext uri="{FF2B5EF4-FFF2-40B4-BE49-F238E27FC236}">
                <a16:creationId xmlns:a16="http://schemas.microsoft.com/office/drawing/2014/main" id="{D54D8274-53E9-0E0B-4D5F-B4777969A076}"/>
              </a:ext>
            </a:extLst>
          </p:cNvPr>
          <p:cNvSpPr/>
          <p:nvPr/>
        </p:nvSpPr>
        <p:spPr>
          <a:xfrm>
            <a:off x="5097859" y="5106474"/>
            <a:ext cx="6927215" cy="922020"/>
          </a:xfrm>
          <a:prstGeom prst="rect">
            <a:avLst/>
          </a:prstGeom>
          <a:ln>
            <a:solidFill>
              <a:schemeClr val="tx1"/>
            </a:solidFill>
          </a:ln>
        </p:spPr>
        <p:txBody>
          <a:bodyPr wrap="square">
            <a:spAutoFit/>
          </a:bodyPr>
          <a:lstStyle/>
          <a:p>
            <a:r>
              <a:rPr lang="en-AU" dirty="0">
                <a:solidFill>
                  <a:srgbClr val="1E64C8"/>
                </a:solidFill>
                <a:latin typeface="Calibri-Bold"/>
              </a:rPr>
              <a:t>		         </a:t>
            </a:r>
            <a:r>
              <a:rPr lang="de-DE" altLang="en-AU" dirty="0">
                <a:solidFill>
                  <a:srgbClr val="1E64C8"/>
                </a:solidFill>
                <a:latin typeface="Calibri" panose="020F0502020204030204" pitchFamily="34" charset="0"/>
              </a:rPr>
              <a:t>            </a:t>
            </a:r>
            <a:r>
              <a:rPr lang="en-AU" dirty="0">
                <a:solidFill>
                  <a:srgbClr val="1E64C8"/>
                </a:solidFill>
                <a:latin typeface="Calibri-Bold"/>
              </a:rPr>
              <a:t>Surface sensitivity </a:t>
            </a:r>
          </a:p>
          <a:p>
            <a:r>
              <a:rPr lang="en-AU" dirty="0">
                <a:latin typeface="Calibri-Bold"/>
              </a:rPr>
              <a:t>Total external reflection: </a:t>
            </a:r>
            <a:r>
              <a:rPr lang="en-AU" dirty="0">
                <a:solidFill>
                  <a:srgbClr val="1E64C8"/>
                </a:solidFill>
                <a:latin typeface="Calibri-Bold"/>
              </a:rPr>
              <a:t>X-ray depth control</a:t>
            </a:r>
          </a:p>
          <a:p>
            <a:r>
              <a:rPr lang="en-AU" dirty="0">
                <a:solidFill>
                  <a:srgbClr val="1E64C8"/>
                </a:solidFill>
                <a:latin typeface="Calibri-Bold"/>
              </a:rPr>
              <a:t>	                     </a:t>
            </a:r>
            <a:r>
              <a:rPr lang="en-AU" dirty="0">
                <a:solidFill>
                  <a:srgbClr val="FF0000"/>
                </a:solidFill>
                <a:latin typeface="Calibri-Bold"/>
              </a:rPr>
              <a:t>Signal enhancement!</a:t>
            </a:r>
            <a:endParaRPr lang="en-AU" dirty="0">
              <a:solidFill>
                <a:srgbClr val="FF0000"/>
              </a:solidFill>
            </a:endParaRPr>
          </a:p>
        </p:txBody>
      </p:sp>
      <p:sp>
        <p:nvSpPr>
          <p:cNvPr id="7" name="TextBox 6">
            <a:extLst>
              <a:ext uri="{FF2B5EF4-FFF2-40B4-BE49-F238E27FC236}">
                <a16:creationId xmlns:a16="http://schemas.microsoft.com/office/drawing/2014/main" id="{BEB932A3-C6D8-3240-139A-2057A71FAD3D}"/>
              </a:ext>
            </a:extLst>
          </p:cNvPr>
          <p:cNvSpPr txBox="1"/>
          <p:nvPr/>
        </p:nvSpPr>
        <p:spPr>
          <a:xfrm>
            <a:off x="6967959" y="6400800"/>
            <a:ext cx="914400" cy="914400"/>
          </a:xfrm>
          <a:prstGeom prst="rect">
            <a:avLst/>
          </a:prstGeom>
        </p:spPr>
        <p:txBody>
          <a:bodyPr vert="horz" wrap="none" lIns="91440" tIns="45720" rIns="91440" bIns="45720" rtlCol="0" anchor="t">
            <a:noAutofit/>
          </a:bodyPr>
          <a:lstStyle/>
          <a:p>
            <a:r>
              <a:rPr lang="en-ES" dirty="0">
                <a:latin typeface="Arial" panose="020B0604020202020204" pitchFamily="34" charset="0"/>
                <a:cs typeface="Arial" panose="020B0604020202020204" pitchFamily="34" charset="0"/>
              </a:rPr>
              <a:t>See talk in the afternoon by Juan Velasco</a:t>
            </a:r>
          </a:p>
        </p:txBody>
      </p:sp>
      <p:pic>
        <p:nvPicPr>
          <p:cNvPr id="9" name="Picture 8">
            <a:extLst>
              <a:ext uri="{FF2B5EF4-FFF2-40B4-BE49-F238E27FC236}">
                <a16:creationId xmlns:a16="http://schemas.microsoft.com/office/drawing/2014/main" id="{BA5EA96B-10BF-F3A6-D9A0-239D596310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04" y="1545468"/>
            <a:ext cx="4652138" cy="3285304"/>
          </a:xfrm>
          <a:prstGeom prst="rect">
            <a:avLst/>
          </a:prstGeom>
        </p:spPr>
      </p:pic>
      <p:sp>
        <p:nvSpPr>
          <p:cNvPr id="10" name="Text Box 25">
            <a:extLst>
              <a:ext uri="{FF2B5EF4-FFF2-40B4-BE49-F238E27FC236}">
                <a16:creationId xmlns:a16="http://schemas.microsoft.com/office/drawing/2014/main" id="{30BDCC46-E2C4-2A6F-B1FD-AD62C50E8CDE}"/>
              </a:ext>
            </a:extLst>
          </p:cNvPr>
          <p:cNvSpPr txBox="1"/>
          <p:nvPr/>
        </p:nvSpPr>
        <p:spPr>
          <a:xfrm>
            <a:off x="166926" y="4502289"/>
            <a:ext cx="3895789" cy="2215991"/>
          </a:xfrm>
          <a:prstGeom prst="rect">
            <a:avLst/>
          </a:prstGeom>
          <a:noFill/>
        </p:spPr>
        <p:txBody>
          <a:bodyPr wrap="square" rtlCol="0">
            <a:spAutoFit/>
          </a:bodyPr>
          <a:lstStyle/>
          <a:p>
            <a:pPr algn="just"/>
            <a:r>
              <a:rPr lang="en-US" altLang="en-US" sz="2400" b="1" dirty="0">
                <a:latin typeface="Calibri" panose="020F0502020204030204" pitchFamily="34" charset="0"/>
              </a:rPr>
              <a:t>3Sbar, A beamline optimized for ALBA II:</a:t>
            </a:r>
          </a:p>
          <a:p>
            <a:r>
              <a:rPr lang="en-US" altLang="en-US" dirty="0">
                <a:solidFill>
                  <a:srgbClr val="1E18F4"/>
                </a:solidFill>
                <a:latin typeface="Calibri" panose="020F0502020204030204" pitchFamily="34" charset="0"/>
              </a:rPr>
              <a:t>Small</a:t>
            </a:r>
            <a:r>
              <a:rPr lang="en-US" altLang="en-US" dirty="0">
                <a:latin typeface="Calibri" panose="020F0502020204030204" pitchFamily="34" charset="0"/>
              </a:rPr>
              <a:t> beam (</a:t>
            </a:r>
            <a:r>
              <a:rPr lang="en-US" altLang="en-US" baseline="-1000" dirty="0">
                <a:latin typeface="Calibri" panose="020F0502020204030204" pitchFamily="34" charset="0"/>
              </a:rPr>
              <a:t>~</a:t>
            </a:r>
            <a:r>
              <a:rPr lang="en-US" altLang="en-US" dirty="0">
                <a:latin typeface="Calibri" panose="020F0502020204030204" pitchFamily="34" charset="0"/>
              </a:rPr>
              <a:t>1µm x </a:t>
            </a:r>
            <a:r>
              <a:rPr lang="en-US" altLang="en-US" baseline="-1000" dirty="0">
                <a:latin typeface="Calibri" panose="020F0502020204030204" pitchFamily="34" charset="0"/>
              </a:rPr>
              <a:t>~</a:t>
            </a:r>
            <a:r>
              <a:rPr lang="en-US" altLang="en-US" dirty="0">
                <a:latin typeface="Calibri" panose="020F0502020204030204" pitchFamily="34" charset="0"/>
              </a:rPr>
              <a:t>1µm) with nearly spherical beam size allows horizontal scattering geometry with short </a:t>
            </a:r>
            <a:r>
              <a:rPr lang="en-US" altLang="en-US" dirty="0">
                <a:solidFill>
                  <a:srgbClr val="1E18F4"/>
                </a:solidFill>
                <a:latin typeface="Calibri" panose="020F0502020204030204" pitchFamily="34" charset="0"/>
              </a:rPr>
              <a:t>nozzle to sample distances of </a:t>
            </a:r>
            <a:r>
              <a:rPr lang="en-US" altLang="en-US" baseline="-1000" dirty="0">
                <a:solidFill>
                  <a:srgbClr val="1E18F4"/>
                </a:solidFill>
                <a:latin typeface="Calibri" panose="020F0502020204030204" pitchFamily="34" charset="0"/>
              </a:rPr>
              <a:t>~ </a:t>
            </a:r>
            <a:r>
              <a:rPr lang="en-US" altLang="en-US" dirty="0">
                <a:solidFill>
                  <a:srgbClr val="1E18F4"/>
                </a:solidFill>
                <a:latin typeface="Calibri" panose="020F0502020204030204" pitchFamily="34" charset="0"/>
              </a:rPr>
              <a:t>30 µm (=high pressure)</a:t>
            </a:r>
            <a:r>
              <a:rPr lang="en-US" altLang="en-US" dirty="0">
                <a:latin typeface="Calibri" panose="020F0502020204030204" pitchFamily="34" charset="0"/>
              </a:rPr>
              <a:t>.</a:t>
            </a:r>
          </a:p>
        </p:txBody>
      </p:sp>
      <p:graphicFrame>
        <p:nvGraphicFramePr>
          <p:cNvPr id="11" name="Table 5">
            <a:extLst>
              <a:ext uri="{FF2B5EF4-FFF2-40B4-BE49-F238E27FC236}">
                <a16:creationId xmlns:a16="http://schemas.microsoft.com/office/drawing/2014/main" id="{9E7E1303-8E0C-64B0-D1CB-7FA7F38B8C66}"/>
              </a:ext>
            </a:extLst>
          </p:cNvPr>
          <p:cNvGraphicFramePr>
            <a:graphicFrameLocks noGrp="1"/>
          </p:cNvGraphicFramePr>
          <p:nvPr>
            <p:extLst>
              <p:ext uri="{D42A27DB-BD31-4B8C-83A1-F6EECF244321}">
                <p14:modId xmlns:p14="http://schemas.microsoft.com/office/powerpoint/2010/main" val="3147913558"/>
              </p:ext>
            </p:extLst>
          </p:nvPr>
        </p:nvGraphicFramePr>
        <p:xfrm>
          <a:off x="7873377" y="2265902"/>
          <a:ext cx="4276601" cy="2194560"/>
        </p:xfrm>
        <a:graphic>
          <a:graphicData uri="http://schemas.openxmlformats.org/drawingml/2006/table">
            <a:tbl>
              <a:tblPr firstRow="1" firstCol="1" bandRow="1">
                <a:tableStyleId>{5C22544A-7EE6-4342-B048-85BDC9FD1C3A}</a:tableStyleId>
              </a:tblPr>
              <a:tblGrid>
                <a:gridCol w="1791484">
                  <a:extLst>
                    <a:ext uri="{9D8B030D-6E8A-4147-A177-3AD203B41FA5}">
                      <a16:colId xmlns:a16="http://schemas.microsoft.com/office/drawing/2014/main" val="20000"/>
                    </a:ext>
                  </a:extLst>
                </a:gridCol>
                <a:gridCol w="2485117">
                  <a:extLst>
                    <a:ext uri="{9D8B030D-6E8A-4147-A177-3AD203B41FA5}">
                      <a16:colId xmlns:a16="http://schemas.microsoft.com/office/drawing/2014/main" val="20001"/>
                    </a:ext>
                  </a:extLst>
                </a:gridCol>
              </a:tblGrid>
              <a:tr h="0">
                <a:tc>
                  <a:txBody>
                    <a:bodyPr/>
                    <a:lstStyle/>
                    <a:p>
                      <a:pPr>
                        <a:spcBef>
                          <a:spcPts val="300"/>
                        </a:spcBef>
                        <a:spcAft>
                          <a:spcPts val="300"/>
                        </a:spcAft>
                      </a:pPr>
                      <a:r>
                        <a:rPr lang="en-US" sz="1600">
                          <a:effectLst/>
                        </a:rPr>
                        <a:t>Parameter</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Bef>
                          <a:spcPts val="300"/>
                        </a:spcBef>
                        <a:spcAft>
                          <a:spcPts val="300"/>
                        </a:spcAft>
                      </a:pPr>
                      <a:r>
                        <a:rPr lang="en-US" sz="1600">
                          <a:effectLst/>
                        </a:rPr>
                        <a:t>Value</a:t>
                      </a:r>
                      <a:endParaRPr lang="en-US" sz="16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243840">
                <a:tc>
                  <a:txBody>
                    <a:bodyPr/>
                    <a:lstStyle/>
                    <a:p>
                      <a:pPr>
                        <a:spcBef>
                          <a:spcPts val="300"/>
                        </a:spcBef>
                        <a:spcAft>
                          <a:spcPts val="300"/>
                        </a:spcAft>
                      </a:pPr>
                      <a:r>
                        <a:rPr lang="en-US" sz="1600">
                          <a:effectLst/>
                        </a:rPr>
                        <a:t>Flux at 5 keV</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Bef>
                          <a:spcPts val="300"/>
                        </a:spcBef>
                        <a:spcAft>
                          <a:spcPts val="300"/>
                        </a:spcAft>
                      </a:pPr>
                      <a:r>
                        <a:rPr lang="en-US" sz="1600" dirty="0">
                          <a:effectLst/>
                        </a:rPr>
                        <a:t>1.76x10</a:t>
                      </a:r>
                      <a:r>
                        <a:rPr lang="en-US" sz="1600" baseline="30000" dirty="0">
                          <a:effectLst/>
                        </a:rPr>
                        <a:t>13</a:t>
                      </a:r>
                      <a:r>
                        <a:rPr lang="en-US" sz="1600" dirty="0">
                          <a:effectLst/>
                        </a:rPr>
                        <a:t> </a:t>
                      </a:r>
                      <a:r>
                        <a:rPr lang="en-US" sz="1600" dirty="0" err="1">
                          <a:effectLst/>
                        </a:rPr>
                        <a:t>ph</a:t>
                      </a:r>
                      <a:r>
                        <a:rPr lang="en-US" sz="1600" dirty="0">
                          <a:effectLst/>
                        </a:rPr>
                        <a:t>/s </a:t>
                      </a:r>
                      <a:endParaRPr lang="en-US" sz="16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0">
                <a:tc>
                  <a:txBody>
                    <a:bodyPr/>
                    <a:lstStyle/>
                    <a:p>
                      <a:pPr>
                        <a:spcBef>
                          <a:spcPts val="300"/>
                        </a:spcBef>
                        <a:spcAft>
                          <a:spcPts val="300"/>
                        </a:spcAft>
                      </a:pPr>
                      <a:r>
                        <a:rPr lang="en-US" sz="1600">
                          <a:effectLst/>
                        </a:rPr>
                        <a:t>Resolution at 5 keV</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Bef>
                          <a:spcPts val="300"/>
                        </a:spcBef>
                        <a:spcAft>
                          <a:spcPts val="300"/>
                        </a:spcAft>
                      </a:pPr>
                      <a:r>
                        <a:rPr lang="en-US" sz="1600">
                          <a:effectLst/>
                        </a:rPr>
                        <a:t>128 meV</a:t>
                      </a:r>
                      <a:endParaRPr lang="en-US" sz="16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0">
                <a:tc>
                  <a:txBody>
                    <a:bodyPr/>
                    <a:lstStyle/>
                    <a:p>
                      <a:pPr>
                        <a:spcBef>
                          <a:spcPts val="300"/>
                        </a:spcBef>
                        <a:spcAft>
                          <a:spcPts val="300"/>
                        </a:spcAft>
                      </a:pPr>
                      <a:r>
                        <a:rPr lang="en-US" sz="1600">
                          <a:effectLst/>
                        </a:rPr>
                        <a:t>Spectral Flux at 5 keV</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Bef>
                          <a:spcPts val="300"/>
                        </a:spcBef>
                        <a:spcAft>
                          <a:spcPts val="300"/>
                        </a:spcAft>
                      </a:pPr>
                      <a:r>
                        <a:rPr lang="en-US" sz="1600">
                          <a:effectLst/>
                        </a:rPr>
                        <a:t>6.91 x10</a:t>
                      </a:r>
                      <a:r>
                        <a:rPr lang="en-US" sz="1600" baseline="30000">
                          <a:effectLst/>
                        </a:rPr>
                        <a:t>14</a:t>
                      </a:r>
                      <a:r>
                        <a:rPr lang="en-US" sz="1600">
                          <a:effectLst/>
                        </a:rPr>
                        <a:t> ph/s@0.1%BW</a:t>
                      </a:r>
                      <a:endParaRPr lang="en-US" sz="16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0">
                <a:tc>
                  <a:txBody>
                    <a:bodyPr/>
                    <a:lstStyle/>
                    <a:p>
                      <a:pPr>
                        <a:spcBef>
                          <a:spcPts val="300"/>
                        </a:spcBef>
                        <a:spcAft>
                          <a:spcPts val="300"/>
                        </a:spcAft>
                      </a:pPr>
                      <a:r>
                        <a:rPr lang="en-US" sz="1600" dirty="0">
                          <a:effectLst/>
                        </a:rPr>
                        <a:t>Spot size on sample</a:t>
                      </a:r>
                      <a:endParaRPr lang="en-US" sz="1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Bef>
                          <a:spcPts val="300"/>
                        </a:spcBef>
                        <a:spcAft>
                          <a:spcPts val="300"/>
                        </a:spcAft>
                      </a:pPr>
                      <a:r>
                        <a:rPr lang="en-US" sz="1600" dirty="0">
                          <a:effectLst/>
                        </a:rPr>
                        <a:t>1.27 x 3.66 µm</a:t>
                      </a:r>
                      <a:r>
                        <a:rPr lang="en-US" sz="1600" baseline="30000" dirty="0">
                          <a:effectLst/>
                        </a:rPr>
                        <a:t>2</a:t>
                      </a:r>
                      <a:r>
                        <a:rPr lang="en-US" sz="1600" dirty="0">
                          <a:effectLst/>
                        </a:rPr>
                        <a:t> FWHM</a:t>
                      </a:r>
                      <a:endParaRPr lang="en-US" sz="16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0">
                <a:tc>
                  <a:txBody>
                    <a:bodyPr/>
                    <a:lstStyle/>
                    <a:p>
                      <a:pPr>
                        <a:spcBef>
                          <a:spcPts val="300"/>
                        </a:spcBef>
                        <a:spcAft>
                          <a:spcPts val="300"/>
                        </a:spcAft>
                      </a:pPr>
                      <a:r>
                        <a:rPr lang="en-US" sz="1600">
                          <a:effectLst/>
                        </a:rPr>
                        <a:t>Divergence on Sample</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Bef>
                          <a:spcPts val="300"/>
                        </a:spcBef>
                        <a:spcAft>
                          <a:spcPts val="300"/>
                        </a:spcAft>
                      </a:pPr>
                      <a:r>
                        <a:rPr lang="en-US" sz="1600" dirty="0">
                          <a:effectLst/>
                        </a:rPr>
                        <a:t>0.76 x 0.30 mrad</a:t>
                      </a:r>
                      <a:r>
                        <a:rPr lang="en-US" sz="1600" baseline="30000" dirty="0">
                          <a:effectLst/>
                        </a:rPr>
                        <a:t>2</a:t>
                      </a:r>
                      <a:r>
                        <a:rPr lang="en-US" sz="1600" dirty="0">
                          <a:effectLst/>
                        </a:rPr>
                        <a:t> FWHM</a:t>
                      </a:r>
                      <a:endParaRPr lang="en-US" sz="16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49659430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07576" y="2314060"/>
            <a:ext cx="9427028" cy="1325563"/>
          </a:xfrm>
        </p:spPr>
        <p:txBody>
          <a:bodyPr/>
          <a:lstStyle/>
          <a:p>
            <a:r>
              <a:rPr lang="en-US" dirty="0"/>
              <a:t>Collaborations</a:t>
            </a:r>
          </a:p>
        </p:txBody>
      </p:sp>
      <p:sp>
        <p:nvSpPr>
          <p:cNvPr id="7" name="Slide Number Placeholder 6"/>
          <p:cNvSpPr>
            <a:spLocks noGrp="1"/>
          </p:cNvSpPr>
          <p:nvPr>
            <p:ph type="sldNum" sz="quarter" idx="12"/>
          </p:nvPr>
        </p:nvSpPr>
        <p:spPr/>
        <p:txBody>
          <a:bodyPr/>
          <a:lstStyle/>
          <a:p>
            <a:fld id="{59A3C1E9-1E17-4B2D-975E-2F80F7CB45F8}" type="slidenum">
              <a:rPr lang="es-ES" smtClean="0"/>
              <a:t>35</a:t>
            </a:fld>
            <a:endParaRPr lang="es-ES"/>
          </a:p>
        </p:txBody>
      </p:sp>
      <p:sp>
        <p:nvSpPr>
          <p:cNvPr id="2" name="Date Placeholder 3">
            <a:extLst>
              <a:ext uri="{FF2B5EF4-FFF2-40B4-BE49-F238E27FC236}">
                <a16:creationId xmlns:a16="http://schemas.microsoft.com/office/drawing/2014/main" id="{746A7452-451A-AF8B-1CAC-2BB7411F8415}"/>
              </a:ext>
            </a:extLst>
          </p:cNvPr>
          <p:cNvSpPr>
            <a:spLocks noGrp="1"/>
          </p:cNvSpPr>
          <p:nvPr>
            <p:ph type="dt" sz="half" idx="10"/>
          </p:nvPr>
        </p:nvSpPr>
        <p:spPr>
          <a:xfrm>
            <a:off x="23831" y="6492875"/>
            <a:ext cx="4955189" cy="365125"/>
          </a:xfrm>
        </p:spPr>
        <p:txBody>
          <a:bodyPr/>
          <a:lstStyle/>
          <a:p>
            <a:r>
              <a:rPr lang="es-ES" sz="1067" dirty="0"/>
              <a:t>07/9/22  AUSE meeting – ALBA </a:t>
            </a:r>
            <a:r>
              <a:rPr lang="es-ES" sz="1067" dirty="0" err="1"/>
              <a:t>Present</a:t>
            </a:r>
            <a:r>
              <a:rPr lang="es-ES" sz="1067" dirty="0"/>
              <a:t> and </a:t>
            </a:r>
            <a:r>
              <a:rPr lang="es-ES" sz="1067" dirty="0" err="1"/>
              <a:t>Perspectives</a:t>
            </a:r>
            <a:r>
              <a:rPr lang="es-ES" sz="1067" dirty="0"/>
              <a:t> – K. </a:t>
            </a:r>
            <a:r>
              <a:rPr lang="es-ES" sz="1067" dirty="0" err="1"/>
              <a:t>Attenkofert</a:t>
            </a:r>
            <a:endParaRPr lang="es-ES" sz="1067" dirty="0"/>
          </a:p>
        </p:txBody>
      </p:sp>
    </p:spTree>
    <p:extLst>
      <p:ext uri="{BB962C8B-B14F-4D97-AF65-F5344CB8AC3E}">
        <p14:creationId xmlns:p14="http://schemas.microsoft.com/office/powerpoint/2010/main" val="16335777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16"/>
          <p:cNvSpPr txBox="1"/>
          <p:nvPr/>
        </p:nvSpPr>
        <p:spPr>
          <a:xfrm>
            <a:off x="570963" y="1344925"/>
            <a:ext cx="10765228" cy="5309146"/>
          </a:xfrm>
          <a:prstGeom prst="rect">
            <a:avLst/>
          </a:prstGeom>
          <a:solidFill>
            <a:srgbClr val="020E56">
              <a:alpha val="45882"/>
            </a:srgbClr>
          </a:solidFill>
        </p:spPr>
        <p:txBody>
          <a:bodyPr wrap="square" rtlCol="0">
            <a:spAutoFit/>
          </a:bodyPr>
          <a:lstStyle/>
          <a:p>
            <a:pPr marL="285750" indent="-285750">
              <a:spcAft>
                <a:spcPts val="600"/>
              </a:spcAft>
              <a:buFont typeface="Arial" panose="020B0604020202020204" pitchFamily="34" charset="0"/>
              <a:buChar char="•"/>
            </a:pPr>
            <a:r>
              <a:rPr lang="de-DE" sz="2400" dirty="0">
                <a:solidFill>
                  <a:schemeClr val="bg1"/>
                </a:solidFill>
              </a:rPr>
              <a:t>boosting </a:t>
            </a:r>
            <a:r>
              <a:rPr lang="de-DE" sz="2400" b="1" dirty="0">
                <a:solidFill>
                  <a:schemeClr val="bg1"/>
                </a:solidFill>
              </a:rPr>
              <a:t>science and innovation </a:t>
            </a:r>
            <a:r>
              <a:rPr lang="de-DE" sz="2400" dirty="0">
                <a:solidFill>
                  <a:schemeClr val="bg1"/>
                </a:solidFill>
              </a:rPr>
              <a:t>in Europe</a:t>
            </a:r>
          </a:p>
          <a:p>
            <a:pPr marL="285750" indent="-285750">
              <a:spcAft>
                <a:spcPts val="600"/>
              </a:spcAft>
              <a:buFont typeface="Arial" panose="020B0604020202020204" pitchFamily="34" charset="0"/>
              <a:buChar char="•"/>
            </a:pPr>
            <a:r>
              <a:rPr lang="de-DE" sz="2400" dirty="0" err="1">
                <a:solidFill>
                  <a:schemeClr val="bg1"/>
                </a:solidFill>
              </a:rPr>
              <a:t>devising</a:t>
            </a:r>
            <a:r>
              <a:rPr lang="de-DE" sz="2400" dirty="0">
                <a:solidFill>
                  <a:schemeClr val="bg1"/>
                </a:solidFill>
              </a:rPr>
              <a:t> </a:t>
            </a:r>
            <a:r>
              <a:rPr lang="de-DE" sz="2400" b="1" dirty="0">
                <a:solidFill>
                  <a:schemeClr val="bg1"/>
                </a:solidFill>
              </a:rPr>
              <a:t>robust </a:t>
            </a:r>
            <a:r>
              <a:rPr lang="de-DE" sz="2400" b="1" dirty="0" err="1">
                <a:solidFill>
                  <a:schemeClr val="bg1"/>
                </a:solidFill>
              </a:rPr>
              <a:t>roadmaps</a:t>
            </a:r>
            <a:r>
              <a:rPr lang="de-DE" sz="2400" b="1" dirty="0">
                <a:solidFill>
                  <a:schemeClr val="bg1"/>
                </a:solidFill>
              </a:rPr>
              <a:t> </a:t>
            </a:r>
            <a:r>
              <a:rPr lang="de-DE" sz="2400" dirty="0" err="1">
                <a:solidFill>
                  <a:schemeClr val="bg1"/>
                </a:solidFill>
              </a:rPr>
              <a:t>for</a:t>
            </a:r>
            <a:r>
              <a:rPr lang="de-DE" sz="2400" dirty="0">
                <a:solidFill>
                  <a:schemeClr val="bg1"/>
                </a:solidFill>
              </a:rPr>
              <a:t> </a:t>
            </a:r>
            <a:r>
              <a:rPr lang="de-DE" sz="2400" dirty="0" err="1">
                <a:solidFill>
                  <a:schemeClr val="bg1"/>
                </a:solidFill>
              </a:rPr>
              <a:t>the</a:t>
            </a:r>
            <a:r>
              <a:rPr lang="de-DE" sz="2400" dirty="0">
                <a:solidFill>
                  <a:schemeClr val="bg1"/>
                </a:solidFill>
              </a:rPr>
              <a:t> </a:t>
            </a:r>
            <a:r>
              <a:rPr lang="de-DE" sz="2400" dirty="0" err="1">
                <a:solidFill>
                  <a:schemeClr val="bg1"/>
                </a:solidFill>
              </a:rPr>
              <a:t>further</a:t>
            </a:r>
            <a:r>
              <a:rPr lang="de-DE" sz="2400" dirty="0">
                <a:solidFill>
                  <a:schemeClr val="bg1"/>
                </a:solidFill>
              </a:rPr>
              <a:t> </a:t>
            </a:r>
            <a:r>
              <a:rPr lang="de-DE" sz="2400" dirty="0" err="1">
                <a:solidFill>
                  <a:schemeClr val="bg1"/>
                </a:solidFill>
              </a:rPr>
              <a:t>development</a:t>
            </a:r>
            <a:r>
              <a:rPr lang="de-DE" sz="2400" dirty="0">
                <a:solidFill>
                  <a:schemeClr val="bg1"/>
                </a:solidFill>
              </a:rPr>
              <a:t> </a:t>
            </a:r>
            <a:r>
              <a:rPr lang="de-DE" sz="2400" dirty="0" err="1">
                <a:solidFill>
                  <a:schemeClr val="bg1"/>
                </a:solidFill>
              </a:rPr>
              <a:t>of</a:t>
            </a:r>
            <a:r>
              <a:rPr lang="de-DE" sz="2400" dirty="0">
                <a:solidFill>
                  <a:schemeClr val="bg1"/>
                </a:solidFill>
              </a:rPr>
              <a:t> European RIS</a:t>
            </a:r>
          </a:p>
          <a:p>
            <a:pPr marL="285750" indent="-285750">
              <a:spcAft>
                <a:spcPts val="600"/>
              </a:spcAft>
              <a:buFont typeface="Arial" panose="020B0604020202020204" pitchFamily="34" charset="0"/>
              <a:buChar char="•"/>
            </a:pPr>
            <a:r>
              <a:rPr lang="de-DE" sz="2400" dirty="0" err="1">
                <a:solidFill>
                  <a:schemeClr val="bg1"/>
                </a:solidFill>
              </a:rPr>
              <a:t>offering</a:t>
            </a:r>
            <a:r>
              <a:rPr lang="de-DE" sz="2400" dirty="0">
                <a:solidFill>
                  <a:schemeClr val="bg1"/>
                </a:solidFill>
              </a:rPr>
              <a:t> </a:t>
            </a:r>
            <a:r>
              <a:rPr lang="de-DE" sz="2400" b="1" dirty="0" err="1">
                <a:solidFill>
                  <a:schemeClr val="bg1"/>
                </a:solidFill>
              </a:rPr>
              <a:t>one</a:t>
            </a:r>
            <a:r>
              <a:rPr lang="de-DE" sz="2400" b="1" dirty="0">
                <a:solidFill>
                  <a:schemeClr val="bg1"/>
                </a:solidFill>
              </a:rPr>
              <a:t> </a:t>
            </a:r>
            <a:r>
              <a:rPr lang="de-DE" sz="2400" b="1" dirty="0" err="1">
                <a:solidFill>
                  <a:schemeClr val="bg1"/>
                </a:solidFill>
              </a:rPr>
              <a:t>voice</a:t>
            </a:r>
            <a:r>
              <a:rPr lang="de-DE" sz="2400" b="1" dirty="0">
                <a:solidFill>
                  <a:schemeClr val="bg1"/>
                </a:solidFill>
              </a:rPr>
              <a:t> </a:t>
            </a:r>
            <a:r>
              <a:rPr lang="de-DE" sz="2400" b="1" dirty="0" err="1">
                <a:solidFill>
                  <a:schemeClr val="bg1"/>
                </a:solidFill>
              </a:rPr>
              <a:t>for</a:t>
            </a:r>
            <a:r>
              <a:rPr lang="de-DE" sz="2400" b="1" dirty="0">
                <a:solidFill>
                  <a:schemeClr val="bg1"/>
                </a:solidFill>
              </a:rPr>
              <a:t> </a:t>
            </a:r>
            <a:r>
              <a:rPr lang="de-DE" sz="2400" b="1" dirty="0" err="1">
                <a:solidFill>
                  <a:schemeClr val="bg1"/>
                </a:solidFill>
              </a:rPr>
              <a:t>advice</a:t>
            </a:r>
            <a:r>
              <a:rPr lang="de-DE" sz="2400" b="1" dirty="0">
                <a:solidFill>
                  <a:schemeClr val="bg1"/>
                </a:solidFill>
              </a:rPr>
              <a:t> </a:t>
            </a:r>
            <a:r>
              <a:rPr lang="de-DE" sz="2400" dirty="0" err="1">
                <a:solidFill>
                  <a:schemeClr val="bg1"/>
                </a:solidFill>
              </a:rPr>
              <a:t>to</a:t>
            </a:r>
            <a:r>
              <a:rPr lang="de-DE" sz="2400" dirty="0">
                <a:solidFill>
                  <a:schemeClr val="bg1"/>
                </a:solidFill>
              </a:rPr>
              <a:t> European </a:t>
            </a:r>
            <a:r>
              <a:rPr lang="de-DE" sz="2400" dirty="0" err="1">
                <a:solidFill>
                  <a:schemeClr val="bg1"/>
                </a:solidFill>
              </a:rPr>
              <a:t>and</a:t>
            </a:r>
            <a:r>
              <a:rPr lang="de-DE" sz="2400" dirty="0">
                <a:solidFill>
                  <a:schemeClr val="bg1"/>
                </a:solidFill>
              </a:rPr>
              <a:t> national </a:t>
            </a:r>
            <a:r>
              <a:rPr lang="de-DE" sz="2400" dirty="0" err="1">
                <a:solidFill>
                  <a:schemeClr val="bg1"/>
                </a:solidFill>
              </a:rPr>
              <a:t>decision</a:t>
            </a:r>
            <a:r>
              <a:rPr lang="de-DE" sz="2400" dirty="0">
                <a:solidFill>
                  <a:schemeClr val="bg1"/>
                </a:solidFill>
              </a:rPr>
              <a:t> </a:t>
            </a:r>
            <a:r>
              <a:rPr lang="de-DE" sz="2400" dirty="0" err="1">
                <a:solidFill>
                  <a:schemeClr val="bg1"/>
                </a:solidFill>
              </a:rPr>
              <a:t>makers</a:t>
            </a:r>
            <a:endParaRPr lang="de-DE" sz="2400" dirty="0">
              <a:solidFill>
                <a:schemeClr val="bg1"/>
              </a:solidFill>
            </a:endParaRPr>
          </a:p>
          <a:p>
            <a:pPr marL="285750" indent="-285750">
              <a:spcAft>
                <a:spcPts val="600"/>
              </a:spcAft>
              <a:buFont typeface="Arial" panose="020B0604020202020204" pitchFamily="34" charset="0"/>
              <a:buChar char="•"/>
            </a:pPr>
            <a:r>
              <a:rPr lang="de-DE" sz="2400" dirty="0" err="1">
                <a:solidFill>
                  <a:schemeClr val="bg1"/>
                </a:solidFill>
              </a:rPr>
              <a:t>enabling</a:t>
            </a:r>
            <a:r>
              <a:rPr lang="de-DE" sz="2400" dirty="0">
                <a:solidFill>
                  <a:schemeClr val="bg1"/>
                </a:solidFill>
              </a:rPr>
              <a:t> </a:t>
            </a:r>
            <a:r>
              <a:rPr lang="de-DE" sz="2400" b="1" dirty="0" err="1">
                <a:solidFill>
                  <a:schemeClr val="bg1"/>
                </a:solidFill>
              </a:rPr>
              <a:t>new</a:t>
            </a:r>
            <a:r>
              <a:rPr lang="de-DE" sz="2400" b="1" dirty="0">
                <a:solidFill>
                  <a:schemeClr val="bg1"/>
                </a:solidFill>
              </a:rPr>
              <a:t> </a:t>
            </a:r>
            <a:r>
              <a:rPr lang="de-DE" sz="2400" b="1" dirty="0" err="1">
                <a:solidFill>
                  <a:schemeClr val="bg1"/>
                </a:solidFill>
              </a:rPr>
              <a:t>ways</a:t>
            </a:r>
            <a:r>
              <a:rPr lang="de-DE" sz="2400" b="1" dirty="0">
                <a:solidFill>
                  <a:schemeClr val="bg1"/>
                </a:solidFill>
              </a:rPr>
              <a:t> </a:t>
            </a:r>
            <a:r>
              <a:rPr lang="de-DE" sz="2400" b="1" dirty="0" err="1">
                <a:solidFill>
                  <a:schemeClr val="bg1"/>
                </a:solidFill>
              </a:rPr>
              <a:t>of</a:t>
            </a:r>
            <a:r>
              <a:rPr lang="de-DE" sz="2400" b="1" dirty="0">
                <a:solidFill>
                  <a:schemeClr val="bg1"/>
                </a:solidFill>
              </a:rPr>
              <a:t> </a:t>
            </a:r>
            <a:r>
              <a:rPr lang="de-DE" sz="2400" b="1" dirty="0" err="1">
                <a:solidFill>
                  <a:schemeClr val="bg1"/>
                </a:solidFill>
              </a:rPr>
              <a:t>cooperation</a:t>
            </a:r>
            <a:r>
              <a:rPr lang="de-DE" sz="2400" b="1" dirty="0">
                <a:solidFill>
                  <a:schemeClr val="bg1"/>
                </a:solidFill>
              </a:rPr>
              <a:t> </a:t>
            </a:r>
            <a:r>
              <a:rPr lang="de-DE" sz="2400" dirty="0" err="1">
                <a:solidFill>
                  <a:schemeClr val="bg1"/>
                </a:solidFill>
              </a:rPr>
              <a:t>with</a:t>
            </a:r>
            <a:r>
              <a:rPr lang="de-DE" sz="2400" dirty="0">
                <a:solidFill>
                  <a:schemeClr val="bg1"/>
                </a:solidFill>
              </a:rPr>
              <a:t> </a:t>
            </a:r>
            <a:r>
              <a:rPr lang="de-DE" sz="2400" dirty="0" err="1">
                <a:solidFill>
                  <a:schemeClr val="bg1"/>
                </a:solidFill>
              </a:rPr>
              <a:t>industry</a:t>
            </a:r>
            <a:endParaRPr lang="de-DE" sz="2400" dirty="0">
              <a:solidFill>
                <a:schemeClr val="bg1"/>
              </a:solidFill>
            </a:endParaRPr>
          </a:p>
          <a:p>
            <a:pPr marL="285750" indent="-285750">
              <a:spcAft>
                <a:spcPts val="600"/>
              </a:spcAft>
              <a:buFont typeface="Arial" panose="020B0604020202020204" pitchFamily="34" charset="0"/>
              <a:buChar char="•"/>
            </a:pPr>
            <a:r>
              <a:rPr lang="de-DE" sz="2400" b="1" dirty="0" err="1">
                <a:solidFill>
                  <a:schemeClr val="bg1"/>
                </a:solidFill>
              </a:rPr>
              <a:t>sharing</a:t>
            </a:r>
            <a:r>
              <a:rPr lang="de-DE" sz="2400" b="1" dirty="0">
                <a:solidFill>
                  <a:schemeClr val="bg1"/>
                </a:solidFill>
              </a:rPr>
              <a:t> </a:t>
            </a:r>
            <a:r>
              <a:rPr lang="de-DE" sz="2400" b="1" dirty="0" err="1">
                <a:solidFill>
                  <a:schemeClr val="bg1"/>
                </a:solidFill>
              </a:rPr>
              <a:t>expertise</a:t>
            </a:r>
            <a:r>
              <a:rPr lang="de-DE" sz="2400" b="1" dirty="0">
                <a:solidFill>
                  <a:schemeClr val="bg1"/>
                </a:solidFill>
              </a:rPr>
              <a:t> </a:t>
            </a:r>
            <a:r>
              <a:rPr lang="de-DE" sz="2400" b="1" dirty="0" err="1">
                <a:solidFill>
                  <a:schemeClr val="bg1"/>
                </a:solidFill>
              </a:rPr>
              <a:t>and</a:t>
            </a:r>
            <a:r>
              <a:rPr lang="de-DE" sz="2400" b="1" dirty="0">
                <a:solidFill>
                  <a:schemeClr val="bg1"/>
                </a:solidFill>
              </a:rPr>
              <a:t> </a:t>
            </a:r>
            <a:r>
              <a:rPr lang="de-DE" sz="2400" b="1" dirty="0" err="1">
                <a:solidFill>
                  <a:schemeClr val="bg1"/>
                </a:solidFill>
              </a:rPr>
              <a:t>resources</a:t>
            </a:r>
            <a:r>
              <a:rPr lang="de-DE" sz="2400" b="1" dirty="0">
                <a:solidFill>
                  <a:schemeClr val="bg1"/>
                </a:solidFill>
              </a:rPr>
              <a:t> </a:t>
            </a:r>
            <a:r>
              <a:rPr lang="de-DE" sz="2400" dirty="0" err="1">
                <a:solidFill>
                  <a:schemeClr val="bg1"/>
                </a:solidFill>
              </a:rPr>
              <a:t>for</a:t>
            </a:r>
            <a:r>
              <a:rPr lang="de-DE" sz="2400" dirty="0">
                <a:solidFill>
                  <a:schemeClr val="bg1"/>
                </a:solidFill>
              </a:rPr>
              <a:t> </a:t>
            </a:r>
            <a:r>
              <a:rPr lang="de-DE" sz="2400" dirty="0" err="1">
                <a:solidFill>
                  <a:schemeClr val="bg1"/>
                </a:solidFill>
              </a:rPr>
              <a:t>technology</a:t>
            </a:r>
            <a:r>
              <a:rPr lang="de-DE" sz="2400" dirty="0">
                <a:solidFill>
                  <a:schemeClr val="bg1"/>
                </a:solidFill>
              </a:rPr>
              <a:t> </a:t>
            </a:r>
            <a:r>
              <a:rPr lang="de-DE" sz="2400" dirty="0" err="1">
                <a:solidFill>
                  <a:schemeClr val="bg1"/>
                </a:solidFill>
              </a:rPr>
              <a:t>developments</a:t>
            </a:r>
            <a:r>
              <a:rPr lang="de-DE" sz="2400" dirty="0">
                <a:solidFill>
                  <a:schemeClr val="bg1"/>
                </a:solidFill>
              </a:rPr>
              <a:t> (incl. EOSC)</a:t>
            </a:r>
          </a:p>
          <a:p>
            <a:pPr marL="285750" indent="-285750">
              <a:spcAft>
                <a:spcPts val="600"/>
              </a:spcAft>
              <a:buFont typeface="Arial" panose="020B0604020202020204" pitchFamily="34" charset="0"/>
              <a:buChar char="•"/>
            </a:pPr>
            <a:r>
              <a:rPr lang="de-DE" sz="2400" b="1" dirty="0" err="1">
                <a:solidFill>
                  <a:schemeClr val="bg1"/>
                </a:solidFill>
              </a:rPr>
              <a:t>integrating</a:t>
            </a:r>
            <a:r>
              <a:rPr lang="de-DE" sz="2400" b="1" dirty="0">
                <a:solidFill>
                  <a:schemeClr val="bg1"/>
                </a:solidFill>
              </a:rPr>
              <a:t> </a:t>
            </a:r>
            <a:r>
              <a:rPr lang="de-DE" sz="2400" b="1" dirty="0" err="1">
                <a:solidFill>
                  <a:schemeClr val="bg1"/>
                </a:solidFill>
              </a:rPr>
              <a:t>LPC´s</a:t>
            </a:r>
            <a:r>
              <a:rPr lang="de-DE" sz="2400" b="1" dirty="0">
                <a:solidFill>
                  <a:schemeClr val="bg1"/>
                </a:solidFill>
              </a:rPr>
              <a:t> </a:t>
            </a:r>
            <a:r>
              <a:rPr lang="de-DE" sz="2400" dirty="0">
                <a:solidFill>
                  <a:schemeClr val="bg1"/>
                </a:solidFill>
              </a:rPr>
              <a:t>in </a:t>
            </a:r>
            <a:r>
              <a:rPr lang="de-DE" sz="2400" dirty="0" err="1">
                <a:solidFill>
                  <a:schemeClr val="bg1"/>
                </a:solidFill>
              </a:rPr>
              <a:t>the</a:t>
            </a:r>
            <a:r>
              <a:rPr lang="de-DE" sz="2400" dirty="0">
                <a:solidFill>
                  <a:schemeClr val="bg1"/>
                </a:solidFill>
              </a:rPr>
              <a:t> </a:t>
            </a:r>
            <a:r>
              <a:rPr lang="de-DE" sz="2400" dirty="0" err="1">
                <a:solidFill>
                  <a:schemeClr val="bg1"/>
                </a:solidFill>
              </a:rPr>
              <a:t>development</a:t>
            </a:r>
            <a:r>
              <a:rPr lang="de-DE" sz="2400" dirty="0">
                <a:solidFill>
                  <a:schemeClr val="bg1"/>
                </a:solidFill>
              </a:rPr>
              <a:t> </a:t>
            </a:r>
            <a:r>
              <a:rPr lang="de-DE" sz="2400" dirty="0" err="1">
                <a:solidFill>
                  <a:schemeClr val="bg1"/>
                </a:solidFill>
              </a:rPr>
              <a:t>of</a:t>
            </a:r>
            <a:r>
              <a:rPr lang="de-DE" sz="2400" dirty="0">
                <a:solidFill>
                  <a:schemeClr val="bg1"/>
                </a:solidFill>
              </a:rPr>
              <a:t> </a:t>
            </a:r>
            <a:r>
              <a:rPr lang="de-DE" sz="2400" dirty="0" err="1">
                <a:solidFill>
                  <a:schemeClr val="bg1"/>
                </a:solidFill>
              </a:rPr>
              <a:t>state</a:t>
            </a:r>
            <a:r>
              <a:rPr lang="de-DE" sz="2400" dirty="0">
                <a:solidFill>
                  <a:schemeClr val="bg1"/>
                </a:solidFill>
              </a:rPr>
              <a:t>-</a:t>
            </a:r>
            <a:r>
              <a:rPr lang="de-DE" sz="2400" dirty="0" err="1">
                <a:solidFill>
                  <a:schemeClr val="bg1"/>
                </a:solidFill>
              </a:rPr>
              <a:t>of</a:t>
            </a:r>
            <a:r>
              <a:rPr lang="de-DE" sz="2400" dirty="0">
                <a:solidFill>
                  <a:schemeClr val="bg1"/>
                </a:solidFill>
              </a:rPr>
              <a:t>-</a:t>
            </a:r>
            <a:r>
              <a:rPr lang="de-DE" sz="2400" dirty="0" err="1">
                <a:solidFill>
                  <a:schemeClr val="bg1"/>
                </a:solidFill>
              </a:rPr>
              <a:t>the</a:t>
            </a:r>
            <a:r>
              <a:rPr lang="de-DE" sz="2400" dirty="0">
                <a:solidFill>
                  <a:schemeClr val="bg1"/>
                </a:solidFill>
              </a:rPr>
              <a:t>-art </a:t>
            </a:r>
            <a:r>
              <a:rPr lang="de-DE" sz="2400" dirty="0" err="1">
                <a:solidFill>
                  <a:schemeClr val="bg1"/>
                </a:solidFill>
              </a:rPr>
              <a:t>technologies</a:t>
            </a:r>
            <a:endParaRPr lang="de-DE" sz="2400" dirty="0">
              <a:solidFill>
                <a:schemeClr val="bg1"/>
              </a:solidFill>
            </a:endParaRPr>
          </a:p>
          <a:p>
            <a:pPr marL="285750" indent="-285750">
              <a:spcAft>
                <a:spcPts val="600"/>
              </a:spcAft>
              <a:buFont typeface="Arial" panose="020B0604020202020204" pitchFamily="34" charset="0"/>
              <a:buChar char="•"/>
            </a:pPr>
            <a:r>
              <a:rPr lang="de-DE" sz="2400" dirty="0" err="1">
                <a:solidFill>
                  <a:schemeClr val="bg1"/>
                </a:solidFill>
              </a:rPr>
              <a:t>offering</a:t>
            </a:r>
            <a:r>
              <a:rPr lang="de-DE" sz="2400" dirty="0">
                <a:solidFill>
                  <a:schemeClr val="bg1"/>
                </a:solidFill>
              </a:rPr>
              <a:t> a </a:t>
            </a:r>
            <a:r>
              <a:rPr lang="de-DE" sz="2400" dirty="0" err="1">
                <a:solidFill>
                  <a:schemeClr val="bg1"/>
                </a:solidFill>
              </a:rPr>
              <a:t>new</a:t>
            </a:r>
            <a:r>
              <a:rPr lang="de-DE" sz="2400" dirty="0">
                <a:solidFill>
                  <a:schemeClr val="bg1"/>
                </a:solidFill>
              </a:rPr>
              <a:t> </a:t>
            </a:r>
            <a:r>
              <a:rPr lang="de-DE" sz="2400" b="1" dirty="0" err="1">
                <a:solidFill>
                  <a:schemeClr val="bg1"/>
                </a:solidFill>
              </a:rPr>
              <a:t>platform</a:t>
            </a:r>
            <a:r>
              <a:rPr lang="de-DE" sz="2400" b="1" dirty="0">
                <a:solidFill>
                  <a:schemeClr val="bg1"/>
                </a:solidFill>
              </a:rPr>
              <a:t> </a:t>
            </a:r>
            <a:r>
              <a:rPr lang="de-DE" sz="2400" b="1" dirty="0" err="1">
                <a:solidFill>
                  <a:schemeClr val="bg1"/>
                </a:solidFill>
              </a:rPr>
              <a:t>for</a:t>
            </a:r>
            <a:r>
              <a:rPr lang="de-DE" sz="2400" b="1" dirty="0">
                <a:solidFill>
                  <a:schemeClr val="bg1"/>
                </a:solidFill>
              </a:rPr>
              <a:t> </a:t>
            </a:r>
            <a:r>
              <a:rPr lang="de-DE" sz="2400" b="1" dirty="0" err="1">
                <a:solidFill>
                  <a:schemeClr val="bg1"/>
                </a:solidFill>
              </a:rPr>
              <a:t>the</a:t>
            </a:r>
            <a:r>
              <a:rPr lang="de-DE" sz="2400" b="1" dirty="0">
                <a:solidFill>
                  <a:schemeClr val="bg1"/>
                </a:solidFill>
              </a:rPr>
              <a:t> </a:t>
            </a:r>
            <a:r>
              <a:rPr lang="de-DE" sz="2400" b="1" dirty="0" err="1">
                <a:solidFill>
                  <a:schemeClr val="bg1"/>
                </a:solidFill>
              </a:rPr>
              <a:t>education</a:t>
            </a:r>
            <a:r>
              <a:rPr lang="de-DE" sz="2400" b="1" dirty="0">
                <a:solidFill>
                  <a:schemeClr val="bg1"/>
                </a:solidFill>
              </a:rPr>
              <a:t> </a:t>
            </a:r>
            <a:r>
              <a:rPr lang="de-DE" sz="2400" dirty="0" err="1">
                <a:solidFill>
                  <a:schemeClr val="bg1"/>
                </a:solidFill>
              </a:rPr>
              <a:t>of</a:t>
            </a:r>
            <a:r>
              <a:rPr lang="de-DE" sz="2400" dirty="0">
                <a:solidFill>
                  <a:schemeClr val="bg1"/>
                </a:solidFill>
              </a:rPr>
              <a:t> </a:t>
            </a:r>
            <a:r>
              <a:rPr lang="de-DE" sz="2400" dirty="0" err="1">
                <a:solidFill>
                  <a:schemeClr val="bg1"/>
                </a:solidFill>
              </a:rPr>
              <a:t>the</a:t>
            </a:r>
            <a:r>
              <a:rPr lang="de-DE" sz="2400" dirty="0">
                <a:solidFill>
                  <a:schemeClr val="bg1"/>
                </a:solidFill>
              </a:rPr>
              <a:t> </a:t>
            </a:r>
            <a:r>
              <a:rPr lang="de-DE" sz="2400" dirty="0" err="1">
                <a:solidFill>
                  <a:schemeClr val="bg1"/>
                </a:solidFill>
              </a:rPr>
              <a:t>next</a:t>
            </a:r>
            <a:r>
              <a:rPr lang="de-DE" sz="2400" dirty="0">
                <a:solidFill>
                  <a:schemeClr val="bg1"/>
                </a:solidFill>
              </a:rPr>
              <a:t> </a:t>
            </a:r>
            <a:r>
              <a:rPr lang="de-DE" sz="2400" dirty="0" err="1">
                <a:solidFill>
                  <a:schemeClr val="bg1"/>
                </a:solidFill>
              </a:rPr>
              <a:t>generations</a:t>
            </a:r>
            <a:r>
              <a:rPr lang="de-DE" sz="2400" dirty="0">
                <a:solidFill>
                  <a:schemeClr val="bg1"/>
                </a:solidFill>
              </a:rPr>
              <a:t> </a:t>
            </a:r>
            <a:r>
              <a:rPr lang="de-DE" sz="2400" dirty="0" err="1">
                <a:solidFill>
                  <a:schemeClr val="bg1"/>
                </a:solidFill>
              </a:rPr>
              <a:t>of</a:t>
            </a:r>
            <a:r>
              <a:rPr lang="de-DE" sz="2400" dirty="0">
                <a:solidFill>
                  <a:schemeClr val="bg1"/>
                </a:solidFill>
              </a:rPr>
              <a:t> </a:t>
            </a:r>
            <a:r>
              <a:rPr lang="de-DE" sz="2400" dirty="0" err="1">
                <a:solidFill>
                  <a:schemeClr val="bg1"/>
                </a:solidFill>
              </a:rPr>
              <a:t>scientists</a:t>
            </a:r>
            <a:endParaRPr lang="de-DE" sz="2400" dirty="0">
              <a:solidFill>
                <a:schemeClr val="bg1"/>
              </a:solidFill>
            </a:endParaRPr>
          </a:p>
          <a:p>
            <a:pPr>
              <a:spcAft>
                <a:spcPts val="1200"/>
              </a:spcAft>
            </a:pPr>
            <a:r>
              <a:rPr lang="de-DE" sz="2400" dirty="0">
                <a:solidFill>
                  <a:schemeClr val="bg1"/>
                </a:solidFill>
              </a:rPr>
              <a:t>     </a:t>
            </a:r>
            <a:r>
              <a:rPr lang="de-DE" sz="2400" dirty="0" err="1">
                <a:solidFill>
                  <a:schemeClr val="bg1"/>
                </a:solidFill>
              </a:rPr>
              <a:t>and</a:t>
            </a:r>
            <a:r>
              <a:rPr lang="de-DE" sz="2400" dirty="0">
                <a:solidFill>
                  <a:schemeClr val="bg1"/>
                </a:solidFill>
              </a:rPr>
              <a:t> </a:t>
            </a:r>
            <a:r>
              <a:rPr lang="de-DE" sz="2400" dirty="0" err="1">
                <a:solidFill>
                  <a:schemeClr val="bg1"/>
                </a:solidFill>
              </a:rPr>
              <a:t>engineers</a:t>
            </a:r>
            <a:endParaRPr lang="de-DE" sz="2400" dirty="0">
              <a:solidFill>
                <a:schemeClr val="bg1"/>
              </a:solidFill>
            </a:endParaRPr>
          </a:p>
          <a:p>
            <a:pPr>
              <a:spcAft>
                <a:spcPts val="600"/>
              </a:spcAft>
            </a:pPr>
            <a:r>
              <a:rPr lang="de-DE" sz="2400" dirty="0">
                <a:solidFill>
                  <a:schemeClr val="bg1"/>
                </a:solidFill>
                <a:sym typeface="Wingdings" panose="05000000000000000000" pitchFamily="2" charset="2"/>
              </a:rPr>
              <a:t>  </a:t>
            </a:r>
            <a:r>
              <a:rPr lang="de-DE" sz="2800" b="1" dirty="0">
                <a:solidFill>
                  <a:schemeClr val="bg1"/>
                </a:solidFill>
                <a:sym typeface="Wingdings" panose="05000000000000000000" pitchFamily="2" charset="2"/>
              </a:rPr>
              <a:t>providing the instruments for developing new materials for </a:t>
            </a:r>
            <a:r>
              <a:rPr lang="en-US" sz="2800" b="1" dirty="0">
                <a:solidFill>
                  <a:schemeClr val="bg1"/>
                </a:solidFill>
              </a:rPr>
              <a:t>future climate-relevant technologies and advanced health control</a:t>
            </a:r>
            <a:endParaRPr lang="de-DE" sz="2800" b="1" dirty="0">
              <a:solidFill>
                <a:schemeClr val="bg1"/>
              </a:solidFill>
            </a:endParaRPr>
          </a:p>
          <a:p>
            <a:pPr marL="285750" indent="-285750">
              <a:spcAft>
                <a:spcPts val="600"/>
              </a:spcAft>
              <a:buFont typeface="Arial" panose="020B0604020202020204" pitchFamily="34" charset="0"/>
              <a:buChar char="•"/>
            </a:pPr>
            <a:endParaRPr lang="de-DE" dirty="0">
              <a:solidFill>
                <a:schemeClr val="bg1"/>
              </a:solidFill>
            </a:endParaRPr>
          </a:p>
          <a:p>
            <a:pPr marL="285750" indent="-285750">
              <a:spcAft>
                <a:spcPts val="600"/>
              </a:spcAft>
              <a:buFont typeface="Arial" panose="020B0604020202020204" pitchFamily="34" charset="0"/>
              <a:buChar char="•"/>
            </a:pPr>
            <a:endParaRPr lang="de-DE" dirty="0"/>
          </a:p>
        </p:txBody>
      </p:sp>
      <p:pic>
        <p:nvPicPr>
          <p:cNvPr id="5" name="Picture 4"/>
          <p:cNvPicPr>
            <a:picLocks noChangeAspect="1"/>
          </p:cNvPicPr>
          <p:nvPr/>
        </p:nvPicPr>
        <p:blipFill>
          <a:blip r:embed="rId2"/>
          <a:stretch>
            <a:fillRect/>
          </a:stretch>
        </p:blipFill>
        <p:spPr>
          <a:xfrm>
            <a:off x="55159" y="6246628"/>
            <a:ext cx="12048178" cy="563525"/>
          </a:xfrm>
          <a:prstGeom prst="rect">
            <a:avLst/>
          </a:prstGeom>
        </p:spPr>
      </p:pic>
    </p:spTree>
    <p:extLst>
      <p:ext uri="{BB962C8B-B14F-4D97-AF65-F5344CB8AC3E}">
        <p14:creationId xmlns:p14="http://schemas.microsoft.com/office/powerpoint/2010/main" val="2477543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619073" y="108871"/>
            <a:ext cx="4267322" cy="584775"/>
          </a:xfrm>
          <a:prstGeom prst="rect">
            <a:avLst/>
          </a:prstGeom>
          <a:noFill/>
          <a:ln>
            <a:noFill/>
          </a:ln>
        </p:spPr>
        <p:txBody>
          <a:bodyPr wrap="none" rtlCol="0">
            <a:spAutoFit/>
          </a:bodyPr>
          <a:lstStyle/>
          <a:p>
            <a:r>
              <a:rPr lang="en-US" sz="3200" b="1" dirty="0"/>
              <a:t>Collaboration overview:</a:t>
            </a:r>
          </a:p>
        </p:txBody>
      </p:sp>
      <p:sp>
        <p:nvSpPr>
          <p:cNvPr id="9" name="Date Placeholder 3">
            <a:extLst>
              <a:ext uri="{FF2B5EF4-FFF2-40B4-BE49-F238E27FC236}">
                <a16:creationId xmlns:a16="http://schemas.microsoft.com/office/drawing/2014/main" id="{981DD2D9-F3C1-8E13-7667-AE7696CF82C8}"/>
              </a:ext>
            </a:extLst>
          </p:cNvPr>
          <p:cNvSpPr txBox="1">
            <a:spLocks/>
          </p:cNvSpPr>
          <p:nvPr/>
        </p:nvSpPr>
        <p:spPr>
          <a:xfrm>
            <a:off x="23831" y="6492875"/>
            <a:ext cx="495518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67"/>
              <a:t>07/9/22  AUSE meeting – ALBA Present and Perspectives – K. Attenkofert</a:t>
            </a:r>
            <a:endParaRPr lang="es-ES" sz="1067" dirty="0"/>
          </a:p>
        </p:txBody>
      </p:sp>
      <p:sp>
        <p:nvSpPr>
          <p:cNvPr id="12" name="TextBox 11">
            <a:extLst>
              <a:ext uri="{FF2B5EF4-FFF2-40B4-BE49-F238E27FC236}">
                <a16:creationId xmlns:a16="http://schemas.microsoft.com/office/drawing/2014/main" id="{374A4FA3-4823-DD80-D806-19461C3D53BA}"/>
              </a:ext>
            </a:extLst>
          </p:cNvPr>
          <p:cNvSpPr txBox="1"/>
          <p:nvPr/>
        </p:nvSpPr>
        <p:spPr>
          <a:xfrm>
            <a:off x="1457740" y="1182231"/>
            <a:ext cx="9515060" cy="3293209"/>
          </a:xfrm>
          <a:prstGeom prst="rect">
            <a:avLst/>
          </a:prstGeom>
        </p:spPr>
        <p:txBody>
          <a:bodyPr vert="horz" wrap="square" lIns="91440" tIns="45720" rIns="91440" bIns="45720" rtlCol="0" anchor="t">
            <a:spAutoFit/>
          </a:bodyPr>
          <a:lstStyle/>
          <a:p>
            <a:r>
              <a:rPr lang="en-ES" sz="2800" dirty="0">
                <a:latin typeface="Arial" panose="020B0604020202020204" pitchFamily="34" charset="0"/>
                <a:cs typeface="Arial" panose="020B0604020202020204" pitchFamily="34" charset="0"/>
              </a:rPr>
              <a:t>Laboratory Infrastructure:</a:t>
            </a:r>
          </a:p>
          <a:p>
            <a:pPr marL="457200" indent="-457200">
              <a:buFont typeface="Arial" panose="020B0604020202020204" pitchFamily="34" charset="0"/>
              <a:buChar char="•"/>
            </a:pPr>
            <a:r>
              <a:rPr lang="en-ES" sz="2000" dirty="0">
                <a:latin typeface="Arial" panose="020B0604020202020204" pitchFamily="34" charset="0"/>
                <a:cs typeface="Arial" panose="020B0604020202020204" pitchFamily="34" charset="0"/>
              </a:rPr>
              <a:t>Dedicated battery lab – collaboration partner ICMAB/CSIC, ALBA</a:t>
            </a:r>
          </a:p>
          <a:p>
            <a:pPr marL="457200" indent="-457200">
              <a:buFont typeface="Arial" panose="020B0604020202020204" pitchFamily="34" charset="0"/>
              <a:buChar char="•"/>
            </a:pPr>
            <a:r>
              <a:rPr lang="en-ES" sz="2000" dirty="0">
                <a:latin typeface="Arial" panose="020B0604020202020204" pitchFamily="34" charset="0"/>
                <a:cs typeface="Arial" panose="020B0604020202020204" pitchFamily="34" charset="0"/>
              </a:rPr>
              <a:t>Enhanced operando conditions for catalysis lab – collaboration partner ITQ/CSIC , ALBA</a:t>
            </a:r>
          </a:p>
          <a:p>
            <a:pPr marL="457200" indent="-457200">
              <a:buFont typeface="Arial" panose="020B0604020202020204" pitchFamily="34" charset="0"/>
              <a:buChar char="•"/>
            </a:pPr>
            <a:r>
              <a:rPr lang="en-ES" sz="2000" dirty="0">
                <a:latin typeface="Arial" panose="020B0604020202020204" pitchFamily="34" charset="0"/>
                <a:cs typeface="Arial" panose="020B0604020202020204" pitchFamily="34" charset="0"/>
              </a:rPr>
              <a:t>Electron Microscopy Center (JEMCA) – collaboration partners: IBMB/CSIC, CRG, IRB, UAB, ICN2, ICMAB/CSIC, UAB, ALBA</a:t>
            </a:r>
          </a:p>
          <a:p>
            <a:pPr marL="457200" indent="-457200">
              <a:buFont typeface="Arial" panose="020B0604020202020204" pitchFamily="34" charset="0"/>
              <a:buChar char="•"/>
            </a:pPr>
            <a:r>
              <a:rPr lang="en-GB" sz="2000" dirty="0">
                <a:latin typeface="Arial" panose="020B0604020202020204" pitchFamily="34" charset="0"/>
                <a:cs typeface="Arial" panose="020B0604020202020204" pitchFamily="34" charset="0"/>
              </a:rPr>
              <a:t>E</a:t>
            </a:r>
            <a:r>
              <a:rPr lang="en-ES" sz="2000" dirty="0">
                <a:latin typeface="Arial" panose="020B0604020202020204" pitchFamily="34" charset="0"/>
                <a:cs typeface="Arial" panose="020B0604020202020204" pitchFamily="34" charset="0"/>
              </a:rPr>
              <a:t>nhanced multimodal microscopy for energy materials: InCAEM (</a:t>
            </a:r>
            <a:r>
              <a:rPr lang="ca-ES" sz="2000" dirty="0" err="1">
                <a:latin typeface="Arial" panose="020B0604020202020204" pitchFamily="34" charset="0"/>
                <a:cs typeface="Arial" panose="020B0604020202020204" pitchFamily="34" charset="0"/>
              </a:rPr>
              <a:t>Installació</a:t>
            </a:r>
            <a:r>
              <a:rPr lang="ca-ES" sz="2000" dirty="0">
                <a:latin typeface="Arial" panose="020B0604020202020204" pitchFamily="34" charset="0"/>
                <a:cs typeface="Arial" panose="020B0604020202020204" pitchFamily="34" charset="0"/>
              </a:rPr>
              <a:t> Correlativa In-situ per a Materials Avançats per Energia</a:t>
            </a:r>
            <a:r>
              <a:rPr lang="en-ES" sz="2000" dirty="0"/>
              <a:t>)</a:t>
            </a:r>
            <a:r>
              <a:rPr lang="en-ES" sz="2000" dirty="0">
                <a:latin typeface="Arial" panose="020B0604020202020204" pitchFamily="34" charset="0"/>
                <a:cs typeface="Arial" panose="020B0604020202020204" pitchFamily="34" charset="0"/>
              </a:rPr>
              <a:t>– collaboration partners: ICN2, ICMAB/CSIC, UAB, PIC/IFAE, ALBA</a:t>
            </a:r>
          </a:p>
          <a:p>
            <a:pPr marL="457200" indent="-457200">
              <a:buFont typeface="Arial" panose="020B0604020202020204" pitchFamily="34" charset="0"/>
              <a:buChar char="•"/>
            </a:pPr>
            <a:r>
              <a:rPr lang="en-ES" sz="2000" dirty="0">
                <a:latin typeface="Arial" panose="020B0604020202020204" pitchFamily="34" charset="0"/>
                <a:cs typeface="Arial" panose="020B0604020202020204" pitchFamily="34" charset="0"/>
              </a:rPr>
              <a:t>In addition Nano-motion laboratory to develop key technologies for ALBA-II</a:t>
            </a:r>
          </a:p>
        </p:txBody>
      </p:sp>
    </p:spTree>
    <p:extLst>
      <p:ext uri="{BB962C8B-B14F-4D97-AF65-F5344CB8AC3E}">
        <p14:creationId xmlns:p14="http://schemas.microsoft.com/office/powerpoint/2010/main" val="33869469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B672CB6-34DE-BD4D-B36F-122E7F6A043A}"/>
              </a:ext>
            </a:extLst>
          </p:cNvPr>
          <p:cNvSpPr txBox="1"/>
          <p:nvPr/>
        </p:nvSpPr>
        <p:spPr>
          <a:xfrm>
            <a:off x="279699" y="5700409"/>
            <a:ext cx="2473229" cy="369332"/>
          </a:xfrm>
          <a:prstGeom prst="rect">
            <a:avLst/>
          </a:prstGeom>
        </p:spPr>
        <p:txBody>
          <a:bodyPr vert="horz" wrap="square" lIns="91440" tIns="45720" rIns="91440" bIns="45720" rtlCol="0" anchor="t">
            <a:spAutoFit/>
          </a:bodyPr>
          <a:lstStyle/>
          <a:p>
            <a:r>
              <a:rPr lang="en-ES" dirty="0">
                <a:cs typeface="Arial" panose="020B0604020202020204" pitchFamily="34" charset="0"/>
              </a:rPr>
              <a:t>Courtesy of Joan Casas</a:t>
            </a:r>
          </a:p>
        </p:txBody>
      </p:sp>
      <p:pic>
        <p:nvPicPr>
          <p:cNvPr id="5" name="Picture 4">
            <a:extLst>
              <a:ext uri="{FF2B5EF4-FFF2-40B4-BE49-F238E27FC236}">
                <a16:creationId xmlns:a16="http://schemas.microsoft.com/office/drawing/2014/main" id="{2BEE67E6-0C7D-C77A-F97E-DBA7EEB4B2EB}"/>
              </a:ext>
            </a:extLst>
          </p:cNvPr>
          <p:cNvPicPr>
            <a:picLocks noChangeAspect="1"/>
          </p:cNvPicPr>
          <p:nvPr/>
        </p:nvPicPr>
        <p:blipFill>
          <a:blip r:embed="rId2"/>
          <a:stretch>
            <a:fillRect/>
          </a:stretch>
        </p:blipFill>
        <p:spPr>
          <a:xfrm>
            <a:off x="1235595" y="1471862"/>
            <a:ext cx="10451844" cy="3903701"/>
          </a:xfrm>
          <a:prstGeom prst="rect">
            <a:avLst/>
          </a:prstGeom>
        </p:spPr>
      </p:pic>
      <p:sp>
        <p:nvSpPr>
          <p:cNvPr id="7" name="Título 1">
            <a:extLst>
              <a:ext uri="{FF2B5EF4-FFF2-40B4-BE49-F238E27FC236}">
                <a16:creationId xmlns:a16="http://schemas.microsoft.com/office/drawing/2014/main" id="{B3B12966-9934-9C9F-FB99-BF1D68C5DEC9}"/>
              </a:ext>
            </a:extLst>
          </p:cNvPr>
          <p:cNvSpPr>
            <a:spLocks noGrp="1"/>
          </p:cNvSpPr>
          <p:nvPr>
            <p:ph type="title"/>
          </p:nvPr>
        </p:nvSpPr>
        <p:spPr>
          <a:xfrm>
            <a:off x="2522173" y="146300"/>
            <a:ext cx="9427028" cy="1325563"/>
          </a:xfrm>
        </p:spPr>
        <p:txBody>
          <a:bodyPr>
            <a:normAutofit/>
          </a:bodyPr>
          <a:lstStyle/>
          <a:p>
            <a:r>
              <a:rPr lang="en-US" b="1" dirty="0">
                <a:solidFill>
                  <a:schemeClr val="tx2"/>
                </a:solidFill>
                <a:latin typeface="Arial" panose="020B0604020202020204" pitchFamily="34" charset="0"/>
                <a:cs typeface="Arial" panose="020B0604020202020204" pitchFamily="34" charset="0"/>
              </a:rPr>
              <a:t>Status of the Different Laboratories (7/7/22):</a:t>
            </a:r>
          </a:p>
        </p:txBody>
      </p:sp>
    </p:spTree>
    <p:extLst>
      <p:ext uri="{BB962C8B-B14F-4D97-AF65-F5344CB8AC3E}">
        <p14:creationId xmlns:p14="http://schemas.microsoft.com/office/powerpoint/2010/main" val="42212787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9113853" y="4247383"/>
            <a:ext cx="2797703" cy="2027321"/>
          </a:xfrm>
          <a:prstGeom prst="rect">
            <a:avLst/>
          </a:prstGeom>
        </p:spPr>
      </p:pic>
      <p:grpSp>
        <p:nvGrpSpPr>
          <p:cNvPr id="21" name="Grupo 20">
            <a:extLst>
              <a:ext uri="{FF2B5EF4-FFF2-40B4-BE49-F238E27FC236}">
                <a16:creationId xmlns:a16="http://schemas.microsoft.com/office/drawing/2014/main" id="{F4072DDD-027D-4584-BE18-07CBAE26E0F0}"/>
              </a:ext>
            </a:extLst>
          </p:cNvPr>
          <p:cNvGrpSpPr/>
          <p:nvPr/>
        </p:nvGrpSpPr>
        <p:grpSpPr>
          <a:xfrm>
            <a:off x="8425064" y="75467"/>
            <a:ext cx="2369444" cy="700748"/>
            <a:chOff x="9836143" y="926137"/>
            <a:chExt cx="2369444" cy="700748"/>
          </a:xfrm>
        </p:grpSpPr>
        <p:pic>
          <p:nvPicPr>
            <p:cNvPr id="22" name="Imagen 21">
              <a:extLst>
                <a:ext uri="{FF2B5EF4-FFF2-40B4-BE49-F238E27FC236}">
                  <a16:creationId xmlns:a16="http://schemas.microsoft.com/office/drawing/2014/main" id="{637B7818-49E0-48EC-B5EC-3B20A749C356}"/>
                </a:ext>
              </a:extLst>
            </p:cNvPr>
            <p:cNvPicPr>
              <a:picLocks noChangeAspect="1"/>
            </p:cNvPicPr>
            <p:nvPr/>
          </p:nvPicPr>
          <p:blipFill>
            <a:blip r:embed="rId4"/>
            <a:stretch>
              <a:fillRect/>
            </a:stretch>
          </p:blipFill>
          <p:spPr>
            <a:xfrm>
              <a:off x="9836143" y="926137"/>
              <a:ext cx="796338" cy="700748"/>
            </a:xfrm>
            <a:prstGeom prst="rect">
              <a:avLst/>
            </a:prstGeom>
          </p:spPr>
        </p:pic>
        <p:sp>
          <p:nvSpPr>
            <p:cNvPr id="23" name="CuadroTexto 22">
              <a:extLst>
                <a:ext uri="{FF2B5EF4-FFF2-40B4-BE49-F238E27FC236}">
                  <a16:creationId xmlns:a16="http://schemas.microsoft.com/office/drawing/2014/main" id="{34B945D8-9F30-4D18-9179-C5DAC5161984}"/>
                </a:ext>
              </a:extLst>
            </p:cNvPr>
            <p:cNvSpPr txBox="1"/>
            <p:nvPr/>
          </p:nvSpPr>
          <p:spPr>
            <a:xfrm>
              <a:off x="10477321" y="1014163"/>
              <a:ext cx="1728266"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dirty="0">
                  <a:ln>
                    <a:noFill/>
                  </a:ln>
                  <a:solidFill>
                    <a:srgbClr val="C00000"/>
                  </a:solidFill>
                  <a:effectLst/>
                  <a:uLnTx/>
                  <a:uFillTx/>
                  <a:latin typeface="Calibri" panose="020F0502020204030204"/>
                  <a:ea typeface="+mn-ea"/>
                  <a:cs typeface="+mn-cs"/>
                </a:rPr>
                <a:t>PTI+ TRANS-ENER+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900" b="1" i="0" u="none" strike="noStrike" kern="1200" cap="none" spc="0" normalizeH="0" baseline="0" noProof="0" dirty="0">
                  <a:ln>
                    <a:noFill/>
                  </a:ln>
                  <a:solidFill>
                    <a:prstClr val="black"/>
                  </a:solidFill>
                  <a:effectLst/>
                  <a:uLnTx/>
                  <a:uFillTx/>
                  <a:latin typeface="Calibri" panose="020F0502020204030204"/>
                  <a:ea typeface="+mn-ea"/>
                  <a:cs typeface="+mn-cs"/>
                </a:rPr>
                <a:t>Transición Energética</a:t>
              </a:r>
              <a:r>
                <a:rPr kumimoji="0" lang="es-ES" sz="900" b="1" i="0" u="none" strike="noStrike" kern="1200" cap="none" spc="0" normalizeH="0" noProof="0" dirty="0">
                  <a:ln>
                    <a:noFill/>
                  </a:ln>
                  <a:solidFill>
                    <a:prstClr val="black"/>
                  </a:solidFill>
                  <a:effectLst/>
                  <a:uLnTx/>
                  <a:uFillTx/>
                  <a:latin typeface="Calibri" panose="020F0502020204030204"/>
                  <a:ea typeface="+mn-ea"/>
                  <a:cs typeface="+mn-cs"/>
                </a:rPr>
                <a:t> Sostenible</a:t>
              </a:r>
              <a:endParaRPr kumimoji="0" lang="es-ES" sz="9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5" name="CuadroTexto 14">
            <a:extLst>
              <a:ext uri="{FF2B5EF4-FFF2-40B4-BE49-F238E27FC236}">
                <a16:creationId xmlns:a16="http://schemas.microsoft.com/office/drawing/2014/main" id="{292C154A-A8EC-4994-9A29-684B134565DA}"/>
              </a:ext>
            </a:extLst>
          </p:cNvPr>
          <p:cNvSpPr txBox="1"/>
          <p:nvPr/>
        </p:nvSpPr>
        <p:spPr>
          <a:xfrm>
            <a:off x="0" y="1"/>
            <a:ext cx="687897" cy="6858000"/>
          </a:xfrm>
          <a:prstGeom prst="rect">
            <a:avLst/>
          </a:prstGeom>
          <a:solidFill>
            <a:srgbClr val="C00000"/>
          </a:solidFill>
          <a:ln>
            <a:solidFill>
              <a:srgbClr val="C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Imagen 3">
            <a:extLst>
              <a:ext uri="{FF2B5EF4-FFF2-40B4-BE49-F238E27FC236}">
                <a16:creationId xmlns:a16="http://schemas.microsoft.com/office/drawing/2014/main" id="{49AF736B-87CD-44A1-9ECF-76165E1445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601" y="0"/>
            <a:ext cx="4761240" cy="872455"/>
          </a:xfrm>
          <a:prstGeom prst="rect">
            <a:avLst/>
          </a:prstGeom>
        </p:spPr>
      </p:pic>
      <p:sp>
        <p:nvSpPr>
          <p:cNvPr id="3" name="Rectangle 2"/>
          <p:cNvSpPr/>
          <p:nvPr/>
        </p:nvSpPr>
        <p:spPr>
          <a:xfrm>
            <a:off x="907794" y="551057"/>
            <a:ext cx="10820399" cy="646331"/>
          </a:xfrm>
          <a:prstGeom prst="rect">
            <a:avLst/>
          </a:prstGeom>
        </p:spPr>
        <p:txBody>
          <a:bodyPr wrap="square">
            <a:spAutoFit/>
          </a:bodyPr>
          <a:lstStyle/>
          <a:p>
            <a:pPr lvl="0">
              <a:lnSpc>
                <a:spcPct val="200000"/>
              </a:lnSpc>
              <a:defRPr/>
            </a:pPr>
            <a:r>
              <a:rPr lang="es-ES" b="1" dirty="0"/>
              <a:t>2) Colaboración con ALBA – Laboratorio conjunto</a:t>
            </a:r>
          </a:p>
        </p:txBody>
      </p:sp>
      <p:pic>
        <p:nvPicPr>
          <p:cNvPr id="8" name="Picture 7">
            <a:extLst>
              <a:ext uri="{FF2B5EF4-FFF2-40B4-BE49-F238E27FC236}">
                <a16:creationId xmlns:a16="http://schemas.microsoft.com/office/drawing/2014/main" id="{FB6B2118-6698-4373-8159-871B1EA9B904}"/>
              </a:ext>
            </a:extLst>
          </p:cNvPr>
          <p:cNvPicPr>
            <a:picLocks noChangeAspect="1"/>
          </p:cNvPicPr>
          <p:nvPr/>
        </p:nvPicPr>
        <p:blipFill rotWithShape="1">
          <a:blip r:embed="rId6">
            <a:extLst>
              <a:ext uri="{28A0092B-C50C-407E-A947-70E740481C1C}">
                <a14:useLocalDpi xmlns:a14="http://schemas.microsoft.com/office/drawing/2010/main" val="0"/>
              </a:ext>
            </a:extLst>
          </a:blip>
          <a:srcRect t="6055" b="37440"/>
          <a:stretch/>
        </p:blipFill>
        <p:spPr>
          <a:xfrm>
            <a:off x="1203216" y="1094873"/>
            <a:ext cx="6530709" cy="2658979"/>
          </a:xfrm>
          <a:prstGeom prst="rect">
            <a:avLst/>
          </a:prstGeom>
        </p:spPr>
      </p:pic>
      <p:pic>
        <p:nvPicPr>
          <p:cNvPr id="9" name="Picture 2" descr="WELCOME TO ALBA — en">
            <a:extLst>
              <a:ext uri="{FF2B5EF4-FFF2-40B4-BE49-F238E27FC236}">
                <a16:creationId xmlns:a16="http://schemas.microsoft.com/office/drawing/2014/main" id="{58350561-9490-4D74-8183-61F530EB77FC}"/>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179" t="3247" b="-1"/>
          <a:stretch/>
        </p:blipFill>
        <p:spPr bwMode="auto">
          <a:xfrm>
            <a:off x="745957" y="3765884"/>
            <a:ext cx="5152271" cy="309211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flipH="1" flipV="1">
            <a:off x="5245768" y="2105526"/>
            <a:ext cx="4174958" cy="263491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rotWithShape="1">
          <a:blip r:embed="rId8"/>
          <a:srcRect l="6164" r="4971"/>
          <a:stretch/>
        </p:blipFill>
        <p:spPr>
          <a:xfrm>
            <a:off x="5739064" y="4689906"/>
            <a:ext cx="3441032" cy="2047779"/>
          </a:xfrm>
          <a:prstGeom prst="rect">
            <a:avLst/>
          </a:prstGeom>
        </p:spPr>
      </p:pic>
      <p:cxnSp>
        <p:nvCxnSpPr>
          <p:cNvPr id="25" name="Straight Arrow Connector 24"/>
          <p:cNvCxnSpPr/>
          <p:nvPr/>
        </p:nvCxnSpPr>
        <p:spPr>
          <a:xfrm flipV="1">
            <a:off x="8951495" y="5616389"/>
            <a:ext cx="1247982" cy="15876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7835152" y="1766047"/>
            <a:ext cx="4670612" cy="2862322"/>
          </a:xfrm>
          <a:prstGeom prst="rect">
            <a:avLst/>
          </a:prstGeom>
          <a:noFill/>
        </p:spPr>
        <p:txBody>
          <a:bodyPr wrap="square" rtlCol="0">
            <a:spAutoFit/>
          </a:bodyPr>
          <a:lstStyle/>
          <a:p>
            <a:r>
              <a:rPr lang="es-ES" dirty="0"/>
              <a:t>Retrasos: negociación ALBA, burocracia, etc.</a:t>
            </a:r>
          </a:p>
          <a:p>
            <a:endParaRPr lang="es-ES" dirty="0"/>
          </a:p>
          <a:p>
            <a:endParaRPr lang="es-ES" dirty="0"/>
          </a:p>
          <a:p>
            <a:r>
              <a:rPr lang="es-ES" dirty="0"/>
              <a:t>Estado actual:</a:t>
            </a:r>
          </a:p>
          <a:p>
            <a:r>
              <a:rPr lang="es-ES" dirty="0"/>
              <a:t>	adecuación espacio en curso</a:t>
            </a:r>
          </a:p>
          <a:p>
            <a:r>
              <a:rPr lang="es-ES" dirty="0"/>
              <a:t>	concurso mobiliario </a:t>
            </a:r>
          </a:p>
          <a:p>
            <a:r>
              <a:rPr lang="es-ES" dirty="0"/>
              <a:t>            (ambos financiados por ALBA) </a:t>
            </a:r>
          </a:p>
          <a:p>
            <a:r>
              <a:rPr lang="es-ES" dirty="0"/>
              <a:t>Puesta en marcha: final 2022/inicio 2023</a:t>
            </a:r>
          </a:p>
          <a:p>
            <a:endParaRPr lang="es-ES" dirty="0"/>
          </a:p>
          <a:p>
            <a:r>
              <a:rPr lang="es-ES" dirty="0"/>
              <a:t> </a:t>
            </a:r>
          </a:p>
        </p:txBody>
      </p:sp>
    </p:spTree>
    <p:extLst>
      <p:ext uri="{BB962C8B-B14F-4D97-AF65-F5344CB8AC3E}">
        <p14:creationId xmlns:p14="http://schemas.microsoft.com/office/powerpoint/2010/main" val="2306006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820" y="136698"/>
            <a:ext cx="10150552" cy="638801"/>
          </a:xfrm>
        </p:spPr>
        <p:txBody>
          <a:bodyPr>
            <a:normAutofit fontScale="90000"/>
          </a:bodyPr>
          <a:lstStyle/>
          <a:p>
            <a:r>
              <a:rPr lang="en-US" sz="2000" dirty="0">
                <a:solidFill>
                  <a:schemeClr val="accent5">
                    <a:lumMod val="50000"/>
                  </a:schemeClr>
                </a:solidFill>
              </a:rPr>
              <a:t>Understanding Electrochemical Cycling of Ordered and Disordered </a:t>
            </a:r>
            <a:br>
              <a:rPr lang="en-US" sz="2000" dirty="0">
                <a:solidFill>
                  <a:schemeClr val="accent5">
                    <a:lumMod val="50000"/>
                  </a:schemeClr>
                </a:solidFill>
              </a:rPr>
            </a:br>
            <a:r>
              <a:rPr lang="en-US" sz="2000" dirty="0">
                <a:solidFill>
                  <a:schemeClr val="accent5">
                    <a:lumMod val="50000"/>
                  </a:schemeClr>
                </a:solidFill>
              </a:rPr>
              <a:t>Li-Ni</a:t>
            </a:r>
            <a:r>
              <a:rPr lang="en-US" sz="2000" baseline="-25000" dirty="0">
                <a:solidFill>
                  <a:schemeClr val="accent5">
                    <a:lumMod val="50000"/>
                  </a:schemeClr>
                </a:solidFill>
              </a:rPr>
              <a:t>0.5</a:t>
            </a:r>
            <a:r>
              <a:rPr lang="en-US" sz="2000" dirty="0">
                <a:solidFill>
                  <a:schemeClr val="accent5">
                    <a:lumMod val="50000"/>
                  </a:schemeClr>
                </a:solidFill>
              </a:rPr>
              <a:t>Mn</a:t>
            </a:r>
            <a:r>
              <a:rPr lang="en-US" sz="2000" baseline="-25000" dirty="0">
                <a:solidFill>
                  <a:schemeClr val="accent5">
                    <a:lumMod val="50000"/>
                  </a:schemeClr>
                </a:solidFill>
              </a:rPr>
              <a:t>1.5</a:t>
            </a:r>
            <a:r>
              <a:rPr lang="en-US" sz="2000" dirty="0">
                <a:solidFill>
                  <a:schemeClr val="accent5">
                    <a:lumMod val="50000"/>
                  </a:schemeClr>
                </a:solidFill>
              </a:rPr>
              <a:t>O</a:t>
            </a:r>
            <a:r>
              <a:rPr lang="en-US" sz="2000" baseline="-25000" dirty="0">
                <a:solidFill>
                  <a:schemeClr val="accent5">
                    <a:lumMod val="50000"/>
                  </a:schemeClr>
                </a:solidFill>
              </a:rPr>
              <a:t>4 </a:t>
            </a:r>
            <a:r>
              <a:rPr lang="en-US" sz="2000" dirty="0">
                <a:solidFill>
                  <a:schemeClr val="accent5">
                    <a:lumMod val="50000"/>
                  </a:schemeClr>
                </a:solidFill>
              </a:rPr>
              <a:t>Using Hard X-ray Spectroscopy.</a:t>
            </a:r>
            <a:br>
              <a:rPr lang="en-US" sz="2000" dirty="0">
                <a:solidFill>
                  <a:schemeClr val="bg1"/>
                </a:solidFill>
              </a:rPr>
            </a:br>
            <a:r>
              <a:rPr lang="en-US" sz="1600" dirty="0">
                <a:solidFill>
                  <a:schemeClr val="bg1"/>
                </a:solidFill>
                <a:latin typeface="Abel"/>
              </a:rPr>
              <a:t>N2</a:t>
            </a:r>
            <a:endParaRPr lang="en-US" sz="1600" dirty="0">
              <a:solidFill>
                <a:schemeClr val="bg1"/>
              </a:solidFill>
            </a:endParaRPr>
          </a:p>
        </p:txBody>
      </p:sp>
      <p:sp>
        <p:nvSpPr>
          <p:cNvPr id="9" name="Rectangle 2">
            <a:extLst>
              <a:ext uri="{FF2B5EF4-FFF2-40B4-BE49-F238E27FC236}">
                <a16:creationId xmlns:a16="http://schemas.microsoft.com/office/drawing/2014/main" id="{0EC20577-EB7C-BC5B-E61C-8AE2CBBB3B0E}"/>
              </a:ext>
            </a:extLst>
          </p:cNvPr>
          <p:cNvSpPr>
            <a:spLocks noChangeArrowheads="1"/>
          </p:cNvSpPr>
          <p:nvPr/>
        </p:nvSpPr>
        <p:spPr bwMode="auto">
          <a:xfrm>
            <a:off x="763929" y="156928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ES"/>
          </a:p>
        </p:txBody>
      </p:sp>
      <p:pic>
        <p:nvPicPr>
          <p:cNvPr id="2049" name="Picture 8" descr="Abstract Image">
            <a:extLst>
              <a:ext uri="{FF2B5EF4-FFF2-40B4-BE49-F238E27FC236}">
                <a16:creationId xmlns:a16="http://schemas.microsoft.com/office/drawing/2014/main" id="{C91C95A5-2F0D-8B2D-6E19-0C6BE2F372E2}"/>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16820" y="953612"/>
            <a:ext cx="4487327" cy="2407834"/>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0C2F0CA6-6E83-4EE5-8255-63B8457ADE61}"/>
              </a:ext>
            </a:extLst>
          </p:cNvPr>
          <p:cNvSpPr/>
          <p:nvPr/>
        </p:nvSpPr>
        <p:spPr>
          <a:xfrm>
            <a:off x="4957823" y="932377"/>
            <a:ext cx="7234177" cy="2862322"/>
          </a:xfrm>
          <a:prstGeom prst="rect">
            <a:avLst/>
          </a:prstGeom>
        </p:spPr>
        <p:txBody>
          <a:bodyPr wrap="square">
            <a:spAutoFit/>
          </a:bodyPr>
          <a:lstStyle/>
          <a:p>
            <a:r>
              <a:rPr lang="en-GB" dirty="0"/>
              <a:t>An operando dual-edge X-ray absorption spectroscopy on both transition-metal ordered and disordered Li-Ni0.5Mn1.5O4 during electrochemical </a:t>
            </a:r>
            <a:r>
              <a:rPr lang="en-GB" dirty="0" err="1"/>
              <a:t>delithiation</a:t>
            </a:r>
            <a:r>
              <a:rPr lang="en-GB" dirty="0"/>
              <a:t> and lithiation confirmed:</a:t>
            </a:r>
          </a:p>
          <a:p>
            <a:pPr marL="285750" indent="-285750">
              <a:buFont typeface="Arial" panose="020B0604020202020204" pitchFamily="34" charset="0"/>
              <a:buChar char="•"/>
            </a:pPr>
            <a:r>
              <a:rPr lang="en-GB" dirty="0"/>
              <a:t>redox activity relies predominantly on the Ni2+/4+ redox couple involving a transient Ni3+ phase. </a:t>
            </a:r>
          </a:p>
          <a:p>
            <a:pPr marL="285750" indent="-285750">
              <a:buFont typeface="Arial" panose="020B0604020202020204" pitchFamily="34" charset="0"/>
              <a:buChar char="•"/>
            </a:pPr>
            <a:r>
              <a:rPr lang="en-GB" dirty="0"/>
              <a:t>a reversible minority contribution of Mn3+/4+ is also evinced.</a:t>
            </a:r>
          </a:p>
          <a:p>
            <a:pPr marL="285750" indent="-285750">
              <a:buFont typeface="Arial" panose="020B0604020202020204" pitchFamily="34" charset="0"/>
              <a:buChar char="•"/>
            </a:pPr>
            <a:r>
              <a:rPr lang="en-GB" dirty="0"/>
              <a:t>While the reaction steps and involved reactants of both ordered and disordered LNMO materials generally coincide, we highlight differences in terms of reaction dynamics as well as in local structural evolution induced by the TM ordering.</a:t>
            </a:r>
          </a:p>
        </p:txBody>
      </p:sp>
      <p:pic>
        <p:nvPicPr>
          <p:cNvPr id="16" name="Picture 15">
            <a:extLst>
              <a:ext uri="{FF2B5EF4-FFF2-40B4-BE49-F238E27FC236}">
                <a16:creationId xmlns:a16="http://schemas.microsoft.com/office/drawing/2014/main" id="{575FE40B-4BFD-0879-9C76-F3B1C68576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820" y="3794699"/>
            <a:ext cx="4087049" cy="2605139"/>
          </a:xfrm>
          <a:prstGeom prst="rect">
            <a:avLst/>
          </a:prstGeom>
        </p:spPr>
      </p:pic>
      <p:pic>
        <p:nvPicPr>
          <p:cNvPr id="18" name="Picture 17">
            <a:extLst>
              <a:ext uri="{FF2B5EF4-FFF2-40B4-BE49-F238E27FC236}">
                <a16:creationId xmlns:a16="http://schemas.microsoft.com/office/drawing/2014/main" id="{9797A856-BC99-8A17-0014-6A5F566B92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6924" y="4039716"/>
            <a:ext cx="4487327" cy="2577411"/>
          </a:xfrm>
          <a:prstGeom prst="rect">
            <a:avLst/>
          </a:prstGeom>
        </p:spPr>
      </p:pic>
      <p:sp>
        <p:nvSpPr>
          <p:cNvPr id="19" name="TextBox 18">
            <a:extLst>
              <a:ext uri="{FF2B5EF4-FFF2-40B4-BE49-F238E27FC236}">
                <a16:creationId xmlns:a16="http://schemas.microsoft.com/office/drawing/2014/main" id="{46276AF2-1798-04A8-63DF-775148DF8D2C}"/>
              </a:ext>
            </a:extLst>
          </p:cNvPr>
          <p:cNvSpPr txBox="1"/>
          <p:nvPr/>
        </p:nvSpPr>
        <p:spPr>
          <a:xfrm>
            <a:off x="5274200" y="3776379"/>
            <a:ext cx="914400" cy="914400"/>
          </a:xfrm>
          <a:prstGeom prst="rect">
            <a:avLst/>
          </a:prstGeom>
        </p:spPr>
        <p:txBody>
          <a:bodyPr vert="horz" wrap="none" lIns="91440" tIns="45720" rIns="91440" bIns="45720" rtlCol="0" anchor="t">
            <a:noAutofit/>
          </a:bodyPr>
          <a:lstStyle/>
          <a:p>
            <a:r>
              <a:rPr lang="en-ES" sz="1200" dirty="0">
                <a:latin typeface="Arial" panose="020B0604020202020204" pitchFamily="34" charset="0"/>
                <a:cs typeface="Arial" panose="020B0604020202020204" pitchFamily="34" charset="0"/>
              </a:rPr>
              <a:t>disordered</a:t>
            </a:r>
          </a:p>
        </p:txBody>
      </p:sp>
      <p:sp>
        <p:nvSpPr>
          <p:cNvPr id="20" name="TextBox 19">
            <a:extLst>
              <a:ext uri="{FF2B5EF4-FFF2-40B4-BE49-F238E27FC236}">
                <a16:creationId xmlns:a16="http://schemas.microsoft.com/office/drawing/2014/main" id="{68BC5867-A1B7-BE6A-6FD7-C7EF48915C63}"/>
              </a:ext>
            </a:extLst>
          </p:cNvPr>
          <p:cNvSpPr txBox="1"/>
          <p:nvPr/>
        </p:nvSpPr>
        <p:spPr>
          <a:xfrm>
            <a:off x="7176306" y="3776379"/>
            <a:ext cx="914400" cy="914400"/>
          </a:xfrm>
          <a:prstGeom prst="rect">
            <a:avLst/>
          </a:prstGeom>
        </p:spPr>
        <p:txBody>
          <a:bodyPr vert="horz" wrap="none" lIns="91440" tIns="45720" rIns="91440" bIns="45720" rtlCol="0" anchor="t">
            <a:noAutofit/>
          </a:bodyPr>
          <a:lstStyle/>
          <a:p>
            <a:r>
              <a:rPr lang="en-ES" sz="1200" dirty="0">
                <a:latin typeface="Arial" panose="020B0604020202020204" pitchFamily="34" charset="0"/>
                <a:cs typeface="Arial" panose="020B0604020202020204" pitchFamily="34" charset="0"/>
              </a:rPr>
              <a:t>ordered</a:t>
            </a:r>
          </a:p>
        </p:txBody>
      </p:sp>
      <p:sp>
        <p:nvSpPr>
          <p:cNvPr id="22" name="TextBox 21">
            <a:extLst>
              <a:ext uri="{FF2B5EF4-FFF2-40B4-BE49-F238E27FC236}">
                <a16:creationId xmlns:a16="http://schemas.microsoft.com/office/drawing/2014/main" id="{55619E73-C996-4767-BF13-E59B806FD520}"/>
              </a:ext>
            </a:extLst>
          </p:cNvPr>
          <p:cNvSpPr txBox="1"/>
          <p:nvPr/>
        </p:nvSpPr>
        <p:spPr>
          <a:xfrm>
            <a:off x="9177306" y="4042610"/>
            <a:ext cx="2743200" cy="1477328"/>
          </a:xfrm>
          <a:prstGeom prst="rect">
            <a:avLst/>
          </a:prstGeom>
          <a:noFill/>
        </p:spPr>
        <p:txBody>
          <a:bodyPr wrap="square">
            <a:spAutoFit/>
          </a:bodyPr>
          <a:lstStyle/>
          <a:p>
            <a:r>
              <a:rPr lang="en-GB" sz="900" dirty="0">
                <a:solidFill>
                  <a:srgbClr val="000000"/>
                </a:solidFill>
                <a:effectLst/>
                <a:latin typeface="Times New Roman" panose="02020603050405020304" pitchFamily="18" charset="0"/>
                <a:ea typeface="Calibri" panose="020F0502020204030204" pitchFamily="34" charset="0"/>
              </a:rPr>
              <a:t>Marcus </a:t>
            </a:r>
            <a:r>
              <a:rPr lang="en-GB" sz="900" dirty="0" err="1">
                <a:solidFill>
                  <a:srgbClr val="000000"/>
                </a:solidFill>
                <a:effectLst/>
                <a:latin typeface="Times New Roman" panose="02020603050405020304" pitchFamily="18" charset="0"/>
                <a:ea typeface="Calibri" panose="020F0502020204030204" pitchFamily="34" charset="0"/>
              </a:rPr>
              <a:t>Fehse</a:t>
            </a:r>
            <a:r>
              <a:rPr lang="en-GB" sz="900" dirty="0">
                <a:solidFill>
                  <a:srgbClr val="000000"/>
                </a:solidFill>
                <a:effectLst/>
                <a:latin typeface="Times New Roman" panose="02020603050405020304" pitchFamily="18" charset="0"/>
                <a:ea typeface="Calibri" panose="020F0502020204030204" pitchFamily="34" charset="0"/>
              </a:rPr>
              <a:t>,* </a:t>
            </a:r>
            <a:r>
              <a:rPr lang="en-GB" sz="900" dirty="0" err="1">
                <a:solidFill>
                  <a:srgbClr val="000000"/>
                </a:solidFill>
                <a:effectLst/>
                <a:latin typeface="Times New Roman" panose="02020603050405020304" pitchFamily="18" charset="0"/>
                <a:ea typeface="Calibri" panose="020F0502020204030204" pitchFamily="34" charset="0"/>
              </a:rPr>
              <a:t>Naiara</a:t>
            </a:r>
            <a:r>
              <a:rPr lang="en-GB" sz="900" dirty="0">
                <a:solidFill>
                  <a:srgbClr val="000000"/>
                </a:solidFill>
                <a:effectLst/>
                <a:latin typeface="Times New Roman" panose="02020603050405020304" pitchFamily="18" charset="0"/>
                <a:ea typeface="Calibri" panose="020F0502020204030204" pitchFamily="34" charset="0"/>
              </a:rPr>
              <a:t> </a:t>
            </a:r>
            <a:r>
              <a:rPr lang="en-GB" sz="900" dirty="0" err="1">
                <a:solidFill>
                  <a:srgbClr val="000000"/>
                </a:solidFill>
                <a:effectLst/>
                <a:latin typeface="Times New Roman" panose="02020603050405020304" pitchFamily="18" charset="0"/>
                <a:ea typeface="Calibri" panose="020F0502020204030204" pitchFamily="34" charset="0"/>
              </a:rPr>
              <a:t>Etxebarria</a:t>
            </a:r>
            <a:r>
              <a:rPr lang="en-GB" sz="900" dirty="0">
                <a:solidFill>
                  <a:srgbClr val="000000"/>
                </a:solidFill>
                <a:effectLst/>
                <a:latin typeface="Times New Roman" panose="02020603050405020304" pitchFamily="18" charset="0"/>
                <a:ea typeface="Calibri" panose="020F0502020204030204" pitchFamily="34" charset="0"/>
              </a:rPr>
              <a:t>, </a:t>
            </a:r>
            <a:r>
              <a:rPr lang="en-GB" sz="900" dirty="0" err="1">
                <a:solidFill>
                  <a:srgbClr val="000000"/>
                </a:solidFill>
                <a:effectLst/>
                <a:latin typeface="Times New Roman" panose="02020603050405020304" pitchFamily="18" charset="0"/>
                <a:ea typeface="Calibri" panose="020F0502020204030204" pitchFamily="34" charset="0"/>
              </a:rPr>
              <a:t>Laida</a:t>
            </a:r>
            <a:r>
              <a:rPr lang="en-GB" sz="900" dirty="0">
                <a:solidFill>
                  <a:srgbClr val="000000"/>
                </a:solidFill>
                <a:effectLst/>
                <a:latin typeface="Times New Roman" panose="02020603050405020304" pitchFamily="18" charset="0"/>
                <a:ea typeface="Calibri" panose="020F0502020204030204" pitchFamily="34" charset="0"/>
              </a:rPr>
              <a:t> Otaegui, Marta Cabello, Silvia </a:t>
            </a:r>
            <a:r>
              <a:rPr lang="en-GB" sz="900" dirty="0" err="1">
                <a:solidFill>
                  <a:srgbClr val="000000"/>
                </a:solidFill>
                <a:effectLst/>
                <a:latin typeface="Times New Roman" panose="02020603050405020304" pitchFamily="18" charset="0"/>
                <a:ea typeface="Calibri" panose="020F0502020204030204" pitchFamily="34" charset="0"/>
              </a:rPr>
              <a:t>Mart.n</a:t>
            </a:r>
            <a:r>
              <a:rPr lang="en-GB" sz="900" dirty="0">
                <a:solidFill>
                  <a:srgbClr val="000000"/>
                </a:solidFill>
                <a:effectLst/>
                <a:latin typeface="Times New Roman" panose="02020603050405020304" pitchFamily="18" charset="0"/>
                <a:ea typeface="Calibri" panose="020F0502020204030204" pitchFamily="34" charset="0"/>
              </a:rPr>
              <a:t>-Fuentes, Maria Angeles </a:t>
            </a:r>
            <a:r>
              <a:rPr lang="en-GB" sz="900" dirty="0" err="1">
                <a:solidFill>
                  <a:srgbClr val="000000"/>
                </a:solidFill>
                <a:effectLst/>
                <a:latin typeface="Times New Roman" panose="02020603050405020304" pitchFamily="18" charset="0"/>
                <a:ea typeface="Calibri" panose="020F0502020204030204" pitchFamily="34" charset="0"/>
              </a:rPr>
              <a:t>Cabañero</a:t>
            </a:r>
            <a:r>
              <a:rPr lang="en-GB" sz="900" dirty="0">
                <a:solidFill>
                  <a:srgbClr val="000000"/>
                </a:solidFill>
                <a:effectLst/>
                <a:latin typeface="Times New Roman" panose="02020603050405020304" pitchFamily="18" charset="0"/>
                <a:ea typeface="Calibri" panose="020F0502020204030204" pitchFamily="34" charset="0"/>
              </a:rPr>
              <a:t>, </a:t>
            </a:r>
            <a:r>
              <a:rPr lang="en-GB" sz="900" dirty="0" err="1">
                <a:solidFill>
                  <a:srgbClr val="000000"/>
                </a:solidFill>
                <a:effectLst/>
                <a:latin typeface="Times New Roman" panose="02020603050405020304" pitchFamily="18" charset="0"/>
                <a:ea typeface="Calibri" panose="020F0502020204030204" pitchFamily="34" charset="0"/>
              </a:rPr>
              <a:t>Iciar</a:t>
            </a:r>
            <a:r>
              <a:rPr lang="en-GB" sz="900" dirty="0">
                <a:solidFill>
                  <a:srgbClr val="000000"/>
                </a:solidFill>
                <a:effectLst/>
                <a:latin typeface="Times New Roman" panose="02020603050405020304" pitchFamily="18" charset="0"/>
                <a:ea typeface="Calibri" panose="020F0502020204030204" pitchFamily="34" charset="0"/>
              </a:rPr>
              <a:t> </a:t>
            </a:r>
            <a:r>
              <a:rPr lang="en-GB" sz="900" dirty="0" err="1">
                <a:solidFill>
                  <a:srgbClr val="000000"/>
                </a:solidFill>
                <a:effectLst/>
                <a:latin typeface="Times New Roman" panose="02020603050405020304" pitchFamily="18" charset="0"/>
                <a:ea typeface="Calibri" panose="020F0502020204030204" pitchFamily="34" charset="0"/>
              </a:rPr>
              <a:t>Monterrubio</a:t>
            </a:r>
            <a:r>
              <a:rPr lang="en-GB" sz="900" dirty="0">
                <a:solidFill>
                  <a:srgbClr val="000000"/>
                </a:solidFill>
                <a:effectLst/>
                <a:latin typeface="Times New Roman" panose="02020603050405020304" pitchFamily="18" charset="0"/>
                <a:ea typeface="Calibri" panose="020F0502020204030204" pitchFamily="34" charset="0"/>
              </a:rPr>
              <a:t>, Christian Fink </a:t>
            </a:r>
            <a:r>
              <a:rPr lang="en-GB" sz="900" dirty="0" err="1">
                <a:solidFill>
                  <a:srgbClr val="000000"/>
                </a:solidFill>
                <a:effectLst/>
                <a:latin typeface="Times New Roman" panose="02020603050405020304" pitchFamily="18" charset="0"/>
                <a:ea typeface="Calibri" panose="020F0502020204030204" pitchFamily="34" charset="0"/>
              </a:rPr>
              <a:t>Elkjær</a:t>
            </a:r>
            <a:r>
              <a:rPr lang="en-GB" sz="900" dirty="0">
                <a:solidFill>
                  <a:srgbClr val="000000"/>
                </a:solidFill>
                <a:effectLst/>
                <a:latin typeface="Times New Roman" panose="02020603050405020304" pitchFamily="18" charset="0"/>
                <a:ea typeface="Calibri" panose="020F0502020204030204" pitchFamily="34" charset="0"/>
              </a:rPr>
              <a:t>, Oscar </a:t>
            </a:r>
            <a:r>
              <a:rPr lang="en-GB" sz="900" dirty="0" err="1">
                <a:solidFill>
                  <a:srgbClr val="000000"/>
                </a:solidFill>
                <a:effectLst/>
                <a:latin typeface="Times New Roman" panose="02020603050405020304" pitchFamily="18" charset="0"/>
                <a:ea typeface="Calibri" panose="020F0502020204030204" pitchFamily="34" charset="0"/>
              </a:rPr>
              <a:t>Fabelo</a:t>
            </a:r>
            <a:r>
              <a:rPr lang="en-GB" sz="900" dirty="0">
                <a:solidFill>
                  <a:srgbClr val="000000"/>
                </a:solidFill>
                <a:effectLst/>
                <a:latin typeface="Times New Roman" panose="02020603050405020304" pitchFamily="18" charset="0"/>
                <a:ea typeface="Calibri" panose="020F0502020204030204" pitchFamily="34" charset="0"/>
              </a:rPr>
              <a:t>, </a:t>
            </a:r>
            <a:r>
              <a:rPr lang="en-GB" sz="900" dirty="0" err="1">
                <a:solidFill>
                  <a:srgbClr val="000000"/>
                </a:solidFill>
                <a:effectLst/>
                <a:latin typeface="Times New Roman" panose="02020603050405020304" pitchFamily="18" charset="0"/>
                <a:ea typeface="Calibri" panose="020F0502020204030204" pitchFamily="34" charset="0"/>
              </a:rPr>
              <a:t>Nahom</a:t>
            </a:r>
            <a:r>
              <a:rPr lang="en-GB" sz="900" dirty="0">
                <a:solidFill>
                  <a:srgbClr val="000000"/>
                </a:solidFill>
                <a:effectLst/>
                <a:latin typeface="Times New Roman" panose="02020603050405020304" pitchFamily="18" charset="0"/>
                <a:ea typeface="Calibri" panose="020F0502020204030204" pitchFamily="34" charset="0"/>
              </a:rPr>
              <a:t> </a:t>
            </a:r>
            <a:r>
              <a:rPr lang="en-GB" sz="900" dirty="0" err="1">
                <a:solidFill>
                  <a:srgbClr val="000000"/>
                </a:solidFill>
                <a:effectLst/>
                <a:latin typeface="Times New Roman" panose="02020603050405020304" pitchFamily="18" charset="0"/>
                <a:ea typeface="Calibri" panose="020F0502020204030204" pitchFamily="34" charset="0"/>
              </a:rPr>
              <a:t>Asres</a:t>
            </a:r>
            <a:r>
              <a:rPr lang="en-GB" sz="900" dirty="0">
                <a:solidFill>
                  <a:srgbClr val="000000"/>
                </a:solidFill>
                <a:effectLst/>
                <a:latin typeface="Times New Roman" panose="02020603050405020304" pitchFamily="18" charset="0"/>
                <a:ea typeface="Calibri" panose="020F0502020204030204" pitchFamily="34" charset="0"/>
              </a:rPr>
              <a:t> </a:t>
            </a:r>
            <a:r>
              <a:rPr lang="en-GB" sz="900" dirty="0" err="1">
                <a:solidFill>
                  <a:srgbClr val="000000"/>
                </a:solidFill>
                <a:effectLst/>
                <a:latin typeface="Times New Roman" panose="02020603050405020304" pitchFamily="18" charset="0"/>
                <a:ea typeface="Calibri" panose="020F0502020204030204" pitchFamily="34" charset="0"/>
              </a:rPr>
              <a:t>Enkubari</a:t>
            </a:r>
            <a:r>
              <a:rPr lang="en-GB" sz="900" dirty="0">
                <a:solidFill>
                  <a:srgbClr val="000000"/>
                </a:solidFill>
                <a:effectLst/>
                <a:latin typeface="Times New Roman" panose="02020603050405020304" pitchFamily="18" charset="0"/>
                <a:ea typeface="Calibri" panose="020F0502020204030204" pitchFamily="34" charset="0"/>
              </a:rPr>
              <a:t>, Juan Miguel </a:t>
            </a:r>
            <a:r>
              <a:rPr lang="en-GB" sz="900" dirty="0" err="1">
                <a:solidFill>
                  <a:srgbClr val="000000"/>
                </a:solidFill>
                <a:effectLst/>
                <a:latin typeface="Times New Roman" panose="02020603050405020304" pitchFamily="18" charset="0"/>
                <a:ea typeface="Calibri" panose="020F0502020204030204" pitchFamily="34" charset="0"/>
              </a:rPr>
              <a:t>L.pez</a:t>
            </a:r>
            <a:r>
              <a:rPr lang="en-GB" sz="900" dirty="0">
                <a:solidFill>
                  <a:srgbClr val="000000"/>
                </a:solidFill>
                <a:effectLst/>
                <a:latin typeface="Times New Roman" panose="02020603050405020304" pitchFamily="18" charset="0"/>
                <a:ea typeface="Calibri" panose="020F0502020204030204" pitchFamily="34" charset="0"/>
              </a:rPr>
              <a:t> del Amo, </a:t>
            </a:r>
            <a:r>
              <a:rPr lang="en-GB" sz="900" dirty="0" err="1">
                <a:solidFill>
                  <a:srgbClr val="000000"/>
                </a:solidFill>
                <a:effectLst/>
                <a:latin typeface="Times New Roman" panose="02020603050405020304" pitchFamily="18" charset="0"/>
                <a:ea typeface="Calibri" panose="020F0502020204030204" pitchFamily="34" charset="0"/>
              </a:rPr>
              <a:t>Montse</a:t>
            </a:r>
            <a:r>
              <a:rPr lang="en-GB" sz="900" dirty="0">
                <a:solidFill>
                  <a:srgbClr val="000000"/>
                </a:solidFill>
                <a:effectLst/>
                <a:latin typeface="Times New Roman" panose="02020603050405020304" pitchFamily="18" charset="0"/>
                <a:ea typeface="Calibri" panose="020F0502020204030204" pitchFamily="34" charset="0"/>
              </a:rPr>
              <a:t> Casas-Cabanas, and Marine Reynaud, “</a:t>
            </a:r>
            <a:r>
              <a:rPr lang="en-GB" sz="900" i="1" dirty="0">
                <a:solidFill>
                  <a:srgbClr val="000000"/>
                </a:solidFill>
                <a:effectLst/>
                <a:latin typeface="Times New Roman" panose="02020603050405020304" pitchFamily="18" charset="0"/>
                <a:ea typeface="Calibri" panose="020F0502020204030204" pitchFamily="34" charset="0"/>
              </a:rPr>
              <a:t>Influence of Transition-Metal Order on the Reaction Mechanism of LNMO Cathode Spinel: An Operando X‑ray Absorption Spectroscopy Study”</a:t>
            </a:r>
            <a:r>
              <a:rPr lang="en-GB" sz="900" dirty="0">
                <a:solidFill>
                  <a:srgbClr val="000000"/>
                </a:solidFill>
                <a:effectLst/>
                <a:latin typeface="Times New Roman" panose="02020603050405020304" pitchFamily="18" charset="0"/>
                <a:ea typeface="Calibri" panose="020F0502020204030204" pitchFamily="34" charset="0"/>
              </a:rPr>
              <a:t>, Chem. Mater. 2022, 34, 6529−6540. https://</a:t>
            </a:r>
            <a:r>
              <a:rPr lang="en-GB" sz="900" dirty="0" err="1">
                <a:solidFill>
                  <a:srgbClr val="000000"/>
                </a:solidFill>
                <a:effectLst/>
                <a:latin typeface="Times New Roman" panose="02020603050405020304" pitchFamily="18" charset="0"/>
                <a:ea typeface="Calibri" panose="020F0502020204030204" pitchFamily="34" charset="0"/>
              </a:rPr>
              <a:t>doi.org</a:t>
            </a:r>
            <a:r>
              <a:rPr lang="en-GB" sz="900" dirty="0">
                <a:solidFill>
                  <a:srgbClr val="000000"/>
                </a:solidFill>
                <a:effectLst/>
                <a:latin typeface="Times New Roman" panose="02020603050405020304" pitchFamily="18" charset="0"/>
                <a:ea typeface="Calibri" panose="020F0502020204030204" pitchFamily="34" charset="0"/>
              </a:rPr>
              <a:t>/10.1021/acs.chemmater.2c01360</a:t>
            </a:r>
            <a:endParaRPr lang="en-ES" sz="900" dirty="0">
              <a:effectLst/>
              <a:latin typeface="Times New Roman" panose="02020603050405020304" pitchFamily="18" charset="0"/>
              <a:ea typeface="Times New Roman" panose="02020603050405020304" pitchFamily="18" charset="0"/>
            </a:endParaRPr>
          </a:p>
        </p:txBody>
      </p:sp>
      <p:sp>
        <p:nvSpPr>
          <p:cNvPr id="23" name="Date Placeholder 3">
            <a:extLst>
              <a:ext uri="{FF2B5EF4-FFF2-40B4-BE49-F238E27FC236}">
                <a16:creationId xmlns:a16="http://schemas.microsoft.com/office/drawing/2014/main" id="{A173BB40-B184-21B2-EDAD-EE198B61FA99}"/>
              </a:ext>
            </a:extLst>
          </p:cNvPr>
          <p:cNvSpPr>
            <a:spLocks noGrp="1"/>
          </p:cNvSpPr>
          <p:nvPr>
            <p:ph type="dt" sz="half" idx="10"/>
          </p:nvPr>
        </p:nvSpPr>
        <p:spPr>
          <a:xfrm>
            <a:off x="23831" y="6492875"/>
            <a:ext cx="4955189" cy="365125"/>
          </a:xfrm>
        </p:spPr>
        <p:txBody>
          <a:bodyPr/>
          <a:lstStyle/>
          <a:p>
            <a:r>
              <a:rPr lang="es-ES" sz="1067" dirty="0"/>
              <a:t>07/9/22  AUSE meeting – ALBA </a:t>
            </a:r>
            <a:r>
              <a:rPr lang="es-ES" sz="1067" dirty="0" err="1"/>
              <a:t>Present</a:t>
            </a:r>
            <a:r>
              <a:rPr lang="es-ES" sz="1067" dirty="0"/>
              <a:t> and </a:t>
            </a:r>
            <a:r>
              <a:rPr lang="es-ES" sz="1067" dirty="0" err="1"/>
              <a:t>Perspectives</a:t>
            </a:r>
            <a:r>
              <a:rPr lang="es-ES" sz="1067" dirty="0"/>
              <a:t> – K. </a:t>
            </a:r>
            <a:r>
              <a:rPr lang="es-ES" sz="1067" dirty="0" err="1"/>
              <a:t>Attenkofert</a:t>
            </a:r>
            <a:endParaRPr lang="es-ES" sz="1067" dirty="0"/>
          </a:p>
        </p:txBody>
      </p:sp>
    </p:spTree>
    <p:extLst>
      <p:ext uri="{BB962C8B-B14F-4D97-AF65-F5344CB8AC3E}">
        <p14:creationId xmlns:p14="http://schemas.microsoft.com/office/powerpoint/2010/main" val="31692350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63567" y="931896"/>
            <a:ext cx="8020050" cy="5610225"/>
          </a:xfrm>
          <a:prstGeom prst="rect">
            <a:avLst/>
          </a:prstGeom>
          <a:ln w="9525">
            <a:solidFill>
              <a:schemeClr val="tx1"/>
            </a:solidFill>
          </a:ln>
        </p:spPr>
      </p:pic>
      <p:grpSp>
        <p:nvGrpSpPr>
          <p:cNvPr id="21" name="Grupo 20">
            <a:extLst>
              <a:ext uri="{FF2B5EF4-FFF2-40B4-BE49-F238E27FC236}">
                <a16:creationId xmlns:a16="http://schemas.microsoft.com/office/drawing/2014/main" id="{F4072DDD-027D-4584-BE18-07CBAE26E0F0}"/>
              </a:ext>
            </a:extLst>
          </p:cNvPr>
          <p:cNvGrpSpPr/>
          <p:nvPr/>
        </p:nvGrpSpPr>
        <p:grpSpPr>
          <a:xfrm>
            <a:off x="8438313" y="75467"/>
            <a:ext cx="2488713" cy="700748"/>
            <a:chOff x="9836143" y="926137"/>
            <a:chExt cx="2488713" cy="700748"/>
          </a:xfrm>
        </p:grpSpPr>
        <p:pic>
          <p:nvPicPr>
            <p:cNvPr id="22" name="Imagen 21">
              <a:extLst>
                <a:ext uri="{FF2B5EF4-FFF2-40B4-BE49-F238E27FC236}">
                  <a16:creationId xmlns:a16="http://schemas.microsoft.com/office/drawing/2014/main" id="{637B7818-49E0-48EC-B5EC-3B20A749C356}"/>
                </a:ext>
              </a:extLst>
            </p:cNvPr>
            <p:cNvPicPr>
              <a:picLocks noChangeAspect="1"/>
            </p:cNvPicPr>
            <p:nvPr/>
          </p:nvPicPr>
          <p:blipFill>
            <a:blip r:embed="rId4"/>
            <a:stretch>
              <a:fillRect/>
            </a:stretch>
          </p:blipFill>
          <p:spPr>
            <a:xfrm>
              <a:off x="9836143" y="926137"/>
              <a:ext cx="796338" cy="700748"/>
            </a:xfrm>
            <a:prstGeom prst="rect">
              <a:avLst/>
            </a:prstGeom>
          </p:spPr>
        </p:pic>
        <p:sp>
          <p:nvSpPr>
            <p:cNvPr id="23" name="CuadroTexto 22">
              <a:extLst>
                <a:ext uri="{FF2B5EF4-FFF2-40B4-BE49-F238E27FC236}">
                  <a16:creationId xmlns:a16="http://schemas.microsoft.com/office/drawing/2014/main" id="{34B945D8-9F30-4D18-9179-C5DAC5161984}"/>
                </a:ext>
              </a:extLst>
            </p:cNvPr>
            <p:cNvSpPr txBox="1"/>
            <p:nvPr/>
          </p:nvSpPr>
          <p:spPr>
            <a:xfrm>
              <a:off x="10596590" y="1014163"/>
              <a:ext cx="1728266"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dirty="0">
                  <a:ln>
                    <a:noFill/>
                  </a:ln>
                  <a:solidFill>
                    <a:srgbClr val="C00000"/>
                  </a:solidFill>
                  <a:effectLst/>
                  <a:uLnTx/>
                  <a:uFillTx/>
                  <a:latin typeface="Calibri" panose="020F0502020204030204"/>
                  <a:ea typeface="+mn-ea"/>
                  <a:cs typeface="+mn-cs"/>
                </a:rPr>
                <a:t>PTI+ TRANS-ENER+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900" b="1" i="0" u="none" strike="noStrike" kern="1200" cap="none" spc="0" normalizeH="0" baseline="0" noProof="0" dirty="0">
                  <a:ln>
                    <a:noFill/>
                  </a:ln>
                  <a:solidFill>
                    <a:prstClr val="black"/>
                  </a:solidFill>
                  <a:effectLst/>
                  <a:uLnTx/>
                  <a:uFillTx/>
                  <a:latin typeface="Calibri" panose="020F0502020204030204"/>
                  <a:ea typeface="+mn-ea"/>
                  <a:cs typeface="+mn-cs"/>
                </a:rPr>
                <a:t>Transición Energética</a:t>
              </a:r>
              <a:r>
                <a:rPr kumimoji="0" lang="es-ES" sz="900" b="1" i="0" u="none" strike="noStrike" kern="1200" cap="none" spc="0" normalizeH="0" noProof="0" dirty="0">
                  <a:ln>
                    <a:noFill/>
                  </a:ln>
                  <a:solidFill>
                    <a:prstClr val="black"/>
                  </a:solidFill>
                  <a:effectLst/>
                  <a:uLnTx/>
                  <a:uFillTx/>
                  <a:latin typeface="Calibri" panose="020F0502020204030204"/>
                  <a:ea typeface="+mn-ea"/>
                  <a:cs typeface="+mn-cs"/>
                </a:rPr>
                <a:t> Sostenible</a:t>
              </a:r>
              <a:endParaRPr kumimoji="0" lang="es-ES" sz="9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5" name="CuadroTexto 14">
            <a:extLst>
              <a:ext uri="{FF2B5EF4-FFF2-40B4-BE49-F238E27FC236}">
                <a16:creationId xmlns:a16="http://schemas.microsoft.com/office/drawing/2014/main" id="{292C154A-A8EC-4994-9A29-684B134565DA}"/>
              </a:ext>
            </a:extLst>
          </p:cNvPr>
          <p:cNvSpPr txBox="1"/>
          <p:nvPr/>
        </p:nvSpPr>
        <p:spPr>
          <a:xfrm>
            <a:off x="0" y="1"/>
            <a:ext cx="687897" cy="6858000"/>
          </a:xfrm>
          <a:prstGeom prst="rect">
            <a:avLst/>
          </a:prstGeom>
          <a:solidFill>
            <a:srgbClr val="C00000"/>
          </a:solidFill>
          <a:ln>
            <a:solidFill>
              <a:srgbClr val="C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Imagen 3">
            <a:extLst>
              <a:ext uri="{FF2B5EF4-FFF2-40B4-BE49-F238E27FC236}">
                <a16:creationId xmlns:a16="http://schemas.microsoft.com/office/drawing/2014/main" id="{49AF736B-87CD-44A1-9ECF-76165E1445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601" y="0"/>
            <a:ext cx="4761240" cy="872455"/>
          </a:xfrm>
          <a:prstGeom prst="rect">
            <a:avLst/>
          </a:prstGeom>
        </p:spPr>
      </p:pic>
      <p:sp>
        <p:nvSpPr>
          <p:cNvPr id="2" name="Rectangle 1"/>
          <p:cNvSpPr/>
          <p:nvPr/>
        </p:nvSpPr>
        <p:spPr>
          <a:xfrm>
            <a:off x="896470" y="959223"/>
            <a:ext cx="1810871" cy="475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angle 5"/>
          <p:cNvSpPr/>
          <p:nvPr/>
        </p:nvSpPr>
        <p:spPr>
          <a:xfrm rot="2618354">
            <a:off x="1035734" y="3538411"/>
            <a:ext cx="2132061" cy="1188027"/>
          </a:xfrm>
          <a:prstGeom prst="rect">
            <a:avLst/>
          </a:prstGeom>
          <a:solidFill>
            <a:srgbClr val="9DC3E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Picture 7"/>
          <p:cNvPicPr>
            <a:picLocks noChangeAspect="1"/>
          </p:cNvPicPr>
          <p:nvPr/>
        </p:nvPicPr>
        <p:blipFill rotWithShape="1">
          <a:blip r:embed="rId6"/>
          <a:srcRect r="76191" b="61853"/>
          <a:stretch/>
        </p:blipFill>
        <p:spPr>
          <a:xfrm>
            <a:off x="9064451" y="817343"/>
            <a:ext cx="1516119" cy="2313273"/>
          </a:xfrm>
          <a:prstGeom prst="rect">
            <a:avLst/>
          </a:prstGeom>
        </p:spPr>
      </p:pic>
      <p:pic>
        <p:nvPicPr>
          <p:cNvPr id="11" name="Picture 10"/>
          <p:cNvPicPr>
            <a:picLocks noChangeAspect="1"/>
          </p:cNvPicPr>
          <p:nvPr/>
        </p:nvPicPr>
        <p:blipFill>
          <a:blip r:embed="rId7"/>
          <a:stretch>
            <a:fillRect/>
          </a:stretch>
        </p:blipFill>
        <p:spPr>
          <a:xfrm>
            <a:off x="10610207" y="3672040"/>
            <a:ext cx="1233679" cy="2019361"/>
          </a:xfrm>
          <a:prstGeom prst="rect">
            <a:avLst/>
          </a:prstGeom>
        </p:spPr>
      </p:pic>
      <p:pic>
        <p:nvPicPr>
          <p:cNvPr id="12" name="Picture 11"/>
          <p:cNvPicPr>
            <a:picLocks noChangeAspect="1"/>
          </p:cNvPicPr>
          <p:nvPr/>
        </p:nvPicPr>
        <p:blipFill>
          <a:blip r:embed="rId8"/>
          <a:stretch>
            <a:fillRect/>
          </a:stretch>
        </p:blipFill>
        <p:spPr>
          <a:xfrm>
            <a:off x="9203035" y="3668440"/>
            <a:ext cx="1353474" cy="1014249"/>
          </a:xfrm>
          <a:prstGeom prst="rect">
            <a:avLst/>
          </a:prstGeom>
        </p:spPr>
      </p:pic>
      <p:pic>
        <p:nvPicPr>
          <p:cNvPr id="17" name="Picture 16"/>
          <p:cNvPicPr>
            <a:picLocks noChangeAspect="1"/>
          </p:cNvPicPr>
          <p:nvPr/>
        </p:nvPicPr>
        <p:blipFill rotWithShape="1">
          <a:blip r:embed="rId6"/>
          <a:srcRect t="80367" r="75976"/>
          <a:stretch/>
        </p:blipFill>
        <p:spPr>
          <a:xfrm>
            <a:off x="9193682" y="4670659"/>
            <a:ext cx="1298602" cy="1010654"/>
          </a:xfrm>
          <a:prstGeom prst="rect">
            <a:avLst/>
          </a:prstGeom>
        </p:spPr>
      </p:pic>
      <p:pic>
        <p:nvPicPr>
          <p:cNvPr id="18" name="Picture 17"/>
          <p:cNvPicPr>
            <a:picLocks noChangeAspect="1"/>
          </p:cNvPicPr>
          <p:nvPr/>
        </p:nvPicPr>
        <p:blipFill rotWithShape="1">
          <a:blip r:embed="rId6"/>
          <a:srcRect l="273" t="37096" r="75332" b="19032"/>
          <a:stretch/>
        </p:blipFill>
        <p:spPr>
          <a:xfrm>
            <a:off x="10564528" y="808522"/>
            <a:ext cx="1367590" cy="2342147"/>
          </a:xfrm>
          <a:prstGeom prst="rect">
            <a:avLst/>
          </a:prstGeom>
        </p:spPr>
      </p:pic>
      <p:sp>
        <p:nvSpPr>
          <p:cNvPr id="13" name="Rectangle 12"/>
          <p:cNvSpPr/>
          <p:nvPr/>
        </p:nvSpPr>
        <p:spPr>
          <a:xfrm>
            <a:off x="9064592" y="808522"/>
            <a:ext cx="2779294" cy="2310063"/>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Down Arrow 13"/>
          <p:cNvSpPr/>
          <p:nvPr/>
        </p:nvSpPr>
        <p:spPr>
          <a:xfrm>
            <a:off x="10039149" y="3202807"/>
            <a:ext cx="938464" cy="28875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Rectangle 23"/>
          <p:cNvSpPr/>
          <p:nvPr/>
        </p:nvSpPr>
        <p:spPr>
          <a:xfrm>
            <a:off x="9241055" y="3680060"/>
            <a:ext cx="1231231" cy="196515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Rectangle 25"/>
          <p:cNvSpPr/>
          <p:nvPr/>
        </p:nvSpPr>
        <p:spPr>
          <a:xfrm>
            <a:off x="10596613" y="3676050"/>
            <a:ext cx="1231231" cy="196515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6" name="Picture 15"/>
          <p:cNvPicPr>
            <a:picLocks noChangeAspect="1"/>
          </p:cNvPicPr>
          <p:nvPr/>
        </p:nvPicPr>
        <p:blipFill rotWithShape="1">
          <a:blip r:embed="rId9" cstate="print">
            <a:extLst>
              <a:ext uri="{28A0092B-C50C-407E-A947-70E740481C1C}">
                <a14:useLocalDpi xmlns:a14="http://schemas.microsoft.com/office/drawing/2010/main" val="0"/>
              </a:ext>
            </a:extLst>
          </a:blip>
          <a:srcRect l="6702" t="6395" r="47082" b="57092"/>
          <a:stretch/>
        </p:blipFill>
        <p:spPr>
          <a:xfrm>
            <a:off x="9208972" y="5784687"/>
            <a:ext cx="697831" cy="391640"/>
          </a:xfrm>
          <a:prstGeom prst="rect">
            <a:avLst/>
          </a:prstGeom>
        </p:spPr>
      </p:pic>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10679985" y="5669879"/>
            <a:ext cx="962526" cy="1201961"/>
          </a:xfrm>
          <a:prstGeom prst="rect">
            <a:avLst/>
          </a:prstGeom>
        </p:spPr>
      </p:pic>
      <p:pic>
        <p:nvPicPr>
          <p:cNvPr id="20" name="Picture 19"/>
          <p:cNvPicPr>
            <a:picLocks noChangeAspect="1"/>
          </p:cNvPicPr>
          <p:nvPr/>
        </p:nvPicPr>
        <p:blipFill>
          <a:blip r:embed="rId11"/>
          <a:stretch>
            <a:fillRect/>
          </a:stretch>
        </p:blipFill>
        <p:spPr>
          <a:xfrm>
            <a:off x="9682965" y="6161437"/>
            <a:ext cx="705100" cy="618896"/>
          </a:xfrm>
          <a:prstGeom prst="rect">
            <a:avLst/>
          </a:prstGeom>
        </p:spPr>
      </p:pic>
    </p:spTree>
    <p:extLst>
      <p:ext uri="{BB962C8B-B14F-4D97-AF65-F5344CB8AC3E}">
        <p14:creationId xmlns:p14="http://schemas.microsoft.com/office/powerpoint/2010/main" val="2383375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4" grpId="0" animBg="1"/>
      <p:bldP spid="2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upo 12">
            <a:extLst>
              <a:ext uri="{FF2B5EF4-FFF2-40B4-BE49-F238E27FC236}">
                <a16:creationId xmlns:a16="http://schemas.microsoft.com/office/drawing/2014/main" id="{0A18E9B0-055C-483A-AFDE-DE4E7CF8E2F5}"/>
              </a:ext>
            </a:extLst>
          </p:cNvPr>
          <p:cNvGrpSpPr>
            <a:grpSpLocks noChangeAspect="1"/>
          </p:cNvGrpSpPr>
          <p:nvPr/>
        </p:nvGrpSpPr>
        <p:grpSpPr>
          <a:xfrm>
            <a:off x="11472666" y="6196614"/>
            <a:ext cx="650808" cy="623078"/>
            <a:chOff x="10823751" y="5786227"/>
            <a:chExt cx="744099" cy="721390"/>
          </a:xfrm>
        </p:grpSpPr>
        <p:pic>
          <p:nvPicPr>
            <p:cNvPr id="14" name="Imagen 13">
              <a:extLst>
                <a:ext uri="{FF2B5EF4-FFF2-40B4-BE49-F238E27FC236}">
                  <a16:creationId xmlns:a16="http://schemas.microsoft.com/office/drawing/2014/main" id="{63D5051E-9811-48F1-9B5A-3C1D6391D329}"/>
                </a:ext>
              </a:extLst>
            </p:cNvPr>
            <p:cNvPicPr>
              <a:picLocks noChangeAspect="1"/>
            </p:cNvPicPr>
            <p:nvPr/>
          </p:nvPicPr>
          <p:blipFill>
            <a:blip r:embed="rId3"/>
            <a:stretch>
              <a:fillRect/>
            </a:stretch>
          </p:blipFill>
          <p:spPr>
            <a:xfrm>
              <a:off x="10830033" y="5786227"/>
              <a:ext cx="737817" cy="721390"/>
            </a:xfrm>
            <a:prstGeom prst="rect">
              <a:avLst/>
            </a:prstGeom>
          </p:spPr>
        </p:pic>
        <p:sp>
          <p:nvSpPr>
            <p:cNvPr id="16" name="Rectángulo 15">
              <a:extLst>
                <a:ext uri="{FF2B5EF4-FFF2-40B4-BE49-F238E27FC236}">
                  <a16:creationId xmlns:a16="http://schemas.microsoft.com/office/drawing/2014/main" id="{6A4B8FDE-68D6-41EB-91BC-531CC109F868}"/>
                </a:ext>
              </a:extLst>
            </p:cNvPr>
            <p:cNvSpPr/>
            <p:nvPr/>
          </p:nvSpPr>
          <p:spPr>
            <a:xfrm>
              <a:off x="10823751" y="5791701"/>
              <a:ext cx="737817" cy="6685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bg1"/>
                  </a:solidFill>
                </a:rPr>
                <a:t>9</a:t>
              </a:r>
            </a:p>
          </p:txBody>
        </p:sp>
      </p:grpSp>
      <p:sp>
        <p:nvSpPr>
          <p:cNvPr id="19" name="CuadroTexto 18">
            <a:extLst>
              <a:ext uri="{FF2B5EF4-FFF2-40B4-BE49-F238E27FC236}">
                <a16:creationId xmlns:a16="http://schemas.microsoft.com/office/drawing/2014/main" id="{809F1F06-1A89-4A10-B8C5-1698108314D1}"/>
              </a:ext>
            </a:extLst>
          </p:cNvPr>
          <p:cNvSpPr txBox="1"/>
          <p:nvPr/>
        </p:nvSpPr>
        <p:spPr>
          <a:xfrm>
            <a:off x="0" y="1"/>
            <a:ext cx="687897" cy="6858000"/>
          </a:xfrm>
          <a:prstGeom prst="rect">
            <a:avLst/>
          </a:prstGeom>
          <a:solidFill>
            <a:srgbClr val="C00000"/>
          </a:solidFill>
          <a:ln>
            <a:solidFill>
              <a:srgbClr val="C00000"/>
            </a:solidFill>
          </a:ln>
        </p:spPr>
        <p:txBody>
          <a:bodyPr wrap="square" rtlCol="0">
            <a:spAutoFit/>
          </a:bodyPr>
          <a:lstStyle/>
          <a:p>
            <a:endParaRPr lang="es-ES" dirty="0"/>
          </a:p>
        </p:txBody>
      </p:sp>
      <p:pic>
        <p:nvPicPr>
          <p:cNvPr id="20" name="Imagen 19">
            <a:extLst>
              <a:ext uri="{FF2B5EF4-FFF2-40B4-BE49-F238E27FC236}">
                <a16:creationId xmlns:a16="http://schemas.microsoft.com/office/drawing/2014/main" id="{BBDC0BDC-CCF3-4F5E-9266-054FF882AB0E}"/>
              </a:ext>
            </a:extLst>
          </p:cNvPr>
          <p:cNvPicPr>
            <a:picLocks noChangeAspect="1"/>
          </p:cNvPicPr>
          <p:nvPr/>
        </p:nvPicPr>
        <p:blipFill>
          <a:blip r:embed="rId4"/>
          <a:stretch>
            <a:fillRect/>
          </a:stretch>
        </p:blipFill>
        <p:spPr>
          <a:xfrm>
            <a:off x="694323" y="632"/>
            <a:ext cx="4804545" cy="815317"/>
          </a:xfrm>
          <a:prstGeom prst="rect">
            <a:avLst/>
          </a:prstGeom>
        </p:spPr>
      </p:pic>
      <p:grpSp>
        <p:nvGrpSpPr>
          <p:cNvPr id="21" name="Grupo 20">
            <a:extLst>
              <a:ext uri="{FF2B5EF4-FFF2-40B4-BE49-F238E27FC236}">
                <a16:creationId xmlns:a16="http://schemas.microsoft.com/office/drawing/2014/main" id="{F4072DDD-027D-4584-BE18-07CBAE26E0F0}"/>
              </a:ext>
            </a:extLst>
          </p:cNvPr>
          <p:cNvGrpSpPr/>
          <p:nvPr/>
        </p:nvGrpSpPr>
        <p:grpSpPr>
          <a:xfrm>
            <a:off x="8305792" y="49091"/>
            <a:ext cx="2369444" cy="700748"/>
            <a:chOff x="8391656" y="926137"/>
            <a:chExt cx="2369444" cy="700748"/>
          </a:xfrm>
        </p:grpSpPr>
        <p:pic>
          <p:nvPicPr>
            <p:cNvPr id="22" name="Imagen 21">
              <a:extLst>
                <a:ext uri="{FF2B5EF4-FFF2-40B4-BE49-F238E27FC236}">
                  <a16:creationId xmlns:a16="http://schemas.microsoft.com/office/drawing/2014/main" id="{637B7818-49E0-48EC-B5EC-3B20A749C356}"/>
                </a:ext>
              </a:extLst>
            </p:cNvPr>
            <p:cNvPicPr>
              <a:picLocks noChangeAspect="1"/>
            </p:cNvPicPr>
            <p:nvPr/>
          </p:nvPicPr>
          <p:blipFill>
            <a:blip r:embed="rId5"/>
            <a:stretch>
              <a:fillRect/>
            </a:stretch>
          </p:blipFill>
          <p:spPr>
            <a:xfrm>
              <a:off x="8391656" y="926137"/>
              <a:ext cx="796338" cy="700748"/>
            </a:xfrm>
            <a:prstGeom prst="rect">
              <a:avLst/>
            </a:prstGeom>
          </p:spPr>
        </p:pic>
        <p:sp>
          <p:nvSpPr>
            <p:cNvPr id="23" name="CuadroTexto 22">
              <a:extLst>
                <a:ext uri="{FF2B5EF4-FFF2-40B4-BE49-F238E27FC236}">
                  <a16:creationId xmlns:a16="http://schemas.microsoft.com/office/drawing/2014/main" id="{34B945D8-9F30-4D18-9179-C5DAC5161984}"/>
                </a:ext>
              </a:extLst>
            </p:cNvPr>
            <p:cNvSpPr txBox="1"/>
            <p:nvPr/>
          </p:nvSpPr>
          <p:spPr>
            <a:xfrm>
              <a:off x="9032834" y="1014163"/>
              <a:ext cx="1728266" cy="553998"/>
            </a:xfrm>
            <a:prstGeom prst="rect">
              <a:avLst/>
            </a:prstGeom>
            <a:noFill/>
          </p:spPr>
          <p:txBody>
            <a:bodyPr wrap="square" rtlCol="0">
              <a:spAutoFit/>
            </a:bodyPr>
            <a:lstStyle/>
            <a:p>
              <a:pPr algn="ctr"/>
              <a:r>
                <a:rPr lang="es-ES" sz="1200" b="1" dirty="0">
                  <a:solidFill>
                    <a:srgbClr val="C00000"/>
                  </a:solidFill>
                </a:rPr>
                <a:t>PTI+ TRANS-ENER+ </a:t>
              </a:r>
            </a:p>
            <a:p>
              <a:pPr algn="ctr"/>
              <a:r>
                <a:rPr lang="es-ES" sz="900" b="1" dirty="0"/>
                <a:t>Alta Tecnología Clave en la </a:t>
              </a:r>
            </a:p>
            <a:p>
              <a:pPr algn="ctr"/>
              <a:r>
                <a:rPr lang="es-ES" sz="900" b="1" dirty="0"/>
                <a:t>Transición en el Ciclo Energético   </a:t>
              </a:r>
            </a:p>
          </p:txBody>
        </p:sp>
      </p:grpSp>
      <p:sp>
        <p:nvSpPr>
          <p:cNvPr id="8" name="TextBox 7">
            <a:extLst>
              <a:ext uri="{FF2B5EF4-FFF2-40B4-BE49-F238E27FC236}">
                <a16:creationId xmlns:a16="http://schemas.microsoft.com/office/drawing/2014/main" id="{BE02E749-BF86-6ABC-339D-85A0A98CD477}"/>
              </a:ext>
            </a:extLst>
          </p:cNvPr>
          <p:cNvSpPr txBox="1"/>
          <p:nvPr/>
        </p:nvSpPr>
        <p:spPr>
          <a:xfrm>
            <a:off x="2507021" y="881359"/>
            <a:ext cx="7311617" cy="400110"/>
          </a:xfrm>
          <a:prstGeom prst="rect">
            <a:avLst/>
          </a:prstGeom>
          <a:noFill/>
        </p:spPr>
        <p:txBody>
          <a:bodyPr wrap="none" rtlCol="0">
            <a:spAutoFit/>
          </a:bodyPr>
          <a:lstStyle/>
          <a:p>
            <a:r>
              <a:rPr lang="en-US" sz="2000" b="1" dirty="0">
                <a:solidFill>
                  <a:srgbClr val="666666"/>
                </a:solidFill>
                <a:latin typeface="Montserrat" panose="00000500000000000000" pitchFamily="2" charset="0"/>
              </a:rPr>
              <a:t>CSIC’s </a:t>
            </a:r>
            <a:r>
              <a:rPr lang="en-US" sz="2000" b="1" dirty="0" err="1">
                <a:solidFill>
                  <a:srgbClr val="666666"/>
                </a:solidFill>
                <a:latin typeface="Montserrat" panose="00000500000000000000" pitchFamily="2" charset="0"/>
              </a:rPr>
              <a:t>T</a:t>
            </a:r>
            <a:r>
              <a:rPr lang="en-US" sz="2000" b="1" i="0" dirty="0" err="1">
                <a:solidFill>
                  <a:srgbClr val="666666"/>
                </a:solidFill>
                <a:effectLst/>
                <a:latin typeface="Montserrat" panose="00000500000000000000" pitchFamily="2" charset="0"/>
              </a:rPr>
              <a:t>ransEner</a:t>
            </a:r>
            <a:r>
              <a:rPr lang="en-US" sz="2000" b="1" i="0" dirty="0">
                <a:solidFill>
                  <a:srgbClr val="666666"/>
                </a:solidFill>
                <a:effectLst/>
                <a:latin typeface="Montserrat" panose="00000500000000000000" pitchFamily="2" charset="0"/>
              </a:rPr>
              <a:t> Thematic Interdisciplinary Platform</a:t>
            </a:r>
            <a:endParaRPr lang="en-US" sz="2000" b="1" dirty="0"/>
          </a:p>
        </p:txBody>
      </p:sp>
      <p:sp>
        <p:nvSpPr>
          <p:cNvPr id="10" name="TextBox 9">
            <a:extLst>
              <a:ext uri="{FF2B5EF4-FFF2-40B4-BE49-F238E27FC236}">
                <a16:creationId xmlns:a16="http://schemas.microsoft.com/office/drawing/2014/main" id="{7F8EAB3E-8941-5678-2D6E-8A7810173B83}"/>
              </a:ext>
            </a:extLst>
          </p:cNvPr>
          <p:cNvSpPr txBox="1"/>
          <p:nvPr/>
        </p:nvSpPr>
        <p:spPr>
          <a:xfrm>
            <a:off x="1154046" y="1258766"/>
            <a:ext cx="10506535" cy="646331"/>
          </a:xfrm>
          <a:prstGeom prst="rect">
            <a:avLst/>
          </a:prstGeom>
          <a:noFill/>
        </p:spPr>
        <p:txBody>
          <a:bodyPr wrap="square">
            <a:spAutoFit/>
          </a:bodyPr>
          <a:lstStyle/>
          <a:p>
            <a:r>
              <a:rPr lang="en-US" b="1" dirty="0">
                <a:solidFill>
                  <a:srgbClr val="666666"/>
                </a:solidFill>
                <a:latin typeface="Montserrat" panose="00000500000000000000" pitchFamily="2" charset="0"/>
              </a:rPr>
              <a:t>Aim: </a:t>
            </a:r>
            <a:r>
              <a:rPr lang="en-US" dirty="0">
                <a:solidFill>
                  <a:srgbClr val="666666"/>
                </a:solidFill>
                <a:latin typeface="Montserrat" panose="00000500000000000000" pitchFamily="2" charset="0"/>
              </a:rPr>
              <a:t>Development of non-conventional research tools to speed up the application of new energy technologies. </a:t>
            </a:r>
            <a:r>
              <a:rPr lang="en-US" b="1" dirty="0">
                <a:solidFill>
                  <a:srgbClr val="666666"/>
                </a:solidFill>
                <a:latin typeface="Montserrat" panose="00000500000000000000" pitchFamily="2" charset="0"/>
              </a:rPr>
              <a:t>Funding: </a:t>
            </a:r>
            <a:r>
              <a:rPr lang="en-US" dirty="0">
                <a:solidFill>
                  <a:srgbClr val="666666"/>
                </a:solidFill>
                <a:latin typeface="Montserrat" panose="00000500000000000000" pitchFamily="2" charset="0"/>
              </a:rPr>
              <a:t>Next Generation EU</a:t>
            </a:r>
          </a:p>
        </p:txBody>
      </p:sp>
      <p:pic>
        <p:nvPicPr>
          <p:cNvPr id="24" name="Picture 23">
            <a:extLst>
              <a:ext uri="{FF2B5EF4-FFF2-40B4-BE49-F238E27FC236}">
                <a16:creationId xmlns:a16="http://schemas.microsoft.com/office/drawing/2014/main" id="{2C7E384A-4D42-0C96-0448-BBF37E20DCCC}"/>
              </a:ext>
            </a:extLst>
          </p:cNvPr>
          <p:cNvPicPr>
            <a:picLocks noChangeAspect="1"/>
          </p:cNvPicPr>
          <p:nvPr/>
        </p:nvPicPr>
        <p:blipFill rotWithShape="1">
          <a:blip r:embed="rId6"/>
          <a:srcRect l="20461" t="50000" r="21577" b="31780"/>
          <a:stretch/>
        </p:blipFill>
        <p:spPr>
          <a:xfrm>
            <a:off x="1609466" y="2323686"/>
            <a:ext cx="9309677" cy="1646152"/>
          </a:xfrm>
          <a:prstGeom prst="rect">
            <a:avLst/>
          </a:prstGeom>
        </p:spPr>
      </p:pic>
      <p:sp>
        <p:nvSpPr>
          <p:cNvPr id="25" name="TextBox 24">
            <a:extLst>
              <a:ext uri="{FF2B5EF4-FFF2-40B4-BE49-F238E27FC236}">
                <a16:creationId xmlns:a16="http://schemas.microsoft.com/office/drawing/2014/main" id="{8E6CE128-982A-666C-666E-AD667A96D3E9}"/>
              </a:ext>
            </a:extLst>
          </p:cNvPr>
          <p:cNvSpPr txBox="1"/>
          <p:nvPr/>
        </p:nvSpPr>
        <p:spPr>
          <a:xfrm>
            <a:off x="5053343" y="1926421"/>
            <a:ext cx="2085314" cy="461665"/>
          </a:xfrm>
          <a:prstGeom prst="rect">
            <a:avLst/>
          </a:prstGeom>
          <a:noFill/>
        </p:spPr>
        <p:txBody>
          <a:bodyPr wrap="none" rtlCol="0">
            <a:spAutoFit/>
          </a:bodyPr>
          <a:lstStyle/>
          <a:p>
            <a:r>
              <a:rPr lang="en-US" sz="2400" dirty="0"/>
              <a:t>Thematic areas</a:t>
            </a:r>
          </a:p>
        </p:txBody>
      </p:sp>
      <p:pic>
        <p:nvPicPr>
          <p:cNvPr id="1026" name="Picture 2">
            <a:extLst>
              <a:ext uri="{FF2B5EF4-FFF2-40B4-BE49-F238E27FC236}">
                <a16:creationId xmlns:a16="http://schemas.microsoft.com/office/drawing/2014/main" id="{7282B81E-BF18-E998-A7E1-0FB4707F88B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5321" y="4380883"/>
            <a:ext cx="2723596" cy="1815731"/>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93AF9056-F1E1-31E3-98E4-4330E2458088}"/>
              </a:ext>
            </a:extLst>
          </p:cNvPr>
          <p:cNvSpPr txBox="1"/>
          <p:nvPr/>
        </p:nvSpPr>
        <p:spPr>
          <a:xfrm>
            <a:off x="3887897" y="3941778"/>
            <a:ext cx="8017058" cy="2862322"/>
          </a:xfrm>
          <a:prstGeom prst="rect">
            <a:avLst/>
          </a:prstGeom>
          <a:noFill/>
        </p:spPr>
        <p:txBody>
          <a:bodyPr wrap="square">
            <a:spAutoFit/>
          </a:bodyPr>
          <a:lstStyle/>
          <a:p>
            <a:pPr algn="ctr" fontAlgn="base"/>
            <a:r>
              <a:rPr lang="en-US" b="1" i="0" u="sng" dirty="0">
                <a:solidFill>
                  <a:srgbClr val="666666"/>
                </a:solidFill>
                <a:effectLst/>
                <a:latin typeface="Montserrat" panose="00000500000000000000" pitchFamily="2" charset="0"/>
              </a:rPr>
              <a:t>Action: </a:t>
            </a:r>
            <a:r>
              <a:rPr lang="en-US" i="0" u="sng" dirty="0">
                <a:solidFill>
                  <a:srgbClr val="666666"/>
                </a:solidFill>
                <a:effectLst/>
                <a:latin typeface="Montserrat" panose="00000500000000000000" pitchFamily="2" charset="0"/>
              </a:rPr>
              <a:t>Bench instrumentation for research at ALBA</a:t>
            </a:r>
          </a:p>
          <a:p>
            <a:pPr algn="l" fontAlgn="base"/>
            <a:r>
              <a:rPr lang="en-US" b="1" i="0" dirty="0">
                <a:solidFill>
                  <a:srgbClr val="666666"/>
                </a:solidFill>
                <a:effectLst/>
                <a:latin typeface="Montserrat" panose="00000500000000000000" pitchFamily="2" charset="0"/>
              </a:rPr>
              <a:t>Coordinator: </a:t>
            </a:r>
            <a:r>
              <a:rPr lang="en-US" b="0" i="0" dirty="0">
                <a:solidFill>
                  <a:srgbClr val="666666"/>
                </a:solidFill>
                <a:effectLst/>
                <a:latin typeface="Montserrat" panose="00000500000000000000" pitchFamily="2" charset="0"/>
              </a:rPr>
              <a:t>ICMAB (R. </a:t>
            </a:r>
            <a:r>
              <a:rPr lang="en-US" b="0" i="0" dirty="0" err="1">
                <a:solidFill>
                  <a:srgbClr val="666666"/>
                </a:solidFill>
                <a:effectLst/>
                <a:latin typeface="Montserrat" panose="00000500000000000000" pitchFamily="2" charset="0"/>
              </a:rPr>
              <a:t>Palacín</a:t>
            </a:r>
            <a:r>
              <a:rPr lang="en-US" b="0" i="0" dirty="0">
                <a:solidFill>
                  <a:srgbClr val="666666"/>
                </a:solidFill>
                <a:effectLst/>
                <a:latin typeface="Montserrat" panose="00000500000000000000" pitchFamily="2" charset="0"/>
              </a:rPr>
              <a:t>)</a:t>
            </a:r>
          </a:p>
          <a:p>
            <a:pPr algn="l" fontAlgn="base"/>
            <a:r>
              <a:rPr lang="en-US" b="1" i="0" dirty="0">
                <a:solidFill>
                  <a:srgbClr val="666666"/>
                </a:solidFill>
                <a:effectLst/>
                <a:latin typeface="Montserrat" panose="00000500000000000000" pitchFamily="2" charset="0"/>
              </a:rPr>
              <a:t>IPs: </a:t>
            </a:r>
            <a:r>
              <a:rPr lang="en-US" b="0" i="0" dirty="0">
                <a:solidFill>
                  <a:srgbClr val="666666"/>
                </a:solidFill>
                <a:effectLst/>
                <a:latin typeface="Montserrat" panose="00000500000000000000" pitchFamily="2" charset="0"/>
              </a:rPr>
              <a:t>ICMAB (T. Puig), ITQ (G. Prieto), ITQ (C. Martínez)</a:t>
            </a:r>
          </a:p>
          <a:p>
            <a:pPr algn="l" fontAlgn="base"/>
            <a:r>
              <a:rPr lang="en-US" b="1" i="0" dirty="0" err="1">
                <a:solidFill>
                  <a:srgbClr val="666666"/>
                </a:solidFill>
                <a:effectLst/>
                <a:latin typeface="Montserrat" panose="00000500000000000000" pitchFamily="2" charset="0"/>
              </a:rPr>
              <a:t>Objetive</a:t>
            </a:r>
            <a:r>
              <a:rPr lang="en-US" b="1" i="0" dirty="0">
                <a:solidFill>
                  <a:srgbClr val="666666"/>
                </a:solidFill>
                <a:effectLst/>
                <a:latin typeface="Montserrat" panose="00000500000000000000" pitchFamily="2" charset="0"/>
              </a:rPr>
              <a:t>: </a:t>
            </a:r>
            <a:r>
              <a:rPr lang="en-US" b="0" i="0" dirty="0">
                <a:solidFill>
                  <a:srgbClr val="666666"/>
                </a:solidFill>
                <a:effectLst/>
                <a:latin typeface="Montserrat" panose="00000500000000000000" pitchFamily="2" charset="0"/>
              </a:rPr>
              <a:t>Construction and set-up of test benches to apply synchrotron radiation in frontier R&amp;D for green energy applications (batteries, superconducting materials and catalysis).</a:t>
            </a:r>
          </a:p>
          <a:p>
            <a:pPr algn="l" fontAlgn="base"/>
            <a:r>
              <a:rPr lang="en-US" b="1" dirty="0">
                <a:solidFill>
                  <a:srgbClr val="666666"/>
                </a:solidFill>
                <a:latin typeface="Montserrat" panose="00000500000000000000" pitchFamily="2" charset="0"/>
              </a:rPr>
              <a:t>End users: </a:t>
            </a:r>
            <a:r>
              <a:rPr lang="en-US" dirty="0">
                <a:solidFill>
                  <a:srgbClr val="666666"/>
                </a:solidFill>
                <a:latin typeface="Montserrat" panose="00000500000000000000" pitchFamily="2" charset="0"/>
              </a:rPr>
              <a:t>user community of ALBA.</a:t>
            </a:r>
          </a:p>
          <a:p>
            <a:pPr algn="l" fontAlgn="base"/>
            <a:r>
              <a:rPr lang="en-US" b="1" i="0" dirty="0">
                <a:solidFill>
                  <a:srgbClr val="666666"/>
                </a:solidFill>
                <a:effectLst/>
                <a:latin typeface="Montserrat" panose="00000500000000000000" pitchFamily="2" charset="0"/>
              </a:rPr>
              <a:t>Targ</a:t>
            </a:r>
            <a:r>
              <a:rPr lang="en-US" b="1" dirty="0">
                <a:solidFill>
                  <a:srgbClr val="666666"/>
                </a:solidFill>
                <a:latin typeface="Montserrat" panose="00000500000000000000" pitchFamily="2" charset="0"/>
              </a:rPr>
              <a:t>et beamlines:</a:t>
            </a:r>
            <a:r>
              <a:rPr lang="en-US" dirty="0">
                <a:solidFill>
                  <a:srgbClr val="666666"/>
                </a:solidFill>
                <a:latin typeface="Montserrat" panose="00000500000000000000" pitchFamily="2" charset="0"/>
              </a:rPr>
              <a:t> NOTOS, CLAESS, NCD-SWEET, MIRAS, MSPD.</a:t>
            </a:r>
            <a:endParaRPr lang="en-US" b="0" i="0" dirty="0">
              <a:solidFill>
                <a:srgbClr val="666666"/>
              </a:solidFill>
              <a:effectLst/>
              <a:latin typeface="Montserrat" panose="00000500000000000000" pitchFamily="2" charset="0"/>
            </a:endParaRPr>
          </a:p>
          <a:p>
            <a:pPr algn="l" fontAlgn="base"/>
            <a:r>
              <a:rPr lang="en-US" b="1" dirty="0">
                <a:solidFill>
                  <a:srgbClr val="666666"/>
                </a:solidFill>
                <a:latin typeface="Montserrat" panose="00000500000000000000" pitchFamily="2" charset="0"/>
              </a:rPr>
              <a:t>Budget: </a:t>
            </a:r>
            <a:r>
              <a:rPr lang="en-US" dirty="0">
                <a:solidFill>
                  <a:srgbClr val="666666"/>
                </a:solidFill>
                <a:latin typeface="Montserrat" panose="00000500000000000000" pitchFamily="2" charset="0"/>
              </a:rPr>
              <a:t>1.3 M€.</a:t>
            </a:r>
          </a:p>
          <a:p>
            <a:pPr algn="l" fontAlgn="base"/>
            <a:r>
              <a:rPr lang="en-US" b="1" i="0" dirty="0">
                <a:solidFill>
                  <a:srgbClr val="666666"/>
                </a:solidFill>
                <a:effectLst/>
                <a:latin typeface="Montserrat" panose="00000500000000000000" pitchFamily="2" charset="0"/>
              </a:rPr>
              <a:t>CSIC-ALBA Fra</a:t>
            </a:r>
            <a:r>
              <a:rPr lang="en-US" b="1" dirty="0">
                <a:solidFill>
                  <a:srgbClr val="666666"/>
                </a:solidFill>
                <a:latin typeface="Montserrat" panose="00000500000000000000" pitchFamily="2" charset="0"/>
              </a:rPr>
              <a:t>mework agreement</a:t>
            </a:r>
            <a:r>
              <a:rPr lang="en-US" dirty="0">
                <a:solidFill>
                  <a:srgbClr val="666666"/>
                </a:solidFill>
                <a:latin typeface="Montserrat" panose="00000500000000000000" pitchFamily="2" charset="0"/>
              </a:rPr>
              <a:t> under negotiation.</a:t>
            </a:r>
            <a:endParaRPr lang="en-US" i="0" dirty="0">
              <a:solidFill>
                <a:srgbClr val="666666"/>
              </a:solidFill>
              <a:effectLst/>
              <a:latin typeface="Montserrat" panose="00000500000000000000" pitchFamily="2" charset="0"/>
            </a:endParaRPr>
          </a:p>
        </p:txBody>
      </p:sp>
    </p:spTree>
    <p:extLst>
      <p:ext uri="{BB962C8B-B14F-4D97-AF65-F5344CB8AC3E}">
        <p14:creationId xmlns:p14="http://schemas.microsoft.com/office/powerpoint/2010/main" val="39528151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upo 12">
            <a:extLst>
              <a:ext uri="{FF2B5EF4-FFF2-40B4-BE49-F238E27FC236}">
                <a16:creationId xmlns:a16="http://schemas.microsoft.com/office/drawing/2014/main" id="{0A18E9B0-055C-483A-AFDE-DE4E7CF8E2F5}"/>
              </a:ext>
            </a:extLst>
          </p:cNvPr>
          <p:cNvGrpSpPr>
            <a:grpSpLocks noChangeAspect="1"/>
          </p:cNvGrpSpPr>
          <p:nvPr/>
        </p:nvGrpSpPr>
        <p:grpSpPr>
          <a:xfrm>
            <a:off x="11472666" y="6196614"/>
            <a:ext cx="650808" cy="623078"/>
            <a:chOff x="10823751" y="5786227"/>
            <a:chExt cx="744099" cy="721390"/>
          </a:xfrm>
        </p:grpSpPr>
        <p:pic>
          <p:nvPicPr>
            <p:cNvPr id="14" name="Imagen 13">
              <a:extLst>
                <a:ext uri="{FF2B5EF4-FFF2-40B4-BE49-F238E27FC236}">
                  <a16:creationId xmlns:a16="http://schemas.microsoft.com/office/drawing/2014/main" id="{63D5051E-9811-48F1-9B5A-3C1D6391D329}"/>
                </a:ext>
              </a:extLst>
            </p:cNvPr>
            <p:cNvPicPr>
              <a:picLocks noChangeAspect="1"/>
            </p:cNvPicPr>
            <p:nvPr/>
          </p:nvPicPr>
          <p:blipFill>
            <a:blip r:embed="rId3"/>
            <a:stretch>
              <a:fillRect/>
            </a:stretch>
          </p:blipFill>
          <p:spPr>
            <a:xfrm>
              <a:off x="10830033" y="5786227"/>
              <a:ext cx="737817" cy="721390"/>
            </a:xfrm>
            <a:prstGeom prst="rect">
              <a:avLst/>
            </a:prstGeom>
          </p:spPr>
        </p:pic>
        <p:sp>
          <p:nvSpPr>
            <p:cNvPr id="16" name="Rectángulo 15">
              <a:extLst>
                <a:ext uri="{FF2B5EF4-FFF2-40B4-BE49-F238E27FC236}">
                  <a16:creationId xmlns:a16="http://schemas.microsoft.com/office/drawing/2014/main" id="{6A4B8FDE-68D6-41EB-91BC-531CC109F868}"/>
                </a:ext>
              </a:extLst>
            </p:cNvPr>
            <p:cNvSpPr/>
            <p:nvPr/>
          </p:nvSpPr>
          <p:spPr>
            <a:xfrm>
              <a:off x="10823751" y="5791701"/>
              <a:ext cx="737817" cy="6685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bg1"/>
                  </a:solidFill>
                </a:rPr>
                <a:t>9</a:t>
              </a:r>
            </a:p>
          </p:txBody>
        </p:sp>
      </p:grpSp>
      <p:sp>
        <p:nvSpPr>
          <p:cNvPr id="19" name="CuadroTexto 18">
            <a:extLst>
              <a:ext uri="{FF2B5EF4-FFF2-40B4-BE49-F238E27FC236}">
                <a16:creationId xmlns:a16="http://schemas.microsoft.com/office/drawing/2014/main" id="{809F1F06-1A89-4A10-B8C5-1698108314D1}"/>
              </a:ext>
            </a:extLst>
          </p:cNvPr>
          <p:cNvSpPr txBox="1"/>
          <p:nvPr/>
        </p:nvSpPr>
        <p:spPr>
          <a:xfrm>
            <a:off x="0" y="1"/>
            <a:ext cx="687897" cy="6858000"/>
          </a:xfrm>
          <a:prstGeom prst="rect">
            <a:avLst/>
          </a:prstGeom>
          <a:solidFill>
            <a:srgbClr val="C00000"/>
          </a:solidFill>
          <a:ln>
            <a:solidFill>
              <a:srgbClr val="C00000"/>
            </a:solidFill>
          </a:ln>
        </p:spPr>
        <p:txBody>
          <a:bodyPr wrap="square" rtlCol="0">
            <a:spAutoFit/>
          </a:bodyPr>
          <a:lstStyle/>
          <a:p>
            <a:endParaRPr lang="es-ES" dirty="0"/>
          </a:p>
        </p:txBody>
      </p:sp>
      <p:pic>
        <p:nvPicPr>
          <p:cNvPr id="20" name="Imagen 19">
            <a:extLst>
              <a:ext uri="{FF2B5EF4-FFF2-40B4-BE49-F238E27FC236}">
                <a16:creationId xmlns:a16="http://schemas.microsoft.com/office/drawing/2014/main" id="{BBDC0BDC-CCF3-4F5E-9266-054FF882AB0E}"/>
              </a:ext>
            </a:extLst>
          </p:cNvPr>
          <p:cNvPicPr>
            <a:picLocks noChangeAspect="1"/>
          </p:cNvPicPr>
          <p:nvPr/>
        </p:nvPicPr>
        <p:blipFill>
          <a:blip r:embed="rId4"/>
          <a:stretch>
            <a:fillRect/>
          </a:stretch>
        </p:blipFill>
        <p:spPr>
          <a:xfrm>
            <a:off x="694323" y="632"/>
            <a:ext cx="4804545" cy="815317"/>
          </a:xfrm>
          <a:prstGeom prst="rect">
            <a:avLst/>
          </a:prstGeom>
        </p:spPr>
      </p:pic>
      <p:grpSp>
        <p:nvGrpSpPr>
          <p:cNvPr id="21" name="Grupo 20">
            <a:extLst>
              <a:ext uri="{FF2B5EF4-FFF2-40B4-BE49-F238E27FC236}">
                <a16:creationId xmlns:a16="http://schemas.microsoft.com/office/drawing/2014/main" id="{F4072DDD-027D-4584-BE18-07CBAE26E0F0}"/>
              </a:ext>
            </a:extLst>
          </p:cNvPr>
          <p:cNvGrpSpPr/>
          <p:nvPr/>
        </p:nvGrpSpPr>
        <p:grpSpPr>
          <a:xfrm>
            <a:off x="8332299" y="49091"/>
            <a:ext cx="2369444" cy="700748"/>
            <a:chOff x="9836143" y="926137"/>
            <a:chExt cx="2369444" cy="700748"/>
          </a:xfrm>
        </p:grpSpPr>
        <p:pic>
          <p:nvPicPr>
            <p:cNvPr id="22" name="Imagen 21">
              <a:extLst>
                <a:ext uri="{FF2B5EF4-FFF2-40B4-BE49-F238E27FC236}">
                  <a16:creationId xmlns:a16="http://schemas.microsoft.com/office/drawing/2014/main" id="{637B7818-49E0-48EC-B5EC-3B20A749C356}"/>
                </a:ext>
              </a:extLst>
            </p:cNvPr>
            <p:cNvPicPr>
              <a:picLocks noChangeAspect="1"/>
            </p:cNvPicPr>
            <p:nvPr/>
          </p:nvPicPr>
          <p:blipFill>
            <a:blip r:embed="rId5"/>
            <a:stretch>
              <a:fillRect/>
            </a:stretch>
          </p:blipFill>
          <p:spPr>
            <a:xfrm>
              <a:off x="9836143" y="926137"/>
              <a:ext cx="796338" cy="700748"/>
            </a:xfrm>
            <a:prstGeom prst="rect">
              <a:avLst/>
            </a:prstGeom>
          </p:spPr>
        </p:pic>
        <p:sp>
          <p:nvSpPr>
            <p:cNvPr id="23" name="CuadroTexto 22">
              <a:extLst>
                <a:ext uri="{FF2B5EF4-FFF2-40B4-BE49-F238E27FC236}">
                  <a16:creationId xmlns:a16="http://schemas.microsoft.com/office/drawing/2014/main" id="{34B945D8-9F30-4D18-9179-C5DAC5161984}"/>
                </a:ext>
              </a:extLst>
            </p:cNvPr>
            <p:cNvSpPr txBox="1"/>
            <p:nvPr/>
          </p:nvSpPr>
          <p:spPr>
            <a:xfrm>
              <a:off x="10477321" y="1014163"/>
              <a:ext cx="1728266" cy="553998"/>
            </a:xfrm>
            <a:prstGeom prst="rect">
              <a:avLst/>
            </a:prstGeom>
            <a:noFill/>
          </p:spPr>
          <p:txBody>
            <a:bodyPr wrap="square" rtlCol="0">
              <a:spAutoFit/>
            </a:bodyPr>
            <a:lstStyle/>
            <a:p>
              <a:pPr algn="ctr"/>
              <a:r>
                <a:rPr lang="es-ES" sz="1200" b="1" dirty="0">
                  <a:solidFill>
                    <a:srgbClr val="C00000"/>
                  </a:solidFill>
                </a:rPr>
                <a:t>PTI+ TRANS-ENER+ </a:t>
              </a:r>
            </a:p>
            <a:p>
              <a:pPr algn="ctr"/>
              <a:r>
                <a:rPr lang="es-ES" sz="900" b="1" dirty="0"/>
                <a:t>Alta Tecnología Clave en la </a:t>
              </a:r>
            </a:p>
            <a:p>
              <a:pPr algn="ctr"/>
              <a:r>
                <a:rPr lang="es-ES" sz="900" b="1" dirty="0"/>
                <a:t>Transición en el Ciclo Energético   </a:t>
              </a:r>
            </a:p>
          </p:txBody>
        </p:sp>
      </p:grpSp>
      <p:pic>
        <p:nvPicPr>
          <p:cNvPr id="15" name="Imagen 46" descr="Diagrama&#10;&#10;Descripción generada automáticamente">
            <a:extLst>
              <a:ext uri="{FF2B5EF4-FFF2-40B4-BE49-F238E27FC236}">
                <a16:creationId xmlns:a16="http://schemas.microsoft.com/office/drawing/2014/main" id="{ED239336-F6D7-92AA-DD9A-00293B22CD8F}"/>
              </a:ext>
            </a:extLst>
          </p:cNvPr>
          <p:cNvPicPr>
            <a:picLocks noChangeAspect="1"/>
          </p:cNvPicPr>
          <p:nvPr/>
        </p:nvPicPr>
        <p:blipFill rotWithShape="1">
          <a:blip r:embed="rId6"/>
          <a:srcRect b="4913"/>
          <a:stretch/>
        </p:blipFill>
        <p:spPr>
          <a:xfrm>
            <a:off x="687897" y="2709402"/>
            <a:ext cx="7096140" cy="3487212"/>
          </a:xfrm>
          <a:prstGeom prst="rect">
            <a:avLst/>
          </a:prstGeom>
        </p:spPr>
      </p:pic>
      <p:sp>
        <p:nvSpPr>
          <p:cNvPr id="18" name="TextBox 17">
            <a:extLst>
              <a:ext uri="{FF2B5EF4-FFF2-40B4-BE49-F238E27FC236}">
                <a16:creationId xmlns:a16="http://schemas.microsoft.com/office/drawing/2014/main" id="{ABD6929B-714F-E2B4-46AE-5C647293CF21}"/>
              </a:ext>
            </a:extLst>
          </p:cNvPr>
          <p:cNvSpPr txBox="1"/>
          <p:nvPr/>
        </p:nvSpPr>
        <p:spPr>
          <a:xfrm>
            <a:off x="837606" y="6024766"/>
            <a:ext cx="9975395" cy="754053"/>
          </a:xfrm>
          <a:prstGeom prst="rect">
            <a:avLst/>
          </a:prstGeom>
          <a:noFill/>
        </p:spPr>
        <p:txBody>
          <a:bodyPr wrap="square">
            <a:spAutoFit/>
          </a:bodyPr>
          <a:lstStyle/>
          <a:p>
            <a:pPr algn="r"/>
            <a:endParaRPr lang="en-US" sz="1100" b="0" i="1" u="none" strike="noStrike" baseline="0" dirty="0">
              <a:solidFill>
                <a:srgbClr val="000000"/>
              </a:solidFill>
              <a:latin typeface="Calibri" panose="020F0502020204030204" pitchFamily="34" charset="0"/>
            </a:endParaRPr>
          </a:p>
          <a:p>
            <a:pPr marR="0" algn="ctr"/>
            <a:r>
              <a:rPr lang="en-US" sz="1600" b="0" i="1" u="none" strike="noStrike" baseline="0" dirty="0">
                <a:solidFill>
                  <a:srgbClr val="000000"/>
                </a:solidFill>
                <a:latin typeface="Calibri" panose="020F0502020204030204" pitchFamily="34" charset="0"/>
              </a:rPr>
              <a:t>Flow capillary cell featuring rotating/tumbling functions for operando XRD/XAS studies of gas-solid catalytic processes at high temperature and pressure </a:t>
            </a:r>
            <a:r>
              <a:rPr lang="en-US" sz="1600" i="1" dirty="0">
                <a:solidFill>
                  <a:srgbClr val="000000"/>
                </a:solidFill>
                <a:latin typeface="Calibri" panose="020F0502020204030204" pitchFamily="34" charset="0"/>
              </a:rPr>
              <a:t>(T=RT-700ºC, P=1-20 bar). Operative since July 2022.</a:t>
            </a:r>
            <a:endParaRPr lang="en-US" sz="1600" b="0" i="1" u="none" strike="noStrike" baseline="0" dirty="0">
              <a:solidFill>
                <a:srgbClr val="000000"/>
              </a:solidFill>
              <a:latin typeface="Calibri" panose="020F0502020204030204" pitchFamily="34" charset="0"/>
            </a:endParaRPr>
          </a:p>
        </p:txBody>
      </p:sp>
      <p:pic>
        <p:nvPicPr>
          <p:cNvPr id="5" name="Picture 4" descr="A picture containing engine&#10;&#10;Description automatically generated">
            <a:extLst>
              <a:ext uri="{FF2B5EF4-FFF2-40B4-BE49-F238E27FC236}">
                <a16:creationId xmlns:a16="http://schemas.microsoft.com/office/drawing/2014/main" id="{756BE6CA-D63A-F730-F07C-EA1C9D3DDC2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8369938" y="2450937"/>
            <a:ext cx="4283476" cy="3212607"/>
          </a:xfrm>
          <a:prstGeom prst="rect">
            <a:avLst/>
          </a:prstGeom>
          <a:ln>
            <a:noFill/>
          </a:ln>
          <a:effectLst>
            <a:softEdge rad="112500"/>
          </a:effectLst>
        </p:spPr>
      </p:pic>
      <p:pic>
        <p:nvPicPr>
          <p:cNvPr id="3" name="Picture 2" descr="A close-up of a machine&#10;&#10;Description automatically generated with medium confidence">
            <a:extLst>
              <a:ext uri="{FF2B5EF4-FFF2-40B4-BE49-F238E27FC236}">
                <a16:creationId xmlns:a16="http://schemas.microsoft.com/office/drawing/2014/main" id="{34D2F418-EBC0-6E96-3FD8-89990C888DD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7412380" y="1455649"/>
            <a:ext cx="2973248" cy="2229935"/>
          </a:xfrm>
          <a:prstGeom prst="rect">
            <a:avLst/>
          </a:prstGeom>
          <a:ln>
            <a:noFill/>
          </a:ln>
          <a:effectLst>
            <a:softEdge rad="112500"/>
          </a:effectLst>
        </p:spPr>
      </p:pic>
      <p:pic>
        <p:nvPicPr>
          <p:cNvPr id="6" name="Imagen 29" descr="Diagrama&#10;&#10;Descripción generada automáticamente">
            <a:extLst>
              <a:ext uri="{FF2B5EF4-FFF2-40B4-BE49-F238E27FC236}">
                <a16:creationId xmlns:a16="http://schemas.microsoft.com/office/drawing/2014/main" id="{9B052531-956B-E439-5C2A-E6B7176E15A4}"/>
              </a:ext>
            </a:extLst>
          </p:cNvPr>
          <p:cNvPicPr>
            <a:picLocks noChangeAspect="1"/>
          </p:cNvPicPr>
          <p:nvPr/>
        </p:nvPicPr>
        <p:blipFill>
          <a:blip r:embed="rId9"/>
          <a:stretch>
            <a:fillRect/>
          </a:stretch>
        </p:blipFill>
        <p:spPr>
          <a:xfrm>
            <a:off x="3642489" y="1075842"/>
            <a:ext cx="4075077" cy="2102709"/>
          </a:xfrm>
          <a:prstGeom prst="rect">
            <a:avLst/>
          </a:prstGeom>
        </p:spPr>
      </p:pic>
      <p:sp>
        <p:nvSpPr>
          <p:cNvPr id="2" name="TextBox 1">
            <a:extLst>
              <a:ext uri="{FF2B5EF4-FFF2-40B4-BE49-F238E27FC236}">
                <a16:creationId xmlns:a16="http://schemas.microsoft.com/office/drawing/2014/main" id="{2313A18E-C363-16D5-578F-926E87B82B1F}"/>
              </a:ext>
            </a:extLst>
          </p:cNvPr>
          <p:cNvSpPr txBox="1"/>
          <p:nvPr/>
        </p:nvSpPr>
        <p:spPr>
          <a:xfrm>
            <a:off x="5275904" y="743943"/>
            <a:ext cx="458780" cy="307777"/>
          </a:xfrm>
          <a:prstGeom prst="rect">
            <a:avLst/>
          </a:prstGeom>
          <a:noFill/>
        </p:spPr>
        <p:txBody>
          <a:bodyPr wrap="none" rtlCol="0">
            <a:spAutoFit/>
          </a:bodyPr>
          <a:lstStyle/>
          <a:p>
            <a:r>
              <a:rPr lang="en-US" sz="1400" dirty="0"/>
              <a:t>GUI</a:t>
            </a:r>
          </a:p>
        </p:txBody>
      </p:sp>
      <p:sp>
        <p:nvSpPr>
          <p:cNvPr id="7" name="TextBox 6">
            <a:extLst>
              <a:ext uri="{FF2B5EF4-FFF2-40B4-BE49-F238E27FC236}">
                <a16:creationId xmlns:a16="http://schemas.microsoft.com/office/drawing/2014/main" id="{2B494798-B653-5B14-7905-9B72946FDD12}"/>
              </a:ext>
            </a:extLst>
          </p:cNvPr>
          <p:cNvSpPr txBox="1"/>
          <p:nvPr/>
        </p:nvSpPr>
        <p:spPr>
          <a:xfrm>
            <a:off x="767345" y="815949"/>
            <a:ext cx="2639328" cy="1477328"/>
          </a:xfrm>
          <a:prstGeom prst="rect">
            <a:avLst/>
          </a:prstGeom>
          <a:noFill/>
        </p:spPr>
        <p:txBody>
          <a:bodyPr wrap="square">
            <a:spAutoFit/>
          </a:bodyPr>
          <a:lstStyle/>
          <a:p>
            <a:r>
              <a:rPr lang="en-US" b="1" dirty="0">
                <a:solidFill>
                  <a:srgbClr val="666666"/>
                </a:solidFill>
                <a:latin typeface="Montserrat" panose="00000500000000000000" pitchFamily="2" charset="0"/>
              </a:rPr>
              <a:t>CATALYSIS INSTRUMENTATION INSTALLED AND COMMISIONED AT NOTOS </a:t>
            </a:r>
            <a:endParaRPr lang="en-US" b="1" dirty="0"/>
          </a:p>
        </p:txBody>
      </p:sp>
    </p:spTree>
    <p:extLst>
      <p:ext uri="{BB962C8B-B14F-4D97-AF65-F5344CB8AC3E}">
        <p14:creationId xmlns:p14="http://schemas.microsoft.com/office/powerpoint/2010/main" val="5095280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691041" y="3201778"/>
            <a:ext cx="3253565" cy="2816106"/>
            <a:chOff x="1703512" y="1052736"/>
            <a:chExt cx="6264696" cy="5448934"/>
          </a:xfrm>
        </p:grpSpPr>
        <p:pic>
          <p:nvPicPr>
            <p:cNvPr id="27" name="Image 26"/>
            <p:cNvPicPr>
              <a:picLocks noChangeAspect="1"/>
            </p:cNvPicPr>
            <p:nvPr/>
          </p:nvPicPr>
          <p:blipFill rotWithShape="1">
            <a:blip r:embed="rId2"/>
            <a:srcRect t="34887" r="46548" b="6716"/>
            <a:stretch/>
          </p:blipFill>
          <p:spPr>
            <a:xfrm>
              <a:off x="1703512" y="1052736"/>
              <a:ext cx="5832648" cy="5448934"/>
            </a:xfrm>
            <a:prstGeom prst="rect">
              <a:avLst/>
            </a:prstGeom>
          </p:spPr>
        </p:pic>
        <p:pic>
          <p:nvPicPr>
            <p:cNvPr id="8" name="Image 7"/>
            <p:cNvPicPr>
              <a:picLocks noChangeAspect="1"/>
            </p:cNvPicPr>
            <p:nvPr/>
          </p:nvPicPr>
          <p:blipFill>
            <a:blip r:embed="rId3"/>
            <a:stretch>
              <a:fillRect/>
            </a:stretch>
          </p:blipFill>
          <p:spPr>
            <a:xfrm>
              <a:off x="3935760" y="2492897"/>
              <a:ext cx="913408" cy="266319"/>
            </a:xfrm>
            <a:prstGeom prst="rect">
              <a:avLst/>
            </a:prstGeom>
          </p:spPr>
        </p:pic>
        <p:pic>
          <p:nvPicPr>
            <p:cNvPr id="10" name="Image 9"/>
            <p:cNvPicPr>
              <a:picLocks noChangeAspect="1"/>
            </p:cNvPicPr>
            <p:nvPr/>
          </p:nvPicPr>
          <p:blipFill>
            <a:blip r:embed="rId4"/>
            <a:stretch>
              <a:fillRect/>
            </a:stretch>
          </p:blipFill>
          <p:spPr>
            <a:xfrm>
              <a:off x="5735960" y="4120612"/>
              <a:ext cx="792088" cy="460517"/>
            </a:xfrm>
            <a:prstGeom prst="rect">
              <a:avLst/>
            </a:prstGeom>
          </p:spPr>
        </p:pic>
        <p:pic>
          <p:nvPicPr>
            <p:cNvPr id="11" name="Image 10"/>
            <p:cNvPicPr>
              <a:picLocks noChangeAspect="1"/>
            </p:cNvPicPr>
            <p:nvPr/>
          </p:nvPicPr>
          <p:blipFill>
            <a:blip r:embed="rId5"/>
            <a:stretch>
              <a:fillRect/>
            </a:stretch>
          </p:blipFill>
          <p:spPr>
            <a:xfrm>
              <a:off x="3928120" y="5085185"/>
              <a:ext cx="655712" cy="359491"/>
            </a:xfrm>
            <a:prstGeom prst="rect">
              <a:avLst/>
            </a:prstGeom>
          </p:spPr>
        </p:pic>
        <p:pic>
          <p:nvPicPr>
            <p:cNvPr id="12" name="Image 11"/>
            <p:cNvPicPr>
              <a:picLocks noChangeAspect="1"/>
            </p:cNvPicPr>
            <p:nvPr/>
          </p:nvPicPr>
          <p:blipFill rotWithShape="1">
            <a:blip r:embed="rId6"/>
            <a:srcRect t="25196" b="22469"/>
            <a:stretch/>
          </p:blipFill>
          <p:spPr>
            <a:xfrm>
              <a:off x="4367808" y="3236494"/>
              <a:ext cx="643012" cy="336522"/>
            </a:xfrm>
            <a:prstGeom prst="rect">
              <a:avLst/>
            </a:prstGeom>
          </p:spPr>
        </p:pic>
        <p:pic>
          <p:nvPicPr>
            <p:cNvPr id="14" name="Image 13"/>
            <p:cNvPicPr>
              <a:picLocks noChangeAspect="1"/>
            </p:cNvPicPr>
            <p:nvPr/>
          </p:nvPicPr>
          <p:blipFill>
            <a:blip r:embed="rId7"/>
            <a:stretch>
              <a:fillRect/>
            </a:stretch>
          </p:blipFill>
          <p:spPr>
            <a:xfrm>
              <a:off x="4439816" y="4077072"/>
              <a:ext cx="617488" cy="475176"/>
            </a:xfrm>
            <a:prstGeom prst="rect">
              <a:avLst/>
            </a:prstGeom>
          </p:spPr>
        </p:pic>
        <p:sp>
          <p:nvSpPr>
            <p:cNvPr id="19" name="Rectangle 18"/>
            <p:cNvSpPr/>
            <p:nvPr/>
          </p:nvSpPr>
          <p:spPr>
            <a:xfrm>
              <a:off x="4079776" y="2780928"/>
              <a:ext cx="144016" cy="21602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p:cNvSpPr/>
            <p:nvPr/>
          </p:nvSpPr>
          <p:spPr>
            <a:xfrm>
              <a:off x="7788188" y="1124744"/>
              <a:ext cx="144016" cy="21602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Rectangle 35"/>
            <p:cNvSpPr/>
            <p:nvPr/>
          </p:nvSpPr>
          <p:spPr>
            <a:xfrm>
              <a:off x="7788188" y="1700808"/>
              <a:ext cx="144016" cy="216024"/>
            </a:xfrm>
            <a:prstGeom prst="rect">
              <a:avLst/>
            </a:prstGeom>
            <a:pattFill prst="dotDmnd">
              <a:fgClr>
                <a:schemeClr val="bg1"/>
              </a:fgClr>
              <a:bgClr>
                <a:schemeClr val="accent1">
                  <a:lumMod val="60000"/>
                  <a:lumOff val="40000"/>
                </a:schemeClr>
              </a:bgClr>
            </a:patt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48" name="Image 47"/>
            <p:cNvPicPr>
              <a:picLocks noChangeAspect="1"/>
            </p:cNvPicPr>
            <p:nvPr/>
          </p:nvPicPr>
          <p:blipFill rotWithShape="1">
            <a:blip r:embed="rId8"/>
            <a:srcRect l="14458" t="14537" r="18594" b="19676"/>
            <a:stretch/>
          </p:blipFill>
          <p:spPr>
            <a:xfrm>
              <a:off x="5807968" y="2636913"/>
              <a:ext cx="597106" cy="247053"/>
            </a:xfrm>
            <a:prstGeom prst="rect">
              <a:avLst/>
            </a:prstGeom>
          </p:spPr>
        </p:pic>
        <p:sp>
          <p:nvSpPr>
            <p:cNvPr id="54" name="Étoile à 6 branches 53"/>
            <p:cNvSpPr/>
            <p:nvPr/>
          </p:nvSpPr>
          <p:spPr>
            <a:xfrm>
              <a:off x="7752184" y="4016204"/>
              <a:ext cx="216024" cy="216024"/>
            </a:xfrm>
            <a:prstGeom prst="star6">
              <a:avLst/>
            </a:prstGeom>
            <a:solidFill>
              <a:srgbClr val="FF6600"/>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Étoile à 6 branches 54"/>
            <p:cNvSpPr/>
            <p:nvPr/>
          </p:nvSpPr>
          <p:spPr>
            <a:xfrm>
              <a:off x="4007768" y="4797152"/>
              <a:ext cx="216024" cy="216024"/>
            </a:xfrm>
            <a:prstGeom prst="star6">
              <a:avLst/>
            </a:prstGeom>
            <a:solidFill>
              <a:srgbClr val="FF6600"/>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56" name="Étoile à 6 branches 55"/>
            <p:cNvSpPr/>
            <p:nvPr/>
          </p:nvSpPr>
          <p:spPr>
            <a:xfrm>
              <a:off x="3935760" y="5445224"/>
              <a:ext cx="216024" cy="216024"/>
            </a:xfrm>
            <a:prstGeom prst="star6">
              <a:avLst/>
            </a:prstGeom>
            <a:solidFill>
              <a:srgbClr val="FF6600"/>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Étoile à 6 branches 56"/>
            <p:cNvSpPr/>
            <p:nvPr/>
          </p:nvSpPr>
          <p:spPr>
            <a:xfrm>
              <a:off x="5951984" y="4581128"/>
              <a:ext cx="216024" cy="216024"/>
            </a:xfrm>
            <a:prstGeom prst="star6">
              <a:avLst/>
            </a:prstGeom>
            <a:solidFill>
              <a:srgbClr val="FF6600"/>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58" name="Étoile à 6 branches 57"/>
            <p:cNvSpPr/>
            <p:nvPr/>
          </p:nvSpPr>
          <p:spPr>
            <a:xfrm>
              <a:off x="4367808" y="3573016"/>
              <a:ext cx="216024" cy="216024"/>
            </a:xfrm>
            <a:prstGeom prst="star6">
              <a:avLst/>
            </a:prstGeom>
            <a:solidFill>
              <a:srgbClr val="FF6600"/>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59" name="Étoile à 6 branches 58"/>
            <p:cNvSpPr/>
            <p:nvPr/>
          </p:nvSpPr>
          <p:spPr>
            <a:xfrm>
              <a:off x="4583832" y="2996952"/>
              <a:ext cx="216024" cy="216024"/>
            </a:xfrm>
            <a:prstGeom prst="star6">
              <a:avLst/>
            </a:prstGeom>
            <a:solidFill>
              <a:srgbClr val="FF6600"/>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0" name="Étoile à 6 branches 59"/>
            <p:cNvSpPr/>
            <p:nvPr/>
          </p:nvSpPr>
          <p:spPr>
            <a:xfrm>
              <a:off x="5231904" y="3284984"/>
              <a:ext cx="216024" cy="216024"/>
            </a:xfrm>
            <a:prstGeom prst="star6">
              <a:avLst/>
            </a:prstGeom>
            <a:solidFill>
              <a:srgbClr val="FF6600"/>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1" name="Étoile à 6 branches 60"/>
            <p:cNvSpPr/>
            <p:nvPr/>
          </p:nvSpPr>
          <p:spPr>
            <a:xfrm>
              <a:off x="3863752" y="2780928"/>
              <a:ext cx="216024" cy="216024"/>
            </a:xfrm>
            <a:prstGeom prst="star6">
              <a:avLst/>
            </a:prstGeom>
            <a:solidFill>
              <a:srgbClr val="FF6600"/>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2" name="Étoile à 6 branches 61"/>
            <p:cNvSpPr/>
            <p:nvPr/>
          </p:nvSpPr>
          <p:spPr>
            <a:xfrm>
              <a:off x="2999656" y="5517232"/>
              <a:ext cx="216024" cy="216024"/>
            </a:xfrm>
            <a:prstGeom prst="star6">
              <a:avLst/>
            </a:prstGeom>
            <a:solidFill>
              <a:srgbClr val="FF6600"/>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Ellipse 2"/>
            <p:cNvSpPr/>
            <p:nvPr/>
          </p:nvSpPr>
          <p:spPr>
            <a:xfrm>
              <a:off x="4302346" y="2780929"/>
              <a:ext cx="130924" cy="238043"/>
            </a:xfrm>
            <a:prstGeom prst="ellipse">
              <a:avLst/>
            </a:prstGeom>
            <a:solidFill>
              <a:srgbClr val="41A62A"/>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Ellipse 39"/>
            <p:cNvSpPr/>
            <p:nvPr/>
          </p:nvSpPr>
          <p:spPr>
            <a:xfrm>
              <a:off x="4943872" y="4077072"/>
              <a:ext cx="144016" cy="288032"/>
            </a:xfrm>
            <a:prstGeom prst="ellipse">
              <a:avLst/>
            </a:prstGeom>
            <a:solidFill>
              <a:srgbClr val="41A62A"/>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Ellipse 44"/>
            <p:cNvSpPr/>
            <p:nvPr/>
          </p:nvSpPr>
          <p:spPr>
            <a:xfrm>
              <a:off x="7824192" y="2924944"/>
              <a:ext cx="144016" cy="288032"/>
            </a:xfrm>
            <a:prstGeom prst="ellipse">
              <a:avLst/>
            </a:prstGeom>
            <a:pattFill prst="dotDmnd">
              <a:fgClr>
                <a:schemeClr val="bg1"/>
              </a:fgClr>
              <a:bgClr>
                <a:srgbClr val="41A62A"/>
              </a:bgClr>
            </a:patt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Ellipse 45"/>
            <p:cNvSpPr/>
            <p:nvPr/>
          </p:nvSpPr>
          <p:spPr>
            <a:xfrm>
              <a:off x="7824192" y="2348880"/>
              <a:ext cx="144016" cy="288032"/>
            </a:xfrm>
            <a:prstGeom prst="ellipse">
              <a:avLst/>
            </a:prstGeom>
            <a:solidFill>
              <a:srgbClr val="41A62A"/>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Ellipse 46"/>
            <p:cNvSpPr/>
            <p:nvPr/>
          </p:nvSpPr>
          <p:spPr>
            <a:xfrm>
              <a:off x="4655840" y="3573016"/>
              <a:ext cx="144016" cy="288032"/>
            </a:xfrm>
            <a:prstGeom prst="ellipse">
              <a:avLst/>
            </a:prstGeom>
            <a:pattFill prst="dotDmnd">
              <a:fgClr>
                <a:schemeClr val="bg1"/>
              </a:fgClr>
              <a:bgClr>
                <a:srgbClr val="41A62A"/>
              </a:bgClr>
            </a:patt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53" name="Rectangle 52"/>
            <p:cNvSpPr/>
            <p:nvPr/>
          </p:nvSpPr>
          <p:spPr>
            <a:xfrm>
              <a:off x="5807968" y="2852936"/>
              <a:ext cx="144016" cy="216024"/>
            </a:xfrm>
            <a:prstGeom prst="rect">
              <a:avLst/>
            </a:prstGeom>
            <a:pattFill prst="dotDmnd">
              <a:fgClr>
                <a:schemeClr val="bg1"/>
              </a:fgClr>
              <a:bgClr>
                <a:schemeClr val="accent1">
                  <a:lumMod val="60000"/>
                  <a:lumOff val="40000"/>
                </a:schemeClr>
              </a:bgClr>
            </a:patt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3" name="Rectangle 62"/>
            <p:cNvSpPr/>
            <p:nvPr/>
          </p:nvSpPr>
          <p:spPr>
            <a:xfrm>
              <a:off x="4223792" y="5445224"/>
              <a:ext cx="144016" cy="216024"/>
            </a:xfrm>
            <a:prstGeom prst="rect">
              <a:avLst/>
            </a:prstGeom>
            <a:pattFill prst="dotDmnd">
              <a:fgClr>
                <a:schemeClr val="bg1"/>
              </a:fgClr>
              <a:bgClr>
                <a:schemeClr val="accent1">
                  <a:lumMod val="60000"/>
                  <a:lumOff val="40000"/>
                </a:schemeClr>
              </a:bgClr>
            </a:patt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 name="Titre 1"/>
          <p:cNvSpPr>
            <a:spLocks noGrp="1"/>
          </p:cNvSpPr>
          <p:nvPr>
            <p:ph type="title"/>
          </p:nvPr>
        </p:nvSpPr>
        <p:spPr>
          <a:xfrm>
            <a:off x="1261433" y="196301"/>
            <a:ext cx="10126604" cy="3108543"/>
          </a:xfrm>
        </p:spPr>
        <p:txBody>
          <a:bodyPr/>
          <a:lstStyle/>
          <a:p>
            <a:pPr algn="l"/>
            <a:r>
              <a:rPr lang="en-GB" sz="2800" dirty="0">
                <a:solidFill>
                  <a:srgbClr val="002060"/>
                </a:solidFill>
                <a:latin typeface="Arial" panose="020B0604020202020204" pitchFamily="34" charset="0"/>
                <a:cs typeface="Arial" panose="020B0604020202020204" pitchFamily="34" charset="0"/>
              </a:rPr>
              <a:t>Access to Microscopes (to be ready during 2021):</a:t>
            </a:r>
            <a:br>
              <a:rPr lang="en-GB" sz="2800" dirty="0">
                <a:solidFill>
                  <a:srgbClr val="002060"/>
                </a:solidFill>
                <a:latin typeface="Arial" panose="020B0604020202020204" pitchFamily="34" charset="0"/>
                <a:cs typeface="Arial" panose="020B0604020202020204" pitchFamily="34" charset="0"/>
              </a:rPr>
            </a:br>
            <a:r>
              <a:rPr lang="en-GB" sz="2800" dirty="0">
                <a:solidFill>
                  <a:srgbClr val="002060"/>
                </a:solidFill>
                <a:latin typeface="Arial" panose="020B0604020202020204" pitchFamily="34" charset="0"/>
                <a:cs typeface="Arial" panose="020B0604020202020204" pitchFamily="34" charset="0"/>
              </a:rPr>
              <a:t>- priority to researchers from owner institutions</a:t>
            </a:r>
            <a:br>
              <a:rPr lang="en-GB" sz="2800" dirty="0">
                <a:solidFill>
                  <a:srgbClr val="002060"/>
                </a:solidFill>
                <a:latin typeface="Arial" panose="020B0604020202020204" pitchFamily="34" charset="0"/>
                <a:cs typeface="Arial" panose="020B0604020202020204" pitchFamily="34" charset="0"/>
              </a:rPr>
            </a:br>
            <a:r>
              <a:rPr lang="en-GB" sz="2800" dirty="0">
                <a:solidFill>
                  <a:srgbClr val="002060"/>
                </a:solidFill>
                <a:latin typeface="Arial" panose="020B0604020202020204" pitchFamily="34" charset="0"/>
                <a:cs typeface="Arial" panose="020B0604020202020204" pitchFamily="34" charset="0"/>
              </a:rPr>
              <a:t>- a fraction open to all users via competitive calls</a:t>
            </a:r>
            <a:br>
              <a:rPr lang="en-GB" sz="2800" dirty="0">
                <a:solidFill>
                  <a:srgbClr val="002060"/>
                </a:solidFill>
                <a:latin typeface="Arial" panose="020B0604020202020204" pitchFamily="34" charset="0"/>
                <a:cs typeface="Arial" panose="020B0604020202020204" pitchFamily="34" charset="0"/>
              </a:rPr>
            </a:br>
            <a:r>
              <a:rPr lang="en-GB" sz="2800" dirty="0">
                <a:solidFill>
                  <a:srgbClr val="002060"/>
                </a:solidFill>
                <a:latin typeface="Arial" panose="020B0604020202020204" pitchFamily="34" charset="0"/>
                <a:cs typeface="Arial" panose="020B0604020202020204" pitchFamily="34" charset="0"/>
              </a:rPr>
              <a:t>- other institutions can apply for participation</a:t>
            </a:r>
            <a:br>
              <a:rPr lang="en-GB" sz="2800" dirty="0">
                <a:solidFill>
                  <a:srgbClr val="002060"/>
                </a:solidFill>
                <a:latin typeface="Arial" panose="020B0604020202020204" pitchFamily="34" charset="0"/>
                <a:cs typeface="Arial" panose="020B0604020202020204" pitchFamily="34" charset="0"/>
              </a:rPr>
            </a:br>
            <a:br>
              <a:rPr lang="en-GB" sz="2800" dirty="0">
                <a:solidFill>
                  <a:srgbClr val="002060"/>
                </a:solidFill>
                <a:latin typeface="Arial" panose="020B0604020202020204" pitchFamily="34" charset="0"/>
                <a:cs typeface="Arial" panose="020B0604020202020204" pitchFamily="34" charset="0"/>
              </a:rPr>
            </a:br>
            <a:r>
              <a:rPr lang="en-GB" sz="2000" dirty="0">
                <a:solidFill>
                  <a:srgbClr val="002060"/>
                </a:solidFill>
                <a:latin typeface="Arial" panose="020B0604020202020204" pitchFamily="34" charset="0"/>
                <a:cs typeface="Arial" panose="020B0604020202020204" pitchFamily="34" charset="0"/>
              </a:rPr>
              <a:t>Aiming at future development, also participating to DREAM European platform</a:t>
            </a:r>
          </a:p>
        </p:txBody>
      </p:sp>
      <p:sp>
        <p:nvSpPr>
          <p:cNvPr id="25" name="ZoneTexte 24"/>
          <p:cNvSpPr txBox="1"/>
          <p:nvPr/>
        </p:nvSpPr>
        <p:spPr>
          <a:xfrm>
            <a:off x="8011450" y="3133992"/>
            <a:ext cx="2932529"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alibri"/>
                <a:ea typeface="+mn-ea"/>
                <a:cs typeface="+mn-cs"/>
              </a:rPr>
              <a:t>Existing e-beam for material science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alibri"/>
                <a:ea typeface="+mn-ea"/>
                <a:cs typeface="+mn-cs"/>
              </a:rPr>
              <a:t>Running e-beam project for material science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alibri"/>
                <a:ea typeface="+mn-ea"/>
                <a:cs typeface="+mn-cs"/>
              </a:rPr>
              <a:t>Existing e-beam for biology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alibri"/>
                <a:ea typeface="+mn-ea"/>
                <a:cs typeface="+mn-cs"/>
              </a:rPr>
              <a:t>Running e-beam project for biology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Calibri"/>
              <a:ea typeface="+mn-ea"/>
              <a:cs typeface="+mn-cs"/>
            </a:endParaRPr>
          </a:p>
        </p:txBody>
      </p:sp>
      <p:sp>
        <p:nvSpPr>
          <p:cNvPr id="26" name="ZoneTexte 25"/>
          <p:cNvSpPr txBox="1"/>
          <p:nvPr/>
        </p:nvSpPr>
        <p:spPr>
          <a:xfrm>
            <a:off x="9259471" y="4393244"/>
            <a:ext cx="293252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52" name="ZoneTexte 51"/>
          <p:cNvSpPr txBox="1"/>
          <p:nvPr/>
        </p:nvSpPr>
        <p:spPr>
          <a:xfrm>
            <a:off x="5150959" y="3233564"/>
            <a:ext cx="214674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a:ea typeface="+mn-ea"/>
                <a:cs typeface="+mn-cs"/>
              </a:rPr>
              <a:t>Actual DREAM partners</a:t>
            </a:r>
          </a:p>
        </p:txBody>
      </p:sp>
      <p:pic>
        <p:nvPicPr>
          <p:cNvPr id="4" name="Picture 3"/>
          <p:cNvPicPr>
            <a:picLocks noChangeAspect="1"/>
          </p:cNvPicPr>
          <p:nvPr/>
        </p:nvPicPr>
        <p:blipFill>
          <a:blip r:embed="rId9"/>
          <a:stretch>
            <a:fillRect/>
          </a:stretch>
        </p:blipFill>
        <p:spPr>
          <a:xfrm>
            <a:off x="822976" y="3644479"/>
            <a:ext cx="3576837" cy="2778891"/>
          </a:xfrm>
          <a:prstGeom prst="rect">
            <a:avLst/>
          </a:prstGeom>
        </p:spPr>
      </p:pic>
      <p:sp>
        <p:nvSpPr>
          <p:cNvPr id="6" name="TextBox 5"/>
          <p:cNvSpPr txBox="1"/>
          <p:nvPr/>
        </p:nvSpPr>
        <p:spPr>
          <a:xfrm>
            <a:off x="779290" y="3213207"/>
            <a:ext cx="3664208" cy="369332"/>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a:ea typeface="+mn-ea"/>
                <a:cs typeface="+mn-cs"/>
              </a:rPr>
              <a:t>From ESFRI 2018 roadmap document</a:t>
            </a:r>
          </a:p>
        </p:txBody>
      </p:sp>
      <p:pic>
        <p:nvPicPr>
          <p:cNvPr id="37" name="Picture 36"/>
          <p:cNvPicPr>
            <a:picLocks noChangeAspect="1"/>
          </p:cNvPicPr>
          <p:nvPr/>
        </p:nvPicPr>
        <p:blipFill>
          <a:blip r:embed="rId10"/>
          <a:stretch>
            <a:fillRect/>
          </a:stretch>
        </p:blipFill>
        <p:spPr>
          <a:xfrm rot="16200000">
            <a:off x="9603928" y="4599827"/>
            <a:ext cx="1752960" cy="2257688"/>
          </a:xfrm>
          <a:prstGeom prst="rect">
            <a:avLst/>
          </a:prstGeom>
        </p:spPr>
      </p:pic>
      <p:sp>
        <p:nvSpPr>
          <p:cNvPr id="39" name="Date Placeholder 3"/>
          <p:cNvSpPr>
            <a:spLocks noGrp="1"/>
          </p:cNvSpPr>
          <p:nvPr>
            <p:ph type="dt" sz="half" idx="10"/>
          </p:nvPr>
        </p:nvSpPr>
        <p:spPr>
          <a:xfrm>
            <a:off x="23831" y="6492875"/>
            <a:ext cx="4955189" cy="365125"/>
          </a:xfrm>
        </p:spPr>
        <p:txBody>
          <a:bodyPr/>
          <a:lstStyle/>
          <a:p>
            <a:r>
              <a:rPr lang="es-ES" sz="1067" dirty="0"/>
              <a:t>08/10/19  AUSE meeting – ALBA </a:t>
            </a:r>
            <a:r>
              <a:rPr lang="es-ES" sz="1067" dirty="0" err="1"/>
              <a:t>Synchrotron</a:t>
            </a:r>
            <a:r>
              <a:rPr lang="es-ES" sz="1067" dirty="0"/>
              <a:t> Status – C. Biscari</a:t>
            </a:r>
          </a:p>
        </p:txBody>
      </p:sp>
    </p:spTree>
    <p:extLst>
      <p:ext uri="{BB962C8B-B14F-4D97-AF65-F5344CB8AC3E}">
        <p14:creationId xmlns:p14="http://schemas.microsoft.com/office/powerpoint/2010/main" val="35731897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4" name="Title 3">
            <a:extLst>
              <a:ext uri="{FF2B5EF4-FFF2-40B4-BE49-F238E27FC236}">
                <a16:creationId xmlns:a16="http://schemas.microsoft.com/office/drawing/2014/main" id="{EFA4F242-92B1-48BF-B2E1-E1840B2185FF}"/>
              </a:ext>
            </a:extLst>
          </p:cNvPr>
          <p:cNvSpPr>
            <a:spLocks noGrp="1"/>
          </p:cNvSpPr>
          <p:nvPr>
            <p:ph type="title"/>
          </p:nvPr>
        </p:nvSpPr>
        <p:spPr>
          <a:xfrm>
            <a:off x="2152651" y="177349"/>
            <a:ext cx="7070271" cy="1325563"/>
          </a:xfrm>
        </p:spPr>
        <p:txBody>
          <a:bodyPr>
            <a:normAutofit/>
          </a:bodyPr>
          <a:lstStyle/>
          <a:p>
            <a:r>
              <a:rPr lang="es-ES" dirty="0"/>
              <a:t>JEMCA</a:t>
            </a:r>
            <a:endParaRPr lang="en-US" dirty="0"/>
          </a:p>
        </p:txBody>
      </p:sp>
      <p:sp>
        <p:nvSpPr>
          <p:cNvPr id="26" name="TextBox 25">
            <a:extLst>
              <a:ext uri="{FF2B5EF4-FFF2-40B4-BE49-F238E27FC236}">
                <a16:creationId xmlns:a16="http://schemas.microsoft.com/office/drawing/2014/main" id="{A4B4DD70-AA27-4AF6-864F-D065BEF20EC2}"/>
              </a:ext>
            </a:extLst>
          </p:cNvPr>
          <p:cNvSpPr txBox="1"/>
          <p:nvPr/>
        </p:nvSpPr>
        <p:spPr>
          <a:xfrm>
            <a:off x="2156919" y="571519"/>
            <a:ext cx="8248650" cy="1926427"/>
          </a:xfrm>
          <a:prstGeom prst="rect">
            <a:avLst/>
          </a:prstGeom>
        </p:spPr>
        <p:txBody>
          <a:bodyPr vert="horz" wrap="square" lIns="91440" tIns="45720" rIns="91440" bIns="45720" rtlCol="0" anchor="t">
            <a:normAutofit/>
          </a:bodyPr>
          <a:lstStyle/>
          <a:p>
            <a:pPr marL="457200" indent="-457200">
              <a:lnSpc>
                <a:spcPct val="120000"/>
              </a:lnSpc>
              <a:buFont typeface="Wingdings" panose="05000000000000000000" pitchFamily="2" charset="2"/>
              <a:buChar char="§"/>
            </a:pPr>
            <a:r>
              <a:rPr lang="en-GB" sz="1600" dirty="0">
                <a:latin typeface="Arial" panose="020B0604020202020204" pitchFamily="34" charset="0"/>
                <a:cs typeface="Arial" panose="020B0604020202020204" pitchFamily="34" charset="0"/>
              </a:rPr>
              <a:t>ERDF funding through the Catalan government</a:t>
            </a:r>
          </a:p>
          <a:p>
            <a:pPr marL="457200" indent="-457200">
              <a:lnSpc>
                <a:spcPct val="120000"/>
              </a:lnSpc>
              <a:buFont typeface="Wingdings" panose="05000000000000000000" pitchFamily="2" charset="2"/>
              <a:buChar char="§"/>
            </a:pPr>
            <a:r>
              <a:rPr lang="en-GB" sz="1600" dirty="0">
                <a:latin typeface="Arial" panose="020B0604020202020204" pitchFamily="34" charset="0"/>
                <a:cs typeface="Arial" panose="020B0604020202020204" pitchFamily="34" charset="0"/>
              </a:rPr>
              <a:t>Funding for collaborative actions between different Catalan institutions</a:t>
            </a:r>
          </a:p>
          <a:p>
            <a:pPr marL="457200" indent="-457200">
              <a:lnSpc>
                <a:spcPct val="120000"/>
              </a:lnSpc>
              <a:buFont typeface="Wingdings" panose="05000000000000000000" pitchFamily="2" charset="2"/>
              <a:buChar char="§"/>
            </a:pPr>
            <a:r>
              <a:rPr lang="en-GB" sz="1600" dirty="0">
                <a:latin typeface="Arial" panose="020B0604020202020204" pitchFamily="34" charset="0"/>
                <a:cs typeface="Arial" panose="020B0604020202020204" pitchFamily="34" charset="0"/>
              </a:rPr>
              <a:t>Purchasing &amp; Installing 2 (S)-TEM microscopes</a:t>
            </a:r>
          </a:p>
        </p:txBody>
      </p:sp>
      <p:pic>
        <p:nvPicPr>
          <p:cNvPr id="6" name="Picture 5">
            <a:extLst>
              <a:ext uri="{FF2B5EF4-FFF2-40B4-BE49-F238E27FC236}">
                <a16:creationId xmlns:a16="http://schemas.microsoft.com/office/drawing/2014/main" id="{C6C7E7C0-C422-92AC-2094-3A4CBE0F5368}"/>
              </a:ext>
            </a:extLst>
          </p:cNvPr>
          <p:cNvPicPr>
            <a:picLocks noChangeAspect="1"/>
          </p:cNvPicPr>
          <p:nvPr/>
        </p:nvPicPr>
        <p:blipFill>
          <a:blip r:embed="rId3"/>
          <a:stretch>
            <a:fillRect/>
          </a:stretch>
        </p:blipFill>
        <p:spPr>
          <a:xfrm>
            <a:off x="6826948" y="3786799"/>
            <a:ext cx="2005402" cy="1781114"/>
          </a:xfrm>
          <a:prstGeom prst="rect">
            <a:avLst/>
          </a:prstGeom>
        </p:spPr>
      </p:pic>
      <p:pic>
        <p:nvPicPr>
          <p:cNvPr id="8" name="Picture 7">
            <a:extLst>
              <a:ext uri="{FF2B5EF4-FFF2-40B4-BE49-F238E27FC236}">
                <a16:creationId xmlns:a16="http://schemas.microsoft.com/office/drawing/2014/main" id="{41A523FC-CD05-2FF2-644A-1D519FCBB00D}"/>
              </a:ext>
            </a:extLst>
          </p:cNvPr>
          <p:cNvPicPr>
            <a:picLocks noChangeAspect="1"/>
          </p:cNvPicPr>
          <p:nvPr/>
        </p:nvPicPr>
        <p:blipFill>
          <a:blip r:embed="rId4"/>
          <a:stretch>
            <a:fillRect/>
          </a:stretch>
        </p:blipFill>
        <p:spPr>
          <a:xfrm>
            <a:off x="2277653" y="3786799"/>
            <a:ext cx="2005402" cy="1781114"/>
          </a:xfrm>
          <a:prstGeom prst="rect">
            <a:avLst/>
          </a:prstGeom>
        </p:spPr>
      </p:pic>
      <p:pic>
        <p:nvPicPr>
          <p:cNvPr id="9" name="Picture 8">
            <a:extLst>
              <a:ext uri="{FF2B5EF4-FFF2-40B4-BE49-F238E27FC236}">
                <a16:creationId xmlns:a16="http://schemas.microsoft.com/office/drawing/2014/main" id="{83688B30-1FA0-B85A-51BF-E228A435BA11}"/>
              </a:ext>
            </a:extLst>
          </p:cNvPr>
          <p:cNvPicPr>
            <a:picLocks noChangeAspect="1"/>
          </p:cNvPicPr>
          <p:nvPr/>
        </p:nvPicPr>
        <p:blipFill>
          <a:blip r:embed="rId5"/>
          <a:stretch>
            <a:fillRect/>
          </a:stretch>
        </p:blipFill>
        <p:spPr>
          <a:xfrm>
            <a:off x="2582984" y="2279155"/>
            <a:ext cx="1491334" cy="1219565"/>
          </a:xfrm>
          <a:prstGeom prst="rect">
            <a:avLst/>
          </a:prstGeom>
        </p:spPr>
      </p:pic>
      <p:pic>
        <p:nvPicPr>
          <p:cNvPr id="10" name="Picture 9">
            <a:extLst>
              <a:ext uri="{FF2B5EF4-FFF2-40B4-BE49-F238E27FC236}">
                <a16:creationId xmlns:a16="http://schemas.microsoft.com/office/drawing/2014/main" id="{160B573F-E5E2-193C-DD6E-6CF6D9A4598D}"/>
              </a:ext>
            </a:extLst>
          </p:cNvPr>
          <p:cNvPicPr>
            <a:picLocks noChangeAspect="1"/>
          </p:cNvPicPr>
          <p:nvPr/>
        </p:nvPicPr>
        <p:blipFill>
          <a:blip r:embed="rId6"/>
          <a:stretch>
            <a:fillRect/>
          </a:stretch>
        </p:blipFill>
        <p:spPr>
          <a:xfrm>
            <a:off x="6928774" y="2279155"/>
            <a:ext cx="1903577" cy="1038315"/>
          </a:xfrm>
          <a:prstGeom prst="rect">
            <a:avLst/>
          </a:prstGeom>
        </p:spPr>
      </p:pic>
      <p:sp>
        <p:nvSpPr>
          <p:cNvPr id="11" name="TextBox 10">
            <a:extLst>
              <a:ext uri="{FF2B5EF4-FFF2-40B4-BE49-F238E27FC236}">
                <a16:creationId xmlns:a16="http://schemas.microsoft.com/office/drawing/2014/main" id="{190856A0-E4F1-F9DE-AD35-8F813B1DC091}"/>
              </a:ext>
            </a:extLst>
          </p:cNvPr>
          <p:cNvSpPr txBox="1"/>
          <p:nvPr/>
        </p:nvSpPr>
        <p:spPr>
          <a:xfrm>
            <a:off x="2227028" y="1730921"/>
            <a:ext cx="914400" cy="914400"/>
          </a:xfrm>
          <a:prstGeom prst="rect">
            <a:avLst/>
          </a:prstGeom>
        </p:spPr>
        <p:txBody>
          <a:bodyPr vert="horz" wrap="none" lIns="91440" tIns="45720" rIns="91440" bIns="45720" rtlCol="0" anchor="t">
            <a:noAutofit/>
          </a:bodyPr>
          <a:lstStyle/>
          <a:p>
            <a:r>
              <a:rPr lang="en-ES" sz="2400" b="1" dirty="0">
                <a:latin typeface="Arial" panose="020B0604020202020204" pitchFamily="34" charset="0"/>
                <a:cs typeface="Arial" panose="020B0604020202020204" pitchFamily="34" charset="0"/>
              </a:rPr>
              <a:t>Life Sciences</a:t>
            </a:r>
          </a:p>
        </p:txBody>
      </p:sp>
      <p:sp>
        <p:nvSpPr>
          <p:cNvPr id="12" name="TextBox 11">
            <a:extLst>
              <a:ext uri="{FF2B5EF4-FFF2-40B4-BE49-F238E27FC236}">
                <a16:creationId xmlns:a16="http://schemas.microsoft.com/office/drawing/2014/main" id="{E3342D12-710A-F27F-5FD8-025A07639D68}"/>
              </a:ext>
            </a:extLst>
          </p:cNvPr>
          <p:cNvSpPr txBox="1"/>
          <p:nvPr/>
        </p:nvSpPr>
        <p:spPr>
          <a:xfrm>
            <a:off x="6471573" y="1730921"/>
            <a:ext cx="914400" cy="914400"/>
          </a:xfrm>
          <a:prstGeom prst="rect">
            <a:avLst/>
          </a:prstGeom>
        </p:spPr>
        <p:txBody>
          <a:bodyPr vert="horz" wrap="none" lIns="91440" tIns="45720" rIns="91440" bIns="45720" rtlCol="0" anchor="t">
            <a:noAutofit/>
          </a:bodyPr>
          <a:lstStyle/>
          <a:p>
            <a:r>
              <a:rPr lang="en-ES" sz="2400" b="1" dirty="0">
                <a:latin typeface="Arial" panose="020B0604020202020204" pitchFamily="34" charset="0"/>
                <a:cs typeface="Arial" panose="020B0604020202020204" pitchFamily="34" charset="0"/>
              </a:rPr>
              <a:t>Material Sciences</a:t>
            </a:r>
          </a:p>
        </p:txBody>
      </p:sp>
      <p:sp>
        <p:nvSpPr>
          <p:cNvPr id="13" name="TextBox 12">
            <a:extLst>
              <a:ext uri="{FF2B5EF4-FFF2-40B4-BE49-F238E27FC236}">
                <a16:creationId xmlns:a16="http://schemas.microsoft.com/office/drawing/2014/main" id="{BC4338C0-5D7B-8015-6339-A40EA8AA8D5B}"/>
              </a:ext>
            </a:extLst>
          </p:cNvPr>
          <p:cNvSpPr txBox="1"/>
          <p:nvPr/>
        </p:nvSpPr>
        <p:spPr>
          <a:xfrm>
            <a:off x="146995" y="2584319"/>
            <a:ext cx="914400" cy="914400"/>
          </a:xfrm>
          <a:prstGeom prst="rect">
            <a:avLst/>
          </a:prstGeom>
        </p:spPr>
        <p:txBody>
          <a:bodyPr vert="horz" wrap="none" lIns="91440" tIns="45720" rIns="91440" bIns="45720" rtlCol="0" anchor="t">
            <a:noAutofit/>
          </a:bodyPr>
          <a:lstStyle/>
          <a:p>
            <a:r>
              <a:rPr lang="en-ES" dirty="0">
                <a:latin typeface="Arial" panose="020B0604020202020204" pitchFamily="34" charset="0"/>
                <a:cs typeface="Arial" panose="020B0604020202020204" pitchFamily="34" charset="0"/>
              </a:rPr>
              <a:t>Collaboration Partners:</a:t>
            </a:r>
          </a:p>
        </p:txBody>
      </p:sp>
      <p:sp>
        <p:nvSpPr>
          <p:cNvPr id="15" name="TextBox 14">
            <a:extLst>
              <a:ext uri="{FF2B5EF4-FFF2-40B4-BE49-F238E27FC236}">
                <a16:creationId xmlns:a16="http://schemas.microsoft.com/office/drawing/2014/main" id="{481E230B-84FD-48A8-287A-6701AC704DDD}"/>
              </a:ext>
            </a:extLst>
          </p:cNvPr>
          <p:cNvSpPr txBox="1"/>
          <p:nvPr/>
        </p:nvSpPr>
        <p:spPr>
          <a:xfrm>
            <a:off x="243160" y="4122927"/>
            <a:ext cx="914400" cy="914400"/>
          </a:xfrm>
          <a:prstGeom prst="rect">
            <a:avLst/>
          </a:prstGeom>
        </p:spPr>
        <p:txBody>
          <a:bodyPr vert="horz" wrap="none" lIns="91440" tIns="45720" rIns="91440" bIns="45720" rtlCol="0" anchor="t">
            <a:noAutofit/>
          </a:bodyPr>
          <a:lstStyle/>
          <a:p>
            <a:r>
              <a:rPr lang="en-ES" dirty="0">
                <a:latin typeface="Arial" panose="020B0604020202020204" pitchFamily="34" charset="0"/>
                <a:cs typeface="Arial" panose="020B0604020202020204" pitchFamily="34" charset="0"/>
              </a:rPr>
              <a:t>Available time:</a:t>
            </a:r>
            <a:br>
              <a:rPr lang="en-ES" dirty="0">
                <a:latin typeface="Arial" panose="020B0604020202020204" pitchFamily="34" charset="0"/>
                <a:cs typeface="Arial" panose="020B0604020202020204" pitchFamily="34" charset="0"/>
              </a:rPr>
            </a:br>
            <a:r>
              <a:rPr lang="en-ES" sz="1400" dirty="0">
                <a:latin typeface="Arial" panose="020B0604020202020204" pitchFamily="34" charset="0"/>
                <a:cs typeface="Arial" panose="020B0604020202020204" pitchFamily="34" charset="0"/>
              </a:rPr>
              <a:t>(for general user </a:t>
            </a:r>
            <a:br>
              <a:rPr lang="en-ES" sz="1400" dirty="0">
                <a:latin typeface="Arial" panose="020B0604020202020204" pitchFamily="34" charset="0"/>
                <a:cs typeface="Arial" panose="020B0604020202020204" pitchFamily="34" charset="0"/>
              </a:rPr>
            </a:br>
            <a:r>
              <a:rPr lang="en-ES" sz="1400" dirty="0">
                <a:latin typeface="Arial" panose="020B0604020202020204" pitchFamily="34" charset="0"/>
                <a:cs typeface="Arial" panose="020B0604020202020204" pitchFamily="34" charset="0"/>
              </a:rPr>
              <a:t>program 15%+9%)</a:t>
            </a:r>
          </a:p>
        </p:txBody>
      </p:sp>
      <p:pic>
        <p:nvPicPr>
          <p:cNvPr id="2" name="Imagen 4">
            <a:extLst>
              <a:ext uri="{FF2B5EF4-FFF2-40B4-BE49-F238E27FC236}">
                <a16:creationId xmlns:a16="http://schemas.microsoft.com/office/drawing/2014/main" id="{94FC64EA-F564-B021-14C6-52E83F63B70C}"/>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442871" y="1694773"/>
            <a:ext cx="1734278" cy="2312371"/>
          </a:xfrm>
          <a:prstGeom prst="rect">
            <a:avLst/>
          </a:prstGeom>
        </p:spPr>
      </p:pic>
      <p:sp>
        <p:nvSpPr>
          <p:cNvPr id="3" name="TextBox 2">
            <a:extLst>
              <a:ext uri="{FF2B5EF4-FFF2-40B4-BE49-F238E27FC236}">
                <a16:creationId xmlns:a16="http://schemas.microsoft.com/office/drawing/2014/main" id="{4A4956ED-B103-B289-4E55-56D0536BEBE6}"/>
              </a:ext>
            </a:extLst>
          </p:cNvPr>
          <p:cNvSpPr txBox="1"/>
          <p:nvPr/>
        </p:nvSpPr>
        <p:spPr>
          <a:xfrm>
            <a:off x="4283496" y="4154519"/>
            <a:ext cx="2377800" cy="1837734"/>
          </a:xfrm>
          <a:prstGeom prst="rect">
            <a:avLst/>
          </a:prstGeom>
        </p:spPr>
        <p:txBody>
          <a:bodyPr vert="horz" wrap="square" lIns="91440" tIns="45720" rIns="91440" bIns="45720" rtlCol="0" anchor="t">
            <a:noAutofit/>
          </a:bodyPr>
          <a:lstStyle/>
          <a:p>
            <a:pPr>
              <a:lnSpc>
                <a:spcPct val="170000"/>
              </a:lnSpc>
            </a:pPr>
            <a:r>
              <a:rPr lang="en-GB" sz="1200" b="1" dirty="0">
                <a:latin typeface="Arial" panose="020B0604020202020204" pitchFamily="34" charset="0"/>
                <a:cs typeface="Arial" panose="020B0604020202020204" pitchFamily="34" charset="0"/>
              </a:rPr>
              <a:t>200 keV </a:t>
            </a:r>
            <a:r>
              <a:rPr lang="en-GB" sz="1200" b="1" dirty="0" err="1">
                <a:latin typeface="Arial" panose="020B0604020202020204" pitchFamily="34" charset="0"/>
                <a:cs typeface="Arial" panose="020B0604020202020204" pitchFamily="34" charset="0"/>
              </a:rPr>
              <a:t>Glacios</a:t>
            </a:r>
            <a:r>
              <a:rPr lang="en-GB" sz="1200" b="1" dirty="0">
                <a:latin typeface="Arial" panose="020B0604020202020204" pitchFamily="34" charset="0"/>
                <a:cs typeface="Arial" panose="020B0604020202020204" pitchFamily="34" charset="0"/>
              </a:rPr>
              <a:t> cryo-TEM </a:t>
            </a:r>
            <a:r>
              <a:rPr lang="en-GB" sz="1200" dirty="0">
                <a:latin typeface="Arial" panose="020B0604020202020204" pitchFamily="34" charset="0"/>
                <a:cs typeface="Arial" panose="020B0604020202020204" pitchFamily="34" charset="0"/>
              </a:rPr>
              <a:t>(</a:t>
            </a:r>
            <a:r>
              <a:rPr lang="en-GB" sz="1200" dirty="0" err="1">
                <a:latin typeface="Arial" panose="020B0604020202020204" pitchFamily="34" charset="0"/>
                <a:cs typeface="Arial" panose="020B0604020202020204" pitchFamily="34" charset="0"/>
              </a:rPr>
              <a:t>ThermoFisher</a:t>
            </a:r>
            <a:r>
              <a:rPr lang="en-GB" sz="1200" dirty="0">
                <a:latin typeface="Arial" panose="020B0604020202020204" pitchFamily="34" charset="0"/>
                <a:cs typeface="Arial" panose="020B0604020202020204" pitchFamily="34" charset="0"/>
              </a:rPr>
              <a:t> Scientific) </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Autoloader for 12 samples</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Falcon 4 direct electron detector</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On-the-fly processing up to 2D classification</a:t>
            </a:r>
          </a:p>
          <a:p>
            <a:pPr marL="457200" indent="-457200">
              <a:lnSpc>
                <a:spcPct val="170000"/>
              </a:lnSpc>
              <a:buFont typeface="Wingdings" panose="05000000000000000000" pitchFamily="2" charset="2"/>
              <a:buChar char="§"/>
            </a:pPr>
            <a:endParaRPr lang="en-GB" sz="16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10925D9F-319E-E73D-A16F-D9348E64114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96785" y="1700016"/>
            <a:ext cx="1734277" cy="2312369"/>
          </a:xfrm>
          <a:prstGeom prst="rect">
            <a:avLst/>
          </a:prstGeom>
        </p:spPr>
      </p:pic>
      <p:sp>
        <p:nvSpPr>
          <p:cNvPr id="14" name="TextBox 13">
            <a:extLst>
              <a:ext uri="{FF2B5EF4-FFF2-40B4-BE49-F238E27FC236}">
                <a16:creationId xmlns:a16="http://schemas.microsoft.com/office/drawing/2014/main" id="{8FB23599-231A-5B4F-0406-B241B7D78F75}"/>
              </a:ext>
            </a:extLst>
          </p:cNvPr>
          <p:cNvSpPr txBox="1"/>
          <p:nvPr/>
        </p:nvSpPr>
        <p:spPr>
          <a:xfrm>
            <a:off x="9182879" y="4122927"/>
            <a:ext cx="2377800" cy="1837734"/>
          </a:xfrm>
          <a:prstGeom prst="rect">
            <a:avLst/>
          </a:prstGeom>
        </p:spPr>
        <p:txBody>
          <a:bodyPr vert="horz" wrap="square" lIns="91440" tIns="45720" rIns="91440" bIns="45720" rtlCol="0" anchor="t">
            <a:noAutofit/>
          </a:bodyPr>
          <a:lstStyle/>
          <a:p>
            <a:pPr>
              <a:lnSpc>
                <a:spcPct val="170000"/>
              </a:lnSpc>
            </a:pPr>
            <a:r>
              <a:rPr lang="en-GB" sz="1200" dirty="0">
                <a:latin typeface="Arial" panose="020B0604020202020204" pitchFamily="34" charset="0"/>
                <a:cs typeface="Arial" panose="020B0604020202020204" pitchFamily="34" charset="0"/>
              </a:rPr>
              <a:t>60-300 keV STEM (</a:t>
            </a:r>
            <a:r>
              <a:rPr lang="en-GB" sz="1200" dirty="0" err="1">
                <a:latin typeface="Arial" panose="020B0604020202020204" pitchFamily="34" charset="0"/>
                <a:cs typeface="Arial" panose="020B0604020202020204" pitchFamily="34" charset="0"/>
              </a:rPr>
              <a:t>Thermo</a:t>
            </a:r>
            <a:r>
              <a:rPr lang="en-GB" sz="1200" dirty="0">
                <a:latin typeface="Arial" panose="020B0604020202020204" pitchFamily="34" charset="0"/>
                <a:cs typeface="Arial" panose="020B0604020202020204" pitchFamily="34" charset="0"/>
              </a:rPr>
              <a:t> Fisher Spectra 300)</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double aberration corrected (probe and image)</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HR EELS detector</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ULTRA X EDX detector</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4D STEM and DPC with segmented and pixelated STEM detectors</a:t>
            </a:r>
          </a:p>
        </p:txBody>
      </p:sp>
      <p:sp>
        <p:nvSpPr>
          <p:cNvPr id="16" name="Date Placeholder 3">
            <a:extLst>
              <a:ext uri="{FF2B5EF4-FFF2-40B4-BE49-F238E27FC236}">
                <a16:creationId xmlns:a16="http://schemas.microsoft.com/office/drawing/2014/main" id="{C6B9B6DE-BFAF-780E-A4FB-45EB697DD072}"/>
              </a:ext>
            </a:extLst>
          </p:cNvPr>
          <p:cNvSpPr>
            <a:spLocks noGrp="1"/>
          </p:cNvSpPr>
          <p:nvPr>
            <p:ph type="dt" sz="half" idx="10"/>
          </p:nvPr>
        </p:nvSpPr>
        <p:spPr>
          <a:xfrm>
            <a:off x="23831" y="6492875"/>
            <a:ext cx="4955189" cy="365125"/>
          </a:xfrm>
        </p:spPr>
        <p:txBody>
          <a:bodyPr/>
          <a:lstStyle/>
          <a:p>
            <a:r>
              <a:rPr lang="es-ES" sz="1067" dirty="0"/>
              <a:t>07/9/22  AUSE meeting – ALBA </a:t>
            </a:r>
            <a:r>
              <a:rPr lang="es-ES" sz="1067" dirty="0" err="1"/>
              <a:t>Present</a:t>
            </a:r>
            <a:r>
              <a:rPr lang="es-ES" sz="1067" dirty="0"/>
              <a:t> and </a:t>
            </a:r>
            <a:r>
              <a:rPr lang="es-ES" sz="1067" dirty="0" err="1"/>
              <a:t>Perspectives</a:t>
            </a:r>
            <a:r>
              <a:rPr lang="es-ES" sz="1067" dirty="0"/>
              <a:t> – K. </a:t>
            </a:r>
            <a:r>
              <a:rPr lang="es-ES" sz="1067" dirty="0" err="1"/>
              <a:t>Attenkofert</a:t>
            </a:r>
            <a:endParaRPr lang="es-ES" sz="1067" dirty="0"/>
          </a:p>
        </p:txBody>
      </p:sp>
      <p:pic>
        <p:nvPicPr>
          <p:cNvPr id="17" name="Picture 16">
            <a:extLst>
              <a:ext uri="{FF2B5EF4-FFF2-40B4-BE49-F238E27FC236}">
                <a16:creationId xmlns:a16="http://schemas.microsoft.com/office/drawing/2014/main" id="{705234CB-78E5-58B5-2617-ADE7642DB810}"/>
              </a:ext>
            </a:extLst>
          </p:cNvPr>
          <p:cNvPicPr>
            <a:picLocks noChangeAspect="1"/>
          </p:cNvPicPr>
          <p:nvPr/>
        </p:nvPicPr>
        <p:blipFill>
          <a:blip r:embed="rId9"/>
          <a:stretch>
            <a:fillRect/>
          </a:stretch>
        </p:blipFill>
        <p:spPr>
          <a:xfrm>
            <a:off x="7406822" y="6448287"/>
            <a:ext cx="3632200" cy="406400"/>
          </a:xfrm>
          <a:prstGeom prst="rect">
            <a:avLst/>
          </a:prstGeom>
        </p:spPr>
      </p:pic>
    </p:spTree>
    <p:extLst>
      <p:ext uri="{BB962C8B-B14F-4D97-AF65-F5344CB8AC3E}">
        <p14:creationId xmlns:p14="http://schemas.microsoft.com/office/powerpoint/2010/main" val="28581702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4" name="Title 3">
            <a:extLst>
              <a:ext uri="{FF2B5EF4-FFF2-40B4-BE49-F238E27FC236}">
                <a16:creationId xmlns:a16="http://schemas.microsoft.com/office/drawing/2014/main" id="{EFA4F242-92B1-48BF-B2E1-E1840B2185FF}"/>
              </a:ext>
            </a:extLst>
          </p:cNvPr>
          <p:cNvSpPr>
            <a:spLocks noGrp="1"/>
          </p:cNvSpPr>
          <p:nvPr>
            <p:ph type="title"/>
          </p:nvPr>
        </p:nvSpPr>
        <p:spPr>
          <a:xfrm>
            <a:off x="2152651" y="177349"/>
            <a:ext cx="7070271" cy="1325563"/>
          </a:xfrm>
        </p:spPr>
        <p:txBody>
          <a:bodyPr>
            <a:normAutofit/>
          </a:bodyPr>
          <a:lstStyle/>
          <a:p>
            <a:r>
              <a:rPr lang="es-ES" dirty="0"/>
              <a:t>JEMCA: </a:t>
            </a:r>
            <a:r>
              <a:rPr lang="en-US" dirty="0"/>
              <a:t>First Commissioning Results</a:t>
            </a:r>
          </a:p>
        </p:txBody>
      </p:sp>
      <p:sp>
        <p:nvSpPr>
          <p:cNvPr id="11" name="TextBox 10">
            <a:extLst>
              <a:ext uri="{FF2B5EF4-FFF2-40B4-BE49-F238E27FC236}">
                <a16:creationId xmlns:a16="http://schemas.microsoft.com/office/drawing/2014/main" id="{190856A0-E4F1-F9DE-AD35-8F813B1DC091}"/>
              </a:ext>
            </a:extLst>
          </p:cNvPr>
          <p:cNvSpPr txBox="1"/>
          <p:nvPr/>
        </p:nvSpPr>
        <p:spPr>
          <a:xfrm>
            <a:off x="2152651" y="684443"/>
            <a:ext cx="914400" cy="914400"/>
          </a:xfrm>
          <a:prstGeom prst="rect">
            <a:avLst/>
          </a:prstGeom>
        </p:spPr>
        <p:txBody>
          <a:bodyPr vert="horz" wrap="none" lIns="91440" tIns="45720" rIns="91440" bIns="45720" rtlCol="0" anchor="t">
            <a:noAutofit/>
          </a:bodyPr>
          <a:lstStyle/>
          <a:p>
            <a:r>
              <a:rPr lang="en-ES" sz="2400" b="1" dirty="0">
                <a:latin typeface="Arial" panose="020B0604020202020204" pitchFamily="34" charset="0"/>
                <a:cs typeface="Arial" panose="020B0604020202020204" pitchFamily="34" charset="0"/>
              </a:rPr>
              <a:t>Life Sciences</a:t>
            </a:r>
          </a:p>
        </p:txBody>
      </p:sp>
      <p:sp>
        <p:nvSpPr>
          <p:cNvPr id="12" name="TextBox 11">
            <a:extLst>
              <a:ext uri="{FF2B5EF4-FFF2-40B4-BE49-F238E27FC236}">
                <a16:creationId xmlns:a16="http://schemas.microsoft.com/office/drawing/2014/main" id="{E3342D12-710A-F27F-5FD8-025A07639D68}"/>
              </a:ext>
            </a:extLst>
          </p:cNvPr>
          <p:cNvSpPr txBox="1"/>
          <p:nvPr/>
        </p:nvSpPr>
        <p:spPr>
          <a:xfrm>
            <a:off x="7067921" y="696190"/>
            <a:ext cx="914400" cy="914400"/>
          </a:xfrm>
          <a:prstGeom prst="rect">
            <a:avLst/>
          </a:prstGeom>
        </p:spPr>
        <p:txBody>
          <a:bodyPr vert="horz" wrap="none" lIns="91440" tIns="45720" rIns="91440" bIns="45720" rtlCol="0" anchor="t">
            <a:noAutofit/>
          </a:bodyPr>
          <a:lstStyle/>
          <a:p>
            <a:r>
              <a:rPr lang="en-ES" sz="2400" b="1" dirty="0">
                <a:latin typeface="Arial" panose="020B0604020202020204" pitchFamily="34" charset="0"/>
                <a:cs typeface="Arial" panose="020B0604020202020204" pitchFamily="34" charset="0"/>
              </a:rPr>
              <a:t>Material Sciences</a:t>
            </a:r>
          </a:p>
        </p:txBody>
      </p:sp>
      <p:pic>
        <p:nvPicPr>
          <p:cNvPr id="5" name="Imagen 3">
            <a:extLst>
              <a:ext uri="{FF2B5EF4-FFF2-40B4-BE49-F238E27FC236}">
                <a16:creationId xmlns:a16="http://schemas.microsoft.com/office/drawing/2014/main" id="{D90B43BB-9D66-03FE-C190-230C6F17661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324679" y="3790122"/>
            <a:ext cx="2627238" cy="1827458"/>
          </a:xfrm>
          <a:prstGeom prst="rect">
            <a:avLst/>
          </a:prstGeom>
        </p:spPr>
      </p:pic>
      <p:pic>
        <p:nvPicPr>
          <p:cNvPr id="16" name="Picture 15">
            <a:extLst>
              <a:ext uri="{FF2B5EF4-FFF2-40B4-BE49-F238E27FC236}">
                <a16:creationId xmlns:a16="http://schemas.microsoft.com/office/drawing/2014/main" id="{C6E3A7A9-5871-92E9-9651-4BA099C527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849" y="1423178"/>
            <a:ext cx="2477683" cy="2477683"/>
          </a:xfrm>
          <a:prstGeom prst="rect">
            <a:avLst/>
          </a:prstGeom>
        </p:spPr>
      </p:pic>
      <p:sp>
        <p:nvSpPr>
          <p:cNvPr id="17" name="Rectangle 16">
            <a:extLst>
              <a:ext uri="{FF2B5EF4-FFF2-40B4-BE49-F238E27FC236}">
                <a16:creationId xmlns:a16="http://schemas.microsoft.com/office/drawing/2014/main" id="{79BCA322-300F-16B1-F440-D33CD19EA2A4}"/>
              </a:ext>
            </a:extLst>
          </p:cNvPr>
          <p:cNvSpPr/>
          <p:nvPr/>
        </p:nvSpPr>
        <p:spPr>
          <a:xfrm>
            <a:off x="3067051" y="1590393"/>
            <a:ext cx="3028949" cy="1720086"/>
          </a:xfrm>
          <a:prstGeom prst="rect">
            <a:avLst/>
          </a:prstGeom>
        </p:spPr>
        <p:txBody>
          <a:bodyPr wrap="square">
            <a:spAutoFit/>
          </a:bodyPr>
          <a:lstStyle/>
          <a:p>
            <a:pPr marL="457200" lvl="0" indent="-457200">
              <a:lnSpc>
                <a:spcPct val="150000"/>
              </a:lnSpc>
              <a:buFont typeface="Wingdings" panose="05000000000000000000" pitchFamily="2" charset="2"/>
              <a:buChar char="§"/>
            </a:pPr>
            <a:r>
              <a:rPr lang="en-AU" sz="1200" dirty="0">
                <a:solidFill>
                  <a:prstClr val="black"/>
                </a:solidFill>
                <a:latin typeface="Arial" panose="020B0604020202020204" pitchFamily="34" charset="0"/>
                <a:cs typeface="Arial" panose="020B0604020202020204" pitchFamily="34" charset="0"/>
              </a:rPr>
              <a:t>Apoferritin sample, vitrified on-site</a:t>
            </a:r>
          </a:p>
          <a:p>
            <a:pPr marL="457200" lvl="0" indent="-457200">
              <a:lnSpc>
                <a:spcPct val="150000"/>
              </a:lnSpc>
              <a:buFont typeface="Wingdings" panose="05000000000000000000" pitchFamily="2" charset="2"/>
              <a:buChar char="§"/>
            </a:pPr>
            <a:r>
              <a:rPr lang="en-AU" sz="1200" dirty="0">
                <a:solidFill>
                  <a:prstClr val="black"/>
                </a:solidFill>
                <a:latin typeface="Arial" panose="020B0604020202020204" pitchFamily="34" charset="0"/>
                <a:cs typeface="Arial" panose="020B0604020202020204" pitchFamily="34" charset="0"/>
              </a:rPr>
              <a:t>2050 movies acquired (~9 h)</a:t>
            </a:r>
          </a:p>
          <a:p>
            <a:pPr marL="457200" lvl="0" indent="-457200">
              <a:lnSpc>
                <a:spcPct val="150000"/>
              </a:lnSpc>
              <a:buFont typeface="Wingdings" panose="05000000000000000000" pitchFamily="2" charset="2"/>
              <a:buChar char="§"/>
            </a:pPr>
            <a:r>
              <a:rPr lang="en-AU" sz="1200" dirty="0">
                <a:solidFill>
                  <a:prstClr val="black"/>
                </a:solidFill>
                <a:latin typeface="Arial" panose="020B0604020202020204" pitchFamily="34" charset="0"/>
                <a:cs typeface="Arial" panose="020B0604020202020204" pitchFamily="34" charset="0"/>
              </a:rPr>
              <a:t>~290k particles after 3D classification</a:t>
            </a:r>
          </a:p>
          <a:p>
            <a:pPr marL="457200" lvl="0" indent="-457200">
              <a:lnSpc>
                <a:spcPct val="150000"/>
              </a:lnSpc>
              <a:buFont typeface="Wingdings" panose="05000000000000000000" pitchFamily="2" charset="2"/>
              <a:buChar char="§"/>
            </a:pPr>
            <a:r>
              <a:rPr lang="en-AU" sz="1200" b="1" dirty="0">
                <a:solidFill>
                  <a:prstClr val="black"/>
                </a:solidFill>
                <a:latin typeface="Arial" panose="020B0604020202020204" pitchFamily="34" charset="0"/>
                <a:cs typeface="Arial" panose="020B0604020202020204" pitchFamily="34" charset="0"/>
              </a:rPr>
              <a:t>Reconstruction up to </a:t>
            </a:r>
            <a:r>
              <a:rPr lang="en-GB" sz="1200" b="1" dirty="0">
                <a:solidFill>
                  <a:prstClr val="black"/>
                </a:solidFill>
                <a:latin typeface="Arial" panose="020B0604020202020204" pitchFamily="34" charset="0"/>
                <a:cs typeface="Arial" panose="020B0604020202020204" pitchFamily="34" charset="0"/>
              </a:rPr>
              <a:t>2.1 </a:t>
            </a:r>
            <a:r>
              <a:rPr lang="es-ES" sz="1200" b="1" dirty="0">
                <a:solidFill>
                  <a:prstClr val="black"/>
                </a:solidFill>
                <a:latin typeface="Arial" panose="020B0604020202020204" pitchFamily="34" charset="0"/>
                <a:cs typeface="Arial" panose="020B0604020202020204" pitchFamily="34" charset="0"/>
              </a:rPr>
              <a:t>Å</a:t>
            </a:r>
            <a:r>
              <a:rPr lang="en-AU" sz="1200" b="1" dirty="0">
                <a:solidFill>
                  <a:prstClr val="black"/>
                </a:solidFill>
                <a:latin typeface="Arial" panose="020B0604020202020204" pitchFamily="34" charset="0"/>
                <a:cs typeface="Arial" panose="020B0604020202020204" pitchFamily="34" charset="0"/>
              </a:rPr>
              <a:t> resolution</a:t>
            </a:r>
            <a:endParaRPr lang="en-AU" sz="1200" dirty="0">
              <a:solidFill>
                <a:prstClr val="black"/>
              </a:solidFill>
              <a:latin typeface="Arial" panose="020B0604020202020204" pitchFamily="34" charset="0"/>
              <a:cs typeface="Arial" panose="020B0604020202020204" pitchFamily="34" charset="0"/>
            </a:endParaRPr>
          </a:p>
        </p:txBody>
      </p:sp>
      <p:pic>
        <p:nvPicPr>
          <p:cNvPr id="18" name="Picture 17" descr="Chart, line chart&#10;&#10;Description automatically generated">
            <a:extLst>
              <a:ext uri="{FF2B5EF4-FFF2-40B4-BE49-F238E27FC236}">
                <a16:creationId xmlns:a16="http://schemas.microsoft.com/office/drawing/2014/main" id="{F2100D87-EBC7-20EA-8ADE-754B448D33DE}"/>
              </a:ext>
            </a:extLst>
          </p:cNvPr>
          <p:cNvPicPr>
            <a:picLocks noChangeAspect="1"/>
          </p:cNvPicPr>
          <p:nvPr/>
        </p:nvPicPr>
        <p:blipFill>
          <a:blip r:embed="rId5"/>
          <a:stretch>
            <a:fillRect/>
          </a:stretch>
        </p:blipFill>
        <p:spPr>
          <a:xfrm>
            <a:off x="448849" y="4134231"/>
            <a:ext cx="2599791" cy="1483349"/>
          </a:xfrm>
          <a:prstGeom prst="rect">
            <a:avLst/>
          </a:prstGeom>
          <a:ln>
            <a:solidFill>
              <a:schemeClr val="tx1"/>
            </a:solidFill>
          </a:ln>
        </p:spPr>
      </p:pic>
      <p:pic>
        <p:nvPicPr>
          <p:cNvPr id="22" name="Picture 21">
            <a:extLst>
              <a:ext uri="{FF2B5EF4-FFF2-40B4-BE49-F238E27FC236}">
                <a16:creationId xmlns:a16="http://schemas.microsoft.com/office/drawing/2014/main" id="{3FF999B0-591A-E7D2-4FF0-23CFE596D8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19712" y="3043073"/>
            <a:ext cx="3600079" cy="2182316"/>
          </a:xfrm>
          <a:prstGeom prst="rect">
            <a:avLst/>
          </a:prstGeom>
        </p:spPr>
      </p:pic>
      <p:sp>
        <p:nvSpPr>
          <p:cNvPr id="23" name="TextBox 22">
            <a:extLst>
              <a:ext uri="{FF2B5EF4-FFF2-40B4-BE49-F238E27FC236}">
                <a16:creationId xmlns:a16="http://schemas.microsoft.com/office/drawing/2014/main" id="{D4026D5B-2F7F-8E18-F0A2-6931F9E80DAE}"/>
              </a:ext>
            </a:extLst>
          </p:cNvPr>
          <p:cNvSpPr txBox="1"/>
          <p:nvPr/>
        </p:nvSpPr>
        <p:spPr>
          <a:xfrm>
            <a:off x="7011202" y="1973382"/>
            <a:ext cx="4423439" cy="954107"/>
          </a:xfrm>
          <a:prstGeom prst="rect">
            <a:avLst/>
          </a:prstGeom>
        </p:spPr>
        <p:txBody>
          <a:bodyPr vert="horz" wrap="square" lIns="91440" tIns="45720" rIns="91440" bIns="45720" rtlCol="0" anchor="t">
            <a:spAutoFit/>
          </a:bodyPr>
          <a:lstStyle/>
          <a:p>
            <a:r>
              <a:rPr lang="en-ES" sz="2800" dirty="0">
                <a:latin typeface="Arial" panose="020B0604020202020204" pitchFamily="34" charset="0"/>
                <a:cs typeface="Arial" panose="020B0604020202020204" pitchFamily="34" charset="0"/>
              </a:rPr>
              <a:t>First sub atomic resolution on Si 110 specimen</a:t>
            </a:r>
          </a:p>
        </p:txBody>
      </p:sp>
      <p:sp>
        <p:nvSpPr>
          <p:cNvPr id="24" name="Date Placeholder 3">
            <a:extLst>
              <a:ext uri="{FF2B5EF4-FFF2-40B4-BE49-F238E27FC236}">
                <a16:creationId xmlns:a16="http://schemas.microsoft.com/office/drawing/2014/main" id="{F409B7BC-6472-6D7E-8405-A1626E9BAF02}"/>
              </a:ext>
            </a:extLst>
          </p:cNvPr>
          <p:cNvSpPr>
            <a:spLocks noGrp="1"/>
          </p:cNvSpPr>
          <p:nvPr>
            <p:ph type="dt" sz="half" idx="10"/>
          </p:nvPr>
        </p:nvSpPr>
        <p:spPr>
          <a:xfrm>
            <a:off x="23831" y="6492875"/>
            <a:ext cx="4955189" cy="365125"/>
          </a:xfrm>
        </p:spPr>
        <p:txBody>
          <a:bodyPr/>
          <a:lstStyle/>
          <a:p>
            <a:r>
              <a:rPr lang="es-ES" sz="1067" dirty="0"/>
              <a:t>07/9/22  AUSE meeting – ALBA </a:t>
            </a:r>
            <a:r>
              <a:rPr lang="es-ES" sz="1067" dirty="0" err="1"/>
              <a:t>Present</a:t>
            </a:r>
            <a:r>
              <a:rPr lang="es-ES" sz="1067" dirty="0"/>
              <a:t> and </a:t>
            </a:r>
            <a:r>
              <a:rPr lang="es-ES" sz="1067" dirty="0" err="1"/>
              <a:t>Perspectives</a:t>
            </a:r>
            <a:r>
              <a:rPr lang="es-ES" sz="1067" dirty="0"/>
              <a:t> – K. </a:t>
            </a:r>
            <a:r>
              <a:rPr lang="es-ES" sz="1067" dirty="0" err="1"/>
              <a:t>Attenkofert</a:t>
            </a:r>
            <a:endParaRPr lang="es-ES" sz="1067" dirty="0"/>
          </a:p>
        </p:txBody>
      </p:sp>
      <p:pic>
        <p:nvPicPr>
          <p:cNvPr id="25" name="Picture 24">
            <a:extLst>
              <a:ext uri="{FF2B5EF4-FFF2-40B4-BE49-F238E27FC236}">
                <a16:creationId xmlns:a16="http://schemas.microsoft.com/office/drawing/2014/main" id="{A66A29E8-515A-4BAE-B638-2059EA772F16}"/>
              </a:ext>
            </a:extLst>
          </p:cNvPr>
          <p:cNvPicPr>
            <a:picLocks noChangeAspect="1"/>
          </p:cNvPicPr>
          <p:nvPr/>
        </p:nvPicPr>
        <p:blipFill>
          <a:blip r:embed="rId7"/>
          <a:stretch>
            <a:fillRect/>
          </a:stretch>
        </p:blipFill>
        <p:spPr>
          <a:xfrm>
            <a:off x="7406822" y="6448287"/>
            <a:ext cx="3632200" cy="406400"/>
          </a:xfrm>
          <a:prstGeom prst="rect">
            <a:avLst/>
          </a:prstGeom>
        </p:spPr>
      </p:pic>
    </p:spTree>
    <p:extLst>
      <p:ext uri="{BB962C8B-B14F-4D97-AF65-F5344CB8AC3E}">
        <p14:creationId xmlns:p14="http://schemas.microsoft.com/office/powerpoint/2010/main" val="7783758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52651" y="177349"/>
            <a:ext cx="7070271" cy="816564"/>
          </a:xfrm>
        </p:spPr>
        <p:txBody>
          <a:bodyPr>
            <a:normAutofit/>
          </a:bodyPr>
          <a:lstStyle/>
          <a:p>
            <a:r>
              <a:rPr lang="en-GB" b="1" dirty="0"/>
              <a:t>Operation of the Microscopes</a:t>
            </a:r>
            <a:br>
              <a:rPr lang="en-GB" b="1" dirty="0"/>
            </a:br>
            <a:endParaRPr lang="en-GB" b="1" dirty="0"/>
          </a:p>
        </p:txBody>
      </p:sp>
      <p:sp>
        <p:nvSpPr>
          <p:cNvPr id="6" name="Marcador de número de diapositiva 5"/>
          <p:cNvSpPr>
            <a:spLocks noGrp="1"/>
          </p:cNvSpPr>
          <p:nvPr>
            <p:ph type="sldNum" sz="quarter" idx="12"/>
          </p:nvPr>
        </p:nvSpPr>
        <p:spPr/>
        <p:txBody>
          <a:bodyPr/>
          <a:lstStyle/>
          <a:p>
            <a:fld id="{59A3C1E9-1E17-4B2D-975E-2F80F7CB45F8}" type="slidenum">
              <a:rPr lang="es-ES" smtClean="0"/>
              <a:t>46</a:t>
            </a:fld>
            <a:endParaRPr lang="es-ES" dirty="0"/>
          </a:p>
        </p:txBody>
      </p:sp>
      <p:sp>
        <p:nvSpPr>
          <p:cNvPr id="9" name="TextBox 8">
            <a:extLst>
              <a:ext uri="{FF2B5EF4-FFF2-40B4-BE49-F238E27FC236}">
                <a16:creationId xmlns:a16="http://schemas.microsoft.com/office/drawing/2014/main" id="{5F93B938-B5D6-3E4E-AC3D-045A6EDA8900}"/>
              </a:ext>
            </a:extLst>
          </p:cNvPr>
          <p:cNvSpPr txBox="1"/>
          <p:nvPr/>
        </p:nvSpPr>
        <p:spPr>
          <a:xfrm>
            <a:off x="6627585" y="2070653"/>
            <a:ext cx="914400" cy="914400"/>
          </a:xfrm>
          <a:prstGeom prst="rect">
            <a:avLst/>
          </a:prstGeom>
        </p:spPr>
        <p:txBody>
          <a:bodyPr vert="horz" wrap="square" lIns="91440" tIns="45720" rIns="91440" bIns="45720" rtlCol="0" anchor="t">
            <a:noAutofit/>
          </a:bodyPr>
          <a:lstStyle/>
          <a:p>
            <a:endParaRPr lang="en-GB" sz="28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B256B1DF-D477-4CC6-8F9F-47A1389EB206}"/>
              </a:ext>
            </a:extLst>
          </p:cNvPr>
          <p:cNvSpPr txBox="1"/>
          <p:nvPr/>
        </p:nvSpPr>
        <p:spPr>
          <a:xfrm>
            <a:off x="1896383" y="1206039"/>
            <a:ext cx="8645783" cy="4201663"/>
          </a:xfrm>
          <a:prstGeom prst="rect">
            <a:avLst/>
          </a:prstGeom>
        </p:spPr>
        <p:txBody>
          <a:bodyPr vert="horz" wrap="square" lIns="91440" tIns="45720" rIns="91440" bIns="45720" rtlCol="0" anchor="t">
            <a:spAutoFit/>
          </a:bodyPr>
          <a:lstStyle/>
          <a:p>
            <a:pPr marL="342900" indent="-342900">
              <a:lnSpc>
                <a:spcPct val="120000"/>
              </a:lnSpc>
              <a:buFont typeface="Wingdings" panose="05000000000000000000" pitchFamily="2" charset="2"/>
              <a:buChar char="§"/>
            </a:pPr>
            <a:r>
              <a:rPr lang="en-GB" sz="2000" dirty="0">
                <a:latin typeface="Arial" panose="020B0604020202020204" pitchFamily="34" charset="0"/>
                <a:cs typeface="Arial" panose="020B0604020202020204" pitchFamily="34" charset="0"/>
              </a:rPr>
              <a:t>Microscopes operated by dedicated staff from IBMB &amp; ICN2</a:t>
            </a:r>
          </a:p>
          <a:p>
            <a:pPr marL="342900" indent="-342900">
              <a:lnSpc>
                <a:spcPct val="120000"/>
              </a:lnSpc>
              <a:buFont typeface="Wingdings" panose="05000000000000000000" pitchFamily="2" charset="2"/>
              <a:buChar char="§"/>
            </a:pPr>
            <a:r>
              <a:rPr lang="en-GB" sz="2000" dirty="0">
                <a:latin typeface="Arial" panose="020B0604020202020204" pitchFamily="34" charset="0"/>
                <a:cs typeface="Arial" panose="020B0604020202020204" pitchFamily="34" charset="0"/>
              </a:rPr>
              <a:t>Ongoing work to include operation of the microscopes within the User program.</a:t>
            </a:r>
          </a:p>
          <a:p>
            <a:pPr marL="342900" indent="-342900">
              <a:lnSpc>
                <a:spcPct val="120000"/>
              </a:lnSpc>
              <a:buFont typeface="Wingdings" panose="05000000000000000000" pitchFamily="2" charset="2"/>
              <a:buChar char="§"/>
            </a:pPr>
            <a:r>
              <a:rPr lang="en-GB" sz="2000" dirty="0">
                <a:latin typeface="Arial" panose="020B0604020202020204" pitchFamily="34" charset="0"/>
                <a:cs typeface="Arial" panose="020B0604020202020204" pitchFamily="34" charset="0"/>
              </a:rPr>
              <a:t>With the present agreements most of the time (76%) dedicated to operation for the partners of the collaboration. </a:t>
            </a:r>
          </a:p>
          <a:p>
            <a:pPr marL="914400" lvl="1" indent="-457200">
              <a:lnSpc>
                <a:spcPct val="120000"/>
              </a:lnSpc>
              <a:buFont typeface="Courier New" panose="02070309020205020404" pitchFamily="49" charset="0"/>
              <a:buChar char="o"/>
            </a:pPr>
            <a:r>
              <a:rPr lang="en-GB" sz="1600" dirty="0">
                <a:latin typeface="Arial" panose="020B0604020202020204" pitchFamily="34" charset="0"/>
                <a:cs typeface="Arial" panose="020B0604020202020204" pitchFamily="34" charset="0"/>
              </a:rPr>
              <a:t>Simplified access through the User Office</a:t>
            </a:r>
          </a:p>
          <a:p>
            <a:pPr marL="914400" lvl="1" indent="-457200">
              <a:lnSpc>
                <a:spcPct val="120000"/>
              </a:lnSpc>
              <a:buFont typeface="Courier New" panose="02070309020205020404" pitchFamily="49" charset="0"/>
              <a:buChar char="o"/>
            </a:pPr>
            <a:r>
              <a:rPr lang="en-GB" sz="1600" dirty="0">
                <a:latin typeface="Arial" panose="020B0604020202020204" pitchFamily="34" charset="0"/>
                <a:cs typeface="Arial" panose="020B0604020202020204" pitchFamily="34" charset="0"/>
              </a:rPr>
              <a:t>Paid access</a:t>
            </a:r>
          </a:p>
          <a:p>
            <a:pPr marL="457200" indent="-457200">
              <a:lnSpc>
                <a:spcPct val="120000"/>
              </a:lnSpc>
              <a:buFont typeface="Wingdings" panose="05000000000000000000" pitchFamily="2" charset="2"/>
              <a:buChar char="§"/>
            </a:pPr>
            <a:r>
              <a:rPr lang="en-GB" sz="2000" dirty="0">
                <a:latin typeface="Arial" panose="020B0604020202020204" pitchFamily="34" charset="0"/>
                <a:cs typeface="Arial" panose="020B0604020202020204" pitchFamily="34" charset="0"/>
              </a:rPr>
              <a:t>The difference (External users + ALBA time) will go to external users: academic or industrial</a:t>
            </a:r>
            <a:r>
              <a:rPr lang="en-GB" sz="2400" dirty="0">
                <a:latin typeface="Arial" panose="020B0604020202020204" pitchFamily="34" charset="0"/>
                <a:cs typeface="Arial" panose="020B0604020202020204" pitchFamily="34" charset="0"/>
              </a:rPr>
              <a:t>.</a:t>
            </a:r>
          </a:p>
          <a:p>
            <a:pPr marL="914400" lvl="1" indent="-457200">
              <a:lnSpc>
                <a:spcPct val="120000"/>
              </a:lnSpc>
              <a:buFont typeface="Courier New" panose="02070309020205020404" pitchFamily="49" charset="0"/>
              <a:buChar char="o"/>
            </a:pPr>
            <a:r>
              <a:rPr lang="en-GB" sz="1600" dirty="0">
                <a:latin typeface="Arial" panose="020B0604020202020204" pitchFamily="34" charset="0"/>
                <a:cs typeface="Arial" panose="020B0604020202020204" pitchFamily="34" charset="0"/>
              </a:rPr>
              <a:t>Academic proposals through a competitive call, evaluated by a scientific panel. Waived fee.</a:t>
            </a:r>
          </a:p>
          <a:p>
            <a:pPr marL="914400" lvl="1" indent="-457200">
              <a:lnSpc>
                <a:spcPct val="120000"/>
              </a:lnSpc>
              <a:buFont typeface="Courier New" panose="02070309020205020404" pitchFamily="49" charset="0"/>
              <a:buChar char="o"/>
            </a:pPr>
            <a:r>
              <a:rPr lang="en-GB" sz="1600" dirty="0">
                <a:latin typeface="Arial" panose="020B0604020202020204" pitchFamily="34" charset="0"/>
                <a:cs typeface="Arial" panose="020B0604020202020204" pitchFamily="34" charset="0"/>
              </a:rPr>
              <a:t>Spanish Users expenses will be covered by ALBA like for beamtime</a:t>
            </a:r>
          </a:p>
        </p:txBody>
      </p:sp>
      <p:sp>
        <p:nvSpPr>
          <p:cNvPr id="3" name="Date Placeholder 3">
            <a:extLst>
              <a:ext uri="{FF2B5EF4-FFF2-40B4-BE49-F238E27FC236}">
                <a16:creationId xmlns:a16="http://schemas.microsoft.com/office/drawing/2014/main" id="{00ED8768-8002-4034-B7EF-591B470B7A53}"/>
              </a:ext>
            </a:extLst>
          </p:cNvPr>
          <p:cNvSpPr>
            <a:spLocks noGrp="1"/>
          </p:cNvSpPr>
          <p:nvPr>
            <p:ph type="dt" sz="half" idx="10"/>
          </p:nvPr>
        </p:nvSpPr>
        <p:spPr>
          <a:xfrm>
            <a:off x="23831" y="6492875"/>
            <a:ext cx="4955189" cy="365125"/>
          </a:xfrm>
        </p:spPr>
        <p:txBody>
          <a:bodyPr/>
          <a:lstStyle/>
          <a:p>
            <a:r>
              <a:rPr lang="es-ES" sz="1067" dirty="0"/>
              <a:t>07/9/22  AUSE meeting – ALBA </a:t>
            </a:r>
            <a:r>
              <a:rPr lang="es-ES" sz="1067" dirty="0" err="1"/>
              <a:t>Present</a:t>
            </a:r>
            <a:r>
              <a:rPr lang="es-ES" sz="1067" dirty="0"/>
              <a:t> and </a:t>
            </a:r>
            <a:r>
              <a:rPr lang="es-ES" sz="1067" dirty="0" err="1"/>
              <a:t>Perspectives</a:t>
            </a:r>
            <a:r>
              <a:rPr lang="es-ES" sz="1067" dirty="0"/>
              <a:t> – K. </a:t>
            </a:r>
            <a:r>
              <a:rPr lang="es-ES" sz="1067" dirty="0" err="1"/>
              <a:t>Attenkofert</a:t>
            </a:r>
            <a:endParaRPr lang="es-ES" sz="1067" dirty="0"/>
          </a:p>
        </p:txBody>
      </p:sp>
      <p:pic>
        <p:nvPicPr>
          <p:cNvPr id="4" name="Picture 3">
            <a:extLst>
              <a:ext uri="{FF2B5EF4-FFF2-40B4-BE49-F238E27FC236}">
                <a16:creationId xmlns:a16="http://schemas.microsoft.com/office/drawing/2014/main" id="{30211877-35AC-108B-1C59-46CCD900AFD2}"/>
              </a:ext>
            </a:extLst>
          </p:cNvPr>
          <p:cNvPicPr>
            <a:picLocks noChangeAspect="1"/>
          </p:cNvPicPr>
          <p:nvPr/>
        </p:nvPicPr>
        <p:blipFill>
          <a:blip r:embed="rId2"/>
          <a:stretch>
            <a:fillRect/>
          </a:stretch>
        </p:blipFill>
        <p:spPr>
          <a:xfrm>
            <a:off x="7406822" y="6448287"/>
            <a:ext cx="3632200" cy="406400"/>
          </a:xfrm>
          <a:prstGeom prst="rect">
            <a:avLst/>
          </a:prstGeom>
        </p:spPr>
      </p:pic>
    </p:spTree>
    <p:extLst>
      <p:ext uri="{BB962C8B-B14F-4D97-AF65-F5344CB8AC3E}">
        <p14:creationId xmlns:p14="http://schemas.microsoft.com/office/powerpoint/2010/main" val="42487550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52651" y="177349"/>
            <a:ext cx="7070271" cy="816564"/>
          </a:xfrm>
        </p:spPr>
        <p:txBody>
          <a:bodyPr>
            <a:normAutofit/>
          </a:bodyPr>
          <a:lstStyle/>
          <a:p>
            <a:r>
              <a:rPr lang="en-GB" b="1" dirty="0"/>
              <a:t>Operations Calendar 2023</a:t>
            </a:r>
            <a:br>
              <a:rPr lang="en-GB" b="1" dirty="0"/>
            </a:br>
            <a:endParaRPr lang="en-GB" b="1" dirty="0"/>
          </a:p>
        </p:txBody>
      </p:sp>
      <p:sp>
        <p:nvSpPr>
          <p:cNvPr id="6" name="Marcador de número de diapositiva 5"/>
          <p:cNvSpPr>
            <a:spLocks noGrp="1"/>
          </p:cNvSpPr>
          <p:nvPr>
            <p:ph type="sldNum" sz="quarter" idx="12"/>
          </p:nvPr>
        </p:nvSpPr>
        <p:spPr/>
        <p:txBody>
          <a:bodyPr/>
          <a:lstStyle/>
          <a:p>
            <a:fld id="{59A3C1E9-1E17-4B2D-975E-2F80F7CB45F8}" type="slidenum">
              <a:rPr lang="es-ES" smtClean="0"/>
              <a:t>47</a:t>
            </a:fld>
            <a:endParaRPr lang="es-ES" dirty="0"/>
          </a:p>
        </p:txBody>
      </p:sp>
      <p:sp>
        <p:nvSpPr>
          <p:cNvPr id="9" name="TextBox 8">
            <a:extLst>
              <a:ext uri="{FF2B5EF4-FFF2-40B4-BE49-F238E27FC236}">
                <a16:creationId xmlns:a16="http://schemas.microsoft.com/office/drawing/2014/main" id="{5F93B938-B5D6-3E4E-AC3D-045A6EDA8900}"/>
              </a:ext>
            </a:extLst>
          </p:cNvPr>
          <p:cNvSpPr txBox="1"/>
          <p:nvPr/>
        </p:nvSpPr>
        <p:spPr>
          <a:xfrm>
            <a:off x="6627585" y="2070653"/>
            <a:ext cx="914400" cy="914400"/>
          </a:xfrm>
          <a:prstGeom prst="rect">
            <a:avLst/>
          </a:prstGeom>
        </p:spPr>
        <p:txBody>
          <a:bodyPr vert="horz" wrap="square" lIns="91440" tIns="45720" rIns="91440" bIns="45720" rtlCol="0" anchor="t">
            <a:noAutofit/>
          </a:bodyPr>
          <a:lstStyle/>
          <a:p>
            <a:endParaRPr lang="en-GB" sz="28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F1B917D6-D788-4458-955E-F8FB74ACD98A}"/>
              </a:ext>
            </a:extLst>
          </p:cNvPr>
          <p:cNvPicPr>
            <a:picLocks noChangeAspect="1"/>
          </p:cNvPicPr>
          <p:nvPr/>
        </p:nvPicPr>
        <p:blipFill>
          <a:blip r:embed="rId2"/>
          <a:stretch>
            <a:fillRect/>
          </a:stretch>
        </p:blipFill>
        <p:spPr>
          <a:xfrm>
            <a:off x="1524000" y="1698614"/>
            <a:ext cx="9144000" cy="3460773"/>
          </a:xfrm>
          <a:prstGeom prst="rect">
            <a:avLst/>
          </a:prstGeom>
        </p:spPr>
      </p:pic>
      <p:sp>
        <p:nvSpPr>
          <p:cNvPr id="8" name="TextBox 7">
            <a:extLst>
              <a:ext uri="{FF2B5EF4-FFF2-40B4-BE49-F238E27FC236}">
                <a16:creationId xmlns:a16="http://schemas.microsoft.com/office/drawing/2014/main" id="{B5CA809F-00A5-46CD-8A99-120880118C08}"/>
              </a:ext>
            </a:extLst>
          </p:cNvPr>
          <p:cNvSpPr txBox="1"/>
          <p:nvPr/>
        </p:nvSpPr>
        <p:spPr>
          <a:xfrm>
            <a:off x="1854438" y="5287035"/>
            <a:ext cx="3444608" cy="1381147"/>
          </a:xfrm>
          <a:prstGeom prst="rect">
            <a:avLst/>
          </a:prstGeom>
        </p:spPr>
        <p:txBody>
          <a:bodyPr vert="horz" wrap="square" lIns="91440" tIns="45720" rIns="91440" bIns="45720" rtlCol="0" anchor="t">
            <a:spAutoFit/>
          </a:bodyPr>
          <a:lstStyle/>
          <a:p>
            <a:pPr>
              <a:lnSpc>
                <a:spcPct val="120000"/>
              </a:lnSpc>
            </a:pPr>
            <a:r>
              <a:rPr lang="en-GB" sz="2400" dirty="0">
                <a:latin typeface="Arial" panose="020B0604020202020204" pitchFamily="34" charset="0"/>
                <a:cs typeface="Arial" panose="020B0604020202020204" pitchFamily="34" charset="0"/>
              </a:rPr>
              <a:t>Operating 219 d/year</a:t>
            </a:r>
          </a:p>
          <a:p>
            <a:pPr>
              <a:lnSpc>
                <a:spcPct val="120000"/>
              </a:lnSpc>
            </a:pPr>
            <a:r>
              <a:rPr lang="en-GB" sz="2400" dirty="0">
                <a:latin typeface="Arial" panose="020B0604020202020204" pitchFamily="34" charset="0"/>
                <a:cs typeface="Arial" panose="020B0604020202020204" pitchFamily="34" charset="0"/>
              </a:rPr>
              <a:t>Mo to Fr</a:t>
            </a:r>
          </a:p>
          <a:p>
            <a:pPr>
              <a:lnSpc>
                <a:spcPct val="120000"/>
              </a:lnSpc>
            </a:pPr>
            <a:r>
              <a:rPr lang="en-GB" sz="2400" dirty="0">
                <a:latin typeface="Arial" panose="020B0604020202020204" pitchFamily="34" charset="0"/>
                <a:cs typeface="Arial" panose="020B0604020202020204" pitchFamily="34" charset="0"/>
              </a:rPr>
              <a:t>8h/day</a:t>
            </a:r>
          </a:p>
        </p:txBody>
      </p:sp>
      <p:sp>
        <p:nvSpPr>
          <p:cNvPr id="4" name="Date Placeholder 3">
            <a:extLst>
              <a:ext uri="{FF2B5EF4-FFF2-40B4-BE49-F238E27FC236}">
                <a16:creationId xmlns:a16="http://schemas.microsoft.com/office/drawing/2014/main" id="{A95F0FF7-9D91-154D-1B7B-2F256E627F35}"/>
              </a:ext>
            </a:extLst>
          </p:cNvPr>
          <p:cNvSpPr>
            <a:spLocks noGrp="1"/>
          </p:cNvSpPr>
          <p:nvPr>
            <p:ph type="dt" sz="half" idx="10"/>
          </p:nvPr>
        </p:nvSpPr>
        <p:spPr>
          <a:xfrm>
            <a:off x="23831" y="6492875"/>
            <a:ext cx="4955189" cy="365125"/>
          </a:xfrm>
        </p:spPr>
        <p:txBody>
          <a:bodyPr/>
          <a:lstStyle/>
          <a:p>
            <a:r>
              <a:rPr lang="es-ES" sz="1067" dirty="0"/>
              <a:t>07/9/22  AUSE meeting – ALBA </a:t>
            </a:r>
            <a:r>
              <a:rPr lang="es-ES" sz="1067" dirty="0" err="1"/>
              <a:t>Present</a:t>
            </a:r>
            <a:r>
              <a:rPr lang="es-ES" sz="1067" dirty="0"/>
              <a:t> and </a:t>
            </a:r>
            <a:r>
              <a:rPr lang="es-ES" sz="1067" dirty="0" err="1"/>
              <a:t>Perspectives</a:t>
            </a:r>
            <a:r>
              <a:rPr lang="es-ES" sz="1067" dirty="0"/>
              <a:t> – K. </a:t>
            </a:r>
            <a:r>
              <a:rPr lang="es-ES" sz="1067" dirty="0" err="1"/>
              <a:t>Attenkofert</a:t>
            </a:r>
            <a:endParaRPr lang="es-ES" sz="1067" dirty="0"/>
          </a:p>
        </p:txBody>
      </p:sp>
      <p:pic>
        <p:nvPicPr>
          <p:cNvPr id="5" name="Picture 4">
            <a:extLst>
              <a:ext uri="{FF2B5EF4-FFF2-40B4-BE49-F238E27FC236}">
                <a16:creationId xmlns:a16="http://schemas.microsoft.com/office/drawing/2014/main" id="{119207D9-DCDE-A00F-E4D3-9961DEA113B5}"/>
              </a:ext>
            </a:extLst>
          </p:cNvPr>
          <p:cNvPicPr>
            <a:picLocks noChangeAspect="1"/>
          </p:cNvPicPr>
          <p:nvPr/>
        </p:nvPicPr>
        <p:blipFill>
          <a:blip r:embed="rId3"/>
          <a:stretch>
            <a:fillRect/>
          </a:stretch>
        </p:blipFill>
        <p:spPr>
          <a:xfrm>
            <a:off x="7406822" y="6448287"/>
            <a:ext cx="3632200" cy="406400"/>
          </a:xfrm>
          <a:prstGeom prst="rect">
            <a:avLst/>
          </a:prstGeom>
        </p:spPr>
      </p:pic>
    </p:spTree>
    <p:extLst>
      <p:ext uri="{BB962C8B-B14F-4D97-AF65-F5344CB8AC3E}">
        <p14:creationId xmlns:p14="http://schemas.microsoft.com/office/powerpoint/2010/main" val="22723722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52651" y="177349"/>
            <a:ext cx="7070271" cy="816564"/>
          </a:xfrm>
        </p:spPr>
        <p:txBody>
          <a:bodyPr>
            <a:normAutofit/>
          </a:bodyPr>
          <a:lstStyle/>
          <a:p>
            <a:r>
              <a:rPr lang="en-GB" b="1" dirty="0"/>
              <a:t>Operation of the Microscopes</a:t>
            </a:r>
            <a:br>
              <a:rPr lang="en-GB" b="1" dirty="0"/>
            </a:br>
            <a:endParaRPr lang="en-GB" b="1" dirty="0"/>
          </a:p>
        </p:txBody>
      </p:sp>
      <p:sp>
        <p:nvSpPr>
          <p:cNvPr id="6" name="Marcador de número de diapositiva 5"/>
          <p:cNvSpPr>
            <a:spLocks noGrp="1"/>
          </p:cNvSpPr>
          <p:nvPr>
            <p:ph type="sldNum" sz="quarter" idx="12"/>
          </p:nvPr>
        </p:nvSpPr>
        <p:spPr/>
        <p:txBody>
          <a:bodyPr/>
          <a:lstStyle/>
          <a:p>
            <a:fld id="{59A3C1E9-1E17-4B2D-975E-2F80F7CB45F8}" type="slidenum">
              <a:rPr lang="es-ES" smtClean="0"/>
              <a:t>48</a:t>
            </a:fld>
            <a:endParaRPr lang="es-ES" dirty="0"/>
          </a:p>
        </p:txBody>
      </p:sp>
      <p:sp>
        <p:nvSpPr>
          <p:cNvPr id="9" name="TextBox 8">
            <a:extLst>
              <a:ext uri="{FF2B5EF4-FFF2-40B4-BE49-F238E27FC236}">
                <a16:creationId xmlns:a16="http://schemas.microsoft.com/office/drawing/2014/main" id="{5F93B938-B5D6-3E4E-AC3D-045A6EDA8900}"/>
              </a:ext>
            </a:extLst>
          </p:cNvPr>
          <p:cNvSpPr txBox="1"/>
          <p:nvPr/>
        </p:nvSpPr>
        <p:spPr>
          <a:xfrm>
            <a:off x="6627585" y="2070653"/>
            <a:ext cx="914400" cy="914400"/>
          </a:xfrm>
          <a:prstGeom prst="rect">
            <a:avLst/>
          </a:prstGeom>
        </p:spPr>
        <p:txBody>
          <a:bodyPr vert="horz" wrap="square" lIns="91440" tIns="45720" rIns="91440" bIns="45720" rtlCol="0" anchor="t">
            <a:noAutofit/>
          </a:bodyPr>
          <a:lstStyle/>
          <a:p>
            <a:endParaRPr lang="en-GB" sz="28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B256B1DF-D477-4CC6-8F9F-47A1389EB206}"/>
              </a:ext>
            </a:extLst>
          </p:cNvPr>
          <p:cNvSpPr txBox="1"/>
          <p:nvPr/>
        </p:nvSpPr>
        <p:spPr>
          <a:xfrm>
            <a:off x="1896383" y="1206038"/>
            <a:ext cx="8645783" cy="4349396"/>
          </a:xfrm>
          <a:prstGeom prst="rect">
            <a:avLst/>
          </a:prstGeom>
        </p:spPr>
        <p:txBody>
          <a:bodyPr vert="horz" wrap="square" lIns="91440" tIns="45720" rIns="91440" bIns="45720" rtlCol="0" anchor="t">
            <a:spAutoFit/>
          </a:bodyPr>
          <a:lstStyle/>
          <a:p>
            <a:pPr>
              <a:lnSpc>
                <a:spcPct val="120000"/>
              </a:lnSpc>
            </a:pPr>
            <a:r>
              <a:rPr lang="en-GB" sz="2400" dirty="0">
                <a:latin typeface="Arial" panose="020B0604020202020204" pitchFamily="34" charset="0"/>
                <a:cs typeface="Arial" panose="020B0604020202020204" pitchFamily="34" charset="0"/>
              </a:rPr>
              <a:t>EM01 Cryo-TEM</a:t>
            </a:r>
          </a:p>
          <a:p>
            <a:pPr marL="285750" indent="-285750">
              <a:lnSpc>
                <a:spcPct val="120000"/>
              </a:lnSpc>
              <a:buFont typeface="Wingdings" panose="05000000000000000000" pitchFamily="2" charset="2"/>
              <a:buChar char="§"/>
            </a:pPr>
            <a:r>
              <a:rPr lang="en-GB" sz="1600" dirty="0">
                <a:latin typeface="Arial" panose="020B0604020202020204" pitchFamily="34" charset="0"/>
                <a:cs typeface="Arial" panose="020B0604020202020204" pitchFamily="34" charset="0"/>
              </a:rPr>
              <a:t>Commissioning is completed</a:t>
            </a:r>
          </a:p>
          <a:p>
            <a:pPr marL="285750" indent="-285750">
              <a:lnSpc>
                <a:spcPct val="120000"/>
              </a:lnSpc>
              <a:buFont typeface="Wingdings" panose="05000000000000000000" pitchFamily="2" charset="2"/>
              <a:buChar char="§"/>
            </a:pPr>
            <a:r>
              <a:rPr lang="en-GB" sz="1600" dirty="0">
                <a:latin typeface="Arial" panose="020B0604020202020204" pitchFamily="34" charset="0"/>
                <a:cs typeface="Arial" panose="020B0604020202020204" pitchFamily="34" charset="0"/>
              </a:rPr>
              <a:t>2022 OCT-DEC open to partners of the collaboration</a:t>
            </a:r>
          </a:p>
          <a:p>
            <a:pPr marL="285750" indent="-285750">
              <a:lnSpc>
                <a:spcPct val="120000"/>
              </a:lnSpc>
              <a:buFont typeface="Wingdings" panose="05000000000000000000" pitchFamily="2" charset="2"/>
              <a:buChar char="§"/>
            </a:pPr>
            <a:r>
              <a:rPr lang="en-GB" sz="1600" dirty="0">
                <a:latin typeface="Arial" panose="020B0604020202020204" pitchFamily="34" charset="0"/>
                <a:cs typeface="Arial" panose="020B0604020202020204" pitchFamily="34" charset="0"/>
              </a:rPr>
              <a:t>From JAN 2023 open to external users</a:t>
            </a:r>
          </a:p>
          <a:p>
            <a:pPr marL="1200150" lvl="2" indent="-285750">
              <a:lnSpc>
                <a:spcPct val="120000"/>
              </a:lnSpc>
              <a:buFont typeface="Courier New" panose="02070309020205020404" pitchFamily="49" charset="0"/>
              <a:buChar char="o"/>
            </a:pPr>
            <a:r>
              <a:rPr lang="en-GB" sz="1600" dirty="0">
                <a:latin typeface="Arial" panose="020B0604020202020204" pitchFamily="34" charset="0"/>
                <a:cs typeface="Arial" panose="020B0604020202020204" pitchFamily="34" charset="0"/>
              </a:rPr>
              <a:t>Call for external users to open at the beginning of OCT’22</a:t>
            </a:r>
          </a:p>
          <a:p>
            <a:pPr marL="1200150" lvl="2" indent="-285750">
              <a:lnSpc>
                <a:spcPct val="120000"/>
              </a:lnSpc>
              <a:buFont typeface="Courier New" panose="02070309020205020404" pitchFamily="49" charset="0"/>
              <a:buChar char="o"/>
            </a:pPr>
            <a:r>
              <a:rPr lang="en-GB" sz="1600" dirty="0">
                <a:latin typeface="Arial" panose="020B0604020202020204" pitchFamily="34" charset="0"/>
                <a:cs typeface="Arial" panose="020B0604020202020204" pitchFamily="34" charset="0"/>
              </a:rPr>
              <a:t>Check our web page for details</a:t>
            </a:r>
          </a:p>
          <a:p>
            <a:pPr>
              <a:lnSpc>
                <a:spcPct val="120000"/>
              </a:lnSpc>
            </a:pPr>
            <a:endParaRPr lang="en-GB" sz="2400" dirty="0">
              <a:latin typeface="Arial" panose="020B0604020202020204" pitchFamily="34" charset="0"/>
              <a:cs typeface="Arial" panose="020B0604020202020204" pitchFamily="34" charset="0"/>
            </a:endParaRPr>
          </a:p>
          <a:p>
            <a:pPr>
              <a:lnSpc>
                <a:spcPct val="120000"/>
              </a:lnSpc>
            </a:pPr>
            <a:r>
              <a:rPr lang="en-GB" sz="2400" dirty="0">
                <a:latin typeface="Arial" panose="020B0604020202020204" pitchFamily="34" charset="0"/>
                <a:cs typeface="Arial" panose="020B0604020202020204" pitchFamily="34" charset="0"/>
              </a:rPr>
              <a:t>EM02 METCAM</a:t>
            </a:r>
          </a:p>
          <a:p>
            <a:pPr marL="285750" indent="-285750">
              <a:lnSpc>
                <a:spcPct val="120000"/>
              </a:lnSpc>
              <a:buFont typeface="Wingdings" panose="05000000000000000000" pitchFamily="2" charset="2"/>
              <a:buChar char="§"/>
            </a:pPr>
            <a:r>
              <a:rPr lang="en-GB" sz="1600" dirty="0">
                <a:latin typeface="Arial" panose="020B0604020202020204" pitchFamily="34" charset="0"/>
                <a:cs typeface="Arial" panose="020B0604020202020204" pitchFamily="34" charset="0"/>
              </a:rPr>
              <a:t>Commissioning is ongoing</a:t>
            </a:r>
          </a:p>
          <a:p>
            <a:pPr marL="285750" indent="-285750">
              <a:lnSpc>
                <a:spcPct val="120000"/>
              </a:lnSpc>
              <a:buFont typeface="Wingdings" panose="05000000000000000000" pitchFamily="2" charset="2"/>
              <a:buChar char="§"/>
            </a:pPr>
            <a:r>
              <a:rPr lang="en-GB" sz="1600" dirty="0">
                <a:latin typeface="Arial" panose="020B0604020202020204" pitchFamily="34" charset="0"/>
                <a:cs typeface="Arial" panose="020B0604020202020204" pitchFamily="34" charset="0"/>
              </a:rPr>
              <a:t>2023 JAN-JUN open to partners of the collaboration</a:t>
            </a:r>
          </a:p>
          <a:p>
            <a:pPr marL="285750" indent="-285750">
              <a:lnSpc>
                <a:spcPct val="120000"/>
              </a:lnSpc>
              <a:buFont typeface="Wingdings" panose="05000000000000000000" pitchFamily="2" charset="2"/>
              <a:buChar char="§"/>
            </a:pPr>
            <a:r>
              <a:rPr lang="en-GB" sz="1600" dirty="0">
                <a:latin typeface="Arial" panose="020B0604020202020204" pitchFamily="34" charset="0"/>
                <a:cs typeface="Arial" panose="020B0604020202020204" pitchFamily="34" charset="0"/>
              </a:rPr>
              <a:t>From JUL 2023 open to external users</a:t>
            </a:r>
          </a:p>
          <a:p>
            <a:pPr marL="1200150" lvl="2" indent="-285750">
              <a:lnSpc>
                <a:spcPct val="120000"/>
              </a:lnSpc>
              <a:buFont typeface="Courier New" panose="02070309020205020404" pitchFamily="49" charset="0"/>
              <a:buChar char="o"/>
            </a:pPr>
            <a:r>
              <a:rPr lang="en-GB" sz="1600" dirty="0">
                <a:latin typeface="Arial" panose="020B0604020202020204" pitchFamily="34" charset="0"/>
                <a:cs typeface="Arial" panose="020B0604020202020204" pitchFamily="34" charset="0"/>
              </a:rPr>
              <a:t>Call for external users to open at the same time that synchrotron call</a:t>
            </a:r>
          </a:p>
          <a:p>
            <a:pPr>
              <a:lnSpc>
                <a:spcPct val="120000"/>
              </a:lnSpc>
            </a:pPr>
            <a:endParaRPr lang="en-GB" sz="1600" dirty="0">
              <a:latin typeface="Arial" panose="020B0604020202020204" pitchFamily="34" charset="0"/>
              <a:cs typeface="Arial" panose="020B0604020202020204" pitchFamily="34" charset="0"/>
            </a:endParaRPr>
          </a:p>
        </p:txBody>
      </p:sp>
      <p:sp>
        <p:nvSpPr>
          <p:cNvPr id="3" name="Date Placeholder 3">
            <a:extLst>
              <a:ext uri="{FF2B5EF4-FFF2-40B4-BE49-F238E27FC236}">
                <a16:creationId xmlns:a16="http://schemas.microsoft.com/office/drawing/2014/main" id="{380CE899-E429-5025-51D1-C5AD3BF359A8}"/>
              </a:ext>
            </a:extLst>
          </p:cNvPr>
          <p:cNvSpPr>
            <a:spLocks noGrp="1"/>
          </p:cNvSpPr>
          <p:nvPr>
            <p:ph type="dt" sz="half" idx="10"/>
          </p:nvPr>
        </p:nvSpPr>
        <p:spPr>
          <a:xfrm>
            <a:off x="23831" y="6492875"/>
            <a:ext cx="4955189" cy="365125"/>
          </a:xfrm>
        </p:spPr>
        <p:txBody>
          <a:bodyPr/>
          <a:lstStyle/>
          <a:p>
            <a:r>
              <a:rPr lang="es-ES" sz="1067" dirty="0"/>
              <a:t>07/9/22  AUSE meeting – ALBA </a:t>
            </a:r>
            <a:r>
              <a:rPr lang="es-ES" sz="1067" dirty="0" err="1"/>
              <a:t>Present</a:t>
            </a:r>
            <a:r>
              <a:rPr lang="es-ES" sz="1067" dirty="0"/>
              <a:t> and </a:t>
            </a:r>
            <a:r>
              <a:rPr lang="es-ES" sz="1067" dirty="0" err="1"/>
              <a:t>Perspectives</a:t>
            </a:r>
            <a:r>
              <a:rPr lang="es-ES" sz="1067" dirty="0"/>
              <a:t> – K. </a:t>
            </a:r>
            <a:r>
              <a:rPr lang="es-ES" sz="1067" dirty="0" err="1"/>
              <a:t>Attenkofert</a:t>
            </a:r>
            <a:endParaRPr lang="es-ES" sz="1067" dirty="0"/>
          </a:p>
        </p:txBody>
      </p:sp>
      <p:pic>
        <p:nvPicPr>
          <p:cNvPr id="4" name="Picture 3">
            <a:extLst>
              <a:ext uri="{FF2B5EF4-FFF2-40B4-BE49-F238E27FC236}">
                <a16:creationId xmlns:a16="http://schemas.microsoft.com/office/drawing/2014/main" id="{5E018F72-806B-1395-C650-C7080284FF7D}"/>
              </a:ext>
            </a:extLst>
          </p:cNvPr>
          <p:cNvPicPr>
            <a:picLocks noChangeAspect="1"/>
          </p:cNvPicPr>
          <p:nvPr/>
        </p:nvPicPr>
        <p:blipFill>
          <a:blip r:embed="rId2"/>
          <a:stretch>
            <a:fillRect/>
          </a:stretch>
        </p:blipFill>
        <p:spPr>
          <a:xfrm>
            <a:off x="7406822" y="6448287"/>
            <a:ext cx="3632200" cy="406400"/>
          </a:xfrm>
          <a:prstGeom prst="rect">
            <a:avLst/>
          </a:prstGeom>
        </p:spPr>
      </p:pic>
    </p:spTree>
    <p:extLst>
      <p:ext uri="{BB962C8B-B14F-4D97-AF65-F5344CB8AC3E}">
        <p14:creationId xmlns:p14="http://schemas.microsoft.com/office/powerpoint/2010/main" val="35569465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52651" y="177349"/>
            <a:ext cx="7070271" cy="816564"/>
          </a:xfrm>
        </p:spPr>
        <p:txBody>
          <a:bodyPr>
            <a:normAutofit/>
          </a:bodyPr>
          <a:lstStyle/>
          <a:p>
            <a:r>
              <a:rPr lang="en-GB" b="1" dirty="0"/>
              <a:t>More Microscopes: </a:t>
            </a:r>
            <a:r>
              <a:rPr lang="en-GB" b="1" dirty="0" err="1"/>
              <a:t>InCAEM</a:t>
            </a:r>
            <a:r>
              <a:rPr lang="en-GB" b="1" dirty="0"/>
              <a:t> </a:t>
            </a:r>
            <a:br>
              <a:rPr lang="en-GB" b="1" dirty="0"/>
            </a:br>
            <a:endParaRPr lang="en-GB" b="1" dirty="0"/>
          </a:p>
        </p:txBody>
      </p:sp>
      <p:sp>
        <p:nvSpPr>
          <p:cNvPr id="6" name="Marcador de número de diapositiva 5"/>
          <p:cNvSpPr>
            <a:spLocks noGrp="1"/>
          </p:cNvSpPr>
          <p:nvPr>
            <p:ph type="sldNum" sz="quarter" idx="12"/>
          </p:nvPr>
        </p:nvSpPr>
        <p:spPr/>
        <p:txBody>
          <a:bodyPr/>
          <a:lstStyle/>
          <a:p>
            <a:fld id="{59A3C1E9-1E17-4B2D-975E-2F80F7CB45F8}" type="slidenum">
              <a:rPr lang="es-ES" smtClean="0"/>
              <a:t>49</a:t>
            </a:fld>
            <a:endParaRPr lang="es-ES" dirty="0"/>
          </a:p>
        </p:txBody>
      </p:sp>
      <p:sp>
        <p:nvSpPr>
          <p:cNvPr id="9" name="TextBox 8">
            <a:extLst>
              <a:ext uri="{FF2B5EF4-FFF2-40B4-BE49-F238E27FC236}">
                <a16:creationId xmlns:a16="http://schemas.microsoft.com/office/drawing/2014/main" id="{5F93B938-B5D6-3E4E-AC3D-045A6EDA8900}"/>
              </a:ext>
            </a:extLst>
          </p:cNvPr>
          <p:cNvSpPr txBox="1"/>
          <p:nvPr/>
        </p:nvSpPr>
        <p:spPr>
          <a:xfrm>
            <a:off x="6627585" y="2070653"/>
            <a:ext cx="914400" cy="914400"/>
          </a:xfrm>
          <a:prstGeom prst="rect">
            <a:avLst/>
          </a:prstGeom>
        </p:spPr>
        <p:txBody>
          <a:bodyPr vert="horz" wrap="square" lIns="91440" tIns="45720" rIns="91440" bIns="45720" rtlCol="0" anchor="t">
            <a:noAutofit/>
          </a:bodyPr>
          <a:lstStyle/>
          <a:p>
            <a:endParaRPr lang="en-GB" sz="28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B256B1DF-D477-4CC6-8F9F-47A1389EB206}"/>
              </a:ext>
            </a:extLst>
          </p:cNvPr>
          <p:cNvSpPr txBox="1"/>
          <p:nvPr/>
        </p:nvSpPr>
        <p:spPr>
          <a:xfrm>
            <a:off x="577139" y="1254302"/>
            <a:ext cx="8645783" cy="4349396"/>
          </a:xfrm>
          <a:prstGeom prst="rect">
            <a:avLst/>
          </a:prstGeom>
        </p:spPr>
        <p:txBody>
          <a:bodyPr vert="horz" wrap="square" lIns="91440" tIns="45720" rIns="91440" bIns="45720" rtlCol="0" anchor="t">
            <a:spAutoFit/>
          </a:bodyPr>
          <a:lstStyle/>
          <a:p>
            <a:pPr>
              <a:lnSpc>
                <a:spcPct val="120000"/>
              </a:lnSpc>
            </a:pPr>
            <a:r>
              <a:rPr lang="en-GB" sz="2400" dirty="0">
                <a:latin typeface="Arial" panose="020B0604020202020204" pitchFamily="34" charset="0"/>
                <a:cs typeface="Arial" panose="020B0604020202020204" pitchFamily="34" charset="0"/>
              </a:rPr>
              <a:t>What is </a:t>
            </a:r>
            <a:r>
              <a:rPr lang="en-GB" sz="2400" dirty="0" err="1">
                <a:latin typeface="Arial" panose="020B0604020202020204" pitchFamily="34" charset="0"/>
                <a:cs typeface="Arial" panose="020B0604020202020204" pitchFamily="34" charset="0"/>
              </a:rPr>
              <a:t>InCAEM</a:t>
            </a:r>
            <a:r>
              <a:rPr lang="en-GB" sz="2400" dirty="0">
                <a:latin typeface="Arial" panose="020B0604020202020204" pitchFamily="34" charset="0"/>
                <a:cs typeface="Arial" panose="020B0604020202020204" pitchFamily="34" charset="0"/>
              </a:rPr>
              <a:t>:</a:t>
            </a:r>
          </a:p>
          <a:p>
            <a:pPr marL="285750" indent="-285750">
              <a:lnSpc>
                <a:spcPct val="120000"/>
              </a:lnSpc>
              <a:buFont typeface="Wingdings" panose="05000000000000000000" pitchFamily="2" charset="2"/>
              <a:buChar char="§"/>
            </a:pPr>
            <a:r>
              <a:rPr lang="en-GB" sz="1600" dirty="0">
                <a:latin typeface="Arial" panose="020B0604020202020204" pitchFamily="34" charset="0"/>
                <a:cs typeface="Arial" panose="020B0604020202020204" pitchFamily="34" charset="0"/>
              </a:rPr>
              <a:t>Focused on correlative imaging and microscopy on all relevant length-scales up to the atomic resolution of energy related materials.</a:t>
            </a:r>
          </a:p>
          <a:p>
            <a:pPr marL="285750" indent="-285750">
              <a:lnSpc>
                <a:spcPct val="120000"/>
              </a:lnSpc>
              <a:buFont typeface="Wingdings" panose="05000000000000000000" pitchFamily="2" charset="2"/>
              <a:buChar char="§"/>
            </a:pPr>
            <a:r>
              <a:rPr lang="en-GB" sz="1600" dirty="0">
                <a:latin typeface="Arial" panose="020B0604020202020204" pitchFamily="34" charset="0"/>
                <a:cs typeface="Arial" panose="020B0604020202020204" pitchFamily="34" charset="0"/>
              </a:rPr>
              <a:t>The partners: </a:t>
            </a:r>
            <a:r>
              <a:rPr lang="en-ES" sz="1600" dirty="0">
                <a:latin typeface="Arial" panose="020B0604020202020204" pitchFamily="34" charset="0"/>
                <a:cs typeface="Arial" panose="020B0604020202020204" pitchFamily="34" charset="0"/>
              </a:rPr>
              <a:t>ICN2, ICMAB/CSIC, UAB, PIC/IFAE, ALBA</a:t>
            </a:r>
            <a:endParaRPr lang="en-GB" sz="1600" dirty="0">
              <a:latin typeface="Arial" panose="020B0604020202020204" pitchFamily="34" charset="0"/>
              <a:cs typeface="Arial" panose="020B0604020202020204" pitchFamily="34" charset="0"/>
            </a:endParaRPr>
          </a:p>
          <a:p>
            <a:pPr marL="285750" indent="-285750">
              <a:lnSpc>
                <a:spcPct val="120000"/>
              </a:lnSpc>
              <a:buFont typeface="Wingdings" panose="05000000000000000000" pitchFamily="2" charset="2"/>
              <a:buChar char="§"/>
            </a:pPr>
            <a:r>
              <a:rPr lang="en-GB" sz="1600" dirty="0">
                <a:latin typeface="Arial" panose="020B0604020202020204" pitchFamily="34" charset="0"/>
                <a:cs typeface="Arial" panose="020B0604020202020204" pitchFamily="34" charset="0"/>
              </a:rPr>
              <a:t>Main trusts:</a:t>
            </a:r>
          </a:p>
          <a:p>
            <a:pPr marL="742950" lvl="1" indent="-285750">
              <a:lnSpc>
                <a:spcPct val="120000"/>
              </a:lnSpc>
              <a:buFont typeface="Wingdings" panose="05000000000000000000" pitchFamily="2" charset="2"/>
              <a:buChar char="§"/>
            </a:pPr>
            <a:r>
              <a:rPr lang="en-GB" sz="1600" dirty="0">
                <a:latin typeface="Arial" panose="020B0604020202020204" pitchFamily="34" charset="0"/>
                <a:cs typeface="Arial" panose="020B0604020202020204" pitchFamily="34" charset="0"/>
              </a:rPr>
              <a:t>HRTEM under operando conditions.</a:t>
            </a:r>
          </a:p>
          <a:p>
            <a:pPr marL="742950" lvl="1" indent="-285750">
              <a:lnSpc>
                <a:spcPct val="120000"/>
              </a:lnSpc>
              <a:buFont typeface="Wingdings" panose="05000000000000000000" pitchFamily="2" charset="2"/>
              <a:buChar char="§"/>
            </a:pPr>
            <a:r>
              <a:rPr lang="en-GB" sz="1600" dirty="0">
                <a:latin typeface="Arial" panose="020B0604020202020204" pitchFamily="34" charset="0"/>
                <a:cs typeface="Arial" panose="020B0604020202020204" pitchFamily="34" charset="0"/>
              </a:rPr>
              <a:t>STM/AFM platform (3 instruments).</a:t>
            </a:r>
          </a:p>
          <a:p>
            <a:pPr marL="742950" lvl="1" indent="-285750">
              <a:lnSpc>
                <a:spcPct val="120000"/>
              </a:lnSpc>
              <a:buFont typeface="Wingdings" panose="05000000000000000000" pitchFamily="2" charset="2"/>
              <a:buChar char="§"/>
            </a:pPr>
            <a:r>
              <a:rPr lang="en-GB" sz="1600" dirty="0">
                <a:latin typeface="Arial" panose="020B0604020202020204" pitchFamily="34" charset="0"/>
                <a:cs typeface="Arial" panose="020B0604020202020204" pitchFamily="34" charset="0"/>
              </a:rPr>
              <a:t>Data analytics (deep learning) thrust.</a:t>
            </a:r>
          </a:p>
          <a:p>
            <a:pPr marL="742950" lvl="1" indent="-285750">
              <a:lnSpc>
                <a:spcPct val="120000"/>
              </a:lnSpc>
              <a:buFont typeface="Wingdings" panose="05000000000000000000" pitchFamily="2" charset="2"/>
              <a:buChar char="§"/>
            </a:pPr>
            <a:r>
              <a:rPr lang="en-GB" sz="1600" dirty="0">
                <a:latin typeface="Arial" panose="020B0604020202020204" pitchFamily="34" charset="0"/>
                <a:cs typeface="Arial" panose="020B0604020202020204" pitchFamily="34" charset="0"/>
              </a:rPr>
              <a:t>Multimodal TEM/Xray group.</a:t>
            </a:r>
          </a:p>
          <a:p>
            <a:pPr marL="285750" indent="-285750">
              <a:lnSpc>
                <a:spcPct val="120000"/>
              </a:lnSpc>
              <a:buFont typeface="Wingdings" panose="05000000000000000000" pitchFamily="2" charset="2"/>
              <a:buChar char="§"/>
            </a:pPr>
            <a:r>
              <a:rPr lang="en-GB" sz="1600" dirty="0">
                <a:latin typeface="Arial" panose="020B0604020202020204" pitchFamily="34" charset="0"/>
                <a:cs typeface="Arial" panose="020B0604020202020204" pitchFamily="34" charset="0"/>
              </a:rPr>
              <a:t>Timeline:</a:t>
            </a:r>
          </a:p>
          <a:p>
            <a:pPr marL="742950" lvl="1" indent="-285750">
              <a:lnSpc>
                <a:spcPct val="120000"/>
              </a:lnSpc>
              <a:buFont typeface="Wingdings" panose="05000000000000000000" pitchFamily="2" charset="2"/>
              <a:buChar char="§"/>
            </a:pPr>
            <a:r>
              <a:rPr lang="en-GB" sz="1600" dirty="0">
                <a:latin typeface="Arial" panose="020B0604020202020204" pitchFamily="34" charset="0"/>
                <a:cs typeface="Arial" panose="020B0604020202020204" pitchFamily="34" charset="0"/>
              </a:rPr>
              <a:t>Project is funded.</a:t>
            </a:r>
          </a:p>
          <a:p>
            <a:pPr marL="742950" lvl="1" indent="-285750">
              <a:lnSpc>
                <a:spcPct val="120000"/>
              </a:lnSpc>
              <a:buFont typeface="Wingdings" panose="05000000000000000000" pitchFamily="2" charset="2"/>
              <a:buChar char="§"/>
            </a:pPr>
            <a:r>
              <a:rPr lang="en-GB" sz="1600" dirty="0">
                <a:latin typeface="Arial" panose="020B0604020202020204" pitchFamily="34" charset="0"/>
                <a:cs typeface="Arial" panose="020B0604020202020204" pitchFamily="34" charset="0"/>
              </a:rPr>
              <a:t>Hiring and pilot projects are starting.</a:t>
            </a:r>
          </a:p>
          <a:p>
            <a:pPr marL="742950" lvl="1" indent="-285750">
              <a:lnSpc>
                <a:spcPct val="120000"/>
              </a:lnSpc>
              <a:buFont typeface="Wingdings" panose="05000000000000000000" pitchFamily="2" charset="2"/>
              <a:buChar char="§"/>
            </a:pPr>
            <a:r>
              <a:rPr lang="en-GB" sz="1600" dirty="0">
                <a:latin typeface="Arial" panose="020B0604020202020204" pitchFamily="34" charset="0"/>
                <a:cs typeface="Arial" panose="020B0604020202020204" pitchFamily="34" charset="0"/>
              </a:rPr>
              <a:t>Availability of instruments in 2024.</a:t>
            </a:r>
          </a:p>
          <a:p>
            <a:pPr>
              <a:lnSpc>
                <a:spcPct val="120000"/>
              </a:lnSpc>
            </a:pPr>
            <a:endParaRPr lang="en-GB" sz="16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9FF1655-783D-4D78-040F-03653E8F7A91}"/>
              </a:ext>
            </a:extLst>
          </p:cNvPr>
          <p:cNvSpPr txBox="1"/>
          <p:nvPr/>
        </p:nvSpPr>
        <p:spPr>
          <a:xfrm>
            <a:off x="6967959" y="6400800"/>
            <a:ext cx="914400" cy="914400"/>
          </a:xfrm>
          <a:prstGeom prst="rect">
            <a:avLst/>
          </a:prstGeom>
        </p:spPr>
        <p:txBody>
          <a:bodyPr vert="horz" wrap="none" lIns="91440" tIns="45720" rIns="91440" bIns="45720" rtlCol="0" anchor="t">
            <a:noAutofit/>
          </a:bodyPr>
          <a:lstStyle/>
          <a:p>
            <a:r>
              <a:rPr lang="en-ES" dirty="0">
                <a:latin typeface="Arial" panose="020B0604020202020204" pitchFamily="34" charset="0"/>
                <a:cs typeface="Arial" panose="020B0604020202020204" pitchFamily="34" charset="0"/>
              </a:rPr>
              <a:t>See talk Thursday morning by Jordi Arbiol</a:t>
            </a:r>
          </a:p>
        </p:txBody>
      </p:sp>
      <p:pic>
        <p:nvPicPr>
          <p:cNvPr id="5" name="Picture 4">
            <a:extLst>
              <a:ext uri="{FF2B5EF4-FFF2-40B4-BE49-F238E27FC236}">
                <a16:creationId xmlns:a16="http://schemas.microsoft.com/office/drawing/2014/main" id="{BBFC9473-5648-E617-81EE-1074950FAD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7786" y="3085283"/>
            <a:ext cx="5619749" cy="3039439"/>
          </a:xfrm>
          <a:prstGeom prst="rect">
            <a:avLst/>
          </a:prstGeom>
        </p:spPr>
      </p:pic>
      <p:sp>
        <p:nvSpPr>
          <p:cNvPr id="8" name="Date Placeholder 3">
            <a:extLst>
              <a:ext uri="{FF2B5EF4-FFF2-40B4-BE49-F238E27FC236}">
                <a16:creationId xmlns:a16="http://schemas.microsoft.com/office/drawing/2014/main" id="{C71CB483-6CCB-6FA8-9BCC-B86FE7FF2C63}"/>
              </a:ext>
            </a:extLst>
          </p:cNvPr>
          <p:cNvSpPr>
            <a:spLocks noGrp="1"/>
          </p:cNvSpPr>
          <p:nvPr>
            <p:ph type="dt" sz="half" idx="10"/>
          </p:nvPr>
        </p:nvSpPr>
        <p:spPr>
          <a:xfrm>
            <a:off x="23831" y="6492875"/>
            <a:ext cx="4955189" cy="365125"/>
          </a:xfrm>
        </p:spPr>
        <p:txBody>
          <a:bodyPr/>
          <a:lstStyle/>
          <a:p>
            <a:r>
              <a:rPr lang="es-ES" sz="1067" dirty="0"/>
              <a:t>07/9/22  AUSE meeting – ALBA </a:t>
            </a:r>
            <a:r>
              <a:rPr lang="es-ES" sz="1067" dirty="0" err="1"/>
              <a:t>Present</a:t>
            </a:r>
            <a:r>
              <a:rPr lang="es-ES" sz="1067" dirty="0"/>
              <a:t> and </a:t>
            </a:r>
            <a:r>
              <a:rPr lang="es-ES" sz="1067" dirty="0" err="1"/>
              <a:t>Perspectives</a:t>
            </a:r>
            <a:r>
              <a:rPr lang="es-ES" sz="1067" dirty="0"/>
              <a:t> – K. </a:t>
            </a:r>
            <a:r>
              <a:rPr lang="es-ES" sz="1067" dirty="0" err="1"/>
              <a:t>Attenkofert</a:t>
            </a:r>
            <a:endParaRPr lang="es-ES" sz="1067" dirty="0"/>
          </a:p>
        </p:txBody>
      </p:sp>
      <p:pic>
        <p:nvPicPr>
          <p:cNvPr id="10" name="Picture 9">
            <a:extLst>
              <a:ext uri="{FF2B5EF4-FFF2-40B4-BE49-F238E27FC236}">
                <a16:creationId xmlns:a16="http://schemas.microsoft.com/office/drawing/2014/main" id="{80A75336-0FA8-D82B-93AC-8D5BC1622B44}"/>
              </a:ext>
            </a:extLst>
          </p:cNvPr>
          <p:cNvPicPr>
            <a:picLocks noChangeAspect="1"/>
          </p:cNvPicPr>
          <p:nvPr/>
        </p:nvPicPr>
        <p:blipFill>
          <a:blip r:embed="rId3"/>
          <a:stretch>
            <a:fillRect/>
          </a:stretch>
        </p:blipFill>
        <p:spPr>
          <a:xfrm>
            <a:off x="8872883" y="1128489"/>
            <a:ext cx="1549400" cy="1104900"/>
          </a:xfrm>
          <a:prstGeom prst="rect">
            <a:avLst/>
          </a:prstGeom>
        </p:spPr>
      </p:pic>
      <p:pic>
        <p:nvPicPr>
          <p:cNvPr id="11" name="Picture 10">
            <a:extLst>
              <a:ext uri="{FF2B5EF4-FFF2-40B4-BE49-F238E27FC236}">
                <a16:creationId xmlns:a16="http://schemas.microsoft.com/office/drawing/2014/main" id="{859DB92C-50F1-BD53-E1B3-F7A66AD89D88}"/>
              </a:ext>
            </a:extLst>
          </p:cNvPr>
          <p:cNvPicPr>
            <a:picLocks noChangeAspect="1"/>
          </p:cNvPicPr>
          <p:nvPr/>
        </p:nvPicPr>
        <p:blipFill>
          <a:blip r:embed="rId4"/>
          <a:stretch>
            <a:fillRect/>
          </a:stretch>
        </p:blipFill>
        <p:spPr>
          <a:xfrm>
            <a:off x="10716985" y="1128489"/>
            <a:ext cx="1181100" cy="368300"/>
          </a:xfrm>
          <a:prstGeom prst="rect">
            <a:avLst/>
          </a:prstGeom>
        </p:spPr>
      </p:pic>
      <p:pic>
        <p:nvPicPr>
          <p:cNvPr id="12" name="Picture 11">
            <a:extLst>
              <a:ext uri="{FF2B5EF4-FFF2-40B4-BE49-F238E27FC236}">
                <a16:creationId xmlns:a16="http://schemas.microsoft.com/office/drawing/2014/main" id="{AA0F5630-8A82-D88C-B448-F3523F40BB9E}"/>
              </a:ext>
            </a:extLst>
          </p:cNvPr>
          <p:cNvPicPr>
            <a:picLocks noChangeAspect="1"/>
          </p:cNvPicPr>
          <p:nvPr/>
        </p:nvPicPr>
        <p:blipFill>
          <a:blip r:embed="rId5"/>
          <a:stretch>
            <a:fillRect/>
          </a:stretch>
        </p:blipFill>
        <p:spPr>
          <a:xfrm>
            <a:off x="10704285" y="1853714"/>
            <a:ext cx="1193800" cy="254000"/>
          </a:xfrm>
          <a:prstGeom prst="rect">
            <a:avLst/>
          </a:prstGeom>
        </p:spPr>
      </p:pic>
    </p:spTree>
    <p:extLst>
      <p:ext uri="{BB962C8B-B14F-4D97-AF65-F5344CB8AC3E}">
        <p14:creationId xmlns:p14="http://schemas.microsoft.com/office/powerpoint/2010/main" val="5813214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01006" y="136523"/>
            <a:ext cx="10342850" cy="1325563"/>
          </a:xfrm>
        </p:spPr>
        <p:txBody>
          <a:bodyPr>
            <a:normAutofit/>
          </a:bodyPr>
          <a:lstStyle/>
          <a:p>
            <a:pPr algn="l"/>
            <a:r>
              <a:rPr lang="en-US" sz="2000" dirty="0"/>
              <a:t>Chemical and Material Sciences:</a:t>
            </a:r>
            <a:br>
              <a:rPr lang="en-US" sz="2000" dirty="0"/>
            </a:br>
            <a:r>
              <a:rPr lang="en-US" sz="2000" dirty="0"/>
              <a:t>Novel High performance Organic Thin Film Bi-Polar Transistor </a:t>
            </a:r>
          </a:p>
        </p:txBody>
      </p:sp>
      <p:sp>
        <p:nvSpPr>
          <p:cNvPr id="6" name="Marcador de número de diapositiva 5"/>
          <p:cNvSpPr>
            <a:spLocks noGrp="1"/>
          </p:cNvSpPr>
          <p:nvPr>
            <p:ph type="sldNum" sz="quarter" idx="12"/>
          </p:nvPr>
        </p:nvSpPr>
        <p:spPr/>
        <p:txBody>
          <a:bodyPr/>
          <a:lstStyle/>
          <a:p>
            <a:fld id="{59A3C1E9-1E17-4B2D-975E-2F80F7CB45F8}" type="slidenum">
              <a:rPr lang="es-ES" smtClean="0"/>
              <a:t>5</a:t>
            </a:fld>
            <a:endParaRPr lang="es-ES" dirty="0"/>
          </a:p>
        </p:txBody>
      </p:sp>
      <p:sp>
        <p:nvSpPr>
          <p:cNvPr id="68" name="Rectangle 24">
            <a:extLst>
              <a:ext uri="{FF2B5EF4-FFF2-40B4-BE49-F238E27FC236}">
                <a16:creationId xmlns:a16="http://schemas.microsoft.com/office/drawing/2014/main" id="{A700046F-C171-4448-B9BB-1AF66EF31BB1}"/>
              </a:ext>
            </a:extLst>
          </p:cNvPr>
          <p:cNvSpPr txBox="1">
            <a:spLocks noChangeArrowheads="1"/>
          </p:cNvSpPr>
          <p:nvPr/>
        </p:nvSpPr>
        <p:spPr>
          <a:xfrm>
            <a:off x="7658703" y="1462086"/>
            <a:ext cx="4092019" cy="56846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40000"/>
              </a:lnSpc>
            </a:pPr>
            <a:r>
              <a:rPr lang="en-US" dirty="0"/>
              <a:t>Development of organic thin film transistor technology based on rubrene shows high gain (lager than 100).</a:t>
            </a:r>
          </a:p>
          <a:p>
            <a:pPr lvl="1">
              <a:lnSpc>
                <a:spcPct val="140000"/>
              </a:lnSpc>
            </a:pPr>
            <a:r>
              <a:rPr lang="en-US" dirty="0"/>
              <a:t>Performance depends on crystal structure of the different organic thin layers which are strongly impacted by the </a:t>
            </a:r>
            <a:r>
              <a:rPr lang="en-US" dirty="0" err="1"/>
              <a:t>dopoing</a:t>
            </a:r>
            <a:r>
              <a:rPr lang="en-US" dirty="0"/>
              <a:t> concentration</a:t>
            </a:r>
          </a:p>
          <a:p>
            <a:pPr lvl="1">
              <a:lnSpc>
                <a:spcPct val="140000"/>
              </a:lnSpc>
            </a:pPr>
            <a:r>
              <a:rPr lang="en-US" dirty="0"/>
              <a:t>GI-WAXS was used to determine crystal structure, orientation, and broadening ultimately guiding the doping concentration.</a:t>
            </a:r>
          </a:p>
          <a:p>
            <a:pPr marL="457200" lvl="1" indent="0">
              <a:buNone/>
              <a:defRPr/>
            </a:pPr>
            <a:endParaRPr lang="en-US" altLang="es-ES" dirty="0"/>
          </a:p>
        </p:txBody>
      </p:sp>
      <p:pic>
        <p:nvPicPr>
          <p:cNvPr id="8" name="Picture 7">
            <a:extLst>
              <a:ext uri="{FF2B5EF4-FFF2-40B4-BE49-F238E27FC236}">
                <a16:creationId xmlns:a16="http://schemas.microsoft.com/office/drawing/2014/main" id="{BD781696-1333-01C0-3B0B-864087D798EF}"/>
              </a:ext>
            </a:extLst>
          </p:cNvPr>
          <p:cNvPicPr>
            <a:picLocks noChangeAspect="1"/>
          </p:cNvPicPr>
          <p:nvPr/>
        </p:nvPicPr>
        <p:blipFill rotWithShape="1">
          <a:blip r:embed="rId3">
            <a:extLst>
              <a:ext uri="{28A0092B-C50C-407E-A947-70E740481C1C}">
                <a14:useLocalDpi xmlns:a14="http://schemas.microsoft.com/office/drawing/2010/main" val="0"/>
              </a:ext>
            </a:extLst>
          </a:blip>
          <a:srcRect r="6444"/>
          <a:stretch/>
        </p:blipFill>
        <p:spPr>
          <a:xfrm>
            <a:off x="748144" y="1229952"/>
            <a:ext cx="7189486" cy="1557697"/>
          </a:xfrm>
          <a:prstGeom prst="rect">
            <a:avLst/>
          </a:prstGeom>
        </p:spPr>
      </p:pic>
      <p:pic>
        <p:nvPicPr>
          <p:cNvPr id="10" name="Picture 9">
            <a:extLst>
              <a:ext uri="{FF2B5EF4-FFF2-40B4-BE49-F238E27FC236}">
                <a16:creationId xmlns:a16="http://schemas.microsoft.com/office/drawing/2014/main" id="{BAE9D1B6-3680-C7C0-D387-B8D491DDFC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834" y="2864985"/>
            <a:ext cx="2504298" cy="1756891"/>
          </a:xfrm>
          <a:prstGeom prst="rect">
            <a:avLst/>
          </a:prstGeom>
        </p:spPr>
      </p:pic>
      <p:pic>
        <p:nvPicPr>
          <p:cNvPr id="12" name="Picture 11">
            <a:extLst>
              <a:ext uri="{FF2B5EF4-FFF2-40B4-BE49-F238E27FC236}">
                <a16:creationId xmlns:a16="http://schemas.microsoft.com/office/drawing/2014/main" id="{DC403458-4BF6-A5EE-46E4-52039DDD81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3834" y="3154535"/>
            <a:ext cx="2735083" cy="2519722"/>
          </a:xfrm>
          <a:prstGeom prst="rect">
            <a:avLst/>
          </a:prstGeom>
        </p:spPr>
      </p:pic>
      <p:pic>
        <p:nvPicPr>
          <p:cNvPr id="14" name="Picture 13">
            <a:extLst>
              <a:ext uri="{FF2B5EF4-FFF2-40B4-BE49-F238E27FC236}">
                <a16:creationId xmlns:a16="http://schemas.microsoft.com/office/drawing/2014/main" id="{3E70BA38-2F8B-7B76-40D6-198B6D0ADE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35543" y="3159790"/>
            <a:ext cx="2023160" cy="2236124"/>
          </a:xfrm>
          <a:prstGeom prst="rect">
            <a:avLst/>
          </a:prstGeom>
        </p:spPr>
      </p:pic>
      <p:sp>
        <p:nvSpPr>
          <p:cNvPr id="15" name="Rectangle 14">
            <a:extLst>
              <a:ext uri="{FF2B5EF4-FFF2-40B4-BE49-F238E27FC236}">
                <a16:creationId xmlns:a16="http://schemas.microsoft.com/office/drawing/2014/main" id="{65E7C53D-3E44-A678-14DF-2DB68E8AD6EE}"/>
              </a:ext>
            </a:extLst>
          </p:cNvPr>
          <p:cNvSpPr/>
          <p:nvPr/>
        </p:nvSpPr>
        <p:spPr>
          <a:xfrm>
            <a:off x="2140664" y="6188763"/>
            <a:ext cx="4685898" cy="369332"/>
          </a:xfrm>
          <a:prstGeom prst="rect">
            <a:avLst/>
          </a:prstGeom>
        </p:spPr>
        <p:txBody>
          <a:bodyPr wrap="none">
            <a:spAutoFit/>
          </a:bodyPr>
          <a:lstStyle/>
          <a:p>
            <a:r>
              <a:rPr lang="en-GB" dirty="0">
                <a:latin typeface="Helvetica" pitchFamily="2" charset="0"/>
              </a:rPr>
              <a:t>https://</a:t>
            </a:r>
            <a:r>
              <a:rPr lang="en-GB" dirty="0" err="1">
                <a:latin typeface="Helvetica" pitchFamily="2" charset="0"/>
              </a:rPr>
              <a:t>doi.org</a:t>
            </a:r>
            <a:r>
              <a:rPr lang="en-GB" dirty="0">
                <a:latin typeface="Helvetica" pitchFamily="2" charset="0"/>
              </a:rPr>
              <a:t>/10.1038/s41586-022-04837-4</a:t>
            </a:r>
            <a:endParaRPr lang="en-GB" dirty="0">
              <a:effectLst/>
              <a:latin typeface="Helvetica" pitchFamily="2" charset="0"/>
            </a:endParaRPr>
          </a:p>
        </p:txBody>
      </p:sp>
      <p:sp>
        <p:nvSpPr>
          <p:cNvPr id="16" name="Rectangle 15">
            <a:extLst>
              <a:ext uri="{FF2B5EF4-FFF2-40B4-BE49-F238E27FC236}">
                <a16:creationId xmlns:a16="http://schemas.microsoft.com/office/drawing/2014/main" id="{626A680A-B99E-A6EC-2825-035CC2A16613}"/>
              </a:ext>
            </a:extLst>
          </p:cNvPr>
          <p:cNvSpPr/>
          <p:nvPr/>
        </p:nvSpPr>
        <p:spPr>
          <a:xfrm>
            <a:off x="2773754" y="5931510"/>
            <a:ext cx="3419719" cy="369332"/>
          </a:xfrm>
          <a:prstGeom prst="rect">
            <a:avLst/>
          </a:prstGeom>
        </p:spPr>
        <p:txBody>
          <a:bodyPr wrap="none">
            <a:spAutoFit/>
          </a:bodyPr>
          <a:lstStyle/>
          <a:p>
            <a:r>
              <a:rPr lang="en-GB" dirty="0">
                <a:latin typeface="Helvetica" pitchFamily="2" charset="0"/>
              </a:rPr>
              <a:t>Nature | Vol 606 | 23 June 2022</a:t>
            </a:r>
            <a:endParaRPr lang="en-GB" dirty="0">
              <a:effectLst/>
              <a:latin typeface="Helvetica" pitchFamily="2" charset="0"/>
            </a:endParaRPr>
          </a:p>
        </p:txBody>
      </p:sp>
      <p:sp>
        <p:nvSpPr>
          <p:cNvPr id="3" name="Date Placeholder 3">
            <a:extLst>
              <a:ext uri="{FF2B5EF4-FFF2-40B4-BE49-F238E27FC236}">
                <a16:creationId xmlns:a16="http://schemas.microsoft.com/office/drawing/2014/main" id="{71463FCB-9093-4A92-7497-948C70331F66}"/>
              </a:ext>
            </a:extLst>
          </p:cNvPr>
          <p:cNvSpPr txBox="1">
            <a:spLocks/>
          </p:cNvSpPr>
          <p:nvPr/>
        </p:nvSpPr>
        <p:spPr>
          <a:xfrm>
            <a:off x="23831" y="6492875"/>
            <a:ext cx="4955189" cy="365125"/>
          </a:xfrm>
          <a:prstGeom prst="rect">
            <a:avLst/>
          </a:prstGeom>
        </p:spPr>
        <p:txBody>
          <a:bodyPr vert="horz" lIns="91440" tIns="45720" rIns="91440" bIns="45720" rtlCol="0" anchor="ctr"/>
          <a:lstStyle>
            <a:defPPr>
              <a:defRPr lang="en-US"/>
            </a:defPPr>
            <a:lvl1pPr marL="0" algn="l" defTabSz="914400" rtl="0" eaLnBrk="1" latinLnBrk="0" hangingPunct="1">
              <a:defRPr sz="1333"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67"/>
              <a:t>07/9/22  AUSE meeting – ALBA Present and Perspectives – K. Attenkofert</a:t>
            </a:r>
            <a:endParaRPr lang="es-ES" sz="1067" dirty="0"/>
          </a:p>
        </p:txBody>
      </p:sp>
    </p:spTree>
    <p:extLst>
      <p:ext uri="{BB962C8B-B14F-4D97-AF65-F5344CB8AC3E}">
        <p14:creationId xmlns:p14="http://schemas.microsoft.com/office/powerpoint/2010/main" val="42552601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762C448-CD7B-364E-84DC-BEB625CE272A}"/>
              </a:ext>
            </a:extLst>
          </p:cNvPr>
          <p:cNvSpPr txBox="1">
            <a:spLocks/>
          </p:cNvSpPr>
          <p:nvPr/>
        </p:nvSpPr>
        <p:spPr>
          <a:xfrm>
            <a:off x="3657600" y="365125"/>
            <a:ext cx="7696200" cy="667609"/>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a:lstStyle>
          <a:p>
            <a:pPr algn="r"/>
            <a:r>
              <a:rPr lang="en-US" sz="3600" b="1" dirty="0">
                <a:solidFill>
                  <a:srgbClr val="092F56"/>
                </a:solidFill>
                <a:latin typeface="+mn-lt"/>
              </a:rPr>
              <a:t>Status</a:t>
            </a:r>
          </a:p>
        </p:txBody>
      </p:sp>
      <p:sp>
        <p:nvSpPr>
          <p:cNvPr id="12" name="Title 1">
            <a:extLst>
              <a:ext uri="{FF2B5EF4-FFF2-40B4-BE49-F238E27FC236}">
                <a16:creationId xmlns:a16="http://schemas.microsoft.com/office/drawing/2014/main" id="{37AF8019-2B3B-104B-C4F6-7BF0F0271E96}"/>
              </a:ext>
            </a:extLst>
          </p:cNvPr>
          <p:cNvSpPr txBox="1">
            <a:spLocks/>
          </p:cNvSpPr>
          <p:nvPr/>
        </p:nvSpPr>
        <p:spPr>
          <a:xfrm>
            <a:off x="4348480" y="6406142"/>
            <a:ext cx="7696200" cy="667609"/>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a:lstStyle>
          <a:p>
            <a:pPr algn="r"/>
            <a:r>
              <a:rPr lang="en-US" sz="2400" b="1" dirty="0">
                <a:solidFill>
                  <a:srgbClr val="092F56"/>
                </a:solidFill>
                <a:latin typeface="+mn-lt"/>
              </a:rPr>
              <a:t>WP5 </a:t>
            </a:r>
            <a:r>
              <a:rPr lang="en-US" sz="2400" b="1" dirty="0" err="1">
                <a:solidFill>
                  <a:srgbClr val="092F56"/>
                </a:solidFill>
                <a:latin typeface="+mn-lt"/>
              </a:rPr>
              <a:t>NanoLab</a:t>
            </a:r>
            <a:endParaRPr lang="en-US" sz="2400" b="1" dirty="0">
              <a:solidFill>
                <a:srgbClr val="092F56"/>
              </a:solidFill>
              <a:latin typeface="+mn-lt"/>
            </a:endParaRPr>
          </a:p>
        </p:txBody>
      </p:sp>
      <p:sp>
        <p:nvSpPr>
          <p:cNvPr id="18" name="TextBox 17">
            <a:extLst>
              <a:ext uri="{FF2B5EF4-FFF2-40B4-BE49-F238E27FC236}">
                <a16:creationId xmlns:a16="http://schemas.microsoft.com/office/drawing/2014/main" id="{775F1718-E09C-7795-EDE4-0E68C05C4610}"/>
              </a:ext>
            </a:extLst>
          </p:cNvPr>
          <p:cNvSpPr txBox="1"/>
          <p:nvPr/>
        </p:nvSpPr>
        <p:spPr>
          <a:xfrm>
            <a:off x="893136" y="1671338"/>
            <a:ext cx="5202864" cy="3999400"/>
          </a:xfrm>
          <a:prstGeom prst="rect">
            <a:avLst/>
          </a:prstGeom>
        </p:spPr>
        <p:txBody>
          <a:bodyPr vert="horz" wrap="square" lIns="91440" tIns="45720" rIns="91440" bIns="45720" rtlCol="0" anchor="t">
            <a:noAutofit/>
          </a:bodyPr>
          <a:lstStyle/>
          <a:p>
            <a:r>
              <a:rPr lang="en-US" dirty="0">
                <a:solidFill>
                  <a:schemeClr val="tx1">
                    <a:lumMod val="75000"/>
                    <a:lumOff val="25000"/>
                  </a:schemeClr>
                </a:solidFill>
                <a:latin typeface="Arial" panose="020B0604020202020204" pitchFamily="34" charset="0"/>
                <a:cs typeface="Arial" panose="020B0604020202020204" pitchFamily="34" charset="0"/>
              </a:rPr>
              <a:t>Working on:</a:t>
            </a:r>
          </a:p>
          <a:p>
            <a:pPr marL="357188" lvl="1" indent="-357188" defTabSz="357188">
              <a:buFont typeface="+mj-lt"/>
              <a:buAutoNum type="arabicPeriod"/>
              <a:tabLst>
                <a:tab pos="357188" algn="l"/>
              </a:tabLst>
            </a:pPr>
            <a:r>
              <a:rPr lang="en-US" b="1" dirty="0">
                <a:solidFill>
                  <a:schemeClr val="tx1">
                    <a:lumMod val="75000"/>
                    <a:lumOff val="25000"/>
                  </a:schemeClr>
                </a:solidFill>
                <a:latin typeface="Arial" panose="020B0604020202020204" pitchFamily="34" charset="0"/>
                <a:cs typeface="Arial" panose="020B0604020202020204" pitchFamily="34" charset="0"/>
              </a:rPr>
              <a:t>Spaces</a:t>
            </a:r>
            <a:r>
              <a:rPr lang="en-US" dirty="0">
                <a:solidFill>
                  <a:schemeClr val="tx1">
                    <a:lumMod val="75000"/>
                    <a:lumOff val="25000"/>
                  </a:schemeClr>
                </a:solidFill>
                <a:latin typeface="Arial" panose="020B0604020202020204" pitchFamily="34" charset="0"/>
                <a:cs typeface="Arial" panose="020B0604020202020204" pitchFamily="34" charset="0"/>
              </a:rPr>
              <a:t> definition and detailing</a:t>
            </a:r>
          </a:p>
          <a:p>
            <a:pPr marL="814388" lvl="2" indent="-357188" defTabSz="357188">
              <a:buFont typeface="Arial" panose="020B0604020202020204" pitchFamily="34" charset="0"/>
              <a:buChar char="•"/>
              <a:tabLst>
                <a:tab pos="357188" algn="l"/>
              </a:tabLst>
            </a:pPr>
            <a:r>
              <a:rPr lang="en-US" dirty="0">
                <a:solidFill>
                  <a:schemeClr val="tx1">
                    <a:lumMod val="75000"/>
                    <a:lumOff val="25000"/>
                  </a:schemeClr>
                </a:solidFill>
                <a:latin typeface="Arial" panose="020B0604020202020204" pitchFamily="34" charset="0"/>
                <a:cs typeface="Arial" panose="020B0604020202020204" pitchFamily="34" charset="0"/>
              </a:rPr>
              <a:t>Construction solutions </a:t>
            </a:r>
          </a:p>
          <a:p>
            <a:pPr marL="814388" lvl="2" indent="-357188" defTabSz="357188">
              <a:buFont typeface="Arial" panose="020B0604020202020204" pitchFamily="34" charset="0"/>
              <a:buChar char="•"/>
              <a:tabLst>
                <a:tab pos="357188" algn="l"/>
              </a:tabLst>
            </a:pPr>
            <a:r>
              <a:rPr lang="en-US" dirty="0">
                <a:solidFill>
                  <a:schemeClr val="tx1">
                    <a:lumMod val="75000"/>
                    <a:lumOff val="25000"/>
                  </a:schemeClr>
                </a:solidFill>
                <a:latin typeface="Arial" panose="020B0604020202020204" pitchFamily="34" charset="0"/>
                <a:cs typeface="Arial" panose="020B0604020202020204" pitchFamily="34" charset="0"/>
              </a:rPr>
              <a:t>Services &amp; Network</a:t>
            </a:r>
          </a:p>
          <a:p>
            <a:pPr marL="814388" lvl="2" indent="-357188" defTabSz="357188">
              <a:buFont typeface="Arial" panose="020B0604020202020204" pitchFamily="34" charset="0"/>
              <a:buChar char="•"/>
              <a:tabLst>
                <a:tab pos="357188" algn="l"/>
              </a:tabLst>
            </a:pPr>
            <a:r>
              <a:rPr lang="en-US" dirty="0" err="1">
                <a:solidFill>
                  <a:schemeClr val="tx1">
                    <a:lumMod val="75000"/>
                    <a:lumOff val="25000"/>
                  </a:schemeClr>
                </a:solidFill>
                <a:latin typeface="Arial" panose="020B0604020202020204" pitchFamily="34" charset="0"/>
                <a:cs typeface="Arial" panose="020B0604020202020204" pitchFamily="34" charset="0"/>
              </a:rPr>
              <a:t>Convenctional</a:t>
            </a:r>
            <a:r>
              <a:rPr lang="en-US" dirty="0">
                <a:solidFill>
                  <a:schemeClr val="tx1">
                    <a:lumMod val="75000"/>
                    <a:lumOff val="25000"/>
                  </a:schemeClr>
                </a:solidFill>
                <a:latin typeface="Arial" panose="020B0604020202020204" pitchFamily="34" charset="0"/>
                <a:cs typeface="Arial" panose="020B0604020202020204" pitchFamily="34" charset="0"/>
              </a:rPr>
              <a:t> and Mechanical installations</a:t>
            </a:r>
          </a:p>
          <a:p>
            <a:pPr marL="814388" lvl="2" indent="-357188" defTabSz="357188">
              <a:buFont typeface="Arial" panose="020B0604020202020204" pitchFamily="34" charset="0"/>
              <a:buChar char="•"/>
              <a:tabLst>
                <a:tab pos="357188" algn="l"/>
              </a:tabLst>
            </a:pPr>
            <a:endParaRPr lang="en-US" dirty="0">
              <a:solidFill>
                <a:schemeClr val="tx1">
                  <a:lumMod val="75000"/>
                  <a:lumOff val="25000"/>
                </a:schemeClr>
              </a:solidFill>
              <a:latin typeface="Arial" panose="020B0604020202020204" pitchFamily="34" charset="0"/>
              <a:cs typeface="Arial" panose="020B0604020202020204" pitchFamily="34" charset="0"/>
            </a:endParaRPr>
          </a:p>
          <a:p>
            <a:pPr marL="357188" lvl="1" indent="-357188" defTabSz="357188">
              <a:buFont typeface="+mj-lt"/>
              <a:buAutoNum type="arabicPeriod"/>
              <a:tabLst>
                <a:tab pos="357188" algn="l"/>
              </a:tabLst>
            </a:pPr>
            <a:r>
              <a:rPr lang="en-US" b="1" dirty="0">
                <a:solidFill>
                  <a:schemeClr val="tx1">
                    <a:lumMod val="75000"/>
                    <a:lumOff val="25000"/>
                  </a:schemeClr>
                </a:solidFill>
                <a:latin typeface="Arial" panose="020B0604020202020204" pitchFamily="34" charset="0"/>
                <a:cs typeface="Arial" panose="020B0604020202020204" pitchFamily="34" charset="0"/>
              </a:rPr>
              <a:t>Material</a:t>
            </a:r>
            <a:r>
              <a:rPr lang="en-US" dirty="0">
                <a:solidFill>
                  <a:schemeClr val="tx1">
                    <a:lumMod val="75000"/>
                    <a:lumOff val="25000"/>
                  </a:schemeClr>
                </a:solidFill>
                <a:latin typeface="Arial" panose="020B0604020202020204" pitchFamily="34" charset="0"/>
                <a:cs typeface="Arial" panose="020B0604020202020204" pitchFamily="34" charset="0"/>
              </a:rPr>
              <a:t>:</a:t>
            </a:r>
          </a:p>
          <a:p>
            <a:pPr marL="814388" lvl="2" indent="-357188" defTabSz="357188">
              <a:buFont typeface="Arial" panose="020B0604020202020204" pitchFamily="34" charset="0"/>
              <a:buChar char="•"/>
              <a:tabLst>
                <a:tab pos="357188" algn="l"/>
              </a:tabLst>
            </a:pPr>
            <a:r>
              <a:rPr lang="en-US" dirty="0">
                <a:solidFill>
                  <a:schemeClr val="tx1">
                    <a:lumMod val="75000"/>
                    <a:lumOff val="25000"/>
                  </a:schemeClr>
                </a:solidFill>
                <a:latin typeface="Arial" panose="020B0604020202020204" pitchFamily="34" charset="0"/>
                <a:cs typeface="Arial" panose="020B0604020202020204" pitchFamily="34" charset="0"/>
              </a:rPr>
              <a:t>Furniture, benches, tools, tooling list…</a:t>
            </a:r>
          </a:p>
          <a:p>
            <a:pPr marL="357188" lvl="1" indent="-357188" defTabSz="357188">
              <a:buFont typeface="+mj-lt"/>
              <a:buAutoNum type="arabicPeriod"/>
              <a:tabLst>
                <a:tab pos="357188" algn="l"/>
              </a:tabLst>
            </a:pPr>
            <a:endParaRPr lang="en-US" dirty="0">
              <a:solidFill>
                <a:schemeClr val="tx1">
                  <a:lumMod val="75000"/>
                  <a:lumOff val="25000"/>
                </a:schemeClr>
              </a:solidFill>
              <a:latin typeface="Arial" panose="020B0604020202020204" pitchFamily="34" charset="0"/>
              <a:cs typeface="Arial" panose="020B0604020202020204" pitchFamily="34" charset="0"/>
            </a:endParaRPr>
          </a:p>
          <a:p>
            <a:pPr marL="357188" lvl="1" indent="-357188" defTabSz="357188">
              <a:buFont typeface="+mj-lt"/>
              <a:buAutoNum type="arabicPeriod"/>
              <a:tabLst>
                <a:tab pos="357188" algn="l"/>
              </a:tabLst>
            </a:pPr>
            <a:r>
              <a:rPr lang="en-US" b="1" dirty="0">
                <a:solidFill>
                  <a:schemeClr val="tx1">
                    <a:lumMod val="75000"/>
                    <a:lumOff val="25000"/>
                  </a:schemeClr>
                </a:solidFill>
                <a:latin typeface="Arial" panose="020B0604020202020204" pitchFamily="34" charset="0"/>
                <a:cs typeface="Arial" panose="020B0604020202020204" pitchFamily="34" charset="0"/>
              </a:rPr>
              <a:t>Instrumentation</a:t>
            </a:r>
            <a:r>
              <a:rPr lang="en-US" dirty="0">
                <a:solidFill>
                  <a:schemeClr val="tx1">
                    <a:lumMod val="75000"/>
                    <a:lumOff val="25000"/>
                  </a:schemeClr>
                </a:solidFill>
                <a:latin typeface="Arial" panose="020B0604020202020204" pitchFamily="34" charset="0"/>
                <a:cs typeface="Arial" panose="020B0604020202020204" pitchFamily="34" charset="0"/>
              </a:rPr>
              <a:t> and controllers definition</a:t>
            </a:r>
          </a:p>
          <a:p>
            <a:pPr marL="742950" lvl="3" indent="-285750">
              <a:buFont typeface="Arial" panose="020B0604020202020204" pitchFamily="34" charset="0"/>
              <a:buChar char="•"/>
            </a:pPr>
            <a:endParaRPr lang="en-US" dirty="0">
              <a:solidFill>
                <a:schemeClr val="tx1">
                  <a:lumMod val="75000"/>
                  <a:lumOff val="25000"/>
                </a:schemeClr>
              </a:solidFill>
              <a:latin typeface="Arial" panose="020B0604020202020204" pitchFamily="34" charset="0"/>
              <a:cs typeface="Arial" panose="020B0604020202020204" pitchFamily="34" charset="0"/>
            </a:endParaRPr>
          </a:p>
          <a:p>
            <a:pPr marL="1371600" lvl="2" indent="-457200">
              <a:buFont typeface="Arial" panose="020B0604020202020204" pitchFamily="34" charset="0"/>
              <a:buChar char="•"/>
            </a:pPr>
            <a:endParaRPr lang="en-US"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C96BD525-B8A5-0C17-2DBA-A6DDEE76462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98785" y="1922666"/>
            <a:ext cx="5471181" cy="3012668"/>
          </a:xfrm>
          <a:prstGeom prst="rect">
            <a:avLst/>
          </a:prstGeom>
        </p:spPr>
      </p:pic>
      <p:sp>
        <p:nvSpPr>
          <p:cNvPr id="2" name="Date Placeholder 3">
            <a:extLst>
              <a:ext uri="{FF2B5EF4-FFF2-40B4-BE49-F238E27FC236}">
                <a16:creationId xmlns:a16="http://schemas.microsoft.com/office/drawing/2014/main" id="{DA1CF141-583C-4560-C287-6F6424390ACB}"/>
              </a:ext>
            </a:extLst>
          </p:cNvPr>
          <p:cNvSpPr>
            <a:spLocks noGrp="1"/>
          </p:cNvSpPr>
          <p:nvPr>
            <p:ph type="dt" sz="half" idx="10"/>
          </p:nvPr>
        </p:nvSpPr>
        <p:spPr>
          <a:xfrm>
            <a:off x="23831" y="6492875"/>
            <a:ext cx="4955189" cy="365125"/>
          </a:xfrm>
        </p:spPr>
        <p:txBody>
          <a:bodyPr/>
          <a:lstStyle/>
          <a:p>
            <a:r>
              <a:rPr lang="es-ES" sz="1067" dirty="0"/>
              <a:t>07/9/22  AUSE meeting – ALBA </a:t>
            </a:r>
            <a:r>
              <a:rPr lang="es-ES" sz="1067" dirty="0" err="1"/>
              <a:t>Present</a:t>
            </a:r>
            <a:r>
              <a:rPr lang="es-ES" sz="1067" dirty="0"/>
              <a:t> and </a:t>
            </a:r>
            <a:r>
              <a:rPr lang="es-ES" sz="1067" dirty="0" err="1"/>
              <a:t>Perspectives</a:t>
            </a:r>
            <a:r>
              <a:rPr lang="es-ES" sz="1067" dirty="0"/>
              <a:t> – K. </a:t>
            </a:r>
            <a:r>
              <a:rPr lang="es-ES" sz="1067" dirty="0" err="1"/>
              <a:t>Attenkofert</a:t>
            </a:r>
            <a:endParaRPr lang="es-ES" sz="1067" dirty="0"/>
          </a:p>
        </p:txBody>
      </p:sp>
    </p:spTree>
    <p:extLst>
      <p:ext uri="{BB962C8B-B14F-4D97-AF65-F5344CB8AC3E}">
        <p14:creationId xmlns:p14="http://schemas.microsoft.com/office/powerpoint/2010/main" val="24814795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6812280-09BA-4917-80AF-5F2573481F21}"/>
              </a:ext>
            </a:extLst>
          </p:cNvPr>
          <p:cNvPicPr>
            <a:picLocks noChangeAspect="1"/>
          </p:cNvPicPr>
          <p:nvPr/>
        </p:nvPicPr>
        <p:blipFill rotWithShape="1">
          <a:blip r:embed="rId2"/>
          <a:srcRect t="9993" r="823" b="983"/>
          <a:stretch/>
        </p:blipFill>
        <p:spPr>
          <a:xfrm>
            <a:off x="0" y="-42182"/>
            <a:ext cx="12448675" cy="6942363"/>
          </a:xfrm>
          <a:prstGeom prst="rect">
            <a:avLst/>
          </a:prstGeom>
        </p:spPr>
      </p:pic>
      <p:sp>
        <p:nvSpPr>
          <p:cNvPr id="8" name="TextBox 7"/>
          <p:cNvSpPr txBox="1"/>
          <p:nvPr/>
        </p:nvSpPr>
        <p:spPr>
          <a:xfrm>
            <a:off x="5883372" y="853243"/>
            <a:ext cx="3596306" cy="615553"/>
          </a:xfrm>
          <a:prstGeom prst="rect">
            <a:avLst/>
          </a:prstGeom>
        </p:spPr>
        <p:txBody>
          <a:bodyPr vert="horz" wrap="none" lIns="121920" tIns="60960" rIns="121920" bIns="60960" rtlCol="0" anchor="t">
            <a:spAutoFit/>
          </a:bodyPr>
          <a:lstStyle/>
          <a:p>
            <a:r>
              <a:rPr lang="en-US" sz="3200" b="1" dirty="0">
                <a:cs typeface="Arial" panose="020B0604020202020204" pitchFamily="34" charset="0"/>
              </a:rPr>
              <a:t>Questions welcome</a:t>
            </a:r>
          </a:p>
        </p:txBody>
      </p:sp>
    </p:spTree>
    <p:extLst>
      <p:ext uri="{BB962C8B-B14F-4D97-AF65-F5344CB8AC3E}">
        <p14:creationId xmlns:p14="http://schemas.microsoft.com/office/powerpoint/2010/main" val="16262610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820" y="136698"/>
            <a:ext cx="10150552" cy="638801"/>
          </a:xfrm>
        </p:spPr>
        <p:txBody>
          <a:bodyPr>
            <a:normAutofit fontScale="90000"/>
          </a:bodyPr>
          <a:lstStyle/>
          <a:p>
            <a:r>
              <a:rPr lang="en-US" sz="2000" dirty="0">
                <a:solidFill>
                  <a:schemeClr val="accent5">
                    <a:lumMod val="50000"/>
                  </a:schemeClr>
                </a:solidFill>
              </a:rPr>
              <a:t>Magnetic Domain Wall Pinning in Cobalt Ferrite Microstructures </a:t>
            </a:r>
            <a:br>
              <a:rPr lang="en-US" sz="2000" dirty="0">
                <a:solidFill>
                  <a:schemeClr val="accent5">
                    <a:lumMod val="50000"/>
                  </a:schemeClr>
                </a:solidFill>
              </a:rPr>
            </a:br>
            <a:r>
              <a:rPr lang="en-US" sz="2000" dirty="0">
                <a:solidFill>
                  <a:schemeClr val="accent5">
                    <a:lumMod val="50000"/>
                  </a:schemeClr>
                </a:solidFill>
              </a:rPr>
              <a:t>for Spintronics Applications</a:t>
            </a:r>
            <a:r>
              <a:rPr lang="en-US" sz="1600" dirty="0">
                <a:solidFill>
                  <a:schemeClr val="bg1"/>
                </a:solidFill>
                <a:latin typeface="Abel"/>
              </a:rPr>
              <a:t>N2</a:t>
            </a:r>
            <a:endParaRPr lang="en-US" sz="1600" dirty="0">
              <a:solidFill>
                <a:schemeClr val="bg1"/>
              </a:solidFill>
            </a:endParaRPr>
          </a:p>
        </p:txBody>
      </p:sp>
      <p:sp>
        <p:nvSpPr>
          <p:cNvPr id="9" name="Rectangle 2">
            <a:extLst>
              <a:ext uri="{FF2B5EF4-FFF2-40B4-BE49-F238E27FC236}">
                <a16:creationId xmlns:a16="http://schemas.microsoft.com/office/drawing/2014/main" id="{0EC20577-EB7C-BC5B-E61C-8AE2CBBB3B0E}"/>
              </a:ext>
            </a:extLst>
          </p:cNvPr>
          <p:cNvSpPr>
            <a:spLocks noChangeArrowheads="1"/>
          </p:cNvSpPr>
          <p:nvPr/>
        </p:nvSpPr>
        <p:spPr bwMode="auto">
          <a:xfrm>
            <a:off x="763929" y="156928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ES"/>
          </a:p>
        </p:txBody>
      </p:sp>
      <p:sp>
        <p:nvSpPr>
          <p:cNvPr id="14" name="Rectangle 13">
            <a:extLst>
              <a:ext uri="{FF2B5EF4-FFF2-40B4-BE49-F238E27FC236}">
                <a16:creationId xmlns:a16="http://schemas.microsoft.com/office/drawing/2014/main" id="{0C2F0CA6-6E83-4EE5-8255-63B8457ADE61}"/>
              </a:ext>
            </a:extLst>
          </p:cNvPr>
          <p:cNvSpPr/>
          <p:nvPr/>
        </p:nvSpPr>
        <p:spPr>
          <a:xfrm>
            <a:off x="4957823" y="932377"/>
            <a:ext cx="7234177" cy="5078313"/>
          </a:xfrm>
          <a:prstGeom prst="rect">
            <a:avLst/>
          </a:prstGeom>
        </p:spPr>
        <p:txBody>
          <a:bodyPr wrap="square">
            <a:spAutoFit/>
          </a:bodyPr>
          <a:lstStyle/>
          <a:p>
            <a:pPr algn="just"/>
            <a:r>
              <a:rPr lang="en-GB" dirty="0"/>
              <a:t>A detailed correlative structural, magnetic and chemical analysis of (non-stoichiometric) cobalt ferrite micro-metric crystals have been performed by x-ray magnetic circular dichroism combined with photoemission microscopy, low-energy electron microscopy and atomic force microscopy:</a:t>
            </a:r>
            <a:endParaRPr lang="en-ES" dirty="0"/>
          </a:p>
          <a:p>
            <a:pPr marL="285750" lvl="0" indent="-285750">
              <a:buFont typeface="Arial" panose="020B0604020202020204" pitchFamily="34" charset="0"/>
              <a:buChar char="•"/>
            </a:pPr>
            <a:r>
              <a:rPr lang="en-GB" dirty="0"/>
              <a:t>The magnetization vector inside the islands was resolved at the nanoscale, as obtained from magnetic images taken at different x-ray incidence angles. </a:t>
            </a:r>
            <a:endParaRPr lang="en-ES" dirty="0"/>
          </a:p>
          <a:p>
            <a:pPr marL="285750" lvl="0" indent="-285750">
              <a:buFont typeface="Arial" panose="020B0604020202020204" pitchFamily="34" charset="0"/>
              <a:buChar char="•"/>
            </a:pPr>
            <a:r>
              <a:rPr lang="en-GB" dirty="0"/>
              <a:t>The location of the magnetic domain walls was correlated with the presence of different types of defects as revealed by the different microscopies.</a:t>
            </a:r>
            <a:endParaRPr lang="en-ES" dirty="0"/>
          </a:p>
          <a:p>
            <a:pPr marL="285750" lvl="0" indent="-285750">
              <a:buFont typeface="Arial" panose="020B0604020202020204" pitchFamily="34" charset="0"/>
              <a:buChar char="•"/>
            </a:pPr>
            <a:r>
              <a:rPr lang="en-GB" dirty="0"/>
              <a:t>This, together with the results of micromagnetic simulations, suggests that the main source of pinning in these microcrystals are linear structural defects induced in the spinel structure by the substrate steps underneath the islands.</a:t>
            </a:r>
            <a:endParaRPr lang="en-ES" dirty="0"/>
          </a:p>
          <a:p>
            <a:pPr marL="285750" lvl="0" indent="-285750">
              <a:buFont typeface="Arial" panose="020B0604020202020204" pitchFamily="34" charset="0"/>
              <a:buChar char="•"/>
            </a:pPr>
            <a:r>
              <a:rPr lang="en-GB" dirty="0"/>
              <a:t>The defects responsible for the pinning of the domain walls are the substrate steps. It should be thus possible to obtain structurally perfect ferrimagnetic crystals </a:t>
            </a:r>
            <a:r>
              <a:rPr lang="en-GB" b="1" dirty="0"/>
              <a:t>with domain sizes limited only by the substrate terrace size</a:t>
            </a:r>
            <a:endParaRPr lang="en-ES" b="1" dirty="0"/>
          </a:p>
        </p:txBody>
      </p:sp>
      <p:pic>
        <p:nvPicPr>
          <p:cNvPr id="4" name="Picture 3">
            <a:extLst>
              <a:ext uri="{FF2B5EF4-FFF2-40B4-BE49-F238E27FC236}">
                <a16:creationId xmlns:a16="http://schemas.microsoft.com/office/drawing/2014/main" id="{4DE71B34-AF8C-017E-A370-7D25756EC7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448" y="1077542"/>
            <a:ext cx="4031337" cy="5434313"/>
          </a:xfrm>
          <a:prstGeom prst="rect">
            <a:avLst/>
          </a:prstGeom>
        </p:spPr>
      </p:pic>
      <p:sp>
        <p:nvSpPr>
          <p:cNvPr id="6" name="TextBox 5">
            <a:extLst>
              <a:ext uri="{FF2B5EF4-FFF2-40B4-BE49-F238E27FC236}">
                <a16:creationId xmlns:a16="http://schemas.microsoft.com/office/drawing/2014/main" id="{E30B817E-ADE3-02A2-014E-FAA803C73ADD}"/>
              </a:ext>
            </a:extLst>
          </p:cNvPr>
          <p:cNvSpPr txBox="1"/>
          <p:nvPr/>
        </p:nvSpPr>
        <p:spPr>
          <a:xfrm>
            <a:off x="4957823" y="6010690"/>
            <a:ext cx="6481822" cy="553998"/>
          </a:xfrm>
          <a:prstGeom prst="rect">
            <a:avLst/>
          </a:prstGeom>
          <a:noFill/>
        </p:spPr>
        <p:txBody>
          <a:bodyPr wrap="square">
            <a:spAutoFit/>
          </a:bodyPr>
          <a:lstStyle/>
          <a:p>
            <a:r>
              <a:rPr lang="en-GB" sz="1000" dirty="0">
                <a:solidFill>
                  <a:srgbClr val="000000"/>
                </a:solidFill>
                <a:effectLst/>
                <a:latin typeface="Times New Roman" panose="02020603050405020304" pitchFamily="18" charset="0"/>
                <a:ea typeface="Calibri" panose="020F0502020204030204" pitchFamily="34" charset="0"/>
              </a:rPr>
              <a:t>Sandra Ruiz-Gómez, Anna </a:t>
            </a:r>
            <a:r>
              <a:rPr lang="en-GB" sz="1000" dirty="0" err="1">
                <a:solidFill>
                  <a:srgbClr val="000000"/>
                </a:solidFill>
                <a:effectLst/>
                <a:latin typeface="Times New Roman" panose="02020603050405020304" pitchFamily="18" charset="0"/>
                <a:ea typeface="Calibri" panose="020F0502020204030204" pitchFamily="34" charset="0"/>
              </a:rPr>
              <a:t>Mandziak</a:t>
            </a:r>
            <a:r>
              <a:rPr lang="en-GB" sz="1000" dirty="0">
                <a:solidFill>
                  <a:srgbClr val="000000"/>
                </a:solidFill>
                <a:effectLst/>
                <a:latin typeface="Times New Roman" panose="02020603050405020304" pitchFamily="18" charset="0"/>
                <a:ea typeface="Calibri" panose="020F0502020204030204" pitchFamily="34" charset="0"/>
              </a:rPr>
              <a:t>, Laura Martín-García, José Emilio Prieto, Pilar Prieto, Carmen </a:t>
            </a:r>
            <a:r>
              <a:rPr lang="en-GB" sz="1000" dirty="0" err="1">
                <a:solidFill>
                  <a:srgbClr val="000000"/>
                </a:solidFill>
                <a:effectLst/>
                <a:latin typeface="Times New Roman" panose="02020603050405020304" pitchFamily="18" charset="0"/>
                <a:ea typeface="Calibri" panose="020F0502020204030204" pitchFamily="34" charset="0"/>
              </a:rPr>
              <a:t>Munuera</a:t>
            </a:r>
            <a:r>
              <a:rPr lang="en-GB" sz="1000" dirty="0">
                <a:solidFill>
                  <a:srgbClr val="000000"/>
                </a:solidFill>
                <a:effectLst/>
                <a:latin typeface="Times New Roman" panose="02020603050405020304" pitchFamily="18" charset="0"/>
                <a:ea typeface="Calibri" panose="020F0502020204030204" pitchFamily="34" charset="0"/>
              </a:rPr>
              <a:t>, Michael Foerster, Adrián Quesada, Lucía </a:t>
            </a:r>
            <a:r>
              <a:rPr lang="en-GB" sz="1000" dirty="0" err="1">
                <a:solidFill>
                  <a:srgbClr val="000000"/>
                </a:solidFill>
                <a:effectLst/>
                <a:latin typeface="Times New Roman" panose="02020603050405020304" pitchFamily="18" charset="0"/>
                <a:ea typeface="Calibri" panose="020F0502020204030204" pitchFamily="34" charset="0"/>
              </a:rPr>
              <a:t>Aballe</a:t>
            </a:r>
            <a:r>
              <a:rPr lang="en-GB" sz="1000" dirty="0">
                <a:solidFill>
                  <a:srgbClr val="000000"/>
                </a:solidFill>
                <a:effectLst/>
                <a:latin typeface="Times New Roman" panose="02020603050405020304" pitchFamily="18" charset="0"/>
                <a:ea typeface="Calibri" panose="020F0502020204030204" pitchFamily="34" charset="0"/>
              </a:rPr>
              <a:t>, Juan de la </a:t>
            </a:r>
            <a:r>
              <a:rPr lang="en-GB" sz="1000" dirty="0" err="1">
                <a:solidFill>
                  <a:srgbClr val="000000"/>
                </a:solidFill>
                <a:effectLst/>
                <a:latin typeface="Times New Roman" panose="02020603050405020304" pitchFamily="18" charset="0"/>
                <a:ea typeface="Calibri" panose="020F0502020204030204" pitchFamily="34" charset="0"/>
              </a:rPr>
              <a:t>Figuera</a:t>
            </a:r>
            <a:r>
              <a:rPr lang="en-GB" sz="1000" dirty="0">
                <a:solidFill>
                  <a:srgbClr val="000000"/>
                </a:solidFill>
                <a:effectLst/>
                <a:latin typeface="Times New Roman" panose="02020603050405020304" pitchFamily="18" charset="0"/>
                <a:ea typeface="Calibri" panose="020F0502020204030204" pitchFamily="34" charset="0"/>
              </a:rPr>
              <a:t>, “</a:t>
            </a:r>
            <a:r>
              <a:rPr lang="en-GB" sz="1000" i="1" dirty="0">
                <a:solidFill>
                  <a:srgbClr val="000000"/>
                </a:solidFill>
                <a:effectLst/>
                <a:latin typeface="Times New Roman" panose="02020603050405020304" pitchFamily="18" charset="0"/>
                <a:ea typeface="Calibri" panose="020F0502020204030204" pitchFamily="34" charset="0"/>
              </a:rPr>
              <a:t>Magnetic domain wall pinning in cobalt ferrite microstructures</a:t>
            </a:r>
            <a:r>
              <a:rPr lang="en-GB" sz="1000" dirty="0">
                <a:solidFill>
                  <a:srgbClr val="000000"/>
                </a:solidFill>
                <a:effectLst/>
                <a:latin typeface="Times New Roman" panose="02020603050405020304" pitchFamily="18" charset="0"/>
                <a:ea typeface="Calibri" panose="020F0502020204030204" pitchFamily="34" charset="0"/>
              </a:rPr>
              <a:t>”, Applied Surface Science 600 (2022) 154045. </a:t>
            </a:r>
            <a:r>
              <a:rPr lang="en-ES" sz="1000" u="sng" dirty="0">
                <a:solidFill>
                  <a:srgbClr val="0000FF"/>
                </a:solidFill>
                <a:effectLst/>
                <a:latin typeface="Times New Roman" panose="02020603050405020304" pitchFamily="18" charset="0"/>
                <a:ea typeface="Times New Roman" panose="02020603050405020304" pitchFamily="18" charset="0"/>
                <a:hlinkClick r:id="rId3" tooltip="Persistent link using digital object identifier"/>
              </a:rPr>
              <a:t>https://doi.org/10.1016/j.apsusc.2022.154045</a:t>
            </a:r>
            <a:endParaRPr lang="en-ES" sz="1000" dirty="0">
              <a:effectLst/>
              <a:latin typeface="Times New Roman" panose="02020603050405020304" pitchFamily="18" charset="0"/>
              <a:ea typeface="Times New Roman" panose="02020603050405020304" pitchFamily="18" charset="0"/>
            </a:endParaRPr>
          </a:p>
        </p:txBody>
      </p:sp>
      <p:sp>
        <p:nvSpPr>
          <p:cNvPr id="7" name="Date Placeholder 3">
            <a:extLst>
              <a:ext uri="{FF2B5EF4-FFF2-40B4-BE49-F238E27FC236}">
                <a16:creationId xmlns:a16="http://schemas.microsoft.com/office/drawing/2014/main" id="{F9AC9518-8B78-809E-26CD-5D0EDDE5181B}"/>
              </a:ext>
            </a:extLst>
          </p:cNvPr>
          <p:cNvSpPr>
            <a:spLocks noGrp="1"/>
          </p:cNvSpPr>
          <p:nvPr>
            <p:ph type="dt" sz="half" idx="10"/>
          </p:nvPr>
        </p:nvSpPr>
        <p:spPr>
          <a:xfrm>
            <a:off x="23831" y="6492875"/>
            <a:ext cx="4955189" cy="365125"/>
          </a:xfrm>
        </p:spPr>
        <p:txBody>
          <a:bodyPr/>
          <a:lstStyle/>
          <a:p>
            <a:r>
              <a:rPr lang="es-ES" sz="1067" dirty="0"/>
              <a:t>07/9/22  AUSE meeting – ALBA </a:t>
            </a:r>
            <a:r>
              <a:rPr lang="es-ES" sz="1067" dirty="0" err="1"/>
              <a:t>Present</a:t>
            </a:r>
            <a:r>
              <a:rPr lang="es-ES" sz="1067" dirty="0"/>
              <a:t> and </a:t>
            </a:r>
            <a:r>
              <a:rPr lang="es-ES" sz="1067" dirty="0" err="1"/>
              <a:t>Perspectives</a:t>
            </a:r>
            <a:r>
              <a:rPr lang="es-ES" sz="1067" dirty="0"/>
              <a:t> – K. </a:t>
            </a:r>
            <a:r>
              <a:rPr lang="es-ES" sz="1067" dirty="0" err="1"/>
              <a:t>Attenkofert</a:t>
            </a:r>
            <a:endParaRPr lang="es-ES" sz="1067" dirty="0"/>
          </a:p>
        </p:txBody>
      </p:sp>
    </p:spTree>
    <p:extLst>
      <p:ext uri="{BB962C8B-B14F-4D97-AF65-F5344CB8AC3E}">
        <p14:creationId xmlns:p14="http://schemas.microsoft.com/office/powerpoint/2010/main" val="3902348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17970" y="2310512"/>
            <a:ext cx="2162640" cy="1323439"/>
          </a:xfrm>
          <a:prstGeom prst="rect">
            <a:avLst/>
          </a:prstGeom>
          <a:noFill/>
          <a:ln>
            <a:noFill/>
          </a:ln>
        </p:spPr>
        <p:txBody>
          <a:bodyPr wrap="square" rtlCol="0">
            <a:spAutoFit/>
          </a:bodyPr>
          <a:lstStyle/>
          <a:p>
            <a:pPr algn="ctr"/>
            <a:r>
              <a:rPr lang="en-US" sz="4000" b="1" dirty="0">
                <a:solidFill>
                  <a:schemeClr val="bg1"/>
                </a:solidFill>
              </a:rPr>
              <a:t>ALBA numbers</a:t>
            </a:r>
            <a:endParaRPr lang="en-US" sz="2800" b="1" dirty="0">
              <a:solidFill>
                <a:schemeClr val="bg1"/>
              </a:solidFill>
            </a:endParaRPr>
          </a:p>
        </p:txBody>
      </p:sp>
      <p:sp>
        <p:nvSpPr>
          <p:cNvPr id="3" name="TextBox 2"/>
          <p:cNvSpPr txBox="1"/>
          <p:nvPr/>
        </p:nvSpPr>
        <p:spPr>
          <a:xfrm>
            <a:off x="1967449" y="1756131"/>
            <a:ext cx="2430847" cy="954107"/>
          </a:xfrm>
          <a:prstGeom prst="rect">
            <a:avLst/>
          </a:prstGeom>
          <a:noFill/>
          <a:ln>
            <a:noFill/>
          </a:ln>
        </p:spPr>
        <p:txBody>
          <a:bodyPr wrap="square" rtlCol="0">
            <a:spAutoFit/>
          </a:bodyPr>
          <a:lstStyle/>
          <a:p>
            <a:r>
              <a:rPr lang="en-US" sz="2800" dirty="0">
                <a:solidFill>
                  <a:schemeClr val="bg1"/>
                </a:solidFill>
              </a:rPr>
              <a:t>+300 yearly experiments </a:t>
            </a:r>
          </a:p>
        </p:txBody>
      </p:sp>
      <p:sp>
        <p:nvSpPr>
          <p:cNvPr id="4" name="TextBox 3"/>
          <p:cNvSpPr txBox="1"/>
          <p:nvPr/>
        </p:nvSpPr>
        <p:spPr>
          <a:xfrm>
            <a:off x="1176074" y="3033620"/>
            <a:ext cx="2231635" cy="954107"/>
          </a:xfrm>
          <a:prstGeom prst="rect">
            <a:avLst/>
          </a:prstGeom>
          <a:noFill/>
          <a:ln>
            <a:noFill/>
          </a:ln>
        </p:spPr>
        <p:txBody>
          <a:bodyPr wrap="square" rtlCol="0">
            <a:spAutoFit/>
          </a:bodyPr>
          <a:lstStyle/>
          <a:p>
            <a:r>
              <a:rPr lang="en-US" sz="2800" dirty="0">
                <a:solidFill>
                  <a:schemeClr val="bg1"/>
                </a:solidFill>
              </a:rPr>
              <a:t>+2500 publications</a:t>
            </a:r>
          </a:p>
        </p:txBody>
      </p:sp>
      <p:sp>
        <p:nvSpPr>
          <p:cNvPr id="5" name="TextBox 4"/>
          <p:cNvSpPr txBox="1"/>
          <p:nvPr/>
        </p:nvSpPr>
        <p:spPr>
          <a:xfrm>
            <a:off x="3719907" y="1077378"/>
            <a:ext cx="1523808" cy="523220"/>
          </a:xfrm>
          <a:prstGeom prst="rect">
            <a:avLst/>
          </a:prstGeom>
          <a:noFill/>
          <a:ln>
            <a:noFill/>
          </a:ln>
        </p:spPr>
        <p:txBody>
          <a:bodyPr wrap="square" rtlCol="0">
            <a:spAutoFit/>
          </a:bodyPr>
          <a:lstStyle/>
          <a:p>
            <a:r>
              <a:rPr lang="en-US" sz="2800" dirty="0">
                <a:solidFill>
                  <a:schemeClr val="bg1"/>
                </a:solidFill>
              </a:rPr>
              <a:t>225 staff</a:t>
            </a:r>
          </a:p>
        </p:txBody>
      </p:sp>
      <p:sp>
        <p:nvSpPr>
          <p:cNvPr id="6" name="TextBox 5"/>
          <p:cNvSpPr txBox="1"/>
          <p:nvPr/>
        </p:nvSpPr>
        <p:spPr>
          <a:xfrm>
            <a:off x="5655276" y="724532"/>
            <a:ext cx="2171295" cy="954107"/>
          </a:xfrm>
          <a:prstGeom prst="rect">
            <a:avLst/>
          </a:prstGeom>
          <a:noFill/>
          <a:ln>
            <a:noFill/>
          </a:ln>
        </p:spPr>
        <p:txBody>
          <a:bodyPr wrap="square" rtlCol="0">
            <a:spAutoFit/>
          </a:bodyPr>
          <a:lstStyle/>
          <a:p>
            <a:r>
              <a:rPr lang="en-US" sz="2800" dirty="0">
                <a:solidFill>
                  <a:schemeClr val="bg1"/>
                </a:solidFill>
              </a:rPr>
              <a:t>+ 2200 yearly user visits</a:t>
            </a:r>
          </a:p>
        </p:txBody>
      </p:sp>
      <p:sp>
        <p:nvSpPr>
          <p:cNvPr id="7" name="TextBox 6"/>
          <p:cNvSpPr txBox="1"/>
          <p:nvPr/>
        </p:nvSpPr>
        <p:spPr>
          <a:xfrm>
            <a:off x="7934013" y="1586887"/>
            <a:ext cx="2430847" cy="954107"/>
          </a:xfrm>
          <a:prstGeom prst="rect">
            <a:avLst/>
          </a:prstGeom>
          <a:noFill/>
          <a:ln>
            <a:noFill/>
          </a:ln>
        </p:spPr>
        <p:txBody>
          <a:bodyPr wrap="square" rtlCol="0">
            <a:spAutoFit/>
          </a:bodyPr>
          <a:lstStyle/>
          <a:p>
            <a:r>
              <a:rPr lang="en-US" sz="2800" dirty="0">
                <a:solidFill>
                  <a:schemeClr val="bg1"/>
                </a:solidFill>
              </a:rPr>
              <a:t>3400 national users</a:t>
            </a:r>
          </a:p>
        </p:txBody>
      </p:sp>
      <p:sp>
        <p:nvSpPr>
          <p:cNvPr id="8" name="TextBox 7"/>
          <p:cNvSpPr txBox="1"/>
          <p:nvPr/>
        </p:nvSpPr>
        <p:spPr>
          <a:xfrm>
            <a:off x="8492654" y="2972231"/>
            <a:ext cx="3031341" cy="954107"/>
          </a:xfrm>
          <a:prstGeom prst="rect">
            <a:avLst/>
          </a:prstGeom>
          <a:noFill/>
          <a:ln>
            <a:noFill/>
          </a:ln>
        </p:spPr>
        <p:txBody>
          <a:bodyPr wrap="square" rtlCol="0">
            <a:spAutoFit/>
          </a:bodyPr>
          <a:lstStyle/>
          <a:p>
            <a:r>
              <a:rPr lang="en-US" sz="2800" dirty="0">
                <a:solidFill>
                  <a:schemeClr val="bg1"/>
                </a:solidFill>
              </a:rPr>
              <a:t>3200 international users</a:t>
            </a:r>
          </a:p>
        </p:txBody>
      </p:sp>
      <p:sp>
        <p:nvSpPr>
          <p:cNvPr id="10" name="TextBox 9"/>
          <p:cNvSpPr txBox="1"/>
          <p:nvPr/>
        </p:nvSpPr>
        <p:spPr>
          <a:xfrm>
            <a:off x="2291892" y="4311109"/>
            <a:ext cx="2189919" cy="954107"/>
          </a:xfrm>
          <a:prstGeom prst="rect">
            <a:avLst/>
          </a:prstGeom>
          <a:noFill/>
          <a:ln>
            <a:noFill/>
          </a:ln>
        </p:spPr>
        <p:txBody>
          <a:bodyPr wrap="square" rtlCol="0">
            <a:spAutoFit/>
          </a:bodyPr>
          <a:lstStyle/>
          <a:p>
            <a:r>
              <a:rPr lang="en-US" sz="2800" dirty="0">
                <a:solidFill>
                  <a:schemeClr val="bg1"/>
                </a:solidFill>
              </a:rPr>
              <a:t>+7500 yearly public visits</a:t>
            </a:r>
          </a:p>
        </p:txBody>
      </p:sp>
      <p:sp>
        <p:nvSpPr>
          <p:cNvPr id="13" name="TextBox 12"/>
          <p:cNvSpPr txBox="1"/>
          <p:nvPr/>
        </p:nvSpPr>
        <p:spPr>
          <a:xfrm>
            <a:off x="4715127" y="4218189"/>
            <a:ext cx="2162640" cy="954107"/>
          </a:xfrm>
          <a:prstGeom prst="rect">
            <a:avLst/>
          </a:prstGeom>
          <a:noFill/>
          <a:ln>
            <a:noFill/>
          </a:ln>
        </p:spPr>
        <p:txBody>
          <a:bodyPr wrap="square" rtlCol="0">
            <a:spAutoFit/>
          </a:bodyPr>
          <a:lstStyle/>
          <a:p>
            <a:r>
              <a:rPr lang="en-US" sz="2800" dirty="0">
                <a:solidFill>
                  <a:schemeClr val="bg1"/>
                </a:solidFill>
              </a:rPr>
              <a:t>10 operating Beamlines</a:t>
            </a:r>
          </a:p>
        </p:txBody>
      </p:sp>
      <p:sp>
        <p:nvSpPr>
          <p:cNvPr id="14" name="TextBox 13"/>
          <p:cNvSpPr txBox="1"/>
          <p:nvPr/>
        </p:nvSpPr>
        <p:spPr>
          <a:xfrm>
            <a:off x="4614932" y="5463699"/>
            <a:ext cx="2461918" cy="954107"/>
          </a:xfrm>
          <a:prstGeom prst="rect">
            <a:avLst/>
          </a:prstGeom>
          <a:noFill/>
          <a:ln>
            <a:noFill/>
          </a:ln>
        </p:spPr>
        <p:txBody>
          <a:bodyPr wrap="square" rtlCol="0">
            <a:spAutoFit/>
          </a:bodyPr>
          <a:lstStyle/>
          <a:p>
            <a:r>
              <a:rPr lang="en-US" sz="2800" dirty="0">
                <a:solidFill>
                  <a:schemeClr val="bg1"/>
                </a:solidFill>
              </a:rPr>
              <a:t>4 Beamlines</a:t>
            </a:r>
          </a:p>
          <a:p>
            <a:r>
              <a:rPr lang="en-US" sz="2800" dirty="0">
                <a:solidFill>
                  <a:schemeClr val="bg1"/>
                </a:solidFill>
              </a:rPr>
              <a:t>In construction</a:t>
            </a:r>
          </a:p>
        </p:txBody>
      </p:sp>
      <p:sp>
        <p:nvSpPr>
          <p:cNvPr id="15" name="TextBox 14"/>
          <p:cNvSpPr txBox="1"/>
          <p:nvPr/>
        </p:nvSpPr>
        <p:spPr>
          <a:xfrm>
            <a:off x="7357982" y="4797287"/>
            <a:ext cx="2269344" cy="954107"/>
          </a:xfrm>
          <a:prstGeom prst="rect">
            <a:avLst/>
          </a:prstGeom>
          <a:noFill/>
          <a:ln>
            <a:noFill/>
          </a:ln>
        </p:spPr>
        <p:txBody>
          <a:bodyPr wrap="square" rtlCol="0">
            <a:spAutoFit/>
          </a:bodyPr>
          <a:lstStyle/>
          <a:p>
            <a:r>
              <a:rPr lang="en-US" sz="2800" dirty="0">
                <a:solidFill>
                  <a:schemeClr val="bg1"/>
                </a:solidFill>
              </a:rPr>
              <a:t>+200 trained students</a:t>
            </a:r>
          </a:p>
        </p:txBody>
      </p:sp>
      <p:pic>
        <p:nvPicPr>
          <p:cNvPr id="20" name="Picture 19"/>
          <p:cNvPicPr>
            <a:picLocks noChangeAspect="1"/>
          </p:cNvPicPr>
          <p:nvPr/>
        </p:nvPicPr>
        <p:blipFill>
          <a:blip r:embed="rId2"/>
          <a:stretch>
            <a:fillRect/>
          </a:stretch>
        </p:blipFill>
        <p:spPr>
          <a:xfrm>
            <a:off x="10137196" y="81673"/>
            <a:ext cx="1972623" cy="481731"/>
          </a:xfrm>
          <a:prstGeom prst="rect">
            <a:avLst/>
          </a:prstGeom>
        </p:spPr>
      </p:pic>
      <p:pic>
        <p:nvPicPr>
          <p:cNvPr id="21" name="Picture 20"/>
          <p:cNvPicPr>
            <a:picLocks noChangeAspect="1"/>
          </p:cNvPicPr>
          <p:nvPr/>
        </p:nvPicPr>
        <p:blipFill>
          <a:blip r:embed="rId3"/>
          <a:stretch>
            <a:fillRect/>
          </a:stretch>
        </p:blipFill>
        <p:spPr>
          <a:xfrm>
            <a:off x="10236195" y="614353"/>
            <a:ext cx="1873624" cy="401793"/>
          </a:xfrm>
          <a:prstGeom prst="rect">
            <a:avLst/>
          </a:prstGeom>
        </p:spPr>
      </p:pic>
      <p:pic>
        <p:nvPicPr>
          <p:cNvPr id="22" name="Picture 21"/>
          <p:cNvPicPr>
            <a:picLocks noChangeAspect="1"/>
          </p:cNvPicPr>
          <p:nvPr/>
        </p:nvPicPr>
        <p:blipFill>
          <a:blip r:embed="rId4"/>
          <a:stretch>
            <a:fillRect/>
          </a:stretch>
        </p:blipFill>
        <p:spPr>
          <a:xfrm>
            <a:off x="9149437" y="81673"/>
            <a:ext cx="987759" cy="929782"/>
          </a:xfrm>
          <a:prstGeom prst="rect">
            <a:avLst/>
          </a:prstGeom>
        </p:spPr>
      </p:pic>
      <p:sp>
        <p:nvSpPr>
          <p:cNvPr id="9" name="Date Placeholder 3">
            <a:extLst>
              <a:ext uri="{FF2B5EF4-FFF2-40B4-BE49-F238E27FC236}">
                <a16:creationId xmlns:a16="http://schemas.microsoft.com/office/drawing/2014/main" id="{F3D89C10-0A39-7745-CCC6-2CFC183CE2EB}"/>
              </a:ext>
            </a:extLst>
          </p:cNvPr>
          <p:cNvSpPr txBox="1">
            <a:spLocks/>
          </p:cNvSpPr>
          <p:nvPr/>
        </p:nvSpPr>
        <p:spPr>
          <a:xfrm>
            <a:off x="23831" y="6492875"/>
            <a:ext cx="495518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67" dirty="0">
                <a:solidFill>
                  <a:schemeClr val="bg1"/>
                </a:solidFill>
              </a:rPr>
              <a:t>07/9/22  AUSE meeting – ALBA </a:t>
            </a:r>
            <a:r>
              <a:rPr lang="es-ES" sz="1067" dirty="0" err="1">
                <a:solidFill>
                  <a:schemeClr val="bg1"/>
                </a:solidFill>
              </a:rPr>
              <a:t>Present</a:t>
            </a:r>
            <a:r>
              <a:rPr lang="es-ES" sz="1067" dirty="0">
                <a:solidFill>
                  <a:schemeClr val="bg1"/>
                </a:solidFill>
              </a:rPr>
              <a:t> and </a:t>
            </a:r>
            <a:r>
              <a:rPr lang="es-ES" sz="1067" dirty="0" err="1">
                <a:solidFill>
                  <a:schemeClr val="bg1"/>
                </a:solidFill>
              </a:rPr>
              <a:t>Perspectives</a:t>
            </a:r>
            <a:r>
              <a:rPr lang="es-ES" sz="1067" dirty="0">
                <a:solidFill>
                  <a:schemeClr val="bg1"/>
                </a:solidFill>
              </a:rPr>
              <a:t> – K. </a:t>
            </a:r>
            <a:r>
              <a:rPr lang="es-ES" sz="1067" dirty="0" err="1">
                <a:solidFill>
                  <a:schemeClr val="bg1"/>
                </a:solidFill>
              </a:rPr>
              <a:t>Attenkofert</a:t>
            </a:r>
            <a:endParaRPr lang="es-ES" sz="1067" dirty="0">
              <a:solidFill>
                <a:schemeClr val="bg1"/>
              </a:solidFill>
            </a:endParaRPr>
          </a:p>
        </p:txBody>
      </p:sp>
    </p:spTree>
    <p:extLst>
      <p:ext uri="{BB962C8B-B14F-4D97-AF65-F5344CB8AC3E}">
        <p14:creationId xmlns:p14="http://schemas.microsoft.com/office/powerpoint/2010/main" val="19412343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4FD67D6-1795-4578-9B91-F1A0C247C0C3}"/>
              </a:ext>
            </a:extLst>
          </p:cNvPr>
          <p:cNvPicPr>
            <a:picLocks noChangeAspect="1"/>
          </p:cNvPicPr>
          <p:nvPr/>
        </p:nvPicPr>
        <p:blipFill>
          <a:blip r:embed="rId2"/>
          <a:stretch>
            <a:fillRect/>
          </a:stretch>
        </p:blipFill>
        <p:spPr>
          <a:xfrm>
            <a:off x="381983" y="2280537"/>
            <a:ext cx="6225138" cy="4033250"/>
          </a:xfrm>
          <a:prstGeom prst="rect">
            <a:avLst/>
          </a:prstGeom>
        </p:spPr>
      </p:pic>
      <p:pic>
        <p:nvPicPr>
          <p:cNvPr id="7" name="Picture 6">
            <a:extLst>
              <a:ext uri="{FF2B5EF4-FFF2-40B4-BE49-F238E27FC236}">
                <a16:creationId xmlns:a16="http://schemas.microsoft.com/office/drawing/2014/main" id="{3F97CC54-87E2-4C74-9ED6-0523292AA8AD}"/>
              </a:ext>
            </a:extLst>
          </p:cNvPr>
          <p:cNvPicPr>
            <a:picLocks noChangeAspect="1"/>
          </p:cNvPicPr>
          <p:nvPr/>
        </p:nvPicPr>
        <p:blipFill>
          <a:blip r:embed="rId3"/>
          <a:stretch>
            <a:fillRect/>
          </a:stretch>
        </p:blipFill>
        <p:spPr>
          <a:xfrm>
            <a:off x="7079476" y="3939372"/>
            <a:ext cx="2438657" cy="2572485"/>
          </a:xfrm>
          <a:prstGeom prst="rect">
            <a:avLst/>
          </a:prstGeom>
        </p:spPr>
      </p:pic>
      <p:sp>
        <p:nvSpPr>
          <p:cNvPr id="2" name="Title 1"/>
          <p:cNvSpPr>
            <a:spLocks noGrp="1"/>
          </p:cNvSpPr>
          <p:nvPr>
            <p:ph type="title"/>
          </p:nvPr>
        </p:nvSpPr>
        <p:spPr>
          <a:xfrm>
            <a:off x="1060657" y="442223"/>
            <a:ext cx="5949249" cy="1069975"/>
          </a:xfrm>
        </p:spPr>
        <p:txBody>
          <a:bodyPr/>
          <a:lstStyle/>
          <a:p>
            <a:pPr algn="ctr"/>
            <a:r>
              <a:rPr lang="en-US" b="1" dirty="0">
                <a:latin typeface="+mn-lt"/>
              </a:rPr>
              <a:t>Operation (at 01-09-22)</a:t>
            </a:r>
          </a:p>
        </p:txBody>
      </p:sp>
      <p:sp>
        <p:nvSpPr>
          <p:cNvPr id="8" name="Slide Number Placeholder 7">
            <a:extLst>
              <a:ext uri="{FF2B5EF4-FFF2-40B4-BE49-F238E27FC236}">
                <a16:creationId xmlns:a16="http://schemas.microsoft.com/office/drawing/2014/main" id="{E4FC645D-C968-475B-B9A4-478B5A4376F4}"/>
              </a:ext>
            </a:extLst>
          </p:cNvPr>
          <p:cNvSpPr>
            <a:spLocks noGrp="1"/>
          </p:cNvSpPr>
          <p:nvPr>
            <p:ph type="sldNum" sz="quarter" idx="12"/>
          </p:nvPr>
        </p:nvSpPr>
        <p:spPr/>
        <p:txBody>
          <a:bodyPr/>
          <a:lstStyle/>
          <a:p>
            <a:fld id="{59A3C1E9-1E17-4B2D-975E-2F80F7CB45F8}" type="slidenum">
              <a:rPr lang="es-ES" smtClean="0"/>
              <a:t>8</a:t>
            </a:fld>
            <a:endParaRPr lang="es-ES"/>
          </a:p>
        </p:txBody>
      </p:sp>
      <p:sp>
        <p:nvSpPr>
          <p:cNvPr id="10" name="Rectangle: Rounded Corners 9">
            <a:extLst>
              <a:ext uri="{FF2B5EF4-FFF2-40B4-BE49-F238E27FC236}">
                <a16:creationId xmlns:a16="http://schemas.microsoft.com/office/drawing/2014/main" id="{F521D66E-F632-4DA5-9DF3-52E4120ABC3C}"/>
              </a:ext>
            </a:extLst>
          </p:cNvPr>
          <p:cNvSpPr/>
          <p:nvPr/>
        </p:nvSpPr>
        <p:spPr>
          <a:xfrm>
            <a:off x="5644350" y="2403474"/>
            <a:ext cx="678712" cy="627987"/>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extBox 10">
            <a:extLst>
              <a:ext uri="{FF2B5EF4-FFF2-40B4-BE49-F238E27FC236}">
                <a16:creationId xmlns:a16="http://schemas.microsoft.com/office/drawing/2014/main" id="{A89E33BF-6022-4A46-86F7-AA02FBFB460B}"/>
              </a:ext>
            </a:extLst>
          </p:cNvPr>
          <p:cNvSpPr txBox="1"/>
          <p:nvPr/>
        </p:nvSpPr>
        <p:spPr>
          <a:xfrm>
            <a:off x="5384341" y="1944575"/>
            <a:ext cx="1174360" cy="492443"/>
          </a:xfrm>
          <a:prstGeom prst="rect">
            <a:avLst/>
          </a:prstGeom>
        </p:spPr>
        <p:txBody>
          <a:bodyPr vert="horz" wrap="none" lIns="121920" tIns="60960" rIns="121920" bIns="60960" rtlCol="0" anchor="t">
            <a:spAutoFit/>
          </a:bodyPr>
          <a:lstStyle/>
          <a:p>
            <a:r>
              <a:rPr lang="en-US" sz="2400" b="1" dirty="0">
                <a:solidFill>
                  <a:srgbClr val="00B050"/>
                </a:solidFill>
                <a:cs typeface="Arial" panose="020B0604020202020204" pitchFamily="34" charset="0"/>
              </a:rPr>
              <a:t>99.08%</a:t>
            </a:r>
          </a:p>
        </p:txBody>
      </p:sp>
      <p:pic>
        <p:nvPicPr>
          <p:cNvPr id="12" name="Picture 11">
            <a:extLst>
              <a:ext uri="{FF2B5EF4-FFF2-40B4-BE49-F238E27FC236}">
                <a16:creationId xmlns:a16="http://schemas.microsoft.com/office/drawing/2014/main" id="{FF72A8FF-0A21-450B-8FA5-EE64ACF63839}"/>
              </a:ext>
            </a:extLst>
          </p:cNvPr>
          <p:cNvPicPr>
            <a:picLocks noChangeAspect="1"/>
          </p:cNvPicPr>
          <p:nvPr/>
        </p:nvPicPr>
        <p:blipFill>
          <a:blip r:embed="rId4"/>
          <a:stretch>
            <a:fillRect/>
          </a:stretch>
        </p:blipFill>
        <p:spPr>
          <a:xfrm>
            <a:off x="6928860" y="896436"/>
            <a:ext cx="4881157" cy="2588723"/>
          </a:xfrm>
          <a:prstGeom prst="rect">
            <a:avLst/>
          </a:prstGeom>
        </p:spPr>
      </p:pic>
      <p:sp>
        <p:nvSpPr>
          <p:cNvPr id="13" name="TextBox 12">
            <a:extLst>
              <a:ext uri="{FF2B5EF4-FFF2-40B4-BE49-F238E27FC236}">
                <a16:creationId xmlns:a16="http://schemas.microsoft.com/office/drawing/2014/main" id="{0ECD0A05-47CB-4E40-B447-3AFE296E9579}"/>
              </a:ext>
            </a:extLst>
          </p:cNvPr>
          <p:cNvSpPr txBox="1"/>
          <p:nvPr/>
        </p:nvSpPr>
        <p:spPr>
          <a:xfrm>
            <a:off x="6928860" y="3466044"/>
            <a:ext cx="4991751" cy="492443"/>
          </a:xfrm>
          <a:prstGeom prst="rect">
            <a:avLst/>
          </a:prstGeom>
        </p:spPr>
        <p:txBody>
          <a:bodyPr vert="horz" wrap="none" lIns="121920" tIns="60960" rIns="121920" bIns="60960" rtlCol="0" anchor="t">
            <a:spAutoFit/>
          </a:bodyPr>
          <a:lstStyle/>
          <a:p>
            <a:r>
              <a:rPr lang="en-US" sz="2400" b="1" dirty="0">
                <a:solidFill>
                  <a:srgbClr val="00B050"/>
                </a:solidFill>
                <a:cs typeface="Arial" panose="020B0604020202020204" pitchFamily="34" charset="0"/>
              </a:rPr>
              <a:t>11 out of 22 week runs with no faults</a:t>
            </a:r>
          </a:p>
        </p:txBody>
      </p:sp>
      <p:sp>
        <p:nvSpPr>
          <p:cNvPr id="3" name="Date Placeholder 3">
            <a:extLst>
              <a:ext uri="{FF2B5EF4-FFF2-40B4-BE49-F238E27FC236}">
                <a16:creationId xmlns:a16="http://schemas.microsoft.com/office/drawing/2014/main" id="{8AA1A1B0-15A7-27E9-7B2E-498C3D5308F4}"/>
              </a:ext>
            </a:extLst>
          </p:cNvPr>
          <p:cNvSpPr>
            <a:spLocks noGrp="1"/>
          </p:cNvSpPr>
          <p:nvPr>
            <p:ph type="dt" sz="half" idx="10"/>
          </p:nvPr>
        </p:nvSpPr>
        <p:spPr>
          <a:xfrm>
            <a:off x="23831" y="6492875"/>
            <a:ext cx="4955189" cy="365125"/>
          </a:xfrm>
        </p:spPr>
        <p:txBody>
          <a:bodyPr/>
          <a:lstStyle/>
          <a:p>
            <a:r>
              <a:rPr lang="es-ES" sz="1067" dirty="0"/>
              <a:t>07/9/22  AUSE meeting – ALBA </a:t>
            </a:r>
            <a:r>
              <a:rPr lang="es-ES" sz="1067" dirty="0" err="1"/>
              <a:t>Present</a:t>
            </a:r>
            <a:r>
              <a:rPr lang="es-ES" sz="1067" dirty="0"/>
              <a:t> and </a:t>
            </a:r>
            <a:r>
              <a:rPr lang="es-ES" sz="1067" dirty="0" err="1"/>
              <a:t>Perspectives</a:t>
            </a:r>
            <a:r>
              <a:rPr lang="es-ES" sz="1067" dirty="0"/>
              <a:t> – K. </a:t>
            </a:r>
            <a:r>
              <a:rPr lang="es-ES" sz="1067" dirty="0" err="1"/>
              <a:t>Attenkofert</a:t>
            </a:r>
            <a:endParaRPr lang="es-ES" sz="1067" dirty="0"/>
          </a:p>
        </p:txBody>
      </p:sp>
    </p:spTree>
    <p:extLst>
      <p:ext uri="{BB962C8B-B14F-4D97-AF65-F5344CB8AC3E}">
        <p14:creationId xmlns:p14="http://schemas.microsoft.com/office/powerpoint/2010/main" val="32235737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6DF818-88D5-4341-8BD2-126A6A4453A6}"/>
              </a:ext>
            </a:extLst>
          </p:cNvPr>
          <p:cNvSpPr>
            <a:spLocks noGrp="1"/>
          </p:cNvSpPr>
          <p:nvPr>
            <p:ph type="title"/>
          </p:nvPr>
        </p:nvSpPr>
        <p:spPr>
          <a:xfrm>
            <a:off x="2274298" y="188641"/>
            <a:ext cx="7823657" cy="663340"/>
          </a:xfrm>
        </p:spPr>
        <p:txBody>
          <a:bodyPr/>
          <a:lstStyle/>
          <a:p>
            <a:r>
              <a:rPr lang="en-US" b="1" dirty="0">
                <a:latin typeface="+mn-lt"/>
              </a:rPr>
              <a:t>“New normality” at the facility </a:t>
            </a:r>
          </a:p>
        </p:txBody>
      </p:sp>
      <p:sp>
        <p:nvSpPr>
          <p:cNvPr id="6" name="TextBox 5">
            <a:extLst>
              <a:ext uri="{FF2B5EF4-FFF2-40B4-BE49-F238E27FC236}">
                <a16:creationId xmlns:a16="http://schemas.microsoft.com/office/drawing/2014/main" id="{E719B547-A58A-4978-9A3D-42844F854F37}"/>
              </a:ext>
            </a:extLst>
          </p:cNvPr>
          <p:cNvSpPr txBox="1"/>
          <p:nvPr/>
        </p:nvSpPr>
        <p:spPr>
          <a:xfrm>
            <a:off x="2410994" y="3107294"/>
            <a:ext cx="9224921" cy="451342"/>
          </a:xfrm>
          <a:prstGeom prst="rect">
            <a:avLst/>
          </a:prstGeom>
        </p:spPr>
        <p:txBody>
          <a:bodyPr vert="horz" wrap="square" lIns="121920" tIns="60960" rIns="121920" bIns="6096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5B9BD5">
                    <a:lumMod val="75000"/>
                  </a:srgbClr>
                </a:solidFill>
                <a:effectLst/>
                <a:uLnTx/>
                <a:uFillTx/>
                <a:latin typeface="Calibri" panose="020F0502020204030204"/>
                <a:ea typeface="+mn-ea"/>
                <a:cs typeface="Arial" panose="020B0604020202020204" pitchFamily="34" charset="0"/>
              </a:rPr>
              <a:t>2020		               	 2021			                2022</a:t>
            </a:r>
          </a:p>
        </p:txBody>
      </p:sp>
      <p:cxnSp>
        <p:nvCxnSpPr>
          <p:cNvPr id="8" name="Straight Arrow Connector 7">
            <a:extLst>
              <a:ext uri="{FF2B5EF4-FFF2-40B4-BE49-F238E27FC236}">
                <a16:creationId xmlns:a16="http://schemas.microsoft.com/office/drawing/2014/main" id="{59DBD2EC-6F3E-4CB3-A708-3247D9934DFD}"/>
              </a:ext>
            </a:extLst>
          </p:cNvPr>
          <p:cNvCxnSpPr>
            <a:cxnSpLocks/>
          </p:cNvCxnSpPr>
          <p:nvPr/>
        </p:nvCxnSpPr>
        <p:spPr>
          <a:xfrm>
            <a:off x="801027" y="3551093"/>
            <a:ext cx="3840775"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AF883079-292C-49B2-8582-211BA789B93E}"/>
              </a:ext>
            </a:extLst>
          </p:cNvPr>
          <p:cNvCxnSpPr>
            <a:cxnSpLocks/>
          </p:cNvCxnSpPr>
          <p:nvPr/>
        </p:nvCxnSpPr>
        <p:spPr>
          <a:xfrm flipV="1">
            <a:off x="4737973" y="3532578"/>
            <a:ext cx="3742912" cy="18515"/>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C4A59D2-F63C-4AD4-BC98-17386D527D54}"/>
              </a:ext>
            </a:extLst>
          </p:cNvPr>
          <p:cNvCxnSpPr>
            <a:cxnSpLocks/>
          </p:cNvCxnSpPr>
          <p:nvPr/>
        </p:nvCxnSpPr>
        <p:spPr>
          <a:xfrm>
            <a:off x="8586622" y="3532578"/>
            <a:ext cx="3307558" cy="0"/>
          </a:xfrm>
          <a:prstGeom prst="straightConnector1">
            <a:avLst/>
          </a:prstGeom>
          <a:ln w="38100">
            <a:headEnd type="triangle"/>
            <a:tailEnd type="none"/>
          </a:ln>
        </p:spPr>
        <p:style>
          <a:lnRef idx="1">
            <a:schemeClr val="accent1"/>
          </a:lnRef>
          <a:fillRef idx="0">
            <a:schemeClr val="accent1"/>
          </a:fillRef>
          <a:effectRef idx="0">
            <a:schemeClr val="accent1"/>
          </a:effectRef>
          <a:fontRef idx="minor">
            <a:schemeClr val="tx1"/>
          </a:fontRef>
        </p:style>
      </p:cxnSp>
      <p:sp>
        <p:nvSpPr>
          <p:cNvPr id="14" name="Content Placeholder 13">
            <a:extLst>
              <a:ext uri="{FF2B5EF4-FFF2-40B4-BE49-F238E27FC236}">
                <a16:creationId xmlns:a16="http://schemas.microsoft.com/office/drawing/2014/main" id="{9B00F830-283F-4B60-8DEE-9FB62954488C}"/>
              </a:ext>
            </a:extLst>
          </p:cNvPr>
          <p:cNvSpPr>
            <a:spLocks noGrp="1"/>
          </p:cNvSpPr>
          <p:nvPr>
            <p:ph idx="1"/>
          </p:nvPr>
        </p:nvSpPr>
        <p:spPr>
          <a:xfrm>
            <a:off x="801027" y="849018"/>
            <a:ext cx="10781373" cy="2250733"/>
          </a:xfrm>
        </p:spPr>
        <p:txBody>
          <a:bodyPr>
            <a:normAutofit fontScale="85000" lnSpcReduction="20000"/>
          </a:bodyPr>
          <a:lstStyle/>
          <a:p>
            <a:pPr marL="0" indent="0">
              <a:lnSpc>
                <a:spcPct val="120000"/>
              </a:lnSpc>
              <a:spcBef>
                <a:spcPts val="800"/>
              </a:spcBef>
              <a:buNone/>
            </a:pPr>
            <a:r>
              <a:rPr lang="en-US" dirty="0"/>
              <a:t>Percentage of average teleworking at the level of 20% in periods with no restrictions. Increasing teleworking during pandemic wave peaks</a:t>
            </a:r>
          </a:p>
          <a:p>
            <a:pPr marL="0" indent="0">
              <a:lnSpc>
                <a:spcPct val="120000"/>
              </a:lnSpc>
              <a:spcBef>
                <a:spcPts val="800"/>
              </a:spcBef>
              <a:buNone/>
            </a:pPr>
            <a:r>
              <a:rPr lang="en-US" dirty="0"/>
              <a:t>Presently no restrictions</a:t>
            </a:r>
          </a:p>
          <a:p>
            <a:pPr marL="0" indent="0">
              <a:lnSpc>
                <a:spcPct val="120000"/>
              </a:lnSpc>
              <a:spcBef>
                <a:spcPts val="800"/>
              </a:spcBef>
              <a:buNone/>
            </a:pPr>
            <a:r>
              <a:rPr lang="en-US" dirty="0"/>
              <a:t>Still some positive cases, none of them serious. In total more than 60% of the staff has been infected, only few cases attributable to infection on site. </a:t>
            </a:r>
          </a:p>
          <a:p>
            <a:pPr marL="0" indent="0">
              <a:lnSpc>
                <a:spcPct val="120000"/>
              </a:lnSpc>
              <a:spcBef>
                <a:spcPts val="800"/>
              </a:spcBef>
              <a:buNone/>
            </a:pPr>
            <a:r>
              <a:rPr lang="en-US" dirty="0"/>
              <a:t>In 2022 first workshops and meeting with dozens of external participants</a:t>
            </a:r>
          </a:p>
        </p:txBody>
      </p:sp>
      <p:sp>
        <p:nvSpPr>
          <p:cNvPr id="4" name="Date Placeholder 3">
            <a:extLst>
              <a:ext uri="{FF2B5EF4-FFF2-40B4-BE49-F238E27FC236}">
                <a16:creationId xmlns:a16="http://schemas.microsoft.com/office/drawing/2014/main" id="{3662F760-F766-97A2-58EE-8FEDD10D1313}"/>
              </a:ext>
            </a:extLst>
          </p:cNvPr>
          <p:cNvSpPr txBox="1">
            <a:spLocks/>
          </p:cNvSpPr>
          <p:nvPr/>
        </p:nvSpPr>
        <p:spPr>
          <a:xfrm>
            <a:off x="23831" y="6492875"/>
            <a:ext cx="495518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67" b="0" i="0" u="none" strike="noStrike" kern="1200" cap="none" spc="0" normalizeH="0" baseline="0" noProof="0">
                <a:ln>
                  <a:noFill/>
                </a:ln>
                <a:solidFill>
                  <a:prstClr val="black"/>
                </a:solidFill>
                <a:effectLst/>
                <a:uLnTx/>
                <a:uFillTx/>
                <a:latin typeface="Calibri" panose="020F0502020204030204"/>
                <a:ea typeface="+mn-ea"/>
                <a:cs typeface="+mn-cs"/>
              </a:rPr>
              <a:t>07/9/22  AUSE meeting – ALBA Present and Perspectives – K. Attenkofert</a:t>
            </a:r>
            <a:endParaRPr kumimoji="0" lang="es-ES" sz="10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336E772-114F-4A4C-8A83-D295927EE03D}"/>
              </a:ext>
            </a:extLst>
          </p:cNvPr>
          <p:cNvPicPr>
            <a:picLocks noChangeAspect="1"/>
          </p:cNvPicPr>
          <p:nvPr/>
        </p:nvPicPr>
        <p:blipFill>
          <a:blip r:embed="rId2"/>
          <a:stretch>
            <a:fillRect/>
          </a:stretch>
        </p:blipFill>
        <p:spPr>
          <a:xfrm>
            <a:off x="589005" y="3807955"/>
            <a:ext cx="11434119" cy="2233577"/>
          </a:xfrm>
          <a:prstGeom prst="rect">
            <a:avLst/>
          </a:prstGeom>
        </p:spPr>
      </p:pic>
    </p:spTree>
    <p:extLst>
      <p:ext uri="{BB962C8B-B14F-4D97-AF65-F5344CB8AC3E}">
        <p14:creationId xmlns:p14="http://schemas.microsoft.com/office/powerpoint/2010/main" val="2586589024"/>
      </p:ext>
    </p:extLst>
  </p:cSld>
  <p:clrMapOvr>
    <a:masterClrMapping/>
  </p:clrMapOvr>
</p:sld>
</file>

<file path=ppt/theme/theme1.xml><?xml version="1.0" encoding="utf-8"?>
<a:theme xmlns:a="http://schemas.openxmlformats.org/drawingml/2006/main" name="1_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t">
        <a:noAutofit/>
      </a:bodyPr>
      <a:lstStyle>
        <a:defPPr>
          <a:defRPr sz="2800"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33963</TotalTime>
  <Words>4448</Words>
  <Application>Microsoft Macintosh PowerPoint</Application>
  <PresentationFormat>Widescreen</PresentationFormat>
  <Paragraphs>650</Paragraphs>
  <Slides>51</Slides>
  <Notes>15</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51</vt:i4>
      </vt:variant>
    </vt:vector>
  </HeadingPairs>
  <TitlesOfParts>
    <vt:vector size="65" baseType="lpstr">
      <vt:lpstr>Abel</vt:lpstr>
      <vt:lpstr>Arial</vt:lpstr>
      <vt:lpstr>Arial Black</vt:lpstr>
      <vt:lpstr>Calibri</vt:lpstr>
      <vt:lpstr>Calibri-Bold</vt:lpstr>
      <vt:lpstr>Courier New</vt:lpstr>
      <vt:lpstr>Helvetica</vt:lpstr>
      <vt:lpstr>Maven Pro</vt:lpstr>
      <vt:lpstr>Montserrat</vt:lpstr>
      <vt:lpstr>Symbol</vt:lpstr>
      <vt:lpstr>Times New Roman</vt:lpstr>
      <vt:lpstr>Trebuchet MS</vt:lpstr>
      <vt:lpstr>Wingdings</vt:lpstr>
      <vt:lpstr>1_Tema de Office</vt:lpstr>
      <vt:lpstr>PowerPoint Presentation</vt:lpstr>
      <vt:lpstr>Science at ALBA: Organized in Three Sections, Grown with the Help of the Collaborators, and Inspired and Made for the User</vt:lpstr>
      <vt:lpstr>A New Tool to Proof Effectiveness of CRISPR/Cas9 Therapies: X-ray Tomography</vt:lpstr>
      <vt:lpstr>Understanding Electrochemical Cycling of Ordered and Disordered  Li-Ni0.5Mn1.5O4 Using Hard X-ray Spectroscopy. N2</vt:lpstr>
      <vt:lpstr>Chemical and Material Sciences: Novel High performance Organic Thin Film Bi-Polar Transistor </vt:lpstr>
      <vt:lpstr>Magnetic Domain Wall Pinning in Cobalt Ferrite Microstructures  for Spintronics ApplicationsN2</vt:lpstr>
      <vt:lpstr>PowerPoint Presentation</vt:lpstr>
      <vt:lpstr>Operation (at 01-09-22)</vt:lpstr>
      <vt:lpstr>“New normality” at the facility </vt:lpstr>
      <vt:lpstr>No restrictions for user visits during 2022  38% is using remote access </vt:lpstr>
      <vt:lpstr>PowerPoint Presentation</vt:lpstr>
      <vt:lpstr>Academic user access</vt:lpstr>
      <vt:lpstr>PowerPoint Presentation</vt:lpstr>
      <vt:lpstr>PowerPoint Presentation</vt:lpstr>
      <vt:lpstr>Development of Publications per Beamline</vt:lpstr>
      <vt:lpstr>PowerPoint Presentation</vt:lpstr>
      <vt:lpstr>PowerPoint Presentation</vt:lpstr>
      <vt:lpstr>Communications &amp; Outreach</vt:lpstr>
      <vt:lpstr>Communications &amp; Outreach</vt:lpstr>
      <vt:lpstr>The Provided Techniques:</vt:lpstr>
      <vt:lpstr>Getting the Division Ready for the New Opportunities: Planned Re-org. </vt:lpstr>
      <vt:lpstr>Scientific Data Management Our missions</vt:lpstr>
      <vt:lpstr>PowerPoint Presentation</vt:lpstr>
      <vt:lpstr>Beamlines in operation (since 2016)</vt:lpstr>
      <vt:lpstr>The New Beamlines in Operation</vt:lpstr>
      <vt:lpstr>LOREA</vt:lpstr>
      <vt:lpstr>Commissioning plan</vt:lpstr>
      <vt:lpstr>PowerPoint Presentation</vt:lpstr>
      <vt:lpstr>PowerPoint Presentation</vt:lpstr>
      <vt:lpstr>PowerPoint Presentation</vt:lpstr>
      <vt:lpstr>XAIRA - Beamline Status</vt:lpstr>
      <vt:lpstr>BL31 - FaXToR</vt:lpstr>
      <vt:lpstr>PowerPoint Presentation</vt:lpstr>
      <vt:lpstr>PowerPoint Presentation</vt:lpstr>
      <vt:lpstr>Collaborations</vt:lpstr>
      <vt:lpstr>PowerPoint Presentation</vt:lpstr>
      <vt:lpstr>PowerPoint Presentation</vt:lpstr>
      <vt:lpstr>Status of the Different Laboratories (7/7/22):</vt:lpstr>
      <vt:lpstr>PowerPoint Presentation</vt:lpstr>
      <vt:lpstr>PowerPoint Presentation</vt:lpstr>
      <vt:lpstr>PowerPoint Presentation</vt:lpstr>
      <vt:lpstr>PowerPoint Presentation</vt:lpstr>
      <vt:lpstr>Access to Microscopes (to be ready during 2021): - priority to researchers from owner institutions - a fraction open to all users via competitive calls - other institutions can apply for participation  Aiming at future development, also participating to DREAM European platform</vt:lpstr>
      <vt:lpstr>JEMCA</vt:lpstr>
      <vt:lpstr>JEMCA: First Commissioning Results</vt:lpstr>
      <vt:lpstr>Operation of the Microscopes </vt:lpstr>
      <vt:lpstr>Operations Calendar 2023 </vt:lpstr>
      <vt:lpstr>Operation of the Microscopes </vt:lpstr>
      <vt:lpstr>More Microscopes: InCAEM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Designing drugs</dc:title>
  <dc:creator>Caterina Biscari</dc:creator>
  <cp:lastModifiedBy>Attenkofer, Klaus</cp:lastModifiedBy>
  <cp:revision>553</cp:revision>
  <dcterms:created xsi:type="dcterms:W3CDTF">2018-06-13T22:22:12Z</dcterms:created>
  <dcterms:modified xsi:type="dcterms:W3CDTF">2022-09-07T11:36:38Z</dcterms:modified>
</cp:coreProperties>
</file>