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37" r:id="rId3"/>
    <p:sldId id="1211" r:id="rId4"/>
    <p:sldId id="1112" r:id="rId5"/>
    <p:sldId id="1129" r:id="rId6"/>
    <p:sldId id="1215" r:id="rId7"/>
    <p:sldId id="552" r:id="rId8"/>
    <p:sldId id="1128" r:id="rId9"/>
    <p:sldId id="297" r:id="rId10"/>
    <p:sldId id="1216" r:id="rId11"/>
    <p:sldId id="555" r:id="rId12"/>
    <p:sldId id="281" r:id="rId13"/>
    <p:sldId id="1220" r:id="rId14"/>
    <p:sldId id="1224" r:id="rId15"/>
    <p:sldId id="1225" r:id="rId16"/>
    <p:sldId id="1223" r:id="rId17"/>
    <p:sldId id="1227" r:id="rId18"/>
    <p:sldId id="1226" r:id="rId19"/>
    <p:sldId id="1208" r:id="rId20"/>
    <p:sldId id="1228" r:id="rId21"/>
    <p:sldId id="562" r:id="rId22"/>
    <p:sldId id="1229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D9282"/>
    <a:srgbClr val="2364C8"/>
    <a:srgbClr val="A3CAF4"/>
    <a:srgbClr val="FF40FF"/>
    <a:srgbClr val="FFFFFF"/>
    <a:srgbClr val="009282"/>
    <a:srgbClr val="C0E2E0"/>
    <a:srgbClr val="84C6BF"/>
    <a:srgbClr val="092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7" autoAdjust="0"/>
    <p:restoredTop sz="96327"/>
  </p:normalViewPr>
  <p:slideViewPr>
    <p:cSldViewPr snapToGrid="0" snapToObjects="1">
      <p:cViewPr varScale="1">
        <p:scale>
          <a:sx n="153" d="100"/>
          <a:sy n="153" d="100"/>
        </p:scale>
        <p:origin x="18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8/9/22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9/8/22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553" y="241385"/>
            <a:ext cx="3753634" cy="1756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0164" y="2510635"/>
            <a:ext cx="8236352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0788" y="4002088"/>
            <a:ext cx="5105400" cy="66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928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 marL="9144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 marL="13716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 marL="18288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220788" y="4849813"/>
            <a:ext cx="2465387" cy="79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46" y="305937"/>
            <a:ext cx="1783080" cy="804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32.png"/><Relationship Id="rId7" Type="http://schemas.openxmlformats.org/officeDocument/2006/relationships/image" Target="../media/image23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8.svg"/><Relationship Id="rId7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420804-B0CF-9E4E-8731-9FE37833A3B9}"/>
              </a:ext>
            </a:extLst>
          </p:cNvPr>
          <p:cNvSpPr txBox="1"/>
          <p:nvPr/>
        </p:nvSpPr>
        <p:spPr>
          <a:xfrm>
            <a:off x="2717123" y="3932769"/>
            <a:ext cx="35675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 Nicolas</a:t>
            </a:r>
          </a:p>
          <a:p>
            <a:endParaRPr lang="es-ES" sz="1600" dirty="0">
              <a:solidFill>
                <a:srgbClr val="092F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8th </a:t>
            </a:r>
            <a:r>
              <a:rPr lang="es-ES" sz="1600" dirty="0" err="1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setember</a:t>
            </a:r>
            <a:r>
              <a:rPr lang="es-ES" sz="16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2206136" y="2827464"/>
            <a:ext cx="815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The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future 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beamlines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at ALBA 2</a:t>
            </a:r>
          </a:p>
        </p:txBody>
      </p:sp>
    </p:spTree>
    <p:extLst>
      <p:ext uri="{BB962C8B-B14F-4D97-AF65-F5344CB8AC3E}">
        <p14:creationId xmlns:p14="http://schemas.microsoft.com/office/powerpoint/2010/main" val="382360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6AA3-B786-B341-9688-F985900BC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53" y="1475118"/>
            <a:ext cx="6852130" cy="4294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BDE2B9-936E-C946-947D-A0DC7F413512}"/>
              </a:ext>
            </a:extLst>
          </p:cNvPr>
          <p:cNvSpPr/>
          <p:nvPr/>
        </p:nvSpPr>
        <p:spPr>
          <a:xfrm>
            <a:off x="6470470" y="1348102"/>
            <a:ext cx="57215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The real benefit for soft x-ray beamline is transversal coherence (higher coherent flux fraction)</a:t>
            </a:r>
          </a:p>
          <a:p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Diffraction limited spot size (nanoprobe)</a:t>
            </a:r>
          </a:p>
          <a:p>
            <a:pPr marL="342900" indent="-342900">
              <a:buFontTx/>
              <a:buChar char="-"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Increased correlation length for diffraction.</a:t>
            </a:r>
          </a:p>
          <a:p>
            <a:pPr marL="342900" indent="-342900">
              <a:buFontTx/>
              <a:buChar char="-"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Fourier-Transform limited pulse length.</a:t>
            </a:r>
          </a:p>
          <a:p>
            <a:pPr marL="342900" indent="-342900">
              <a:buFontTx/>
              <a:buChar char="-"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High contrast (or SNR) in interference, holography, ptychography, speckle, etc. </a:t>
            </a:r>
          </a:p>
          <a:p>
            <a:pPr marL="342900" indent="-342900">
              <a:buFontTx/>
              <a:buChar char="-"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Not all these features are required (or exploited) by our SXR beamlines as they are today.</a:t>
            </a:r>
          </a:p>
        </p:txBody>
      </p:sp>
      <p:sp>
        <p:nvSpPr>
          <p:cNvPr id="2" name="CuadroTexto 4">
            <a:extLst>
              <a:ext uri="{FF2B5EF4-FFF2-40B4-BE49-F238E27FC236}">
                <a16:creationId xmlns:a16="http://schemas.microsoft.com/office/drawing/2014/main" id="{648AEE0C-EC41-B091-05BC-24F4B5011579}"/>
              </a:ext>
            </a:extLst>
          </p:cNvPr>
          <p:cNvSpPr txBox="1"/>
          <p:nvPr/>
        </p:nvSpPr>
        <p:spPr>
          <a:xfrm>
            <a:off x="2633792" y="243830"/>
            <a:ext cx="543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Coherence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for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Soft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X-Rays</a:t>
            </a:r>
          </a:p>
        </p:txBody>
      </p:sp>
    </p:spTree>
    <p:extLst>
      <p:ext uri="{BB962C8B-B14F-4D97-AF65-F5344CB8AC3E}">
        <p14:creationId xmlns:p14="http://schemas.microsoft.com/office/powerpoint/2010/main" val="368194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7A188-DF2D-6A47-834F-D7282E442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11</a:t>
            </a:fld>
            <a:endParaRPr lang="es-E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79497-193A-A14B-B2E7-5E26D8217047}"/>
              </a:ext>
            </a:extLst>
          </p:cNvPr>
          <p:cNvSpPr/>
          <p:nvPr/>
        </p:nvSpPr>
        <p:spPr>
          <a:xfrm>
            <a:off x="2635729" y="820932"/>
            <a:ext cx="9556271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ALBA2 offers the option of having 3.2T </a:t>
            </a:r>
            <a:r>
              <a:rPr lang="en-US" sz="2133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superbends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(in addition to 1T Dipoles)</a:t>
            </a: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0E365034-F7AB-2444-943E-03B894DD10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553556"/>
              </p:ext>
            </p:extLst>
          </p:nvPr>
        </p:nvGraphicFramePr>
        <p:xfrm>
          <a:off x="8409694" y="3034055"/>
          <a:ext cx="3544851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387">
                  <a:extLst>
                    <a:ext uri="{9D8B030D-6E8A-4147-A177-3AD203B41FA5}">
                      <a16:colId xmlns:a16="http://schemas.microsoft.com/office/drawing/2014/main" val="1999216610"/>
                    </a:ext>
                  </a:extLst>
                </a:gridCol>
                <a:gridCol w="1712464">
                  <a:extLst>
                    <a:ext uri="{9D8B030D-6E8A-4147-A177-3AD203B41FA5}">
                      <a16:colId xmlns:a16="http://schemas.microsoft.com/office/drawing/2014/main" val="1085359883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Source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Critical Energy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0501927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ALBA BM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8.4 keV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814565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ALBA2 1.0T BM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6.0 keV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7513595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ALBA2 3.2T BM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19  keV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94909323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90ED3FE4-E93D-4D47-8E08-5FD7086C11E4}"/>
              </a:ext>
            </a:extLst>
          </p:cNvPr>
          <p:cNvGrpSpPr/>
          <p:nvPr/>
        </p:nvGrpSpPr>
        <p:grpSpPr>
          <a:xfrm>
            <a:off x="1115121" y="1615192"/>
            <a:ext cx="7168659" cy="4908271"/>
            <a:chOff x="209841" y="644837"/>
            <a:chExt cx="4229100" cy="28956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346BC4-270C-CD4A-86EC-12A22F86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841" y="644837"/>
              <a:ext cx="4229100" cy="28956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819B79-9905-434F-944E-7FFF5EDBE8C7}"/>
                </a:ext>
              </a:extLst>
            </p:cNvPr>
            <p:cNvSpPr/>
            <p:nvPr/>
          </p:nvSpPr>
          <p:spPr>
            <a:xfrm>
              <a:off x="699665" y="1967385"/>
              <a:ext cx="766943" cy="238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67" i="1" dirty="0" err="1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Miras</a:t>
              </a:r>
              <a:endParaRPr lang="en-US" sz="1467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E3E023-29DD-5741-BAC0-D7883FB16A03}"/>
                </a:ext>
              </a:extLst>
            </p:cNvPr>
            <p:cNvSpPr/>
            <p:nvPr/>
          </p:nvSpPr>
          <p:spPr>
            <a:xfrm>
              <a:off x="2253464" y="2542237"/>
              <a:ext cx="766943" cy="238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67" i="1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Minerva</a:t>
              </a:r>
              <a:endParaRPr lang="en-US" sz="1467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0ED12B-F588-3F4F-B7FF-B38F6A5AA52E}"/>
                </a:ext>
              </a:extLst>
            </p:cNvPr>
            <p:cNvSpPr/>
            <p:nvPr/>
          </p:nvSpPr>
          <p:spPr>
            <a:xfrm>
              <a:off x="2707862" y="2872877"/>
              <a:ext cx="1410428" cy="890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9000">
                  <a:srgbClr val="43EBDC"/>
                </a:gs>
                <a:gs pos="61000">
                  <a:srgbClr val="43EBDC"/>
                </a:gs>
                <a:gs pos="99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3DC9A2-0D5F-CE44-800E-D09C0564FA44}"/>
                </a:ext>
              </a:extLst>
            </p:cNvPr>
            <p:cNvSpPr/>
            <p:nvPr/>
          </p:nvSpPr>
          <p:spPr>
            <a:xfrm>
              <a:off x="3154467" y="2735275"/>
              <a:ext cx="766943" cy="238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67" i="1" dirty="0" err="1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Notos</a:t>
              </a:r>
              <a:endParaRPr lang="en-US" sz="1467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8F88D9-4147-E640-AB6E-8114A419ACD2}"/>
                </a:ext>
              </a:extLst>
            </p:cNvPr>
            <p:cNvSpPr/>
            <p:nvPr/>
          </p:nvSpPr>
          <p:spPr>
            <a:xfrm>
              <a:off x="1842854" y="2982096"/>
              <a:ext cx="1081830" cy="8905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9000">
                  <a:srgbClr val="43EBDC"/>
                </a:gs>
                <a:gs pos="61000">
                  <a:srgbClr val="43EBDC"/>
                </a:gs>
                <a:gs pos="99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3621C08-3828-AB4B-8B44-D210E7092FBE}"/>
                </a:ext>
              </a:extLst>
            </p:cNvPr>
            <p:cNvSpPr/>
            <p:nvPr/>
          </p:nvSpPr>
          <p:spPr>
            <a:xfrm>
              <a:off x="2072637" y="2840980"/>
              <a:ext cx="766943" cy="238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67" i="1" dirty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Mistral</a:t>
              </a:r>
              <a:endParaRPr lang="en-US" sz="1467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531357-D5A6-4540-A19F-B840EB6E78A8}"/>
                </a:ext>
              </a:extLst>
            </p:cNvPr>
            <p:cNvSpPr/>
            <p:nvPr/>
          </p:nvSpPr>
          <p:spPr>
            <a:xfrm>
              <a:off x="2544197" y="2747821"/>
              <a:ext cx="49329" cy="11450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9000">
                  <a:srgbClr val="43EBDC"/>
                </a:gs>
                <a:gs pos="61000">
                  <a:srgbClr val="43EBDC"/>
                </a:gs>
                <a:gs pos="99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CuadroTexto 4">
            <a:extLst>
              <a:ext uri="{FF2B5EF4-FFF2-40B4-BE49-F238E27FC236}">
                <a16:creationId xmlns:a16="http://schemas.microsoft.com/office/drawing/2014/main" id="{0A626659-F5A9-7A0C-4443-AE2BCC49EB12}"/>
              </a:ext>
            </a:extLst>
          </p:cNvPr>
          <p:cNvSpPr txBox="1"/>
          <p:nvPr/>
        </p:nvSpPr>
        <p:spPr>
          <a:xfrm>
            <a:off x="2635729" y="24988"/>
            <a:ext cx="6597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Bend v 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superbend</a:t>
            </a:r>
            <a:endParaRPr lang="es-ES" sz="4000" b="1" dirty="0">
              <a:solidFill>
                <a:srgbClr val="092F56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877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C9F5BA-08A3-AC41-85DE-84C22F3DD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53"/>
          <a:stretch/>
        </p:blipFill>
        <p:spPr>
          <a:xfrm>
            <a:off x="6627845" y="1148974"/>
            <a:ext cx="2491992" cy="2926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A6F26B-A2CB-5F4E-91A8-27CACDBC1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53"/>
          <a:stretch/>
        </p:blipFill>
        <p:spPr>
          <a:xfrm>
            <a:off x="3632641" y="3882611"/>
            <a:ext cx="2491992" cy="2926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6AF935-4127-AA4F-A5D2-24A4F2F8C1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153"/>
          <a:stretch/>
        </p:blipFill>
        <p:spPr>
          <a:xfrm>
            <a:off x="6627845" y="3882611"/>
            <a:ext cx="2491992" cy="2926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0575E7-D42D-7C43-9FFC-5E0AC7A293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153"/>
          <a:stretch/>
        </p:blipFill>
        <p:spPr>
          <a:xfrm>
            <a:off x="3632641" y="1148974"/>
            <a:ext cx="2491992" cy="29260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EA53BF-8D72-1B49-A8DD-3463AACA27EF}"/>
              </a:ext>
            </a:extLst>
          </p:cNvPr>
          <p:cNvSpPr/>
          <p:nvPr/>
        </p:nvSpPr>
        <p:spPr>
          <a:xfrm>
            <a:off x="2516267" y="745595"/>
            <a:ext cx="8930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For Wiggler sources, the source is smaller but the angular distribution is preserved.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A1A41-EE90-3B47-BA87-3566840DA360}"/>
              </a:ext>
            </a:extLst>
          </p:cNvPr>
          <p:cNvSpPr/>
          <p:nvPr/>
        </p:nvSpPr>
        <p:spPr>
          <a:xfrm>
            <a:off x="2071411" y="2343930"/>
            <a:ext cx="1561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Source size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AD126A-9F14-374A-86BB-AE5A2BC9D55C}"/>
              </a:ext>
            </a:extLst>
          </p:cNvPr>
          <p:cNvSpPr txBox="1"/>
          <p:nvPr/>
        </p:nvSpPr>
        <p:spPr>
          <a:xfrm>
            <a:off x="4415393" y="1120270"/>
            <a:ext cx="1400687" cy="35636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800" b="1" dirty="0">
                <a:solidFill>
                  <a:srgbClr val="192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109980-27A0-EC4D-B81F-963D48627F39}"/>
              </a:ext>
            </a:extLst>
          </p:cNvPr>
          <p:cNvSpPr txBox="1"/>
          <p:nvPr/>
        </p:nvSpPr>
        <p:spPr>
          <a:xfrm>
            <a:off x="7131060" y="1120269"/>
            <a:ext cx="1871133" cy="3919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sz="2800" b="1" dirty="0">
                <a:solidFill>
                  <a:srgbClr val="36AC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ALBA-2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5A39C-6C78-0C4B-933F-615877AB277B}"/>
              </a:ext>
            </a:extLst>
          </p:cNvPr>
          <p:cNvSpPr/>
          <p:nvPr/>
        </p:nvSpPr>
        <p:spPr>
          <a:xfrm>
            <a:off x="2071410" y="5042765"/>
            <a:ext cx="1561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Divergence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AB1097-99E5-DF44-BEE1-734115D8D9F0}"/>
              </a:ext>
            </a:extLst>
          </p:cNvPr>
          <p:cNvSpPr/>
          <p:nvPr/>
        </p:nvSpPr>
        <p:spPr>
          <a:xfrm>
            <a:off x="9187570" y="4754919"/>
            <a:ext cx="13428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of the MPW80 (CLAESS) at 4keV</a:t>
            </a:r>
          </a:p>
        </p:txBody>
      </p:sp>
      <p:sp>
        <p:nvSpPr>
          <p:cNvPr id="2" name="CuadroTexto 4">
            <a:extLst>
              <a:ext uri="{FF2B5EF4-FFF2-40B4-BE49-F238E27FC236}">
                <a16:creationId xmlns:a16="http://schemas.microsoft.com/office/drawing/2014/main" id="{A48320C9-BCC0-08B4-1166-A060D503E4E4}"/>
              </a:ext>
            </a:extLst>
          </p:cNvPr>
          <p:cNvSpPr txBox="1"/>
          <p:nvPr/>
        </p:nvSpPr>
        <p:spPr>
          <a:xfrm>
            <a:off x="2436787" y="143874"/>
            <a:ext cx="7831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Wiggler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source</a:t>
            </a:r>
            <a:endParaRPr lang="es-ES" sz="2800" b="1" dirty="0">
              <a:solidFill>
                <a:srgbClr val="092F56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25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77FF6AA-6671-95DA-D97D-3158358A42EF}"/>
              </a:ext>
            </a:extLst>
          </p:cNvPr>
          <p:cNvGrpSpPr/>
          <p:nvPr/>
        </p:nvGrpSpPr>
        <p:grpSpPr>
          <a:xfrm>
            <a:off x="1" y="1431674"/>
            <a:ext cx="7158094" cy="4779940"/>
            <a:chOff x="1284932" y="926568"/>
            <a:chExt cx="9142882" cy="610531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EB35254-41A8-8526-380D-DE901B6B7527}"/>
                </a:ext>
              </a:extLst>
            </p:cNvPr>
            <p:cNvSpPr/>
            <p:nvPr/>
          </p:nvSpPr>
          <p:spPr>
            <a:xfrm>
              <a:off x="2269881" y="1201276"/>
              <a:ext cx="5188143" cy="518814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3EA347-B59A-CA44-9D95-317AA45AB06A}"/>
                </a:ext>
              </a:extLst>
            </p:cNvPr>
            <p:cNvGrpSpPr/>
            <p:nvPr/>
          </p:nvGrpSpPr>
          <p:grpSpPr>
            <a:xfrm>
              <a:off x="2516075" y="2977667"/>
              <a:ext cx="5164559" cy="2849458"/>
              <a:chOff x="1869294" y="2500398"/>
              <a:chExt cx="5404286" cy="2981723"/>
            </a:xfrm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2960430-8601-0823-EC90-5CA0E2AA6404}"/>
                  </a:ext>
                </a:extLst>
              </p:cNvPr>
              <p:cNvSpPr/>
              <p:nvPr/>
            </p:nvSpPr>
            <p:spPr>
              <a:xfrm>
                <a:off x="6195447" y="2500398"/>
                <a:ext cx="808017" cy="922678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0 w 505064"/>
                  <a:gd name="connsiteY0" fmla="*/ 0 h 1602857"/>
                  <a:gd name="connsiteX1" fmla="*/ 281857 w 505064"/>
                  <a:gd name="connsiteY1" fmla="*/ 891231 h 1602857"/>
                  <a:gd name="connsiteX2" fmla="*/ 220642 w 505064"/>
                  <a:gd name="connsiteY2" fmla="*/ 1602857 h 1602857"/>
                  <a:gd name="connsiteX3" fmla="*/ 457850 w 505064"/>
                  <a:gd name="connsiteY3" fmla="*/ 1434515 h 1602857"/>
                  <a:gd name="connsiteX4" fmla="*/ 466859 w 505064"/>
                  <a:gd name="connsiteY4" fmla="*/ 1267822 h 1602857"/>
                  <a:gd name="connsiteX5" fmla="*/ 440024 w 505064"/>
                  <a:gd name="connsiteY5" fmla="*/ 1260170 h 1602857"/>
                  <a:gd name="connsiteX6" fmla="*/ 505064 w 505064"/>
                  <a:gd name="connsiteY6" fmla="*/ 365854 h 1602857"/>
                  <a:gd name="connsiteX7" fmla="*/ 0 w 505064"/>
                  <a:gd name="connsiteY7" fmla="*/ 0 h 1602857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440024 w 466859"/>
                  <a:gd name="connsiteY5" fmla="*/ 130071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271749 w 466859"/>
                  <a:gd name="connsiteY5" fmla="*/ 34186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457850 w 647834"/>
                  <a:gd name="connsiteY3" fmla="*/ 1475061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594375 w 647834"/>
                  <a:gd name="connsiteY3" fmla="*/ 544786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931777"/>
                  <a:gd name="connsiteX1" fmla="*/ 281857 w 647834"/>
                  <a:gd name="connsiteY1" fmla="*/ 931777 h 931777"/>
                  <a:gd name="connsiteX2" fmla="*/ 506392 w 647834"/>
                  <a:gd name="connsiteY2" fmla="*/ 789328 h 931777"/>
                  <a:gd name="connsiteX3" fmla="*/ 594375 w 647834"/>
                  <a:gd name="connsiteY3" fmla="*/ 544786 h 931777"/>
                  <a:gd name="connsiteX4" fmla="*/ 647834 w 647834"/>
                  <a:gd name="connsiteY4" fmla="*/ 206643 h 931777"/>
                  <a:gd name="connsiteX5" fmla="*/ 271749 w 647834"/>
                  <a:gd name="connsiteY5" fmla="*/ 341866 h 931777"/>
                  <a:gd name="connsiteX6" fmla="*/ 117714 w 647834"/>
                  <a:gd name="connsiteY6" fmla="*/ 0 h 931777"/>
                  <a:gd name="connsiteX7" fmla="*/ 0 w 647834"/>
                  <a:gd name="connsiteY7" fmla="*/ 40546 h 931777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06392 w 647834"/>
                  <a:gd name="connsiteY2" fmla="*/ 7893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28617 w 647834"/>
                  <a:gd name="connsiteY2" fmla="*/ 8020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271749 w 635134"/>
                  <a:gd name="connsiteY5" fmla="*/ 341866 h 871452"/>
                  <a:gd name="connsiteX6" fmla="*/ 117714 w 635134"/>
                  <a:gd name="connsiteY6" fmla="*/ 0 h 871452"/>
                  <a:gd name="connsiteX7" fmla="*/ 0 w 635134"/>
                  <a:gd name="connsiteY7" fmla="*/ 40546 h 871452"/>
                  <a:gd name="connsiteX0" fmla="*/ 0 w 635134"/>
                  <a:gd name="connsiteY0" fmla="*/ 97696 h 928602"/>
                  <a:gd name="connsiteX1" fmla="*/ 294557 w 635134"/>
                  <a:gd name="connsiteY1" fmla="*/ 928602 h 928602"/>
                  <a:gd name="connsiteX2" fmla="*/ 528617 w 635134"/>
                  <a:gd name="connsiteY2" fmla="*/ 859178 h 928602"/>
                  <a:gd name="connsiteX3" fmla="*/ 594375 w 635134"/>
                  <a:gd name="connsiteY3" fmla="*/ 601936 h 928602"/>
                  <a:gd name="connsiteX4" fmla="*/ 635134 w 635134"/>
                  <a:gd name="connsiteY4" fmla="*/ 257443 h 928602"/>
                  <a:gd name="connsiteX5" fmla="*/ 271749 w 635134"/>
                  <a:gd name="connsiteY5" fmla="*/ 399016 h 928602"/>
                  <a:gd name="connsiteX6" fmla="*/ 101839 w 635134"/>
                  <a:gd name="connsiteY6" fmla="*/ 0 h 928602"/>
                  <a:gd name="connsiteX7" fmla="*/ 0 w 635134"/>
                  <a:gd name="connsiteY7" fmla="*/ 97696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259049 w 622434"/>
                  <a:gd name="connsiteY5" fmla="*/ 399016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309849 w 622434"/>
                  <a:gd name="connsiteY5" fmla="*/ 173591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309849 w 790709"/>
                  <a:gd name="connsiteY5" fmla="*/ 173591 h 928602"/>
                  <a:gd name="connsiteX6" fmla="*/ 89139 w 790709"/>
                  <a:gd name="connsiteY6" fmla="*/ 0 h 928602"/>
                  <a:gd name="connsiteX7" fmla="*/ 0 w 790709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402203 w 790709"/>
                  <a:gd name="connsiteY5" fmla="*/ 188827 h 928602"/>
                  <a:gd name="connsiteX6" fmla="*/ 309849 w 790709"/>
                  <a:gd name="connsiteY6" fmla="*/ 173591 h 928602"/>
                  <a:gd name="connsiteX7" fmla="*/ 89139 w 790709"/>
                  <a:gd name="connsiteY7" fmla="*/ 0 h 928602"/>
                  <a:gd name="connsiteX8" fmla="*/ 0 w 790709"/>
                  <a:gd name="connsiteY8" fmla="*/ 81821 h 928602"/>
                  <a:gd name="connsiteX0" fmla="*/ 0 w 790709"/>
                  <a:gd name="connsiteY0" fmla="*/ 81821 h 928602"/>
                  <a:gd name="connsiteX1" fmla="*/ 294253 w 790709"/>
                  <a:gd name="connsiteY1" fmla="*/ 33487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9328 w 790709"/>
                  <a:gd name="connsiteY1" fmla="*/ 35392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581675 w 811192"/>
                  <a:gd name="connsiteY4" fmla="*/ 601936 h 928602"/>
                  <a:gd name="connsiteX5" fmla="*/ 790709 w 811192"/>
                  <a:gd name="connsiteY5" fmla="*/ 486043 h 928602"/>
                  <a:gd name="connsiteX6" fmla="*/ 402203 w 811192"/>
                  <a:gd name="connsiteY6" fmla="*/ 188827 h 928602"/>
                  <a:gd name="connsiteX7" fmla="*/ 309849 w 811192"/>
                  <a:gd name="connsiteY7" fmla="*/ 173591 h 928602"/>
                  <a:gd name="connsiteX8" fmla="*/ 89139 w 811192"/>
                  <a:gd name="connsiteY8" fmla="*/ 0 h 928602"/>
                  <a:gd name="connsiteX9" fmla="*/ 0 w 811192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790709 w 811192"/>
                  <a:gd name="connsiteY4" fmla="*/ 486043 h 928602"/>
                  <a:gd name="connsiteX5" fmla="*/ 402203 w 811192"/>
                  <a:gd name="connsiteY5" fmla="*/ 188827 h 928602"/>
                  <a:gd name="connsiteX6" fmla="*/ 309849 w 811192"/>
                  <a:gd name="connsiteY6" fmla="*/ 173591 h 928602"/>
                  <a:gd name="connsiteX7" fmla="*/ 89139 w 811192"/>
                  <a:gd name="connsiteY7" fmla="*/ 0 h 928602"/>
                  <a:gd name="connsiteX8" fmla="*/ 0 w 811192"/>
                  <a:gd name="connsiteY8" fmla="*/ 81821 h 928602"/>
                  <a:gd name="connsiteX0" fmla="*/ 0 w 811192"/>
                  <a:gd name="connsiteY0" fmla="*/ 81821 h 827428"/>
                  <a:gd name="connsiteX1" fmla="*/ 252978 w 811192"/>
                  <a:gd name="connsiteY1" fmla="*/ 363452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62807 w 811192"/>
                  <a:gd name="connsiteY2" fmla="*/ 388852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08017"/>
                  <a:gd name="connsiteY0" fmla="*/ 81821 h 922678"/>
                  <a:gd name="connsiteX1" fmla="*/ 281553 w 808017"/>
                  <a:gd name="connsiteY1" fmla="*/ 360277 h 922678"/>
                  <a:gd name="connsiteX2" fmla="*/ 262807 w 808017"/>
                  <a:gd name="connsiteY2" fmla="*/ 388852 h 922678"/>
                  <a:gd name="connsiteX3" fmla="*/ 808017 w 808017"/>
                  <a:gd name="connsiteY3" fmla="*/ 922678 h 922678"/>
                  <a:gd name="connsiteX4" fmla="*/ 790709 w 808017"/>
                  <a:gd name="connsiteY4" fmla="*/ 486043 h 922678"/>
                  <a:gd name="connsiteX5" fmla="*/ 402203 w 808017"/>
                  <a:gd name="connsiteY5" fmla="*/ 188827 h 922678"/>
                  <a:gd name="connsiteX6" fmla="*/ 309849 w 808017"/>
                  <a:gd name="connsiteY6" fmla="*/ 173591 h 922678"/>
                  <a:gd name="connsiteX7" fmla="*/ 89139 w 808017"/>
                  <a:gd name="connsiteY7" fmla="*/ 0 h 922678"/>
                  <a:gd name="connsiteX8" fmla="*/ 0 w 808017"/>
                  <a:gd name="connsiteY8" fmla="*/ 81821 h 92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8017" h="922678">
                    <a:moveTo>
                      <a:pt x="0" y="81821"/>
                    </a:moveTo>
                    <a:lnTo>
                      <a:pt x="281553" y="360277"/>
                    </a:lnTo>
                    <a:lnTo>
                      <a:pt x="262807" y="388852"/>
                    </a:lnTo>
                    <a:lnTo>
                      <a:pt x="808017" y="922678"/>
                    </a:lnTo>
                    <a:lnTo>
                      <a:pt x="790709" y="486043"/>
                    </a:lnTo>
                    <a:cubicBezTo>
                      <a:pt x="655915" y="396496"/>
                      <a:pt x="536997" y="278374"/>
                      <a:pt x="402203" y="188827"/>
                    </a:cubicBezTo>
                    <a:lnTo>
                      <a:pt x="309849" y="173591"/>
                    </a:lnTo>
                    <a:lnTo>
                      <a:pt x="89139" y="0"/>
                    </a:lnTo>
                    <a:lnTo>
                      <a:pt x="0" y="81821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204B1C68-274E-C6CC-C284-8AEF91FD6A44}"/>
                  </a:ext>
                </a:extLst>
              </p:cNvPr>
              <p:cNvSpPr/>
              <p:nvPr/>
            </p:nvSpPr>
            <p:spPr>
              <a:xfrm>
                <a:off x="2201260" y="4776069"/>
                <a:ext cx="678744" cy="70605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0 w 505064"/>
                  <a:gd name="connsiteY0" fmla="*/ 0 h 1602857"/>
                  <a:gd name="connsiteX1" fmla="*/ 281857 w 505064"/>
                  <a:gd name="connsiteY1" fmla="*/ 891231 h 1602857"/>
                  <a:gd name="connsiteX2" fmla="*/ 220642 w 505064"/>
                  <a:gd name="connsiteY2" fmla="*/ 1602857 h 1602857"/>
                  <a:gd name="connsiteX3" fmla="*/ 457850 w 505064"/>
                  <a:gd name="connsiteY3" fmla="*/ 1434515 h 1602857"/>
                  <a:gd name="connsiteX4" fmla="*/ 466859 w 505064"/>
                  <a:gd name="connsiteY4" fmla="*/ 1267822 h 1602857"/>
                  <a:gd name="connsiteX5" fmla="*/ 440024 w 505064"/>
                  <a:gd name="connsiteY5" fmla="*/ 1260170 h 1602857"/>
                  <a:gd name="connsiteX6" fmla="*/ 505064 w 505064"/>
                  <a:gd name="connsiteY6" fmla="*/ 365854 h 1602857"/>
                  <a:gd name="connsiteX7" fmla="*/ 0 w 505064"/>
                  <a:gd name="connsiteY7" fmla="*/ 0 h 1602857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440024 w 466859"/>
                  <a:gd name="connsiteY5" fmla="*/ 130071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271749 w 466859"/>
                  <a:gd name="connsiteY5" fmla="*/ 34186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457850 w 647834"/>
                  <a:gd name="connsiteY3" fmla="*/ 1475061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594375 w 647834"/>
                  <a:gd name="connsiteY3" fmla="*/ 544786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931777"/>
                  <a:gd name="connsiteX1" fmla="*/ 281857 w 647834"/>
                  <a:gd name="connsiteY1" fmla="*/ 931777 h 931777"/>
                  <a:gd name="connsiteX2" fmla="*/ 506392 w 647834"/>
                  <a:gd name="connsiteY2" fmla="*/ 789328 h 931777"/>
                  <a:gd name="connsiteX3" fmla="*/ 594375 w 647834"/>
                  <a:gd name="connsiteY3" fmla="*/ 544786 h 931777"/>
                  <a:gd name="connsiteX4" fmla="*/ 647834 w 647834"/>
                  <a:gd name="connsiteY4" fmla="*/ 206643 h 931777"/>
                  <a:gd name="connsiteX5" fmla="*/ 271749 w 647834"/>
                  <a:gd name="connsiteY5" fmla="*/ 341866 h 931777"/>
                  <a:gd name="connsiteX6" fmla="*/ 117714 w 647834"/>
                  <a:gd name="connsiteY6" fmla="*/ 0 h 931777"/>
                  <a:gd name="connsiteX7" fmla="*/ 0 w 647834"/>
                  <a:gd name="connsiteY7" fmla="*/ 40546 h 931777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06392 w 647834"/>
                  <a:gd name="connsiteY2" fmla="*/ 7893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28617 w 647834"/>
                  <a:gd name="connsiteY2" fmla="*/ 8020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271749 w 635134"/>
                  <a:gd name="connsiteY5" fmla="*/ 341866 h 871452"/>
                  <a:gd name="connsiteX6" fmla="*/ 117714 w 635134"/>
                  <a:gd name="connsiteY6" fmla="*/ 0 h 871452"/>
                  <a:gd name="connsiteX7" fmla="*/ 0 w 635134"/>
                  <a:gd name="connsiteY7" fmla="*/ 40546 h 871452"/>
                  <a:gd name="connsiteX0" fmla="*/ 0 w 635134"/>
                  <a:gd name="connsiteY0" fmla="*/ 97696 h 928602"/>
                  <a:gd name="connsiteX1" fmla="*/ 294557 w 635134"/>
                  <a:gd name="connsiteY1" fmla="*/ 928602 h 928602"/>
                  <a:gd name="connsiteX2" fmla="*/ 528617 w 635134"/>
                  <a:gd name="connsiteY2" fmla="*/ 859178 h 928602"/>
                  <a:gd name="connsiteX3" fmla="*/ 594375 w 635134"/>
                  <a:gd name="connsiteY3" fmla="*/ 601936 h 928602"/>
                  <a:gd name="connsiteX4" fmla="*/ 635134 w 635134"/>
                  <a:gd name="connsiteY4" fmla="*/ 257443 h 928602"/>
                  <a:gd name="connsiteX5" fmla="*/ 271749 w 635134"/>
                  <a:gd name="connsiteY5" fmla="*/ 399016 h 928602"/>
                  <a:gd name="connsiteX6" fmla="*/ 101839 w 635134"/>
                  <a:gd name="connsiteY6" fmla="*/ 0 h 928602"/>
                  <a:gd name="connsiteX7" fmla="*/ 0 w 635134"/>
                  <a:gd name="connsiteY7" fmla="*/ 97696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259049 w 622434"/>
                  <a:gd name="connsiteY5" fmla="*/ 399016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309849 w 622434"/>
                  <a:gd name="connsiteY5" fmla="*/ 173591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309849 w 790709"/>
                  <a:gd name="connsiteY5" fmla="*/ 173591 h 928602"/>
                  <a:gd name="connsiteX6" fmla="*/ 89139 w 790709"/>
                  <a:gd name="connsiteY6" fmla="*/ 0 h 928602"/>
                  <a:gd name="connsiteX7" fmla="*/ 0 w 790709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402203 w 790709"/>
                  <a:gd name="connsiteY5" fmla="*/ 188827 h 928602"/>
                  <a:gd name="connsiteX6" fmla="*/ 309849 w 790709"/>
                  <a:gd name="connsiteY6" fmla="*/ 173591 h 928602"/>
                  <a:gd name="connsiteX7" fmla="*/ 89139 w 790709"/>
                  <a:gd name="connsiteY7" fmla="*/ 0 h 928602"/>
                  <a:gd name="connsiteX8" fmla="*/ 0 w 790709"/>
                  <a:gd name="connsiteY8" fmla="*/ 81821 h 928602"/>
                  <a:gd name="connsiteX0" fmla="*/ 0 w 790709"/>
                  <a:gd name="connsiteY0" fmla="*/ 81821 h 928602"/>
                  <a:gd name="connsiteX1" fmla="*/ 294253 w 790709"/>
                  <a:gd name="connsiteY1" fmla="*/ 33487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9328 w 790709"/>
                  <a:gd name="connsiteY1" fmla="*/ 35392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581675 w 811192"/>
                  <a:gd name="connsiteY4" fmla="*/ 601936 h 928602"/>
                  <a:gd name="connsiteX5" fmla="*/ 790709 w 811192"/>
                  <a:gd name="connsiteY5" fmla="*/ 486043 h 928602"/>
                  <a:gd name="connsiteX6" fmla="*/ 402203 w 811192"/>
                  <a:gd name="connsiteY6" fmla="*/ 188827 h 928602"/>
                  <a:gd name="connsiteX7" fmla="*/ 309849 w 811192"/>
                  <a:gd name="connsiteY7" fmla="*/ 173591 h 928602"/>
                  <a:gd name="connsiteX8" fmla="*/ 89139 w 811192"/>
                  <a:gd name="connsiteY8" fmla="*/ 0 h 928602"/>
                  <a:gd name="connsiteX9" fmla="*/ 0 w 811192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790709 w 811192"/>
                  <a:gd name="connsiteY4" fmla="*/ 486043 h 928602"/>
                  <a:gd name="connsiteX5" fmla="*/ 402203 w 811192"/>
                  <a:gd name="connsiteY5" fmla="*/ 188827 h 928602"/>
                  <a:gd name="connsiteX6" fmla="*/ 309849 w 811192"/>
                  <a:gd name="connsiteY6" fmla="*/ 173591 h 928602"/>
                  <a:gd name="connsiteX7" fmla="*/ 89139 w 811192"/>
                  <a:gd name="connsiteY7" fmla="*/ 0 h 928602"/>
                  <a:gd name="connsiteX8" fmla="*/ 0 w 811192"/>
                  <a:gd name="connsiteY8" fmla="*/ 81821 h 928602"/>
                  <a:gd name="connsiteX0" fmla="*/ 0 w 811192"/>
                  <a:gd name="connsiteY0" fmla="*/ 81821 h 827428"/>
                  <a:gd name="connsiteX1" fmla="*/ 252978 w 811192"/>
                  <a:gd name="connsiteY1" fmla="*/ 363452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62807 w 811192"/>
                  <a:gd name="connsiteY2" fmla="*/ 388852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08017"/>
                  <a:gd name="connsiteY0" fmla="*/ 81821 h 922678"/>
                  <a:gd name="connsiteX1" fmla="*/ 281553 w 808017"/>
                  <a:gd name="connsiteY1" fmla="*/ 360277 h 922678"/>
                  <a:gd name="connsiteX2" fmla="*/ 262807 w 808017"/>
                  <a:gd name="connsiteY2" fmla="*/ 388852 h 922678"/>
                  <a:gd name="connsiteX3" fmla="*/ 808017 w 808017"/>
                  <a:gd name="connsiteY3" fmla="*/ 922678 h 922678"/>
                  <a:gd name="connsiteX4" fmla="*/ 790709 w 808017"/>
                  <a:gd name="connsiteY4" fmla="*/ 486043 h 922678"/>
                  <a:gd name="connsiteX5" fmla="*/ 402203 w 808017"/>
                  <a:gd name="connsiteY5" fmla="*/ 188827 h 922678"/>
                  <a:gd name="connsiteX6" fmla="*/ 309849 w 808017"/>
                  <a:gd name="connsiteY6" fmla="*/ 173591 h 922678"/>
                  <a:gd name="connsiteX7" fmla="*/ 89139 w 808017"/>
                  <a:gd name="connsiteY7" fmla="*/ 0 h 922678"/>
                  <a:gd name="connsiteX8" fmla="*/ 0 w 808017"/>
                  <a:gd name="connsiteY8" fmla="*/ 81821 h 922678"/>
                  <a:gd name="connsiteX0" fmla="*/ 0 w 865167"/>
                  <a:gd name="connsiteY0" fmla="*/ 0 h 936107"/>
                  <a:gd name="connsiteX1" fmla="*/ 338703 w 865167"/>
                  <a:gd name="connsiteY1" fmla="*/ 373706 h 936107"/>
                  <a:gd name="connsiteX2" fmla="*/ 319957 w 865167"/>
                  <a:gd name="connsiteY2" fmla="*/ 402281 h 936107"/>
                  <a:gd name="connsiteX3" fmla="*/ 865167 w 865167"/>
                  <a:gd name="connsiteY3" fmla="*/ 936107 h 936107"/>
                  <a:gd name="connsiteX4" fmla="*/ 847859 w 865167"/>
                  <a:gd name="connsiteY4" fmla="*/ 499472 h 936107"/>
                  <a:gd name="connsiteX5" fmla="*/ 459353 w 865167"/>
                  <a:gd name="connsiteY5" fmla="*/ 202256 h 936107"/>
                  <a:gd name="connsiteX6" fmla="*/ 366999 w 865167"/>
                  <a:gd name="connsiteY6" fmla="*/ 187020 h 936107"/>
                  <a:gd name="connsiteX7" fmla="*/ 146289 w 865167"/>
                  <a:gd name="connsiteY7" fmla="*/ 13429 h 936107"/>
                  <a:gd name="connsiteX8" fmla="*/ 0 w 865167"/>
                  <a:gd name="connsiteY8" fmla="*/ 0 h 936107"/>
                  <a:gd name="connsiteX0" fmla="*/ 0 w 865167"/>
                  <a:gd name="connsiteY0" fmla="*/ 11971 h 948078"/>
                  <a:gd name="connsiteX1" fmla="*/ 338703 w 865167"/>
                  <a:gd name="connsiteY1" fmla="*/ 385677 h 948078"/>
                  <a:gd name="connsiteX2" fmla="*/ 319957 w 865167"/>
                  <a:gd name="connsiteY2" fmla="*/ 414252 h 948078"/>
                  <a:gd name="connsiteX3" fmla="*/ 865167 w 865167"/>
                  <a:gd name="connsiteY3" fmla="*/ 948078 h 948078"/>
                  <a:gd name="connsiteX4" fmla="*/ 847859 w 865167"/>
                  <a:gd name="connsiteY4" fmla="*/ 511443 h 948078"/>
                  <a:gd name="connsiteX5" fmla="*/ 459353 w 865167"/>
                  <a:gd name="connsiteY5" fmla="*/ 214227 h 948078"/>
                  <a:gd name="connsiteX6" fmla="*/ 366999 w 865167"/>
                  <a:gd name="connsiteY6" fmla="*/ 198991 h 948078"/>
                  <a:gd name="connsiteX7" fmla="*/ 19289 w 865167"/>
                  <a:gd name="connsiteY7" fmla="*/ 0 h 948078"/>
                  <a:gd name="connsiteX8" fmla="*/ 0 w 865167"/>
                  <a:gd name="connsiteY8" fmla="*/ 11971 h 948078"/>
                  <a:gd name="connsiteX0" fmla="*/ 0 w 865167"/>
                  <a:gd name="connsiteY0" fmla="*/ 11971 h 1103227"/>
                  <a:gd name="connsiteX1" fmla="*/ 472053 w 865167"/>
                  <a:gd name="connsiteY1" fmla="*/ 1103227 h 1103227"/>
                  <a:gd name="connsiteX2" fmla="*/ 319957 w 865167"/>
                  <a:gd name="connsiteY2" fmla="*/ 414252 h 1103227"/>
                  <a:gd name="connsiteX3" fmla="*/ 865167 w 865167"/>
                  <a:gd name="connsiteY3" fmla="*/ 948078 h 1103227"/>
                  <a:gd name="connsiteX4" fmla="*/ 847859 w 865167"/>
                  <a:gd name="connsiteY4" fmla="*/ 511443 h 1103227"/>
                  <a:gd name="connsiteX5" fmla="*/ 459353 w 865167"/>
                  <a:gd name="connsiteY5" fmla="*/ 214227 h 1103227"/>
                  <a:gd name="connsiteX6" fmla="*/ 366999 w 865167"/>
                  <a:gd name="connsiteY6" fmla="*/ 198991 h 1103227"/>
                  <a:gd name="connsiteX7" fmla="*/ 19289 w 865167"/>
                  <a:gd name="connsiteY7" fmla="*/ 0 h 1103227"/>
                  <a:gd name="connsiteX8" fmla="*/ 0 w 865167"/>
                  <a:gd name="connsiteY8" fmla="*/ 11971 h 1103227"/>
                  <a:gd name="connsiteX0" fmla="*/ 0 w 865167"/>
                  <a:gd name="connsiteY0" fmla="*/ 11971 h 1103227"/>
                  <a:gd name="connsiteX1" fmla="*/ 472053 w 865167"/>
                  <a:gd name="connsiteY1" fmla="*/ 1103227 h 1103227"/>
                  <a:gd name="connsiteX2" fmla="*/ 865167 w 865167"/>
                  <a:gd name="connsiteY2" fmla="*/ 948078 h 1103227"/>
                  <a:gd name="connsiteX3" fmla="*/ 847859 w 865167"/>
                  <a:gd name="connsiteY3" fmla="*/ 511443 h 1103227"/>
                  <a:gd name="connsiteX4" fmla="*/ 459353 w 865167"/>
                  <a:gd name="connsiteY4" fmla="*/ 214227 h 1103227"/>
                  <a:gd name="connsiteX5" fmla="*/ 366999 w 865167"/>
                  <a:gd name="connsiteY5" fmla="*/ 198991 h 1103227"/>
                  <a:gd name="connsiteX6" fmla="*/ 19289 w 865167"/>
                  <a:gd name="connsiteY6" fmla="*/ 0 h 1103227"/>
                  <a:gd name="connsiteX7" fmla="*/ 0 w 865167"/>
                  <a:gd name="connsiteY7" fmla="*/ 11971 h 1103227"/>
                  <a:gd name="connsiteX0" fmla="*/ 0 w 847859"/>
                  <a:gd name="connsiteY0" fmla="*/ 11971 h 1103227"/>
                  <a:gd name="connsiteX1" fmla="*/ 472053 w 847859"/>
                  <a:gd name="connsiteY1" fmla="*/ 1103227 h 1103227"/>
                  <a:gd name="connsiteX2" fmla="*/ 827067 w 847859"/>
                  <a:gd name="connsiteY2" fmla="*/ 967128 h 1103227"/>
                  <a:gd name="connsiteX3" fmla="*/ 847859 w 847859"/>
                  <a:gd name="connsiteY3" fmla="*/ 511443 h 1103227"/>
                  <a:gd name="connsiteX4" fmla="*/ 459353 w 847859"/>
                  <a:gd name="connsiteY4" fmla="*/ 214227 h 1103227"/>
                  <a:gd name="connsiteX5" fmla="*/ 366999 w 847859"/>
                  <a:gd name="connsiteY5" fmla="*/ 198991 h 1103227"/>
                  <a:gd name="connsiteX6" fmla="*/ 19289 w 847859"/>
                  <a:gd name="connsiteY6" fmla="*/ 0 h 1103227"/>
                  <a:gd name="connsiteX7" fmla="*/ 0 w 847859"/>
                  <a:gd name="connsiteY7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459353 w 828809"/>
                  <a:gd name="connsiteY4" fmla="*/ 214227 h 1103227"/>
                  <a:gd name="connsiteX5" fmla="*/ 366999 w 828809"/>
                  <a:gd name="connsiteY5" fmla="*/ 198991 h 1103227"/>
                  <a:gd name="connsiteX6" fmla="*/ 19289 w 828809"/>
                  <a:gd name="connsiteY6" fmla="*/ 0 h 1103227"/>
                  <a:gd name="connsiteX7" fmla="*/ 0 w 828809"/>
                  <a:gd name="connsiteY7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366999 w 828809"/>
                  <a:gd name="connsiteY4" fmla="*/ 198991 h 1103227"/>
                  <a:gd name="connsiteX5" fmla="*/ 19289 w 828809"/>
                  <a:gd name="connsiteY5" fmla="*/ 0 h 1103227"/>
                  <a:gd name="connsiteX6" fmla="*/ 0 w 828809"/>
                  <a:gd name="connsiteY6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309849 w 828809"/>
                  <a:gd name="connsiteY4" fmla="*/ 275191 h 1103227"/>
                  <a:gd name="connsiteX5" fmla="*/ 19289 w 828809"/>
                  <a:gd name="connsiteY5" fmla="*/ 0 h 1103227"/>
                  <a:gd name="connsiteX6" fmla="*/ 0 w 828809"/>
                  <a:gd name="connsiteY6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309849 w 841509"/>
                  <a:gd name="connsiteY4" fmla="*/ 275191 h 1103227"/>
                  <a:gd name="connsiteX5" fmla="*/ 19289 w 841509"/>
                  <a:gd name="connsiteY5" fmla="*/ 0 h 1103227"/>
                  <a:gd name="connsiteX6" fmla="*/ 0 w 841509"/>
                  <a:gd name="connsiteY6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291078 w 841509"/>
                  <a:gd name="connsiteY4" fmla="*/ 299953 h 1103227"/>
                  <a:gd name="connsiteX5" fmla="*/ 309849 w 841509"/>
                  <a:gd name="connsiteY5" fmla="*/ 275191 h 1103227"/>
                  <a:gd name="connsiteX6" fmla="*/ 19289 w 841509"/>
                  <a:gd name="connsiteY6" fmla="*/ 0 h 1103227"/>
                  <a:gd name="connsiteX7" fmla="*/ 0 w 841509"/>
                  <a:gd name="connsiteY7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291078 w 841509"/>
                  <a:gd name="connsiteY4" fmla="*/ 299953 h 1103227"/>
                  <a:gd name="connsiteX5" fmla="*/ 309849 w 841509"/>
                  <a:gd name="connsiteY5" fmla="*/ 275191 h 1103227"/>
                  <a:gd name="connsiteX6" fmla="*/ 19289 w 841509"/>
                  <a:gd name="connsiteY6" fmla="*/ 0 h 1103227"/>
                  <a:gd name="connsiteX7" fmla="*/ 0 w 841509"/>
                  <a:gd name="connsiteY7" fmla="*/ 11971 h 1103227"/>
                  <a:gd name="connsiteX0" fmla="*/ 0 w 831984"/>
                  <a:gd name="connsiteY0" fmla="*/ 11971 h 1103227"/>
                  <a:gd name="connsiteX1" fmla="*/ 472053 w 831984"/>
                  <a:gd name="connsiteY1" fmla="*/ 1103227 h 1103227"/>
                  <a:gd name="connsiteX2" fmla="*/ 827067 w 831984"/>
                  <a:gd name="connsiteY2" fmla="*/ 967128 h 1103227"/>
                  <a:gd name="connsiteX3" fmla="*/ 831984 w 831984"/>
                  <a:gd name="connsiteY3" fmla="*/ 841643 h 1103227"/>
                  <a:gd name="connsiteX4" fmla="*/ 291078 w 831984"/>
                  <a:gd name="connsiteY4" fmla="*/ 299953 h 1103227"/>
                  <a:gd name="connsiteX5" fmla="*/ 309849 w 831984"/>
                  <a:gd name="connsiteY5" fmla="*/ 275191 h 1103227"/>
                  <a:gd name="connsiteX6" fmla="*/ 19289 w 831984"/>
                  <a:gd name="connsiteY6" fmla="*/ 0 h 1103227"/>
                  <a:gd name="connsiteX7" fmla="*/ 0 w 831984"/>
                  <a:gd name="connsiteY7" fmla="*/ 11971 h 1103227"/>
                  <a:gd name="connsiteX0" fmla="*/ 0 w 953008"/>
                  <a:gd name="connsiteY0" fmla="*/ 1204277 h 1204277"/>
                  <a:gd name="connsiteX1" fmla="*/ 593077 w 953008"/>
                  <a:gd name="connsiteY1" fmla="*/ 1103227 h 1204277"/>
                  <a:gd name="connsiteX2" fmla="*/ 948091 w 953008"/>
                  <a:gd name="connsiteY2" fmla="*/ 967128 h 1204277"/>
                  <a:gd name="connsiteX3" fmla="*/ 953008 w 953008"/>
                  <a:gd name="connsiteY3" fmla="*/ 841643 h 1204277"/>
                  <a:gd name="connsiteX4" fmla="*/ 412102 w 953008"/>
                  <a:gd name="connsiteY4" fmla="*/ 299953 h 1204277"/>
                  <a:gd name="connsiteX5" fmla="*/ 430873 w 953008"/>
                  <a:gd name="connsiteY5" fmla="*/ 275191 h 1204277"/>
                  <a:gd name="connsiteX6" fmla="*/ 140313 w 953008"/>
                  <a:gd name="connsiteY6" fmla="*/ 0 h 1204277"/>
                  <a:gd name="connsiteX7" fmla="*/ 0 w 953008"/>
                  <a:gd name="connsiteY7" fmla="*/ 1204277 h 1204277"/>
                  <a:gd name="connsiteX0" fmla="*/ 0 w 953008"/>
                  <a:gd name="connsiteY0" fmla="*/ 1181865 h 1181865"/>
                  <a:gd name="connsiteX1" fmla="*/ 593077 w 953008"/>
                  <a:gd name="connsiteY1" fmla="*/ 1103227 h 1181865"/>
                  <a:gd name="connsiteX2" fmla="*/ 948091 w 953008"/>
                  <a:gd name="connsiteY2" fmla="*/ 967128 h 1181865"/>
                  <a:gd name="connsiteX3" fmla="*/ 953008 w 953008"/>
                  <a:gd name="connsiteY3" fmla="*/ 841643 h 1181865"/>
                  <a:gd name="connsiteX4" fmla="*/ 412102 w 953008"/>
                  <a:gd name="connsiteY4" fmla="*/ 299953 h 1181865"/>
                  <a:gd name="connsiteX5" fmla="*/ 430873 w 953008"/>
                  <a:gd name="connsiteY5" fmla="*/ 275191 h 1181865"/>
                  <a:gd name="connsiteX6" fmla="*/ 140313 w 953008"/>
                  <a:gd name="connsiteY6" fmla="*/ 0 h 1181865"/>
                  <a:gd name="connsiteX7" fmla="*/ 0 w 953008"/>
                  <a:gd name="connsiteY7" fmla="*/ 1181865 h 1181865"/>
                  <a:gd name="connsiteX0" fmla="*/ 0 w 953008"/>
                  <a:gd name="connsiteY0" fmla="*/ 1181865 h 1394580"/>
                  <a:gd name="connsiteX1" fmla="*/ 198630 w 953008"/>
                  <a:gd name="connsiteY1" fmla="*/ 1394580 h 1394580"/>
                  <a:gd name="connsiteX2" fmla="*/ 948091 w 953008"/>
                  <a:gd name="connsiteY2" fmla="*/ 967128 h 1394580"/>
                  <a:gd name="connsiteX3" fmla="*/ 953008 w 953008"/>
                  <a:gd name="connsiteY3" fmla="*/ 841643 h 1394580"/>
                  <a:gd name="connsiteX4" fmla="*/ 412102 w 953008"/>
                  <a:gd name="connsiteY4" fmla="*/ 299953 h 1394580"/>
                  <a:gd name="connsiteX5" fmla="*/ 430873 w 953008"/>
                  <a:gd name="connsiteY5" fmla="*/ 275191 h 1394580"/>
                  <a:gd name="connsiteX6" fmla="*/ 140313 w 953008"/>
                  <a:gd name="connsiteY6" fmla="*/ 0 h 1394580"/>
                  <a:gd name="connsiteX7" fmla="*/ 0 w 953008"/>
                  <a:gd name="connsiteY7" fmla="*/ 1181865 h 1394580"/>
                  <a:gd name="connsiteX0" fmla="*/ 0 w 953008"/>
                  <a:gd name="connsiteY0" fmla="*/ 1181865 h 1394580"/>
                  <a:gd name="connsiteX1" fmla="*/ 198630 w 953008"/>
                  <a:gd name="connsiteY1" fmla="*/ 1394580 h 1394580"/>
                  <a:gd name="connsiteX2" fmla="*/ 953008 w 953008"/>
                  <a:gd name="connsiteY2" fmla="*/ 841643 h 1394580"/>
                  <a:gd name="connsiteX3" fmla="*/ 412102 w 953008"/>
                  <a:gd name="connsiteY3" fmla="*/ 299953 h 1394580"/>
                  <a:gd name="connsiteX4" fmla="*/ 430873 w 953008"/>
                  <a:gd name="connsiteY4" fmla="*/ 275191 h 1394580"/>
                  <a:gd name="connsiteX5" fmla="*/ 140313 w 953008"/>
                  <a:gd name="connsiteY5" fmla="*/ 0 h 1394580"/>
                  <a:gd name="connsiteX6" fmla="*/ 0 w 953008"/>
                  <a:gd name="connsiteY6" fmla="*/ 1181865 h 1394580"/>
                  <a:gd name="connsiteX0" fmla="*/ 0 w 607867"/>
                  <a:gd name="connsiteY0" fmla="*/ 1181865 h 1394580"/>
                  <a:gd name="connsiteX1" fmla="*/ 198630 w 607867"/>
                  <a:gd name="connsiteY1" fmla="*/ 1394580 h 1394580"/>
                  <a:gd name="connsiteX2" fmla="*/ 607867 w 607867"/>
                  <a:gd name="connsiteY2" fmla="*/ 1106102 h 1394580"/>
                  <a:gd name="connsiteX3" fmla="*/ 412102 w 607867"/>
                  <a:gd name="connsiteY3" fmla="*/ 299953 h 1394580"/>
                  <a:gd name="connsiteX4" fmla="*/ 430873 w 607867"/>
                  <a:gd name="connsiteY4" fmla="*/ 275191 h 1394580"/>
                  <a:gd name="connsiteX5" fmla="*/ 140313 w 607867"/>
                  <a:gd name="connsiteY5" fmla="*/ 0 h 1394580"/>
                  <a:gd name="connsiteX6" fmla="*/ 0 w 607867"/>
                  <a:gd name="connsiteY6" fmla="*/ 1181865 h 1394580"/>
                  <a:gd name="connsiteX0" fmla="*/ 0 w 614586"/>
                  <a:gd name="connsiteY0" fmla="*/ 1181865 h 1394580"/>
                  <a:gd name="connsiteX1" fmla="*/ 198630 w 614586"/>
                  <a:gd name="connsiteY1" fmla="*/ 1394580 h 1394580"/>
                  <a:gd name="connsiteX2" fmla="*/ 607867 w 614586"/>
                  <a:gd name="connsiteY2" fmla="*/ 1106102 h 1394580"/>
                  <a:gd name="connsiteX3" fmla="*/ 430873 w 614586"/>
                  <a:gd name="connsiteY3" fmla="*/ 275191 h 1394580"/>
                  <a:gd name="connsiteX4" fmla="*/ 140313 w 614586"/>
                  <a:gd name="connsiteY4" fmla="*/ 0 h 1394580"/>
                  <a:gd name="connsiteX5" fmla="*/ 0 w 614586"/>
                  <a:gd name="connsiteY5" fmla="*/ 1181865 h 1394580"/>
                  <a:gd name="connsiteX0" fmla="*/ 0 w 607867"/>
                  <a:gd name="connsiteY0" fmla="*/ 1181998 h 1394713"/>
                  <a:gd name="connsiteX1" fmla="*/ 198630 w 607867"/>
                  <a:gd name="connsiteY1" fmla="*/ 1394713 h 1394713"/>
                  <a:gd name="connsiteX2" fmla="*/ 607867 w 607867"/>
                  <a:gd name="connsiteY2" fmla="*/ 1106235 h 1394713"/>
                  <a:gd name="connsiteX3" fmla="*/ 140313 w 607867"/>
                  <a:gd name="connsiteY3" fmla="*/ 133 h 1394713"/>
                  <a:gd name="connsiteX4" fmla="*/ 0 w 607867"/>
                  <a:gd name="connsiteY4" fmla="*/ 1181998 h 1394713"/>
                  <a:gd name="connsiteX0" fmla="*/ 0 w 607867"/>
                  <a:gd name="connsiteY0" fmla="*/ 1181865 h 1394580"/>
                  <a:gd name="connsiteX1" fmla="*/ 198630 w 607867"/>
                  <a:gd name="connsiteY1" fmla="*/ 1394580 h 1394580"/>
                  <a:gd name="connsiteX2" fmla="*/ 607867 w 607867"/>
                  <a:gd name="connsiteY2" fmla="*/ 1106102 h 1394580"/>
                  <a:gd name="connsiteX3" fmla="*/ 140313 w 607867"/>
                  <a:gd name="connsiteY3" fmla="*/ 0 h 1394580"/>
                  <a:gd name="connsiteX4" fmla="*/ 0 w 607867"/>
                  <a:gd name="connsiteY4" fmla="*/ 1181865 h 1394580"/>
                  <a:gd name="connsiteX0" fmla="*/ 0 w 554078"/>
                  <a:gd name="connsiteY0" fmla="*/ 1181865 h 1394580"/>
                  <a:gd name="connsiteX1" fmla="*/ 198630 w 554078"/>
                  <a:gd name="connsiteY1" fmla="*/ 1394580 h 1394580"/>
                  <a:gd name="connsiteX2" fmla="*/ 554078 w 554078"/>
                  <a:gd name="connsiteY2" fmla="*/ 1020937 h 1394580"/>
                  <a:gd name="connsiteX3" fmla="*/ 140313 w 554078"/>
                  <a:gd name="connsiteY3" fmla="*/ 0 h 1394580"/>
                  <a:gd name="connsiteX4" fmla="*/ 0 w 554078"/>
                  <a:gd name="connsiteY4" fmla="*/ 1181865 h 1394580"/>
                  <a:gd name="connsiteX0" fmla="*/ 0 w 572008"/>
                  <a:gd name="connsiteY0" fmla="*/ 1181865 h 1394580"/>
                  <a:gd name="connsiteX1" fmla="*/ 198630 w 572008"/>
                  <a:gd name="connsiteY1" fmla="*/ 1394580 h 1394580"/>
                  <a:gd name="connsiteX2" fmla="*/ 572008 w 572008"/>
                  <a:gd name="connsiteY2" fmla="*/ 899913 h 1394580"/>
                  <a:gd name="connsiteX3" fmla="*/ 140313 w 572008"/>
                  <a:gd name="connsiteY3" fmla="*/ 0 h 1394580"/>
                  <a:gd name="connsiteX4" fmla="*/ 0 w 572008"/>
                  <a:gd name="connsiteY4" fmla="*/ 1181865 h 1394580"/>
                  <a:gd name="connsiteX0" fmla="*/ 0 w 572008"/>
                  <a:gd name="connsiteY0" fmla="*/ 384006 h 596721"/>
                  <a:gd name="connsiteX1" fmla="*/ 198630 w 572008"/>
                  <a:gd name="connsiteY1" fmla="*/ 596721 h 596721"/>
                  <a:gd name="connsiteX2" fmla="*/ 572008 w 572008"/>
                  <a:gd name="connsiteY2" fmla="*/ 102054 h 596721"/>
                  <a:gd name="connsiteX3" fmla="*/ 306160 w 572008"/>
                  <a:gd name="connsiteY3" fmla="*/ 0 h 596721"/>
                  <a:gd name="connsiteX4" fmla="*/ 0 w 572008"/>
                  <a:gd name="connsiteY4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80973 w 580973"/>
                  <a:gd name="connsiteY2" fmla="*/ 84125 h 596721"/>
                  <a:gd name="connsiteX3" fmla="*/ 306160 w 580973"/>
                  <a:gd name="connsiteY3" fmla="*/ 0 h 596721"/>
                  <a:gd name="connsiteX4" fmla="*/ 0 w 580973"/>
                  <a:gd name="connsiteY4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67591 w 580973"/>
                  <a:gd name="connsiteY2" fmla="*/ 181846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19210 w 580973"/>
                  <a:gd name="connsiteY2" fmla="*/ 220551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57915 w 580973"/>
                  <a:gd name="connsiteY2" fmla="*/ 239904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57915"/>
                  <a:gd name="connsiteY0" fmla="*/ 384006 h 596721"/>
                  <a:gd name="connsiteX1" fmla="*/ 198630 w 557915"/>
                  <a:gd name="connsiteY1" fmla="*/ 596721 h 596721"/>
                  <a:gd name="connsiteX2" fmla="*/ 557915 w 557915"/>
                  <a:gd name="connsiteY2" fmla="*/ 239904 h 596721"/>
                  <a:gd name="connsiteX3" fmla="*/ 532592 w 557915"/>
                  <a:gd name="connsiteY3" fmla="*/ 229267 h 596721"/>
                  <a:gd name="connsiteX4" fmla="*/ 306160 w 557915"/>
                  <a:gd name="connsiteY4" fmla="*/ 0 h 596721"/>
                  <a:gd name="connsiteX5" fmla="*/ 0 w 557915"/>
                  <a:gd name="connsiteY5" fmla="*/ 384006 h 596721"/>
                  <a:gd name="connsiteX0" fmla="*/ 0 w 560124"/>
                  <a:gd name="connsiteY0" fmla="*/ 384006 h 596721"/>
                  <a:gd name="connsiteX1" fmla="*/ 198630 w 560124"/>
                  <a:gd name="connsiteY1" fmla="*/ 596721 h 596721"/>
                  <a:gd name="connsiteX2" fmla="*/ 557915 w 560124"/>
                  <a:gd name="connsiteY2" fmla="*/ 239904 h 596721"/>
                  <a:gd name="connsiteX3" fmla="*/ 532592 w 560124"/>
                  <a:gd name="connsiteY3" fmla="*/ 229267 h 596721"/>
                  <a:gd name="connsiteX4" fmla="*/ 552728 w 560124"/>
                  <a:gd name="connsiteY4" fmla="*/ 71368 h 596721"/>
                  <a:gd name="connsiteX5" fmla="*/ 306160 w 560124"/>
                  <a:gd name="connsiteY5" fmla="*/ 0 h 596721"/>
                  <a:gd name="connsiteX6" fmla="*/ 0 w 560124"/>
                  <a:gd name="connsiteY6" fmla="*/ 384006 h 596721"/>
                  <a:gd name="connsiteX0" fmla="*/ 0 w 559788"/>
                  <a:gd name="connsiteY0" fmla="*/ 384006 h 596721"/>
                  <a:gd name="connsiteX1" fmla="*/ 198630 w 559788"/>
                  <a:gd name="connsiteY1" fmla="*/ 596721 h 596721"/>
                  <a:gd name="connsiteX2" fmla="*/ 557915 w 559788"/>
                  <a:gd name="connsiteY2" fmla="*/ 239904 h 596721"/>
                  <a:gd name="connsiteX3" fmla="*/ 527754 w 559788"/>
                  <a:gd name="connsiteY3" fmla="*/ 234105 h 596721"/>
                  <a:gd name="connsiteX4" fmla="*/ 552728 w 559788"/>
                  <a:gd name="connsiteY4" fmla="*/ 71368 h 596721"/>
                  <a:gd name="connsiteX5" fmla="*/ 306160 w 559788"/>
                  <a:gd name="connsiteY5" fmla="*/ 0 h 596721"/>
                  <a:gd name="connsiteX6" fmla="*/ 0 w 559788"/>
                  <a:gd name="connsiteY6" fmla="*/ 384006 h 596721"/>
                  <a:gd name="connsiteX0" fmla="*/ 0 w 557915"/>
                  <a:gd name="connsiteY0" fmla="*/ 384006 h 596721"/>
                  <a:gd name="connsiteX1" fmla="*/ 198630 w 557915"/>
                  <a:gd name="connsiteY1" fmla="*/ 596721 h 596721"/>
                  <a:gd name="connsiteX2" fmla="*/ 557915 w 557915"/>
                  <a:gd name="connsiteY2" fmla="*/ 239904 h 596721"/>
                  <a:gd name="connsiteX3" fmla="*/ 527754 w 557915"/>
                  <a:gd name="connsiteY3" fmla="*/ 234105 h 596721"/>
                  <a:gd name="connsiteX4" fmla="*/ 552728 w 557915"/>
                  <a:gd name="connsiteY4" fmla="*/ 71368 h 596721"/>
                  <a:gd name="connsiteX5" fmla="*/ 306160 w 557915"/>
                  <a:gd name="connsiteY5" fmla="*/ 0 h 596721"/>
                  <a:gd name="connsiteX6" fmla="*/ 0 w 557915"/>
                  <a:gd name="connsiteY6" fmla="*/ 384006 h 596721"/>
                  <a:gd name="connsiteX0" fmla="*/ 0 w 577939"/>
                  <a:gd name="connsiteY0" fmla="*/ 384006 h 596721"/>
                  <a:gd name="connsiteX1" fmla="*/ 198630 w 577939"/>
                  <a:gd name="connsiteY1" fmla="*/ 596721 h 596721"/>
                  <a:gd name="connsiteX2" fmla="*/ 577939 w 577939"/>
                  <a:gd name="connsiteY2" fmla="*/ 243241 h 596721"/>
                  <a:gd name="connsiteX3" fmla="*/ 527754 w 577939"/>
                  <a:gd name="connsiteY3" fmla="*/ 234105 h 596721"/>
                  <a:gd name="connsiteX4" fmla="*/ 552728 w 577939"/>
                  <a:gd name="connsiteY4" fmla="*/ 71368 h 596721"/>
                  <a:gd name="connsiteX5" fmla="*/ 306160 w 577939"/>
                  <a:gd name="connsiteY5" fmla="*/ 0 h 596721"/>
                  <a:gd name="connsiteX6" fmla="*/ 0 w 577939"/>
                  <a:gd name="connsiteY6" fmla="*/ 384006 h 596721"/>
                  <a:gd name="connsiteX0" fmla="*/ 0 w 577939"/>
                  <a:gd name="connsiteY0" fmla="*/ 384006 h 596721"/>
                  <a:gd name="connsiteX1" fmla="*/ 198630 w 577939"/>
                  <a:gd name="connsiteY1" fmla="*/ 596721 h 596721"/>
                  <a:gd name="connsiteX2" fmla="*/ 577939 w 577939"/>
                  <a:gd name="connsiteY2" fmla="*/ 243241 h 596721"/>
                  <a:gd name="connsiteX3" fmla="*/ 524417 w 577939"/>
                  <a:gd name="connsiteY3" fmla="*/ 224093 h 596721"/>
                  <a:gd name="connsiteX4" fmla="*/ 552728 w 577939"/>
                  <a:gd name="connsiteY4" fmla="*/ 71368 h 596721"/>
                  <a:gd name="connsiteX5" fmla="*/ 306160 w 577939"/>
                  <a:gd name="connsiteY5" fmla="*/ 0 h 596721"/>
                  <a:gd name="connsiteX6" fmla="*/ 0 w 577939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69414"/>
                  <a:gd name="connsiteY0" fmla="*/ 384006 h 596721"/>
                  <a:gd name="connsiteX1" fmla="*/ 198630 w 569414"/>
                  <a:gd name="connsiteY1" fmla="*/ 596721 h 596721"/>
                  <a:gd name="connsiteX2" fmla="*/ 531218 w 569414"/>
                  <a:gd name="connsiteY2" fmla="*/ 229892 h 596721"/>
                  <a:gd name="connsiteX3" fmla="*/ 524417 w 569414"/>
                  <a:gd name="connsiteY3" fmla="*/ 224093 h 596721"/>
                  <a:gd name="connsiteX4" fmla="*/ 569414 w 569414"/>
                  <a:gd name="connsiteY4" fmla="*/ 91391 h 596721"/>
                  <a:gd name="connsiteX5" fmla="*/ 306160 w 569414"/>
                  <a:gd name="connsiteY5" fmla="*/ 0 h 596721"/>
                  <a:gd name="connsiteX6" fmla="*/ 0 w 569414"/>
                  <a:gd name="connsiteY6" fmla="*/ 384006 h 596721"/>
                  <a:gd name="connsiteX0" fmla="*/ 0 w 569414"/>
                  <a:gd name="connsiteY0" fmla="*/ 394018 h 606733"/>
                  <a:gd name="connsiteX1" fmla="*/ 198630 w 569414"/>
                  <a:gd name="connsiteY1" fmla="*/ 606733 h 606733"/>
                  <a:gd name="connsiteX2" fmla="*/ 531218 w 569414"/>
                  <a:gd name="connsiteY2" fmla="*/ 239904 h 606733"/>
                  <a:gd name="connsiteX3" fmla="*/ 524417 w 569414"/>
                  <a:gd name="connsiteY3" fmla="*/ 234105 h 606733"/>
                  <a:gd name="connsiteX4" fmla="*/ 569414 w 569414"/>
                  <a:gd name="connsiteY4" fmla="*/ 101403 h 606733"/>
                  <a:gd name="connsiteX5" fmla="*/ 306160 w 569414"/>
                  <a:gd name="connsiteY5" fmla="*/ 0 h 606733"/>
                  <a:gd name="connsiteX6" fmla="*/ 0 w 569414"/>
                  <a:gd name="connsiteY6" fmla="*/ 394018 h 606733"/>
                  <a:gd name="connsiteX0" fmla="*/ 0 w 569414"/>
                  <a:gd name="connsiteY0" fmla="*/ 394018 h 596721"/>
                  <a:gd name="connsiteX1" fmla="*/ 208642 w 569414"/>
                  <a:gd name="connsiteY1" fmla="*/ 596721 h 596721"/>
                  <a:gd name="connsiteX2" fmla="*/ 531218 w 569414"/>
                  <a:gd name="connsiteY2" fmla="*/ 239904 h 596721"/>
                  <a:gd name="connsiteX3" fmla="*/ 524417 w 569414"/>
                  <a:gd name="connsiteY3" fmla="*/ 234105 h 596721"/>
                  <a:gd name="connsiteX4" fmla="*/ 569414 w 569414"/>
                  <a:gd name="connsiteY4" fmla="*/ 101403 h 596721"/>
                  <a:gd name="connsiteX5" fmla="*/ 306160 w 569414"/>
                  <a:gd name="connsiteY5" fmla="*/ 0 h 596721"/>
                  <a:gd name="connsiteX6" fmla="*/ 0 w 569414"/>
                  <a:gd name="connsiteY6" fmla="*/ 394018 h 596721"/>
                  <a:gd name="connsiteX0" fmla="*/ 0 w 678744"/>
                  <a:gd name="connsiteY0" fmla="*/ 553044 h 596721"/>
                  <a:gd name="connsiteX1" fmla="*/ 317972 w 678744"/>
                  <a:gd name="connsiteY1" fmla="*/ 596721 h 596721"/>
                  <a:gd name="connsiteX2" fmla="*/ 640548 w 678744"/>
                  <a:gd name="connsiteY2" fmla="*/ 239904 h 596721"/>
                  <a:gd name="connsiteX3" fmla="*/ 633747 w 678744"/>
                  <a:gd name="connsiteY3" fmla="*/ 234105 h 596721"/>
                  <a:gd name="connsiteX4" fmla="*/ 678744 w 678744"/>
                  <a:gd name="connsiteY4" fmla="*/ 101403 h 596721"/>
                  <a:gd name="connsiteX5" fmla="*/ 415490 w 678744"/>
                  <a:gd name="connsiteY5" fmla="*/ 0 h 596721"/>
                  <a:gd name="connsiteX6" fmla="*/ 0 w 678744"/>
                  <a:gd name="connsiteY6" fmla="*/ 553044 h 596721"/>
                  <a:gd name="connsiteX0" fmla="*/ 0 w 678744"/>
                  <a:gd name="connsiteY0" fmla="*/ 553044 h 706052"/>
                  <a:gd name="connsiteX1" fmla="*/ 228520 w 678744"/>
                  <a:gd name="connsiteY1" fmla="*/ 706052 h 706052"/>
                  <a:gd name="connsiteX2" fmla="*/ 640548 w 678744"/>
                  <a:gd name="connsiteY2" fmla="*/ 239904 h 706052"/>
                  <a:gd name="connsiteX3" fmla="*/ 633747 w 678744"/>
                  <a:gd name="connsiteY3" fmla="*/ 234105 h 706052"/>
                  <a:gd name="connsiteX4" fmla="*/ 678744 w 678744"/>
                  <a:gd name="connsiteY4" fmla="*/ 101403 h 706052"/>
                  <a:gd name="connsiteX5" fmla="*/ 415490 w 678744"/>
                  <a:gd name="connsiteY5" fmla="*/ 0 h 706052"/>
                  <a:gd name="connsiteX6" fmla="*/ 0 w 678744"/>
                  <a:gd name="connsiteY6" fmla="*/ 553044 h 7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744" h="706052">
                    <a:moveTo>
                      <a:pt x="0" y="553044"/>
                    </a:moveTo>
                    <a:lnTo>
                      <a:pt x="228520" y="706052"/>
                    </a:lnTo>
                    <a:lnTo>
                      <a:pt x="640548" y="239904"/>
                    </a:lnTo>
                    <a:cubicBezTo>
                      <a:pt x="693177" y="179468"/>
                      <a:pt x="636014" y="236038"/>
                      <a:pt x="633747" y="234105"/>
                    </a:cubicBezTo>
                    <a:lnTo>
                      <a:pt x="678744" y="101403"/>
                    </a:lnTo>
                    <a:lnTo>
                      <a:pt x="415490" y="0"/>
                    </a:lnTo>
                    <a:lnTo>
                      <a:pt x="0" y="553044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7D50687-A818-2B35-9929-B8B0C2FF4CD8}"/>
                  </a:ext>
                </a:extLst>
              </p:cNvPr>
              <p:cNvSpPr txBox="1"/>
              <p:nvPr/>
            </p:nvSpPr>
            <p:spPr>
              <a:xfrm>
                <a:off x="6633499" y="2843662"/>
                <a:ext cx="640081" cy="27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2D4F"/>
                    </a:solidFill>
                  </a:rPr>
                  <a:t>4</a:t>
                </a: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FABAF08-E41A-2FCB-6358-389E1AB452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9294" y="3803142"/>
                <a:ext cx="529285" cy="417231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F282B39-C55F-D52D-6570-322E7356C8FA}"/>
                </a:ext>
              </a:extLst>
            </p:cNvPr>
            <p:cNvSpPr/>
            <p:nvPr/>
          </p:nvSpPr>
          <p:spPr>
            <a:xfrm rot="7978738">
              <a:off x="2766071" y="1732992"/>
              <a:ext cx="4144009" cy="4163717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15849 w 1332990"/>
                <a:gd name="connsiteY0" fmla="*/ 316547 h 417200"/>
                <a:gd name="connsiteX1" fmla="*/ 637533 w 1332990"/>
                <a:gd name="connsiteY1" fmla="*/ 196351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15849 w 1332990"/>
                <a:gd name="connsiteY0" fmla="*/ 206919 h 307572"/>
                <a:gd name="connsiteX1" fmla="*/ 637533 w 1332990"/>
                <a:gd name="connsiteY1" fmla="*/ 86723 h 307572"/>
                <a:gd name="connsiteX2" fmla="*/ 193430 w 1332990"/>
                <a:gd name="connsiteY2" fmla="*/ 0 h 307572"/>
                <a:gd name="connsiteX3" fmla="*/ 0 w 1332990"/>
                <a:gd name="connsiteY3" fmla="*/ 8116 h 307572"/>
                <a:gd name="connsiteX4" fmla="*/ 263465 w 1332990"/>
                <a:gd name="connsiteY4" fmla="*/ 307572 h 307572"/>
                <a:gd name="connsiteX5" fmla="*/ 510391 w 1332990"/>
                <a:gd name="connsiteY5" fmla="*/ 290133 h 307572"/>
                <a:gd name="connsiteX6" fmla="*/ 1332990 w 1332990"/>
                <a:gd name="connsiteY6" fmla="*/ 273929 h 307572"/>
                <a:gd name="connsiteX7" fmla="*/ 1315849 w 1332990"/>
                <a:gd name="connsiteY7" fmla="*/ 206919 h 307572"/>
                <a:gd name="connsiteX0" fmla="*/ 1122419 w 1139560"/>
                <a:gd name="connsiteY0" fmla="*/ 206919 h 307572"/>
                <a:gd name="connsiteX1" fmla="*/ 444103 w 1139560"/>
                <a:gd name="connsiteY1" fmla="*/ 86723 h 307572"/>
                <a:gd name="connsiteX2" fmla="*/ 0 w 1139560"/>
                <a:gd name="connsiteY2" fmla="*/ 0 h 307572"/>
                <a:gd name="connsiteX3" fmla="*/ 70035 w 1139560"/>
                <a:gd name="connsiteY3" fmla="*/ 307572 h 307572"/>
                <a:gd name="connsiteX4" fmla="*/ 316961 w 1139560"/>
                <a:gd name="connsiteY4" fmla="*/ 290133 h 307572"/>
                <a:gd name="connsiteX5" fmla="*/ 1139560 w 1139560"/>
                <a:gd name="connsiteY5" fmla="*/ 273929 h 307572"/>
                <a:gd name="connsiteX6" fmla="*/ 1122419 w 1139560"/>
                <a:gd name="connsiteY6" fmla="*/ 206919 h 307572"/>
                <a:gd name="connsiteX0" fmla="*/ 1122419 w 1139560"/>
                <a:gd name="connsiteY0" fmla="*/ 285386 h 386039"/>
                <a:gd name="connsiteX1" fmla="*/ 863416 w 1139560"/>
                <a:gd name="connsiteY1" fmla="*/ 0 h 386039"/>
                <a:gd name="connsiteX2" fmla="*/ 0 w 1139560"/>
                <a:gd name="connsiteY2" fmla="*/ 78467 h 386039"/>
                <a:gd name="connsiteX3" fmla="*/ 70035 w 1139560"/>
                <a:gd name="connsiteY3" fmla="*/ 386039 h 386039"/>
                <a:gd name="connsiteX4" fmla="*/ 316961 w 1139560"/>
                <a:gd name="connsiteY4" fmla="*/ 368600 h 386039"/>
                <a:gd name="connsiteX5" fmla="*/ 1139560 w 1139560"/>
                <a:gd name="connsiteY5" fmla="*/ 352396 h 386039"/>
                <a:gd name="connsiteX6" fmla="*/ 1122419 w 1139560"/>
                <a:gd name="connsiteY6" fmla="*/ 285386 h 386039"/>
                <a:gd name="connsiteX0" fmla="*/ 1122419 w 1139560"/>
                <a:gd name="connsiteY0" fmla="*/ 285386 h 420038"/>
                <a:gd name="connsiteX1" fmla="*/ 863416 w 1139560"/>
                <a:gd name="connsiteY1" fmla="*/ 0 h 420038"/>
                <a:gd name="connsiteX2" fmla="*/ 0 w 1139560"/>
                <a:gd name="connsiteY2" fmla="*/ 78467 h 420038"/>
                <a:gd name="connsiteX3" fmla="*/ 70035 w 1139560"/>
                <a:gd name="connsiteY3" fmla="*/ 386039 h 420038"/>
                <a:gd name="connsiteX4" fmla="*/ 947533 w 1139560"/>
                <a:gd name="connsiteY4" fmla="*/ 420038 h 420038"/>
                <a:gd name="connsiteX5" fmla="*/ 1139560 w 1139560"/>
                <a:gd name="connsiteY5" fmla="*/ 352396 h 420038"/>
                <a:gd name="connsiteX6" fmla="*/ 1122419 w 1139560"/>
                <a:gd name="connsiteY6" fmla="*/ 285386 h 420038"/>
                <a:gd name="connsiteX0" fmla="*/ 1122419 w 1139560"/>
                <a:gd name="connsiteY0" fmla="*/ 285386 h 420038"/>
                <a:gd name="connsiteX1" fmla="*/ 863416 w 1139560"/>
                <a:gd name="connsiteY1" fmla="*/ 0 h 420038"/>
                <a:gd name="connsiteX2" fmla="*/ 0 w 1139560"/>
                <a:gd name="connsiteY2" fmla="*/ 78467 h 420038"/>
                <a:gd name="connsiteX3" fmla="*/ 673055 w 1139560"/>
                <a:gd name="connsiteY3" fmla="*/ 115447 h 420038"/>
                <a:gd name="connsiteX4" fmla="*/ 947533 w 1139560"/>
                <a:gd name="connsiteY4" fmla="*/ 420038 h 420038"/>
                <a:gd name="connsiteX5" fmla="*/ 1139560 w 1139560"/>
                <a:gd name="connsiteY5" fmla="*/ 352396 h 420038"/>
                <a:gd name="connsiteX6" fmla="*/ 1122419 w 1139560"/>
                <a:gd name="connsiteY6" fmla="*/ 285386 h 420038"/>
                <a:gd name="connsiteX0" fmla="*/ 449364 w 466505"/>
                <a:gd name="connsiteY0" fmla="*/ 285386 h 420038"/>
                <a:gd name="connsiteX1" fmla="*/ 190361 w 466505"/>
                <a:gd name="connsiteY1" fmla="*/ 0 h 420038"/>
                <a:gd name="connsiteX2" fmla="*/ 0 w 466505"/>
                <a:gd name="connsiteY2" fmla="*/ 115447 h 420038"/>
                <a:gd name="connsiteX3" fmla="*/ 274478 w 466505"/>
                <a:gd name="connsiteY3" fmla="*/ 420038 h 420038"/>
                <a:gd name="connsiteX4" fmla="*/ 466505 w 466505"/>
                <a:gd name="connsiteY4" fmla="*/ 352396 h 420038"/>
                <a:gd name="connsiteX5" fmla="*/ 449364 w 466505"/>
                <a:gd name="connsiteY5" fmla="*/ 285386 h 420038"/>
                <a:gd name="connsiteX0" fmla="*/ 449364 w 449364"/>
                <a:gd name="connsiteY0" fmla="*/ 285386 h 420038"/>
                <a:gd name="connsiteX1" fmla="*/ 190361 w 449364"/>
                <a:gd name="connsiteY1" fmla="*/ 0 h 420038"/>
                <a:gd name="connsiteX2" fmla="*/ 0 w 449364"/>
                <a:gd name="connsiteY2" fmla="*/ 115447 h 420038"/>
                <a:gd name="connsiteX3" fmla="*/ 274478 w 449364"/>
                <a:gd name="connsiteY3" fmla="*/ 420038 h 420038"/>
                <a:gd name="connsiteX4" fmla="*/ 449364 w 449364"/>
                <a:gd name="connsiteY4" fmla="*/ 285386 h 420038"/>
                <a:gd name="connsiteX0" fmla="*/ 402494 w 402494"/>
                <a:gd name="connsiteY0" fmla="*/ 285386 h 420038"/>
                <a:gd name="connsiteX1" fmla="*/ 143491 w 402494"/>
                <a:gd name="connsiteY1" fmla="*/ 0 h 420038"/>
                <a:gd name="connsiteX2" fmla="*/ 0 w 402494"/>
                <a:gd name="connsiteY2" fmla="*/ 165746 h 420038"/>
                <a:gd name="connsiteX3" fmla="*/ 227608 w 402494"/>
                <a:gd name="connsiteY3" fmla="*/ 420038 h 420038"/>
                <a:gd name="connsiteX4" fmla="*/ 402494 w 402494"/>
                <a:gd name="connsiteY4" fmla="*/ 285386 h 420038"/>
                <a:gd name="connsiteX0" fmla="*/ 425585 w 425585"/>
                <a:gd name="connsiteY0" fmla="*/ 285386 h 420038"/>
                <a:gd name="connsiteX1" fmla="*/ 166582 w 425585"/>
                <a:gd name="connsiteY1" fmla="*/ 0 h 420038"/>
                <a:gd name="connsiteX2" fmla="*/ 0 w 425585"/>
                <a:gd name="connsiteY2" fmla="*/ 130879 h 420038"/>
                <a:gd name="connsiteX3" fmla="*/ 250699 w 425585"/>
                <a:gd name="connsiteY3" fmla="*/ 420038 h 420038"/>
                <a:gd name="connsiteX4" fmla="*/ 425585 w 425585"/>
                <a:gd name="connsiteY4" fmla="*/ 285386 h 420038"/>
                <a:gd name="connsiteX0" fmla="*/ 420116 w 420116"/>
                <a:gd name="connsiteY0" fmla="*/ 259697 h 420038"/>
                <a:gd name="connsiteX1" fmla="*/ 166582 w 420116"/>
                <a:gd name="connsiteY1" fmla="*/ 0 h 420038"/>
                <a:gd name="connsiteX2" fmla="*/ 0 w 420116"/>
                <a:gd name="connsiteY2" fmla="*/ 130879 h 420038"/>
                <a:gd name="connsiteX3" fmla="*/ 250699 w 420116"/>
                <a:gd name="connsiteY3" fmla="*/ 420038 h 420038"/>
                <a:gd name="connsiteX4" fmla="*/ 420116 w 420116"/>
                <a:gd name="connsiteY4" fmla="*/ 259697 h 420038"/>
                <a:gd name="connsiteX0" fmla="*/ 438766 w 438766"/>
                <a:gd name="connsiteY0" fmla="*/ 273104 h 420038"/>
                <a:gd name="connsiteX1" fmla="*/ 166582 w 438766"/>
                <a:gd name="connsiteY1" fmla="*/ 0 h 420038"/>
                <a:gd name="connsiteX2" fmla="*/ 0 w 438766"/>
                <a:gd name="connsiteY2" fmla="*/ 130879 h 420038"/>
                <a:gd name="connsiteX3" fmla="*/ 250699 w 438766"/>
                <a:gd name="connsiteY3" fmla="*/ 420038 h 420038"/>
                <a:gd name="connsiteX4" fmla="*/ 438766 w 438766"/>
                <a:gd name="connsiteY4" fmla="*/ 273104 h 420038"/>
                <a:gd name="connsiteX0" fmla="*/ 486625 w 486625"/>
                <a:gd name="connsiteY0" fmla="*/ 271606 h 420038"/>
                <a:gd name="connsiteX1" fmla="*/ 166582 w 486625"/>
                <a:gd name="connsiteY1" fmla="*/ 0 h 420038"/>
                <a:gd name="connsiteX2" fmla="*/ 0 w 486625"/>
                <a:gd name="connsiteY2" fmla="*/ 130879 h 420038"/>
                <a:gd name="connsiteX3" fmla="*/ 250699 w 486625"/>
                <a:gd name="connsiteY3" fmla="*/ 420038 h 420038"/>
                <a:gd name="connsiteX4" fmla="*/ 486625 w 486625"/>
                <a:gd name="connsiteY4" fmla="*/ 271606 h 420038"/>
                <a:gd name="connsiteX0" fmla="*/ 535383 w 535383"/>
                <a:gd name="connsiteY0" fmla="*/ 271606 h 420038"/>
                <a:gd name="connsiteX1" fmla="*/ 215340 w 535383"/>
                <a:gd name="connsiteY1" fmla="*/ 0 h 420038"/>
                <a:gd name="connsiteX2" fmla="*/ 0 w 535383"/>
                <a:gd name="connsiteY2" fmla="*/ 157841 h 420038"/>
                <a:gd name="connsiteX3" fmla="*/ 299457 w 535383"/>
                <a:gd name="connsiteY3" fmla="*/ 420038 h 420038"/>
                <a:gd name="connsiteX4" fmla="*/ 535383 w 535383"/>
                <a:gd name="connsiteY4" fmla="*/ 271606 h 420038"/>
                <a:gd name="connsiteX0" fmla="*/ 535383 w 535383"/>
                <a:gd name="connsiteY0" fmla="*/ 271606 h 381841"/>
                <a:gd name="connsiteX1" fmla="*/ 215340 w 535383"/>
                <a:gd name="connsiteY1" fmla="*/ 0 h 381841"/>
                <a:gd name="connsiteX2" fmla="*/ 0 w 535383"/>
                <a:gd name="connsiteY2" fmla="*/ 157841 h 381841"/>
                <a:gd name="connsiteX3" fmla="*/ 300805 w 535383"/>
                <a:gd name="connsiteY3" fmla="*/ 381841 h 381841"/>
                <a:gd name="connsiteX4" fmla="*/ 535383 w 535383"/>
                <a:gd name="connsiteY4" fmla="*/ 271606 h 381841"/>
                <a:gd name="connsiteX0" fmla="*/ 1226849 w 1226849"/>
                <a:gd name="connsiteY0" fmla="*/ 582526 h 582526"/>
                <a:gd name="connsiteX1" fmla="*/ 215340 w 1226849"/>
                <a:gd name="connsiteY1" fmla="*/ 0 h 582526"/>
                <a:gd name="connsiteX2" fmla="*/ 0 w 1226849"/>
                <a:gd name="connsiteY2" fmla="*/ 157841 h 582526"/>
                <a:gd name="connsiteX3" fmla="*/ 300805 w 1226849"/>
                <a:gd name="connsiteY3" fmla="*/ 381841 h 582526"/>
                <a:gd name="connsiteX4" fmla="*/ 1226849 w 1226849"/>
                <a:gd name="connsiteY4" fmla="*/ 582526 h 582526"/>
                <a:gd name="connsiteX0" fmla="*/ 1226849 w 1226849"/>
                <a:gd name="connsiteY0" fmla="*/ 582526 h 659102"/>
                <a:gd name="connsiteX1" fmla="*/ 215340 w 1226849"/>
                <a:gd name="connsiteY1" fmla="*/ 0 h 659102"/>
                <a:gd name="connsiteX2" fmla="*/ 0 w 1226849"/>
                <a:gd name="connsiteY2" fmla="*/ 157841 h 659102"/>
                <a:gd name="connsiteX3" fmla="*/ 1027861 w 1226849"/>
                <a:gd name="connsiteY3" fmla="*/ 659102 h 659102"/>
                <a:gd name="connsiteX4" fmla="*/ 1226849 w 1226849"/>
                <a:gd name="connsiteY4" fmla="*/ 582526 h 659102"/>
                <a:gd name="connsiteX0" fmla="*/ 1218350 w 1218350"/>
                <a:gd name="connsiteY0" fmla="*/ 568747 h 659102"/>
                <a:gd name="connsiteX1" fmla="*/ 215340 w 1218350"/>
                <a:gd name="connsiteY1" fmla="*/ 0 h 659102"/>
                <a:gd name="connsiteX2" fmla="*/ 0 w 1218350"/>
                <a:gd name="connsiteY2" fmla="*/ 157841 h 659102"/>
                <a:gd name="connsiteX3" fmla="*/ 1027861 w 1218350"/>
                <a:gd name="connsiteY3" fmla="*/ 659102 h 659102"/>
                <a:gd name="connsiteX4" fmla="*/ 1218350 w 1218350"/>
                <a:gd name="connsiteY4" fmla="*/ 568747 h 659102"/>
                <a:gd name="connsiteX0" fmla="*/ 1218350 w 1218350"/>
                <a:gd name="connsiteY0" fmla="*/ 492626 h 582981"/>
                <a:gd name="connsiteX1" fmla="*/ 971958 w 1218350"/>
                <a:gd name="connsiteY1" fmla="*/ 0 h 582981"/>
                <a:gd name="connsiteX2" fmla="*/ 0 w 1218350"/>
                <a:gd name="connsiteY2" fmla="*/ 81720 h 582981"/>
                <a:gd name="connsiteX3" fmla="*/ 1027861 w 1218350"/>
                <a:gd name="connsiteY3" fmla="*/ 582981 h 582981"/>
                <a:gd name="connsiteX4" fmla="*/ 1218350 w 1218350"/>
                <a:gd name="connsiteY4" fmla="*/ 492626 h 582981"/>
                <a:gd name="connsiteX0" fmla="*/ 1213862 w 1213862"/>
                <a:gd name="connsiteY0" fmla="*/ 492467 h 582981"/>
                <a:gd name="connsiteX1" fmla="*/ 971958 w 1213862"/>
                <a:gd name="connsiteY1" fmla="*/ 0 h 582981"/>
                <a:gd name="connsiteX2" fmla="*/ 0 w 1213862"/>
                <a:gd name="connsiteY2" fmla="*/ 81720 h 582981"/>
                <a:gd name="connsiteX3" fmla="*/ 1027861 w 1213862"/>
                <a:gd name="connsiteY3" fmla="*/ 582981 h 582981"/>
                <a:gd name="connsiteX4" fmla="*/ 1213862 w 1213862"/>
                <a:gd name="connsiteY4" fmla="*/ 492467 h 582981"/>
                <a:gd name="connsiteX0" fmla="*/ 1213862 w 1213862"/>
                <a:gd name="connsiteY0" fmla="*/ 492467 h 582981"/>
                <a:gd name="connsiteX1" fmla="*/ 971958 w 1213862"/>
                <a:gd name="connsiteY1" fmla="*/ 0 h 582981"/>
                <a:gd name="connsiteX2" fmla="*/ 408762 w 1213862"/>
                <a:gd name="connsiteY2" fmla="*/ 49247 h 582981"/>
                <a:gd name="connsiteX3" fmla="*/ 0 w 1213862"/>
                <a:gd name="connsiteY3" fmla="*/ 81720 h 582981"/>
                <a:gd name="connsiteX4" fmla="*/ 1027861 w 1213862"/>
                <a:gd name="connsiteY4" fmla="*/ 582981 h 582981"/>
                <a:gd name="connsiteX5" fmla="*/ 1213862 w 1213862"/>
                <a:gd name="connsiteY5" fmla="*/ 492467 h 582981"/>
                <a:gd name="connsiteX0" fmla="*/ 1213862 w 1213862"/>
                <a:gd name="connsiteY0" fmla="*/ 609625 h 700139"/>
                <a:gd name="connsiteX1" fmla="*/ 971958 w 1213862"/>
                <a:gd name="connsiteY1" fmla="*/ 117158 h 700139"/>
                <a:gd name="connsiteX2" fmla="*/ 1104297 w 1213862"/>
                <a:gd name="connsiteY2" fmla="*/ 0 h 700139"/>
                <a:gd name="connsiteX3" fmla="*/ 0 w 1213862"/>
                <a:gd name="connsiteY3" fmla="*/ 198878 h 700139"/>
                <a:gd name="connsiteX4" fmla="*/ 1027861 w 1213862"/>
                <a:gd name="connsiteY4" fmla="*/ 700139 h 700139"/>
                <a:gd name="connsiteX5" fmla="*/ 1213862 w 1213862"/>
                <a:gd name="connsiteY5" fmla="*/ 609625 h 700139"/>
                <a:gd name="connsiteX0" fmla="*/ 1213862 w 1213862"/>
                <a:gd name="connsiteY0" fmla="*/ 609625 h 700139"/>
                <a:gd name="connsiteX1" fmla="*/ 971958 w 1213862"/>
                <a:gd name="connsiteY1" fmla="*/ 117158 h 700139"/>
                <a:gd name="connsiteX2" fmla="*/ 1104297 w 1213862"/>
                <a:gd name="connsiteY2" fmla="*/ 0 h 700139"/>
                <a:gd name="connsiteX3" fmla="*/ 430618 w 1213862"/>
                <a:gd name="connsiteY3" fmla="*/ 120001 h 700139"/>
                <a:gd name="connsiteX4" fmla="*/ 0 w 1213862"/>
                <a:gd name="connsiteY4" fmla="*/ 198878 h 700139"/>
                <a:gd name="connsiteX5" fmla="*/ 1027861 w 1213862"/>
                <a:gd name="connsiteY5" fmla="*/ 700139 h 700139"/>
                <a:gd name="connsiteX6" fmla="*/ 1213862 w 1213862"/>
                <a:gd name="connsiteY6" fmla="*/ 609625 h 700139"/>
                <a:gd name="connsiteX0" fmla="*/ 1213862 w 1213862"/>
                <a:gd name="connsiteY0" fmla="*/ 1244078 h 1334592"/>
                <a:gd name="connsiteX1" fmla="*/ 971958 w 1213862"/>
                <a:gd name="connsiteY1" fmla="*/ 751611 h 1334592"/>
                <a:gd name="connsiteX2" fmla="*/ 1104297 w 1213862"/>
                <a:gd name="connsiteY2" fmla="*/ 634453 h 1334592"/>
                <a:gd name="connsiteX3" fmla="*/ 504417 w 1213862"/>
                <a:gd name="connsiteY3" fmla="*/ 0 h 1334592"/>
                <a:gd name="connsiteX4" fmla="*/ 0 w 1213862"/>
                <a:gd name="connsiteY4" fmla="*/ 833331 h 1334592"/>
                <a:gd name="connsiteX5" fmla="*/ 1027861 w 1213862"/>
                <a:gd name="connsiteY5" fmla="*/ 1334592 h 1334592"/>
                <a:gd name="connsiteX6" fmla="*/ 1213862 w 1213862"/>
                <a:gd name="connsiteY6" fmla="*/ 1244078 h 1334592"/>
                <a:gd name="connsiteX0" fmla="*/ 1213862 w 1213862"/>
                <a:gd name="connsiteY0" fmla="*/ 1244078 h 2086186"/>
                <a:gd name="connsiteX1" fmla="*/ 971958 w 1213862"/>
                <a:gd name="connsiteY1" fmla="*/ 751611 h 2086186"/>
                <a:gd name="connsiteX2" fmla="*/ 1104297 w 1213862"/>
                <a:gd name="connsiteY2" fmla="*/ 634453 h 2086186"/>
                <a:gd name="connsiteX3" fmla="*/ 504417 w 1213862"/>
                <a:gd name="connsiteY3" fmla="*/ 0 h 2086186"/>
                <a:gd name="connsiteX4" fmla="*/ 0 w 1213862"/>
                <a:gd name="connsiteY4" fmla="*/ 833331 h 2086186"/>
                <a:gd name="connsiteX5" fmla="*/ 1055315 w 1213862"/>
                <a:gd name="connsiteY5" fmla="*/ 2086186 h 2086186"/>
                <a:gd name="connsiteX6" fmla="*/ 1027861 w 1213862"/>
                <a:gd name="connsiteY6" fmla="*/ 1334592 h 2086186"/>
                <a:gd name="connsiteX7" fmla="*/ 1213862 w 1213862"/>
                <a:gd name="connsiteY7" fmla="*/ 1244078 h 2086186"/>
                <a:gd name="connsiteX0" fmla="*/ 1213862 w 1213862"/>
                <a:gd name="connsiteY0" fmla="*/ 1244078 h 2086186"/>
                <a:gd name="connsiteX1" fmla="*/ 971958 w 1213862"/>
                <a:gd name="connsiteY1" fmla="*/ 751611 h 2086186"/>
                <a:gd name="connsiteX2" fmla="*/ 1104297 w 1213862"/>
                <a:gd name="connsiteY2" fmla="*/ 634453 h 2086186"/>
                <a:gd name="connsiteX3" fmla="*/ 504417 w 1213862"/>
                <a:gd name="connsiteY3" fmla="*/ 0 h 2086186"/>
                <a:gd name="connsiteX4" fmla="*/ 0 w 1213862"/>
                <a:gd name="connsiteY4" fmla="*/ 833331 h 2086186"/>
                <a:gd name="connsiteX5" fmla="*/ 1055315 w 1213862"/>
                <a:gd name="connsiteY5" fmla="*/ 2086186 h 2086186"/>
                <a:gd name="connsiteX6" fmla="*/ 1027861 w 1213862"/>
                <a:gd name="connsiteY6" fmla="*/ 1334592 h 2086186"/>
                <a:gd name="connsiteX7" fmla="*/ 1213862 w 1213862"/>
                <a:gd name="connsiteY7" fmla="*/ 1244078 h 2086186"/>
                <a:gd name="connsiteX0" fmla="*/ 1213862 w 1213862"/>
                <a:gd name="connsiteY0" fmla="*/ 1244078 h 2097801"/>
                <a:gd name="connsiteX1" fmla="*/ 971958 w 1213862"/>
                <a:gd name="connsiteY1" fmla="*/ 751611 h 2097801"/>
                <a:gd name="connsiteX2" fmla="*/ 1104297 w 1213862"/>
                <a:gd name="connsiteY2" fmla="*/ 634453 h 2097801"/>
                <a:gd name="connsiteX3" fmla="*/ 504417 w 1213862"/>
                <a:gd name="connsiteY3" fmla="*/ 0 h 2097801"/>
                <a:gd name="connsiteX4" fmla="*/ 0 w 1213862"/>
                <a:gd name="connsiteY4" fmla="*/ 833331 h 2097801"/>
                <a:gd name="connsiteX5" fmla="*/ 875188 w 1213862"/>
                <a:gd name="connsiteY5" fmla="*/ 2097801 h 2097801"/>
                <a:gd name="connsiteX6" fmla="*/ 1055315 w 1213862"/>
                <a:gd name="connsiteY6" fmla="*/ 2086186 h 2097801"/>
                <a:gd name="connsiteX7" fmla="*/ 1027861 w 1213862"/>
                <a:gd name="connsiteY7" fmla="*/ 1334592 h 2097801"/>
                <a:gd name="connsiteX8" fmla="*/ 1213862 w 1213862"/>
                <a:gd name="connsiteY8" fmla="*/ 1244078 h 2097801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75188 w 1213862"/>
                <a:gd name="connsiteY5" fmla="*/ 2097801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69909 w 1213862"/>
                <a:gd name="connsiteY5" fmla="*/ 2120080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69909 w 1213862"/>
                <a:gd name="connsiteY5" fmla="*/ 2120080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97849 w 1213862"/>
                <a:gd name="connsiteY5" fmla="*/ 2443273 h 2443273"/>
                <a:gd name="connsiteX6" fmla="*/ 869909 w 1213862"/>
                <a:gd name="connsiteY6" fmla="*/ 2120080 h 2443273"/>
                <a:gd name="connsiteX7" fmla="*/ 1060542 w 1213862"/>
                <a:gd name="connsiteY7" fmla="*/ 2129054 h 2443273"/>
                <a:gd name="connsiteX8" fmla="*/ 1027861 w 1213862"/>
                <a:gd name="connsiteY8" fmla="*/ 1334592 h 2443273"/>
                <a:gd name="connsiteX9" fmla="*/ 1213862 w 1213862"/>
                <a:gd name="connsiteY9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97849 w 1213862"/>
                <a:gd name="connsiteY5" fmla="*/ 2443273 h 2443273"/>
                <a:gd name="connsiteX6" fmla="*/ 869909 w 1213862"/>
                <a:gd name="connsiteY6" fmla="*/ 2120080 h 2443273"/>
                <a:gd name="connsiteX7" fmla="*/ 1060542 w 1213862"/>
                <a:gd name="connsiteY7" fmla="*/ 2129054 h 2443273"/>
                <a:gd name="connsiteX8" fmla="*/ 1027861 w 1213862"/>
                <a:gd name="connsiteY8" fmla="*/ 1334592 h 2443273"/>
                <a:gd name="connsiteX9" fmla="*/ 1213862 w 1213862"/>
                <a:gd name="connsiteY9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437116 w 1213862"/>
                <a:gd name="connsiteY5" fmla="*/ 1716169 h 2443273"/>
                <a:gd name="connsiteX6" fmla="*/ 797849 w 1213862"/>
                <a:gd name="connsiteY6" fmla="*/ 2443273 h 2443273"/>
                <a:gd name="connsiteX7" fmla="*/ 869909 w 1213862"/>
                <a:gd name="connsiteY7" fmla="*/ 2120080 h 2443273"/>
                <a:gd name="connsiteX8" fmla="*/ 1060542 w 1213862"/>
                <a:gd name="connsiteY8" fmla="*/ 2129054 h 2443273"/>
                <a:gd name="connsiteX9" fmla="*/ 1027861 w 1213862"/>
                <a:gd name="connsiteY9" fmla="*/ 1334592 h 2443273"/>
                <a:gd name="connsiteX10" fmla="*/ 1213862 w 1213862"/>
                <a:gd name="connsiteY10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09211 w 1213862"/>
                <a:gd name="connsiteY5" fmla="*/ 2408695 h 2443273"/>
                <a:gd name="connsiteX6" fmla="*/ 797849 w 1213862"/>
                <a:gd name="connsiteY6" fmla="*/ 2443273 h 2443273"/>
                <a:gd name="connsiteX7" fmla="*/ 869909 w 1213862"/>
                <a:gd name="connsiteY7" fmla="*/ 2120080 h 2443273"/>
                <a:gd name="connsiteX8" fmla="*/ 1060542 w 1213862"/>
                <a:gd name="connsiteY8" fmla="*/ 2129054 h 2443273"/>
                <a:gd name="connsiteX9" fmla="*/ 1027861 w 1213862"/>
                <a:gd name="connsiteY9" fmla="*/ 1334592 h 2443273"/>
                <a:gd name="connsiteX10" fmla="*/ 1213862 w 1213862"/>
                <a:gd name="connsiteY10" fmla="*/ 1244078 h 2443273"/>
                <a:gd name="connsiteX0" fmla="*/ 3354000 w 3354000"/>
                <a:gd name="connsiteY0" fmla="*/ 1244078 h 2443273"/>
                <a:gd name="connsiteX1" fmla="*/ 3112096 w 3354000"/>
                <a:gd name="connsiteY1" fmla="*/ 751611 h 2443273"/>
                <a:gd name="connsiteX2" fmla="*/ 3244435 w 3354000"/>
                <a:gd name="connsiteY2" fmla="*/ 634453 h 2443273"/>
                <a:gd name="connsiteX3" fmla="*/ 2644555 w 3354000"/>
                <a:gd name="connsiteY3" fmla="*/ 0 h 2443273"/>
                <a:gd name="connsiteX4" fmla="*/ 0 w 3354000"/>
                <a:gd name="connsiteY4" fmla="*/ 1512620 h 2443273"/>
                <a:gd name="connsiteX5" fmla="*/ 2849349 w 3354000"/>
                <a:gd name="connsiteY5" fmla="*/ 2408695 h 2443273"/>
                <a:gd name="connsiteX6" fmla="*/ 2937987 w 3354000"/>
                <a:gd name="connsiteY6" fmla="*/ 2443273 h 2443273"/>
                <a:gd name="connsiteX7" fmla="*/ 3010047 w 3354000"/>
                <a:gd name="connsiteY7" fmla="*/ 2120080 h 2443273"/>
                <a:gd name="connsiteX8" fmla="*/ 3200680 w 3354000"/>
                <a:gd name="connsiteY8" fmla="*/ 2129054 h 2443273"/>
                <a:gd name="connsiteX9" fmla="*/ 3167999 w 3354000"/>
                <a:gd name="connsiteY9" fmla="*/ 1334592 h 2443273"/>
                <a:gd name="connsiteX10" fmla="*/ 3354000 w 3354000"/>
                <a:gd name="connsiteY10" fmla="*/ 1244078 h 2443273"/>
                <a:gd name="connsiteX0" fmla="*/ 3354000 w 3354000"/>
                <a:gd name="connsiteY0" fmla="*/ 1244078 h 2443273"/>
                <a:gd name="connsiteX1" fmla="*/ 3112096 w 3354000"/>
                <a:gd name="connsiteY1" fmla="*/ 751611 h 2443273"/>
                <a:gd name="connsiteX2" fmla="*/ 3244435 w 3354000"/>
                <a:gd name="connsiteY2" fmla="*/ 634453 h 2443273"/>
                <a:gd name="connsiteX3" fmla="*/ 2644555 w 3354000"/>
                <a:gd name="connsiteY3" fmla="*/ 0 h 2443273"/>
                <a:gd name="connsiteX4" fmla="*/ 0 w 3354000"/>
                <a:gd name="connsiteY4" fmla="*/ 1512620 h 2443273"/>
                <a:gd name="connsiteX5" fmla="*/ 2436144 w 3354000"/>
                <a:gd name="connsiteY5" fmla="*/ 2277297 h 2443273"/>
                <a:gd name="connsiteX6" fmla="*/ 2849349 w 3354000"/>
                <a:gd name="connsiteY6" fmla="*/ 2408695 h 2443273"/>
                <a:gd name="connsiteX7" fmla="*/ 2937987 w 3354000"/>
                <a:gd name="connsiteY7" fmla="*/ 2443273 h 2443273"/>
                <a:gd name="connsiteX8" fmla="*/ 3010047 w 3354000"/>
                <a:gd name="connsiteY8" fmla="*/ 2120080 h 2443273"/>
                <a:gd name="connsiteX9" fmla="*/ 3200680 w 3354000"/>
                <a:gd name="connsiteY9" fmla="*/ 2129054 h 2443273"/>
                <a:gd name="connsiteX10" fmla="*/ 3167999 w 3354000"/>
                <a:gd name="connsiteY10" fmla="*/ 1334592 h 2443273"/>
                <a:gd name="connsiteX11" fmla="*/ 3354000 w 3354000"/>
                <a:gd name="connsiteY11" fmla="*/ 1244078 h 2443273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632006 w 3354000"/>
                <a:gd name="connsiteY5" fmla="*/ 2901987 h 2901987"/>
                <a:gd name="connsiteX6" fmla="*/ 2849349 w 3354000"/>
                <a:gd name="connsiteY6" fmla="*/ 2408695 h 2901987"/>
                <a:gd name="connsiteX7" fmla="*/ 2937987 w 3354000"/>
                <a:gd name="connsiteY7" fmla="*/ 2443273 h 2901987"/>
                <a:gd name="connsiteX8" fmla="*/ 3010047 w 3354000"/>
                <a:gd name="connsiteY8" fmla="*/ 2120080 h 2901987"/>
                <a:gd name="connsiteX9" fmla="*/ 3200680 w 3354000"/>
                <a:gd name="connsiteY9" fmla="*/ 2129054 h 2901987"/>
                <a:gd name="connsiteX10" fmla="*/ 3167999 w 3354000"/>
                <a:gd name="connsiteY10" fmla="*/ 1334592 h 2901987"/>
                <a:gd name="connsiteX11" fmla="*/ 3354000 w 3354000"/>
                <a:gd name="connsiteY11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025687 w 3354000"/>
                <a:gd name="connsiteY5" fmla="*/ 2577317 h 2901987"/>
                <a:gd name="connsiteX6" fmla="*/ 2632006 w 3354000"/>
                <a:gd name="connsiteY6" fmla="*/ 2901987 h 2901987"/>
                <a:gd name="connsiteX7" fmla="*/ 2849349 w 3354000"/>
                <a:gd name="connsiteY7" fmla="*/ 2408695 h 2901987"/>
                <a:gd name="connsiteX8" fmla="*/ 2937987 w 3354000"/>
                <a:gd name="connsiteY8" fmla="*/ 2443273 h 2901987"/>
                <a:gd name="connsiteX9" fmla="*/ 3010047 w 3354000"/>
                <a:gd name="connsiteY9" fmla="*/ 2120080 h 2901987"/>
                <a:gd name="connsiteX10" fmla="*/ 3200680 w 3354000"/>
                <a:gd name="connsiteY10" fmla="*/ 2129054 h 2901987"/>
                <a:gd name="connsiteX11" fmla="*/ 3167999 w 3354000"/>
                <a:gd name="connsiteY11" fmla="*/ 1334592 h 2901987"/>
                <a:gd name="connsiteX12" fmla="*/ 3354000 w 3354000"/>
                <a:gd name="connsiteY12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452724 w 3354000"/>
                <a:gd name="connsiteY5" fmla="*/ 2826018 h 2901987"/>
                <a:gd name="connsiteX6" fmla="*/ 2632006 w 3354000"/>
                <a:gd name="connsiteY6" fmla="*/ 2901987 h 2901987"/>
                <a:gd name="connsiteX7" fmla="*/ 2849349 w 3354000"/>
                <a:gd name="connsiteY7" fmla="*/ 2408695 h 2901987"/>
                <a:gd name="connsiteX8" fmla="*/ 2937987 w 3354000"/>
                <a:gd name="connsiteY8" fmla="*/ 2443273 h 2901987"/>
                <a:gd name="connsiteX9" fmla="*/ 3010047 w 3354000"/>
                <a:gd name="connsiteY9" fmla="*/ 2120080 h 2901987"/>
                <a:gd name="connsiteX10" fmla="*/ 3200680 w 3354000"/>
                <a:gd name="connsiteY10" fmla="*/ 2129054 h 2901987"/>
                <a:gd name="connsiteX11" fmla="*/ 3167999 w 3354000"/>
                <a:gd name="connsiteY11" fmla="*/ 1334592 h 2901987"/>
                <a:gd name="connsiteX12" fmla="*/ 3354000 w 3354000"/>
                <a:gd name="connsiteY12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1824284 w 3354000"/>
                <a:gd name="connsiteY5" fmla="*/ 2491584 h 2901987"/>
                <a:gd name="connsiteX6" fmla="*/ 2452724 w 3354000"/>
                <a:gd name="connsiteY6" fmla="*/ 2826018 h 2901987"/>
                <a:gd name="connsiteX7" fmla="*/ 2632006 w 3354000"/>
                <a:gd name="connsiteY7" fmla="*/ 2901987 h 2901987"/>
                <a:gd name="connsiteX8" fmla="*/ 2849349 w 3354000"/>
                <a:gd name="connsiteY8" fmla="*/ 2408695 h 2901987"/>
                <a:gd name="connsiteX9" fmla="*/ 2937987 w 3354000"/>
                <a:gd name="connsiteY9" fmla="*/ 2443273 h 2901987"/>
                <a:gd name="connsiteX10" fmla="*/ 3010047 w 3354000"/>
                <a:gd name="connsiteY10" fmla="*/ 2120080 h 2901987"/>
                <a:gd name="connsiteX11" fmla="*/ 3200680 w 3354000"/>
                <a:gd name="connsiteY11" fmla="*/ 2129054 h 2901987"/>
                <a:gd name="connsiteX12" fmla="*/ 3167999 w 3354000"/>
                <a:gd name="connsiteY12" fmla="*/ 1334592 h 2901987"/>
                <a:gd name="connsiteX13" fmla="*/ 3354000 w 3354000"/>
                <a:gd name="connsiteY13" fmla="*/ 1244078 h 2901987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1835165 w 3354000"/>
                <a:gd name="connsiteY5" fmla="*/ 3392799 h 3392799"/>
                <a:gd name="connsiteX6" fmla="*/ 2452724 w 3354000"/>
                <a:gd name="connsiteY6" fmla="*/ 2826018 h 3392799"/>
                <a:gd name="connsiteX7" fmla="*/ 2632006 w 3354000"/>
                <a:gd name="connsiteY7" fmla="*/ 2901987 h 3392799"/>
                <a:gd name="connsiteX8" fmla="*/ 2849349 w 3354000"/>
                <a:gd name="connsiteY8" fmla="*/ 2408695 h 3392799"/>
                <a:gd name="connsiteX9" fmla="*/ 2937987 w 3354000"/>
                <a:gd name="connsiteY9" fmla="*/ 2443273 h 3392799"/>
                <a:gd name="connsiteX10" fmla="*/ 3010047 w 3354000"/>
                <a:gd name="connsiteY10" fmla="*/ 2120080 h 3392799"/>
                <a:gd name="connsiteX11" fmla="*/ 3200680 w 3354000"/>
                <a:gd name="connsiteY11" fmla="*/ 2129054 h 3392799"/>
                <a:gd name="connsiteX12" fmla="*/ 3167999 w 3354000"/>
                <a:gd name="connsiteY12" fmla="*/ 1334592 h 3392799"/>
                <a:gd name="connsiteX13" fmla="*/ 3354000 w 3354000"/>
                <a:gd name="connsiteY13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848738 w 3354000"/>
                <a:gd name="connsiteY5" fmla="*/ 2380778 h 3392799"/>
                <a:gd name="connsiteX6" fmla="*/ 1835165 w 3354000"/>
                <a:gd name="connsiteY6" fmla="*/ 3392799 h 3392799"/>
                <a:gd name="connsiteX7" fmla="*/ 2452724 w 3354000"/>
                <a:gd name="connsiteY7" fmla="*/ 2826018 h 3392799"/>
                <a:gd name="connsiteX8" fmla="*/ 2632006 w 3354000"/>
                <a:gd name="connsiteY8" fmla="*/ 2901987 h 3392799"/>
                <a:gd name="connsiteX9" fmla="*/ 2849349 w 3354000"/>
                <a:gd name="connsiteY9" fmla="*/ 2408695 h 3392799"/>
                <a:gd name="connsiteX10" fmla="*/ 2937987 w 3354000"/>
                <a:gd name="connsiteY10" fmla="*/ 2443273 h 3392799"/>
                <a:gd name="connsiteX11" fmla="*/ 3010047 w 3354000"/>
                <a:gd name="connsiteY11" fmla="*/ 2120080 h 3392799"/>
                <a:gd name="connsiteX12" fmla="*/ 3200680 w 3354000"/>
                <a:gd name="connsiteY12" fmla="*/ 2129054 h 3392799"/>
                <a:gd name="connsiteX13" fmla="*/ 3167999 w 3354000"/>
                <a:gd name="connsiteY13" fmla="*/ 1334592 h 3392799"/>
                <a:gd name="connsiteX14" fmla="*/ 3354000 w 3354000"/>
                <a:gd name="connsiteY14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1709465 w 3354000"/>
                <a:gd name="connsiteY5" fmla="*/ 3262560 h 3392799"/>
                <a:gd name="connsiteX6" fmla="*/ 1835165 w 3354000"/>
                <a:gd name="connsiteY6" fmla="*/ 3392799 h 3392799"/>
                <a:gd name="connsiteX7" fmla="*/ 2452724 w 3354000"/>
                <a:gd name="connsiteY7" fmla="*/ 2826018 h 3392799"/>
                <a:gd name="connsiteX8" fmla="*/ 2632006 w 3354000"/>
                <a:gd name="connsiteY8" fmla="*/ 2901987 h 3392799"/>
                <a:gd name="connsiteX9" fmla="*/ 2849349 w 3354000"/>
                <a:gd name="connsiteY9" fmla="*/ 2408695 h 3392799"/>
                <a:gd name="connsiteX10" fmla="*/ 2937987 w 3354000"/>
                <a:gd name="connsiteY10" fmla="*/ 2443273 h 3392799"/>
                <a:gd name="connsiteX11" fmla="*/ 3010047 w 3354000"/>
                <a:gd name="connsiteY11" fmla="*/ 2120080 h 3392799"/>
                <a:gd name="connsiteX12" fmla="*/ 3200680 w 3354000"/>
                <a:gd name="connsiteY12" fmla="*/ 2129054 h 3392799"/>
                <a:gd name="connsiteX13" fmla="*/ 3167999 w 3354000"/>
                <a:gd name="connsiteY13" fmla="*/ 1334592 h 3392799"/>
                <a:gd name="connsiteX14" fmla="*/ 3354000 w 3354000"/>
                <a:gd name="connsiteY14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926818 w 3354000"/>
                <a:gd name="connsiteY5" fmla="*/ 2459913 h 3392799"/>
                <a:gd name="connsiteX6" fmla="*/ 1709465 w 3354000"/>
                <a:gd name="connsiteY6" fmla="*/ 3262560 h 3392799"/>
                <a:gd name="connsiteX7" fmla="*/ 1835165 w 3354000"/>
                <a:gd name="connsiteY7" fmla="*/ 3392799 h 3392799"/>
                <a:gd name="connsiteX8" fmla="*/ 2452724 w 3354000"/>
                <a:gd name="connsiteY8" fmla="*/ 2826018 h 3392799"/>
                <a:gd name="connsiteX9" fmla="*/ 2632006 w 3354000"/>
                <a:gd name="connsiteY9" fmla="*/ 2901987 h 3392799"/>
                <a:gd name="connsiteX10" fmla="*/ 2849349 w 3354000"/>
                <a:gd name="connsiteY10" fmla="*/ 2408695 h 3392799"/>
                <a:gd name="connsiteX11" fmla="*/ 2937987 w 3354000"/>
                <a:gd name="connsiteY11" fmla="*/ 2443273 h 3392799"/>
                <a:gd name="connsiteX12" fmla="*/ 3010047 w 3354000"/>
                <a:gd name="connsiteY12" fmla="*/ 2120080 h 3392799"/>
                <a:gd name="connsiteX13" fmla="*/ 3200680 w 3354000"/>
                <a:gd name="connsiteY13" fmla="*/ 2129054 h 3392799"/>
                <a:gd name="connsiteX14" fmla="*/ 3167999 w 3354000"/>
                <a:gd name="connsiteY14" fmla="*/ 1334592 h 3392799"/>
                <a:gd name="connsiteX15" fmla="*/ 3354000 w 3354000"/>
                <a:gd name="connsiteY15" fmla="*/ 1244078 h 3392799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099085 w 3194251"/>
                <a:gd name="connsiteY5" fmla="*/ 3491523 h 3491523"/>
                <a:gd name="connsiteX6" fmla="*/ 1549716 w 3194251"/>
                <a:gd name="connsiteY6" fmla="*/ 3262560 h 3491523"/>
                <a:gd name="connsiteX7" fmla="*/ 1675416 w 3194251"/>
                <a:gd name="connsiteY7" fmla="*/ 3392799 h 3491523"/>
                <a:gd name="connsiteX8" fmla="*/ 2292975 w 3194251"/>
                <a:gd name="connsiteY8" fmla="*/ 2826018 h 3491523"/>
                <a:gd name="connsiteX9" fmla="*/ 2472257 w 3194251"/>
                <a:gd name="connsiteY9" fmla="*/ 2901987 h 3491523"/>
                <a:gd name="connsiteX10" fmla="*/ 2689600 w 3194251"/>
                <a:gd name="connsiteY10" fmla="*/ 2408695 h 3491523"/>
                <a:gd name="connsiteX11" fmla="*/ 2778238 w 3194251"/>
                <a:gd name="connsiteY11" fmla="*/ 2443273 h 3491523"/>
                <a:gd name="connsiteX12" fmla="*/ 2850298 w 3194251"/>
                <a:gd name="connsiteY12" fmla="*/ 2120080 h 3491523"/>
                <a:gd name="connsiteX13" fmla="*/ 3040931 w 3194251"/>
                <a:gd name="connsiteY13" fmla="*/ 2129054 h 3491523"/>
                <a:gd name="connsiteX14" fmla="*/ 3008250 w 3194251"/>
                <a:gd name="connsiteY14" fmla="*/ 1334592 h 3491523"/>
                <a:gd name="connsiteX15" fmla="*/ 3194251 w 3194251"/>
                <a:gd name="connsiteY15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014880 w 3194251"/>
                <a:gd name="connsiteY5" fmla="*/ 3331299 h 3491523"/>
                <a:gd name="connsiteX6" fmla="*/ 1099085 w 3194251"/>
                <a:gd name="connsiteY6" fmla="*/ 3491523 h 3491523"/>
                <a:gd name="connsiteX7" fmla="*/ 1549716 w 3194251"/>
                <a:gd name="connsiteY7" fmla="*/ 3262560 h 3491523"/>
                <a:gd name="connsiteX8" fmla="*/ 1675416 w 3194251"/>
                <a:gd name="connsiteY8" fmla="*/ 3392799 h 3491523"/>
                <a:gd name="connsiteX9" fmla="*/ 2292975 w 3194251"/>
                <a:gd name="connsiteY9" fmla="*/ 2826018 h 3491523"/>
                <a:gd name="connsiteX10" fmla="*/ 2472257 w 3194251"/>
                <a:gd name="connsiteY10" fmla="*/ 2901987 h 3491523"/>
                <a:gd name="connsiteX11" fmla="*/ 2689600 w 3194251"/>
                <a:gd name="connsiteY11" fmla="*/ 2408695 h 3491523"/>
                <a:gd name="connsiteX12" fmla="*/ 2778238 w 3194251"/>
                <a:gd name="connsiteY12" fmla="*/ 2443273 h 3491523"/>
                <a:gd name="connsiteX13" fmla="*/ 2850298 w 3194251"/>
                <a:gd name="connsiteY13" fmla="*/ 2120080 h 3491523"/>
                <a:gd name="connsiteX14" fmla="*/ 3040931 w 3194251"/>
                <a:gd name="connsiteY14" fmla="*/ 2129054 h 3491523"/>
                <a:gd name="connsiteX15" fmla="*/ 3008250 w 3194251"/>
                <a:gd name="connsiteY15" fmla="*/ 1334592 h 3491523"/>
                <a:gd name="connsiteX16" fmla="*/ 3194251 w 3194251"/>
                <a:gd name="connsiteY16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607901 w 3194251"/>
                <a:gd name="connsiteY5" fmla="*/ 2577852 h 3491523"/>
                <a:gd name="connsiteX6" fmla="*/ 1014880 w 3194251"/>
                <a:gd name="connsiteY6" fmla="*/ 3331299 h 3491523"/>
                <a:gd name="connsiteX7" fmla="*/ 1099085 w 3194251"/>
                <a:gd name="connsiteY7" fmla="*/ 3491523 h 3491523"/>
                <a:gd name="connsiteX8" fmla="*/ 1549716 w 3194251"/>
                <a:gd name="connsiteY8" fmla="*/ 3262560 h 3491523"/>
                <a:gd name="connsiteX9" fmla="*/ 1675416 w 3194251"/>
                <a:gd name="connsiteY9" fmla="*/ 3392799 h 3491523"/>
                <a:gd name="connsiteX10" fmla="*/ 2292975 w 3194251"/>
                <a:gd name="connsiteY10" fmla="*/ 2826018 h 3491523"/>
                <a:gd name="connsiteX11" fmla="*/ 2472257 w 3194251"/>
                <a:gd name="connsiteY11" fmla="*/ 2901987 h 3491523"/>
                <a:gd name="connsiteX12" fmla="*/ 2689600 w 3194251"/>
                <a:gd name="connsiteY12" fmla="*/ 2408695 h 3491523"/>
                <a:gd name="connsiteX13" fmla="*/ 2778238 w 3194251"/>
                <a:gd name="connsiteY13" fmla="*/ 2443273 h 3491523"/>
                <a:gd name="connsiteX14" fmla="*/ 2850298 w 3194251"/>
                <a:gd name="connsiteY14" fmla="*/ 2120080 h 3491523"/>
                <a:gd name="connsiteX15" fmla="*/ 3040931 w 3194251"/>
                <a:gd name="connsiteY15" fmla="*/ 2129054 h 3491523"/>
                <a:gd name="connsiteX16" fmla="*/ 3008250 w 3194251"/>
                <a:gd name="connsiteY16" fmla="*/ 1334592 h 3491523"/>
                <a:gd name="connsiteX17" fmla="*/ 3194251 w 3194251"/>
                <a:gd name="connsiteY17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204784 w 3194251"/>
                <a:gd name="connsiteY5" fmla="*/ 3370106 h 3491523"/>
                <a:gd name="connsiteX6" fmla="*/ 1014880 w 3194251"/>
                <a:gd name="connsiteY6" fmla="*/ 3331299 h 3491523"/>
                <a:gd name="connsiteX7" fmla="*/ 1099085 w 3194251"/>
                <a:gd name="connsiteY7" fmla="*/ 3491523 h 3491523"/>
                <a:gd name="connsiteX8" fmla="*/ 1549716 w 3194251"/>
                <a:gd name="connsiteY8" fmla="*/ 3262560 h 3491523"/>
                <a:gd name="connsiteX9" fmla="*/ 1675416 w 3194251"/>
                <a:gd name="connsiteY9" fmla="*/ 3392799 h 3491523"/>
                <a:gd name="connsiteX10" fmla="*/ 2292975 w 3194251"/>
                <a:gd name="connsiteY10" fmla="*/ 2826018 h 3491523"/>
                <a:gd name="connsiteX11" fmla="*/ 2472257 w 3194251"/>
                <a:gd name="connsiteY11" fmla="*/ 2901987 h 3491523"/>
                <a:gd name="connsiteX12" fmla="*/ 2689600 w 3194251"/>
                <a:gd name="connsiteY12" fmla="*/ 2408695 h 3491523"/>
                <a:gd name="connsiteX13" fmla="*/ 2778238 w 3194251"/>
                <a:gd name="connsiteY13" fmla="*/ 2443273 h 3491523"/>
                <a:gd name="connsiteX14" fmla="*/ 2850298 w 3194251"/>
                <a:gd name="connsiteY14" fmla="*/ 2120080 h 3491523"/>
                <a:gd name="connsiteX15" fmla="*/ 3040931 w 3194251"/>
                <a:gd name="connsiteY15" fmla="*/ 2129054 h 3491523"/>
                <a:gd name="connsiteX16" fmla="*/ 3008250 w 3194251"/>
                <a:gd name="connsiteY16" fmla="*/ 1334592 h 3491523"/>
                <a:gd name="connsiteX17" fmla="*/ 3194251 w 3194251"/>
                <a:gd name="connsiteY17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27703 w 3194251"/>
                <a:gd name="connsiteY5" fmla="*/ 2626054 h 3491523"/>
                <a:gd name="connsiteX6" fmla="*/ 204784 w 3194251"/>
                <a:gd name="connsiteY6" fmla="*/ 3370106 h 3491523"/>
                <a:gd name="connsiteX7" fmla="*/ 1014880 w 3194251"/>
                <a:gd name="connsiteY7" fmla="*/ 3331299 h 3491523"/>
                <a:gd name="connsiteX8" fmla="*/ 1099085 w 3194251"/>
                <a:gd name="connsiteY8" fmla="*/ 3491523 h 3491523"/>
                <a:gd name="connsiteX9" fmla="*/ 1549716 w 3194251"/>
                <a:gd name="connsiteY9" fmla="*/ 3262560 h 3491523"/>
                <a:gd name="connsiteX10" fmla="*/ 1675416 w 3194251"/>
                <a:gd name="connsiteY10" fmla="*/ 3392799 h 3491523"/>
                <a:gd name="connsiteX11" fmla="*/ 2292975 w 3194251"/>
                <a:gd name="connsiteY11" fmla="*/ 2826018 h 3491523"/>
                <a:gd name="connsiteX12" fmla="*/ 2472257 w 3194251"/>
                <a:gd name="connsiteY12" fmla="*/ 2901987 h 3491523"/>
                <a:gd name="connsiteX13" fmla="*/ 2689600 w 3194251"/>
                <a:gd name="connsiteY13" fmla="*/ 2408695 h 3491523"/>
                <a:gd name="connsiteX14" fmla="*/ 2778238 w 3194251"/>
                <a:gd name="connsiteY14" fmla="*/ 2443273 h 3491523"/>
                <a:gd name="connsiteX15" fmla="*/ 2850298 w 3194251"/>
                <a:gd name="connsiteY15" fmla="*/ 2120080 h 3491523"/>
                <a:gd name="connsiteX16" fmla="*/ 3040931 w 3194251"/>
                <a:gd name="connsiteY16" fmla="*/ 2129054 h 3491523"/>
                <a:gd name="connsiteX17" fmla="*/ 3008250 w 3194251"/>
                <a:gd name="connsiteY17" fmla="*/ 1334592 h 3491523"/>
                <a:gd name="connsiteX18" fmla="*/ 3194251 w 3194251"/>
                <a:gd name="connsiteY18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88944 w 3194251"/>
                <a:gd name="connsiteY5" fmla="*/ 3055042 h 3491523"/>
                <a:gd name="connsiteX6" fmla="*/ 204784 w 3194251"/>
                <a:gd name="connsiteY6" fmla="*/ 3370106 h 3491523"/>
                <a:gd name="connsiteX7" fmla="*/ 1014880 w 3194251"/>
                <a:gd name="connsiteY7" fmla="*/ 3331299 h 3491523"/>
                <a:gd name="connsiteX8" fmla="*/ 1099085 w 3194251"/>
                <a:gd name="connsiteY8" fmla="*/ 3491523 h 3491523"/>
                <a:gd name="connsiteX9" fmla="*/ 1549716 w 3194251"/>
                <a:gd name="connsiteY9" fmla="*/ 3262560 h 3491523"/>
                <a:gd name="connsiteX10" fmla="*/ 1675416 w 3194251"/>
                <a:gd name="connsiteY10" fmla="*/ 3392799 h 3491523"/>
                <a:gd name="connsiteX11" fmla="*/ 2292975 w 3194251"/>
                <a:gd name="connsiteY11" fmla="*/ 2826018 h 3491523"/>
                <a:gd name="connsiteX12" fmla="*/ 2472257 w 3194251"/>
                <a:gd name="connsiteY12" fmla="*/ 2901987 h 3491523"/>
                <a:gd name="connsiteX13" fmla="*/ 2689600 w 3194251"/>
                <a:gd name="connsiteY13" fmla="*/ 2408695 h 3491523"/>
                <a:gd name="connsiteX14" fmla="*/ 2778238 w 3194251"/>
                <a:gd name="connsiteY14" fmla="*/ 2443273 h 3491523"/>
                <a:gd name="connsiteX15" fmla="*/ 2850298 w 3194251"/>
                <a:gd name="connsiteY15" fmla="*/ 2120080 h 3491523"/>
                <a:gd name="connsiteX16" fmla="*/ 3040931 w 3194251"/>
                <a:gd name="connsiteY16" fmla="*/ 2129054 h 3491523"/>
                <a:gd name="connsiteX17" fmla="*/ 3008250 w 3194251"/>
                <a:gd name="connsiteY17" fmla="*/ 1334592 h 3491523"/>
                <a:gd name="connsiteX18" fmla="*/ 3194251 w 3194251"/>
                <a:gd name="connsiteY18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29181 w 3194251"/>
                <a:gd name="connsiteY5" fmla="*/ 2520522 h 3491523"/>
                <a:gd name="connsiteX6" fmla="*/ 188944 w 3194251"/>
                <a:gd name="connsiteY6" fmla="*/ 3055042 h 3491523"/>
                <a:gd name="connsiteX7" fmla="*/ 204784 w 3194251"/>
                <a:gd name="connsiteY7" fmla="*/ 3370106 h 3491523"/>
                <a:gd name="connsiteX8" fmla="*/ 1014880 w 3194251"/>
                <a:gd name="connsiteY8" fmla="*/ 3331299 h 3491523"/>
                <a:gd name="connsiteX9" fmla="*/ 1099085 w 3194251"/>
                <a:gd name="connsiteY9" fmla="*/ 3491523 h 3491523"/>
                <a:gd name="connsiteX10" fmla="*/ 1549716 w 3194251"/>
                <a:gd name="connsiteY10" fmla="*/ 3262560 h 3491523"/>
                <a:gd name="connsiteX11" fmla="*/ 1675416 w 3194251"/>
                <a:gd name="connsiteY11" fmla="*/ 3392799 h 3491523"/>
                <a:gd name="connsiteX12" fmla="*/ 2292975 w 3194251"/>
                <a:gd name="connsiteY12" fmla="*/ 2826018 h 3491523"/>
                <a:gd name="connsiteX13" fmla="*/ 2472257 w 3194251"/>
                <a:gd name="connsiteY13" fmla="*/ 2901987 h 3491523"/>
                <a:gd name="connsiteX14" fmla="*/ 2689600 w 3194251"/>
                <a:gd name="connsiteY14" fmla="*/ 2408695 h 3491523"/>
                <a:gd name="connsiteX15" fmla="*/ 2778238 w 3194251"/>
                <a:gd name="connsiteY15" fmla="*/ 2443273 h 3491523"/>
                <a:gd name="connsiteX16" fmla="*/ 2850298 w 3194251"/>
                <a:gd name="connsiteY16" fmla="*/ 2120080 h 3491523"/>
                <a:gd name="connsiteX17" fmla="*/ 3040931 w 3194251"/>
                <a:gd name="connsiteY17" fmla="*/ 2129054 h 3491523"/>
                <a:gd name="connsiteX18" fmla="*/ 3008250 w 3194251"/>
                <a:gd name="connsiteY18" fmla="*/ 1334592 h 3491523"/>
                <a:gd name="connsiteX19" fmla="*/ 3194251 w 319425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515620 w 3709871"/>
                <a:gd name="connsiteY4" fmla="*/ 1441877 h 3491523"/>
                <a:gd name="connsiteX5" fmla="*/ 0 w 3709871"/>
                <a:gd name="connsiteY5" fmla="*/ 2904378 h 3491523"/>
                <a:gd name="connsiteX6" fmla="*/ 704564 w 3709871"/>
                <a:gd name="connsiteY6" fmla="*/ 3055042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515620 w 3709871"/>
                <a:gd name="connsiteY4" fmla="*/ 1441877 h 3491523"/>
                <a:gd name="connsiteX5" fmla="*/ 0 w 3709871"/>
                <a:gd name="connsiteY5" fmla="*/ 2904378 h 3491523"/>
                <a:gd name="connsiteX6" fmla="*/ 716707 w 3709871"/>
                <a:gd name="connsiteY6" fmla="*/ 3156561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61667 w 3709871"/>
                <a:gd name="connsiteY4" fmla="*/ 2719820 h 3491523"/>
                <a:gd name="connsiteX5" fmla="*/ 0 w 3709871"/>
                <a:gd name="connsiteY5" fmla="*/ 2904378 h 3491523"/>
                <a:gd name="connsiteX6" fmla="*/ 716707 w 3709871"/>
                <a:gd name="connsiteY6" fmla="*/ 3156561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378412 w 3709871"/>
                <a:gd name="connsiteY4" fmla="*/ 2430249 h 3491523"/>
                <a:gd name="connsiteX5" fmla="*/ 61667 w 3709871"/>
                <a:gd name="connsiteY5" fmla="*/ 2719820 h 3491523"/>
                <a:gd name="connsiteX6" fmla="*/ 0 w 3709871"/>
                <a:gd name="connsiteY6" fmla="*/ 2904378 h 3491523"/>
                <a:gd name="connsiteX7" fmla="*/ 716707 w 3709871"/>
                <a:gd name="connsiteY7" fmla="*/ 3156561 h 3491523"/>
                <a:gd name="connsiteX8" fmla="*/ 720404 w 3709871"/>
                <a:gd name="connsiteY8" fmla="*/ 3370106 h 3491523"/>
                <a:gd name="connsiteX9" fmla="*/ 1530500 w 3709871"/>
                <a:gd name="connsiteY9" fmla="*/ 3331299 h 3491523"/>
                <a:gd name="connsiteX10" fmla="*/ 1614705 w 3709871"/>
                <a:gd name="connsiteY10" fmla="*/ 3491523 h 3491523"/>
                <a:gd name="connsiteX11" fmla="*/ 2065336 w 3709871"/>
                <a:gd name="connsiteY11" fmla="*/ 3262560 h 3491523"/>
                <a:gd name="connsiteX12" fmla="*/ 2191036 w 3709871"/>
                <a:gd name="connsiteY12" fmla="*/ 3392799 h 3491523"/>
                <a:gd name="connsiteX13" fmla="*/ 2808595 w 3709871"/>
                <a:gd name="connsiteY13" fmla="*/ 2826018 h 3491523"/>
                <a:gd name="connsiteX14" fmla="*/ 2987877 w 3709871"/>
                <a:gd name="connsiteY14" fmla="*/ 2901987 h 3491523"/>
                <a:gd name="connsiteX15" fmla="*/ 3205220 w 3709871"/>
                <a:gd name="connsiteY15" fmla="*/ 2408695 h 3491523"/>
                <a:gd name="connsiteX16" fmla="*/ 3293858 w 3709871"/>
                <a:gd name="connsiteY16" fmla="*/ 2443273 h 3491523"/>
                <a:gd name="connsiteX17" fmla="*/ 3365918 w 3709871"/>
                <a:gd name="connsiteY17" fmla="*/ 2120080 h 3491523"/>
                <a:gd name="connsiteX18" fmla="*/ 3556551 w 3709871"/>
                <a:gd name="connsiteY18" fmla="*/ 2129054 h 3491523"/>
                <a:gd name="connsiteX19" fmla="*/ 3523870 w 3709871"/>
                <a:gd name="connsiteY19" fmla="*/ 1334592 h 3491523"/>
                <a:gd name="connsiteX20" fmla="*/ 3709871 w 3709871"/>
                <a:gd name="connsiteY20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0 w 4141714"/>
                <a:gd name="connsiteY4" fmla="*/ 2282594 h 3491523"/>
                <a:gd name="connsiteX5" fmla="*/ 493510 w 4141714"/>
                <a:gd name="connsiteY5" fmla="*/ 2719820 h 3491523"/>
                <a:gd name="connsiteX6" fmla="*/ 431843 w 4141714"/>
                <a:gd name="connsiteY6" fmla="*/ 2904378 h 3491523"/>
                <a:gd name="connsiteX7" fmla="*/ 1148550 w 4141714"/>
                <a:gd name="connsiteY7" fmla="*/ 3156561 h 3491523"/>
                <a:gd name="connsiteX8" fmla="*/ 1152247 w 4141714"/>
                <a:gd name="connsiteY8" fmla="*/ 3370106 h 3491523"/>
                <a:gd name="connsiteX9" fmla="*/ 1962343 w 4141714"/>
                <a:gd name="connsiteY9" fmla="*/ 3331299 h 3491523"/>
                <a:gd name="connsiteX10" fmla="*/ 2046548 w 4141714"/>
                <a:gd name="connsiteY10" fmla="*/ 3491523 h 3491523"/>
                <a:gd name="connsiteX11" fmla="*/ 2497179 w 4141714"/>
                <a:gd name="connsiteY11" fmla="*/ 3262560 h 3491523"/>
                <a:gd name="connsiteX12" fmla="*/ 2622879 w 4141714"/>
                <a:gd name="connsiteY12" fmla="*/ 3392799 h 3491523"/>
                <a:gd name="connsiteX13" fmla="*/ 3240438 w 4141714"/>
                <a:gd name="connsiteY13" fmla="*/ 2826018 h 3491523"/>
                <a:gd name="connsiteX14" fmla="*/ 3419720 w 4141714"/>
                <a:gd name="connsiteY14" fmla="*/ 2901987 h 3491523"/>
                <a:gd name="connsiteX15" fmla="*/ 3637063 w 4141714"/>
                <a:gd name="connsiteY15" fmla="*/ 2408695 h 3491523"/>
                <a:gd name="connsiteX16" fmla="*/ 3725701 w 4141714"/>
                <a:gd name="connsiteY16" fmla="*/ 2443273 h 3491523"/>
                <a:gd name="connsiteX17" fmla="*/ 3797761 w 4141714"/>
                <a:gd name="connsiteY17" fmla="*/ 2120080 h 3491523"/>
                <a:gd name="connsiteX18" fmla="*/ 3988394 w 4141714"/>
                <a:gd name="connsiteY18" fmla="*/ 2129054 h 3491523"/>
                <a:gd name="connsiteX19" fmla="*/ 3955713 w 4141714"/>
                <a:gd name="connsiteY19" fmla="*/ 1334592 h 3491523"/>
                <a:gd name="connsiteX20" fmla="*/ 4141714 w 4141714"/>
                <a:gd name="connsiteY20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505958 w 4141714"/>
                <a:gd name="connsiteY4" fmla="*/ 1950001 h 3491523"/>
                <a:gd name="connsiteX5" fmla="*/ 0 w 4141714"/>
                <a:gd name="connsiteY5" fmla="*/ 2282594 h 3491523"/>
                <a:gd name="connsiteX6" fmla="*/ 493510 w 4141714"/>
                <a:gd name="connsiteY6" fmla="*/ 2719820 h 3491523"/>
                <a:gd name="connsiteX7" fmla="*/ 431843 w 4141714"/>
                <a:gd name="connsiteY7" fmla="*/ 2904378 h 3491523"/>
                <a:gd name="connsiteX8" fmla="*/ 1148550 w 4141714"/>
                <a:gd name="connsiteY8" fmla="*/ 3156561 h 3491523"/>
                <a:gd name="connsiteX9" fmla="*/ 1152247 w 4141714"/>
                <a:gd name="connsiteY9" fmla="*/ 3370106 h 3491523"/>
                <a:gd name="connsiteX10" fmla="*/ 1962343 w 4141714"/>
                <a:gd name="connsiteY10" fmla="*/ 3331299 h 3491523"/>
                <a:gd name="connsiteX11" fmla="*/ 2046548 w 4141714"/>
                <a:gd name="connsiteY11" fmla="*/ 3491523 h 3491523"/>
                <a:gd name="connsiteX12" fmla="*/ 2497179 w 4141714"/>
                <a:gd name="connsiteY12" fmla="*/ 3262560 h 3491523"/>
                <a:gd name="connsiteX13" fmla="*/ 2622879 w 4141714"/>
                <a:gd name="connsiteY13" fmla="*/ 3392799 h 3491523"/>
                <a:gd name="connsiteX14" fmla="*/ 3240438 w 4141714"/>
                <a:gd name="connsiteY14" fmla="*/ 2826018 h 3491523"/>
                <a:gd name="connsiteX15" fmla="*/ 3419720 w 4141714"/>
                <a:gd name="connsiteY15" fmla="*/ 2901987 h 3491523"/>
                <a:gd name="connsiteX16" fmla="*/ 3637063 w 4141714"/>
                <a:gd name="connsiteY16" fmla="*/ 2408695 h 3491523"/>
                <a:gd name="connsiteX17" fmla="*/ 3725701 w 4141714"/>
                <a:gd name="connsiteY17" fmla="*/ 2443273 h 3491523"/>
                <a:gd name="connsiteX18" fmla="*/ 3797761 w 4141714"/>
                <a:gd name="connsiteY18" fmla="*/ 2120080 h 3491523"/>
                <a:gd name="connsiteX19" fmla="*/ 3988394 w 4141714"/>
                <a:gd name="connsiteY19" fmla="*/ 2129054 h 3491523"/>
                <a:gd name="connsiteX20" fmla="*/ 3955713 w 4141714"/>
                <a:gd name="connsiteY20" fmla="*/ 1334592 h 3491523"/>
                <a:gd name="connsiteX21" fmla="*/ 4141714 w 4141714"/>
                <a:gd name="connsiteY21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84414 w 4141714"/>
                <a:gd name="connsiteY4" fmla="*/ 2182236 h 3491523"/>
                <a:gd name="connsiteX5" fmla="*/ 0 w 4141714"/>
                <a:gd name="connsiteY5" fmla="*/ 2282594 h 3491523"/>
                <a:gd name="connsiteX6" fmla="*/ 493510 w 4141714"/>
                <a:gd name="connsiteY6" fmla="*/ 2719820 h 3491523"/>
                <a:gd name="connsiteX7" fmla="*/ 431843 w 4141714"/>
                <a:gd name="connsiteY7" fmla="*/ 2904378 h 3491523"/>
                <a:gd name="connsiteX8" fmla="*/ 1148550 w 4141714"/>
                <a:gd name="connsiteY8" fmla="*/ 3156561 h 3491523"/>
                <a:gd name="connsiteX9" fmla="*/ 1152247 w 4141714"/>
                <a:gd name="connsiteY9" fmla="*/ 3370106 h 3491523"/>
                <a:gd name="connsiteX10" fmla="*/ 1962343 w 4141714"/>
                <a:gd name="connsiteY10" fmla="*/ 3331299 h 3491523"/>
                <a:gd name="connsiteX11" fmla="*/ 2046548 w 4141714"/>
                <a:gd name="connsiteY11" fmla="*/ 3491523 h 3491523"/>
                <a:gd name="connsiteX12" fmla="*/ 2497179 w 4141714"/>
                <a:gd name="connsiteY12" fmla="*/ 3262560 h 3491523"/>
                <a:gd name="connsiteX13" fmla="*/ 2622879 w 4141714"/>
                <a:gd name="connsiteY13" fmla="*/ 3392799 h 3491523"/>
                <a:gd name="connsiteX14" fmla="*/ 3240438 w 4141714"/>
                <a:gd name="connsiteY14" fmla="*/ 2826018 h 3491523"/>
                <a:gd name="connsiteX15" fmla="*/ 3419720 w 4141714"/>
                <a:gd name="connsiteY15" fmla="*/ 2901987 h 3491523"/>
                <a:gd name="connsiteX16" fmla="*/ 3637063 w 4141714"/>
                <a:gd name="connsiteY16" fmla="*/ 2408695 h 3491523"/>
                <a:gd name="connsiteX17" fmla="*/ 3725701 w 4141714"/>
                <a:gd name="connsiteY17" fmla="*/ 2443273 h 3491523"/>
                <a:gd name="connsiteX18" fmla="*/ 3797761 w 4141714"/>
                <a:gd name="connsiteY18" fmla="*/ 2120080 h 3491523"/>
                <a:gd name="connsiteX19" fmla="*/ 3988394 w 4141714"/>
                <a:gd name="connsiteY19" fmla="*/ 2129054 h 3491523"/>
                <a:gd name="connsiteX20" fmla="*/ 3955713 w 4141714"/>
                <a:gd name="connsiteY20" fmla="*/ 1334592 h 3491523"/>
                <a:gd name="connsiteX21" fmla="*/ 4141714 w 4141714"/>
                <a:gd name="connsiteY21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419907 w 4141714"/>
                <a:gd name="connsiteY4" fmla="*/ 1969429 h 3491523"/>
                <a:gd name="connsiteX5" fmla="*/ 84414 w 4141714"/>
                <a:gd name="connsiteY5" fmla="*/ 2182236 h 3491523"/>
                <a:gd name="connsiteX6" fmla="*/ 0 w 4141714"/>
                <a:gd name="connsiteY6" fmla="*/ 2282594 h 3491523"/>
                <a:gd name="connsiteX7" fmla="*/ 493510 w 4141714"/>
                <a:gd name="connsiteY7" fmla="*/ 2719820 h 3491523"/>
                <a:gd name="connsiteX8" fmla="*/ 431843 w 4141714"/>
                <a:gd name="connsiteY8" fmla="*/ 2904378 h 3491523"/>
                <a:gd name="connsiteX9" fmla="*/ 1148550 w 4141714"/>
                <a:gd name="connsiteY9" fmla="*/ 3156561 h 3491523"/>
                <a:gd name="connsiteX10" fmla="*/ 1152247 w 4141714"/>
                <a:gd name="connsiteY10" fmla="*/ 3370106 h 3491523"/>
                <a:gd name="connsiteX11" fmla="*/ 1962343 w 4141714"/>
                <a:gd name="connsiteY11" fmla="*/ 3331299 h 3491523"/>
                <a:gd name="connsiteX12" fmla="*/ 2046548 w 4141714"/>
                <a:gd name="connsiteY12" fmla="*/ 3491523 h 3491523"/>
                <a:gd name="connsiteX13" fmla="*/ 2497179 w 4141714"/>
                <a:gd name="connsiteY13" fmla="*/ 3262560 h 3491523"/>
                <a:gd name="connsiteX14" fmla="*/ 2622879 w 4141714"/>
                <a:gd name="connsiteY14" fmla="*/ 3392799 h 3491523"/>
                <a:gd name="connsiteX15" fmla="*/ 3240438 w 4141714"/>
                <a:gd name="connsiteY15" fmla="*/ 2826018 h 3491523"/>
                <a:gd name="connsiteX16" fmla="*/ 3419720 w 4141714"/>
                <a:gd name="connsiteY16" fmla="*/ 2901987 h 3491523"/>
                <a:gd name="connsiteX17" fmla="*/ 3637063 w 4141714"/>
                <a:gd name="connsiteY17" fmla="*/ 2408695 h 3491523"/>
                <a:gd name="connsiteX18" fmla="*/ 3725701 w 4141714"/>
                <a:gd name="connsiteY18" fmla="*/ 2443273 h 3491523"/>
                <a:gd name="connsiteX19" fmla="*/ 3797761 w 4141714"/>
                <a:gd name="connsiteY19" fmla="*/ 2120080 h 3491523"/>
                <a:gd name="connsiteX20" fmla="*/ 3988394 w 4141714"/>
                <a:gd name="connsiteY20" fmla="*/ 2129054 h 3491523"/>
                <a:gd name="connsiteX21" fmla="*/ 3955713 w 4141714"/>
                <a:gd name="connsiteY21" fmla="*/ 1334592 h 3491523"/>
                <a:gd name="connsiteX22" fmla="*/ 4141714 w 4141714"/>
                <a:gd name="connsiteY22" fmla="*/ 1244078 h 3491523"/>
                <a:gd name="connsiteX0" fmla="*/ 4196409 w 4196409"/>
                <a:gd name="connsiteY0" fmla="*/ 1244078 h 3491523"/>
                <a:gd name="connsiteX1" fmla="*/ 3954505 w 4196409"/>
                <a:gd name="connsiteY1" fmla="*/ 751611 h 3491523"/>
                <a:gd name="connsiteX2" fmla="*/ 4086844 w 4196409"/>
                <a:gd name="connsiteY2" fmla="*/ 634453 h 3491523"/>
                <a:gd name="connsiteX3" fmla="*/ 3486964 w 4196409"/>
                <a:gd name="connsiteY3" fmla="*/ 0 h 3491523"/>
                <a:gd name="connsiteX4" fmla="*/ 0 w 4196409"/>
                <a:gd name="connsiteY4" fmla="*/ 1986378 h 3491523"/>
                <a:gd name="connsiteX5" fmla="*/ 139109 w 4196409"/>
                <a:gd name="connsiteY5" fmla="*/ 2182236 h 3491523"/>
                <a:gd name="connsiteX6" fmla="*/ 54695 w 4196409"/>
                <a:gd name="connsiteY6" fmla="*/ 2282594 h 3491523"/>
                <a:gd name="connsiteX7" fmla="*/ 548205 w 4196409"/>
                <a:gd name="connsiteY7" fmla="*/ 2719820 h 3491523"/>
                <a:gd name="connsiteX8" fmla="*/ 486538 w 4196409"/>
                <a:gd name="connsiteY8" fmla="*/ 2904378 h 3491523"/>
                <a:gd name="connsiteX9" fmla="*/ 1203245 w 4196409"/>
                <a:gd name="connsiteY9" fmla="*/ 3156561 h 3491523"/>
                <a:gd name="connsiteX10" fmla="*/ 1206942 w 4196409"/>
                <a:gd name="connsiteY10" fmla="*/ 3370106 h 3491523"/>
                <a:gd name="connsiteX11" fmla="*/ 2017038 w 4196409"/>
                <a:gd name="connsiteY11" fmla="*/ 3331299 h 3491523"/>
                <a:gd name="connsiteX12" fmla="*/ 2101243 w 4196409"/>
                <a:gd name="connsiteY12" fmla="*/ 3491523 h 3491523"/>
                <a:gd name="connsiteX13" fmla="*/ 2551874 w 4196409"/>
                <a:gd name="connsiteY13" fmla="*/ 3262560 h 3491523"/>
                <a:gd name="connsiteX14" fmla="*/ 2677574 w 4196409"/>
                <a:gd name="connsiteY14" fmla="*/ 3392799 h 3491523"/>
                <a:gd name="connsiteX15" fmla="*/ 3295133 w 4196409"/>
                <a:gd name="connsiteY15" fmla="*/ 2826018 h 3491523"/>
                <a:gd name="connsiteX16" fmla="*/ 3474415 w 4196409"/>
                <a:gd name="connsiteY16" fmla="*/ 2901987 h 3491523"/>
                <a:gd name="connsiteX17" fmla="*/ 3691758 w 4196409"/>
                <a:gd name="connsiteY17" fmla="*/ 2408695 h 3491523"/>
                <a:gd name="connsiteX18" fmla="*/ 3780396 w 4196409"/>
                <a:gd name="connsiteY18" fmla="*/ 2443273 h 3491523"/>
                <a:gd name="connsiteX19" fmla="*/ 3852456 w 4196409"/>
                <a:gd name="connsiteY19" fmla="*/ 2120080 h 3491523"/>
                <a:gd name="connsiteX20" fmla="*/ 4043089 w 4196409"/>
                <a:gd name="connsiteY20" fmla="*/ 2129054 h 3491523"/>
                <a:gd name="connsiteX21" fmla="*/ 4010408 w 4196409"/>
                <a:gd name="connsiteY21" fmla="*/ 1334592 h 3491523"/>
                <a:gd name="connsiteX22" fmla="*/ 4196409 w 4196409"/>
                <a:gd name="connsiteY22" fmla="*/ 1244078 h 3491523"/>
                <a:gd name="connsiteX0" fmla="*/ 4196409 w 4196409"/>
                <a:gd name="connsiteY0" fmla="*/ 1244078 h 3491523"/>
                <a:gd name="connsiteX1" fmla="*/ 3954505 w 4196409"/>
                <a:gd name="connsiteY1" fmla="*/ 751611 h 3491523"/>
                <a:gd name="connsiteX2" fmla="*/ 4086844 w 4196409"/>
                <a:gd name="connsiteY2" fmla="*/ 634453 h 3491523"/>
                <a:gd name="connsiteX3" fmla="*/ 3486964 w 4196409"/>
                <a:gd name="connsiteY3" fmla="*/ 0 h 3491523"/>
                <a:gd name="connsiteX4" fmla="*/ 559332 w 4196409"/>
                <a:gd name="connsiteY4" fmla="*/ 1669146 h 3491523"/>
                <a:gd name="connsiteX5" fmla="*/ 0 w 4196409"/>
                <a:gd name="connsiteY5" fmla="*/ 1986378 h 3491523"/>
                <a:gd name="connsiteX6" fmla="*/ 139109 w 4196409"/>
                <a:gd name="connsiteY6" fmla="*/ 2182236 h 3491523"/>
                <a:gd name="connsiteX7" fmla="*/ 54695 w 4196409"/>
                <a:gd name="connsiteY7" fmla="*/ 2282594 h 3491523"/>
                <a:gd name="connsiteX8" fmla="*/ 548205 w 4196409"/>
                <a:gd name="connsiteY8" fmla="*/ 2719820 h 3491523"/>
                <a:gd name="connsiteX9" fmla="*/ 486538 w 4196409"/>
                <a:gd name="connsiteY9" fmla="*/ 2904378 h 3491523"/>
                <a:gd name="connsiteX10" fmla="*/ 1203245 w 4196409"/>
                <a:gd name="connsiteY10" fmla="*/ 3156561 h 3491523"/>
                <a:gd name="connsiteX11" fmla="*/ 1206942 w 4196409"/>
                <a:gd name="connsiteY11" fmla="*/ 3370106 h 3491523"/>
                <a:gd name="connsiteX12" fmla="*/ 2017038 w 4196409"/>
                <a:gd name="connsiteY12" fmla="*/ 3331299 h 3491523"/>
                <a:gd name="connsiteX13" fmla="*/ 2101243 w 4196409"/>
                <a:gd name="connsiteY13" fmla="*/ 3491523 h 3491523"/>
                <a:gd name="connsiteX14" fmla="*/ 2551874 w 4196409"/>
                <a:gd name="connsiteY14" fmla="*/ 3262560 h 3491523"/>
                <a:gd name="connsiteX15" fmla="*/ 2677574 w 4196409"/>
                <a:gd name="connsiteY15" fmla="*/ 3392799 h 3491523"/>
                <a:gd name="connsiteX16" fmla="*/ 3295133 w 4196409"/>
                <a:gd name="connsiteY16" fmla="*/ 2826018 h 3491523"/>
                <a:gd name="connsiteX17" fmla="*/ 3474415 w 4196409"/>
                <a:gd name="connsiteY17" fmla="*/ 2901987 h 3491523"/>
                <a:gd name="connsiteX18" fmla="*/ 3691758 w 4196409"/>
                <a:gd name="connsiteY18" fmla="*/ 2408695 h 3491523"/>
                <a:gd name="connsiteX19" fmla="*/ 3780396 w 4196409"/>
                <a:gd name="connsiteY19" fmla="*/ 2443273 h 3491523"/>
                <a:gd name="connsiteX20" fmla="*/ 3852456 w 4196409"/>
                <a:gd name="connsiteY20" fmla="*/ 2120080 h 3491523"/>
                <a:gd name="connsiteX21" fmla="*/ 4043089 w 4196409"/>
                <a:gd name="connsiteY21" fmla="*/ 2129054 h 3491523"/>
                <a:gd name="connsiteX22" fmla="*/ 4010408 w 4196409"/>
                <a:gd name="connsiteY22" fmla="*/ 1334592 h 3491523"/>
                <a:gd name="connsiteX23" fmla="*/ 4196409 w 4196409"/>
                <a:gd name="connsiteY23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139955 w 4336364"/>
                <a:gd name="connsiteY5" fmla="*/ 1986378 h 3491523"/>
                <a:gd name="connsiteX6" fmla="*/ 279064 w 4336364"/>
                <a:gd name="connsiteY6" fmla="*/ 2182236 h 3491523"/>
                <a:gd name="connsiteX7" fmla="*/ 194650 w 4336364"/>
                <a:gd name="connsiteY7" fmla="*/ 2282594 h 3491523"/>
                <a:gd name="connsiteX8" fmla="*/ 688160 w 4336364"/>
                <a:gd name="connsiteY8" fmla="*/ 2719820 h 3491523"/>
                <a:gd name="connsiteX9" fmla="*/ 626493 w 4336364"/>
                <a:gd name="connsiteY9" fmla="*/ 2904378 h 3491523"/>
                <a:gd name="connsiteX10" fmla="*/ 1343200 w 4336364"/>
                <a:gd name="connsiteY10" fmla="*/ 3156561 h 3491523"/>
                <a:gd name="connsiteX11" fmla="*/ 1346897 w 4336364"/>
                <a:gd name="connsiteY11" fmla="*/ 3370106 h 3491523"/>
                <a:gd name="connsiteX12" fmla="*/ 2156993 w 4336364"/>
                <a:gd name="connsiteY12" fmla="*/ 3331299 h 3491523"/>
                <a:gd name="connsiteX13" fmla="*/ 2241198 w 4336364"/>
                <a:gd name="connsiteY13" fmla="*/ 3491523 h 3491523"/>
                <a:gd name="connsiteX14" fmla="*/ 2691829 w 4336364"/>
                <a:gd name="connsiteY14" fmla="*/ 3262560 h 3491523"/>
                <a:gd name="connsiteX15" fmla="*/ 2817529 w 4336364"/>
                <a:gd name="connsiteY15" fmla="*/ 3392799 h 3491523"/>
                <a:gd name="connsiteX16" fmla="*/ 3435088 w 4336364"/>
                <a:gd name="connsiteY16" fmla="*/ 2826018 h 3491523"/>
                <a:gd name="connsiteX17" fmla="*/ 3614370 w 4336364"/>
                <a:gd name="connsiteY17" fmla="*/ 2901987 h 3491523"/>
                <a:gd name="connsiteX18" fmla="*/ 3831713 w 4336364"/>
                <a:gd name="connsiteY18" fmla="*/ 2408695 h 3491523"/>
                <a:gd name="connsiteX19" fmla="*/ 3920351 w 4336364"/>
                <a:gd name="connsiteY19" fmla="*/ 2443273 h 3491523"/>
                <a:gd name="connsiteX20" fmla="*/ 3992411 w 4336364"/>
                <a:gd name="connsiteY20" fmla="*/ 2120080 h 3491523"/>
                <a:gd name="connsiteX21" fmla="*/ 4183044 w 4336364"/>
                <a:gd name="connsiteY21" fmla="*/ 2129054 h 3491523"/>
                <a:gd name="connsiteX22" fmla="*/ 4150363 w 4336364"/>
                <a:gd name="connsiteY22" fmla="*/ 1334592 h 3491523"/>
                <a:gd name="connsiteX23" fmla="*/ 4336364 w 4336364"/>
                <a:gd name="connsiteY23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111764 w 4336364"/>
                <a:gd name="connsiteY5" fmla="*/ 1830377 h 3491523"/>
                <a:gd name="connsiteX6" fmla="*/ 139955 w 4336364"/>
                <a:gd name="connsiteY6" fmla="*/ 1986378 h 3491523"/>
                <a:gd name="connsiteX7" fmla="*/ 279064 w 4336364"/>
                <a:gd name="connsiteY7" fmla="*/ 2182236 h 3491523"/>
                <a:gd name="connsiteX8" fmla="*/ 194650 w 4336364"/>
                <a:gd name="connsiteY8" fmla="*/ 2282594 h 3491523"/>
                <a:gd name="connsiteX9" fmla="*/ 688160 w 4336364"/>
                <a:gd name="connsiteY9" fmla="*/ 2719820 h 3491523"/>
                <a:gd name="connsiteX10" fmla="*/ 626493 w 4336364"/>
                <a:gd name="connsiteY10" fmla="*/ 2904378 h 3491523"/>
                <a:gd name="connsiteX11" fmla="*/ 1343200 w 4336364"/>
                <a:gd name="connsiteY11" fmla="*/ 3156561 h 3491523"/>
                <a:gd name="connsiteX12" fmla="*/ 1346897 w 4336364"/>
                <a:gd name="connsiteY12" fmla="*/ 3370106 h 3491523"/>
                <a:gd name="connsiteX13" fmla="*/ 2156993 w 4336364"/>
                <a:gd name="connsiteY13" fmla="*/ 3331299 h 3491523"/>
                <a:gd name="connsiteX14" fmla="*/ 2241198 w 4336364"/>
                <a:gd name="connsiteY14" fmla="*/ 3491523 h 3491523"/>
                <a:gd name="connsiteX15" fmla="*/ 2691829 w 4336364"/>
                <a:gd name="connsiteY15" fmla="*/ 3262560 h 3491523"/>
                <a:gd name="connsiteX16" fmla="*/ 2817529 w 4336364"/>
                <a:gd name="connsiteY16" fmla="*/ 3392799 h 3491523"/>
                <a:gd name="connsiteX17" fmla="*/ 3435088 w 4336364"/>
                <a:gd name="connsiteY17" fmla="*/ 2826018 h 3491523"/>
                <a:gd name="connsiteX18" fmla="*/ 3614370 w 4336364"/>
                <a:gd name="connsiteY18" fmla="*/ 2901987 h 3491523"/>
                <a:gd name="connsiteX19" fmla="*/ 3831713 w 4336364"/>
                <a:gd name="connsiteY19" fmla="*/ 2408695 h 3491523"/>
                <a:gd name="connsiteX20" fmla="*/ 3920351 w 4336364"/>
                <a:gd name="connsiteY20" fmla="*/ 2443273 h 3491523"/>
                <a:gd name="connsiteX21" fmla="*/ 3992411 w 4336364"/>
                <a:gd name="connsiteY21" fmla="*/ 2120080 h 3491523"/>
                <a:gd name="connsiteX22" fmla="*/ 4183044 w 4336364"/>
                <a:gd name="connsiteY22" fmla="*/ 2129054 h 3491523"/>
                <a:gd name="connsiteX23" fmla="*/ 4150363 w 4336364"/>
                <a:gd name="connsiteY23" fmla="*/ 1334592 h 3491523"/>
                <a:gd name="connsiteX24" fmla="*/ 4336364 w 4336364"/>
                <a:gd name="connsiteY24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225268 w 4336364"/>
                <a:gd name="connsiteY5" fmla="*/ 1924241 h 3491523"/>
                <a:gd name="connsiteX6" fmla="*/ 139955 w 4336364"/>
                <a:gd name="connsiteY6" fmla="*/ 1986378 h 3491523"/>
                <a:gd name="connsiteX7" fmla="*/ 279064 w 4336364"/>
                <a:gd name="connsiteY7" fmla="*/ 2182236 h 3491523"/>
                <a:gd name="connsiteX8" fmla="*/ 194650 w 4336364"/>
                <a:gd name="connsiteY8" fmla="*/ 2282594 h 3491523"/>
                <a:gd name="connsiteX9" fmla="*/ 688160 w 4336364"/>
                <a:gd name="connsiteY9" fmla="*/ 2719820 h 3491523"/>
                <a:gd name="connsiteX10" fmla="*/ 626493 w 4336364"/>
                <a:gd name="connsiteY10" fmla="*/ 2904378 h 3491523"/>
                <a:gd name="connsiteX11" fmla="*/ 1343200 w 4336364"/>
                <a:gd name="connsiteY11" fmla="*/ 3156561 h 3491523"/>
                <a:gd name="connsiteX12" fmla="*/ 1346897 w 4336364"/>
                <a:gd name="connsiteY12" fmla="*/ 3370106 h 3491523"/>
                <a:gd name="connsiteX13" fmla="*/ 2156993 w 4336364"/>
                <a:gd name="connsiteY13" fmla="*/ 3331299 h 3491523"/>
                <a:gd name="connsiteX14" fmla="*/ 2241198 w 4336364"/>
                <a:gd name="connsiteY14" fmla="*/ 3491523 h 3491523"/>
                <a:gd name="connsiteX15" fmla="*/ 2691829 w 4336364"/>
                <a:gd name="connsiteY15" fmla="*/ 3262560 h 3491523"/>
                <a:gd name="connsiteX16" fmla="*/ 2817529 w 4336364"/>
                <a:gd name="connsiteY16" fmla="*/ 3392799 h 3491523"/>
                <a:gd name="connsiteX17" fmla="*/ 3435088 w 4336364"/>
                <a:gd name="connsiteY17" fmla="*/ 2826018 h 3491523"/>
                <a:gd name="connsiteX18" fmla="*/ 3614370 w 4336364"/>
                <a:gd name="connsiteY18" fmla="*/ 2901987 h 3491523"/>
                <a:gd name="connsiteX19" fmla="*/ 3831713 w 4336364"/>
                <a:gd name="connsiteY19" fmla="*/ 2408695 h 3491523"/>
                <a:gd name="connsiteX20" fmla="*/ 3920351 w 4336364"/>
                <a:gd name="connsiteY20" fmla="*/ 2443273 h 3491523"/>
                <a:gd name="connsiteX21" fmla="*/ 3992411 w 4336364"/>
                <a:gd name="connsiteY21" fmla="*/ 2120080 h 3491523"/>
                <a:gd name="connsiteX22" fmla="*/ 4183044 w 4336364"/>
                <a:gd name="connsiteY22" fmla="*/ 2129054 h 3491523"/>
                <a:gd name="connsiteX23" fmla="*/ 4150363 w 4336364"/>
                <a:gd name="connsiteY23" fmla="*/ 1334592 h 3491523"/>
                <a:gd name="connsiteX24" fmla="*/ 4336364 w 4336364"/>
                <a:gd name="connsiteY24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386491 w 4336364"/>
                <a:gd name="connsiteY4" fmla="*/ 1175119 h 3491523"/>
                <a:gd name="connsiteX5" fmla="*/ 0 w 4336364"/>
                <a:gd name="connsiteY5" fmla="*/ 1305254 h 3491523"/>
                <a:gd name="connsiteX6" fmla="*/ 225268 w 4336364"/>
                <a:gd name="connsiteY6" fmla="*/ 1924241 h 3491523"/>
                <a:gd name="connsiteX7" fmla="*/ 139955 w 4336364"/>
                <a:gd name="connsiteY7" fmla="*/ 1986378 h 3491523"/>
                <a:gd name="connsiteX8" fmla="*/ 279064 w 4336364"/>
                <a:gd name="connsiteY8" fmla="*/ 2182236 h 3491523"/>
                <a:gd name="connsiteX9" fmla="*/ 194650 w 4336364"/>
                <a:gd name="connsiteY9" fmla="*/ 2282594 h 3491523"/>
                <a:gd name="connsiteX10" fmla="*/ 688160 w 4336364"/>
                <a:gd name="connsiteY10" fmla="*/ 2719820 h 3491523"/>
                <a:gd name="connsiteX11" fmla="*/ 626493 w 4336364"/>
                <a:gd name="connsiteY11" fmla="*/ 2904378 h 3491523"/>
                <a:gd name="connsiteX12" fmla="*/ 1343200 w 4336364"/>
                <a:gd name="connsiteY12" fmla="*/ 3156561 h 3491523"/>
                <a:gd name="connsiteX13" fmla="*/ 1346897 w 4336364"/>
                <a:gd name="connsiteY13" fmla="*/ 3370106 h 3491523"/>
                <a:gd name="connsiteX14" fmla="*/ 2156993 w 4336364"/>
                <a:gd name="connsiteY14" fmla="*/ 3331299 h 3491523"/>
                <a:gd name="connsiteX15" fmla="*/ 2241198 w 4336364"/>
                <a:gd name="connsiteY15" fmla="*/ 3491523 h 3491523"/>
                <a:gd name="connsiteX16" fmla="*/ 2691829 w 4336364"/>
                <a:gd name="connsiteY16" fmla="*/ 3262560 h 3491523"/>
                <a:gd name="connsiteX17" fmla="*/ 2817529 w 4336364"/>
                <a:gd name="connsiteY17" fmla="*/ 3392799 h 3491523"/>
                <a:gd name="connsiteX18" fmla="*/ 3435088 w 4336364"/>
                <a:gd name="connsiteY18" fmla="*/ 2826018 h 3491523"/>
                <a:gd name="connsiteX19" fmla="*/ 3614370 w 4336364"/>
                <a:gd name="connsiteY19" fmla="*/ 2901987 h 3491523"/>
                <a:gd name="connsiteX20" fmla="*/ 3831713 w 4336364"/>
                <a:gd name="connsiteY20" fmla="*/ 2408695 h 3491523"/>
                <a:gd name="connsiteX21" fmla="*/ 3920351 w 4336364"/>
                <a:gd name="connsiteY21" fmla="*/ 2443273 h 3491523"/>
                <a:gd name="connsiteX22" fmla="*/ 3992411 w 4336364"/>
                <a:gd name="connsiteY22" fmla="*/ 2120080 h 3491523"/>
                <a:gd name="connsiteX23" fmla="*/ 4183044 w 4336364"/>
                <a:gd name="connsiteY23" fmla="*/ 2129054 h 3491523"/>
                <a:gd name="connsiteX24" fmla="*/ 4150363 w 4336364"/>
                <a:gd name="connsiteY24" fmla="*/ 1334592 h 3491523"/>
                <a:gd name="connsiteX25" fmla="*/ 4336364 w 4336364"/>
                <a:gd name="connsiteY25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41641 w 4336364"/>
                <a:gd name="connsiteY4" fmla="*/ 1238366 h 3491523"/>
                <a:gd name="connsiteX5" fmla="*/ 0 w 4336364"/>
                <a:gd name="connsiteY5" fmla="*/ 1305254 h 3491523"/>
                <a:gd name="connsiteX6" fmla="*/ 225268 w 4336364"/>
                <a:gd name="connsiteY6" fmla="*/ 1924241 h 3491523"/>
                <a:gd name="connsiteX7" fmla="*/ 139955 w 4336364"/>
                <a:gd name="connsiteY7" fmla="*/ 1986378 h 3491523"/>
                <a:gd name="connsiteX8" fmla="*/ 279064 w 4336364"/>
                <a:gd name="connsiteY8" fmla="*/ 2182236 h 3491523"/>
                <a:gd name="connsiteX9" fmla="*/ 194650 w 4336364"/>
                <a:gd name="connsiteY9" fmla="*/ 2282594 h 3491523"/>
                <a:gd name="connsiteX10" fmla="*/ 688160 w 4336364"/>
                <a:gd name="connsiteY10" fmla="*/ 2719820 h 3491523"/>
                <a:gd name="connsiteX11" fmla="*/ 626493 w 4336364"/>
                <a:gd name="connsiteY11" fmla="*/ 2904378 h 3491523"/>
                <a:gd name="connsiteX12" fmla="*/ 1343200 w 4336364"/>
                <a:gd name="connsiteY12" fmla="*/ 3156561 h 3491523"/>
                <a:gd name="connsiteX13" fmla="*/ 1346897 w 4336364"/>
                <a:gd name="connsiteY13" fmla="*/ 3370106 h 3491523"/>
                <a:gd name="connsiteX14" fmla="*/ 2156993 w 4336364"/>
                <a:gd name="connsiteY14" fmla="*/ 3331299 h 3491523"/>
                <a:gd name="connsiteX15" fmla="*/ 2241198 w 4336364"/>
                <a:gd name="connsiteY15" fmla="*/ 3491523 h 3491523"/>
                <a:gd name="connsiteX16" fmla="*/ 2691829 w 4336364"/>
                <a:gd name="connsiteY16" fmla="*/ 3262560 h 3491523"/>
                <a:gd name="connsiteX17" fmla="*/ 2817529 w 4336364"/>
                <a:gd name="connsiteY17" fmla="*/ 3392799 h 3491523"/>
                <a:gd name="connsiteX18" fmla="*/ 3435088 w 4336364"/>
                <a:gd name="connsiteY18" fmla="*/ 2826018 h 3491523"/>
                <a:gd name="connsiteX19" fmla="*/ 3614370 w 4336364"/>
                <a:gd name="connsiteY19" fmla="*/ 2901987 h 3491523"/>
                <a:gd name="connsiteX20" fmla="*/ 3831713 w 4336364"/>
                <a:gd name="connsiteY20" fmla="*/ 2408695 h 3491523"/>
                <a:gd name="connsiteX21" fmla="*/ 3920351 w 4336364"/>
                <a:gd name="connsiteY21" fmla="*/ 2443273 h 3491523"/>
                <a:gd name="connsiteX22" fmla="*/ 3992411 w 4336364"/>
                <a:gd name="connsiteY22" fmla="*/ 2120080 h 3491523"/>
                <a:gd name="connsiteX23" fmla="*/ 4183044 w 4336364"/>
                <a:gd name="connsiteY23" fmla="*/ 2129054 h 3491523"/>
                <a:gd name="connsiteX24" fmla="*/ 4150363 w 4336364"/>
                <a:gd name="connsiteY24" fmla="*/ 1334592 h 3491523"/>
                <a:gd name="connsiteX25" fmla="*/ 4336364 w 4336364"/>
                <a:gd name="connsiteY25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471486 w 4336364"/>
                <a:gd name="connsiteY4" fmla="*/ 1121957 h 3491523"/>
                <a:gd name="connsiteX5" fmla="*/ 141641 w 4336364"/>
                <a:gd name="connsiteY5" fmla="*/ 1238366 h 3491523"/>
                <a:gd name="connsiteX6" fmla="*/ 0 w 4336364"/>
                <a:gd name="connsiteY6" fmla="*/ 1305254 h 3491523"/>
                <a:gd name="connsiteX7" fmla="*/ 225268 w 4336364"/>
                <a:gd name="connsiteY7" fmla="*/ 1924241 h 3491523"/>
                <a:gd name="connsiteX8" fmla="*/ 139955 w 4336364"/>
                <a:gd name="connsiteY8" fmla="*/ 1986378 h 3491523"/>
                <a:gd name="connsiteX9" fmla="*/ 279064 w 4336364"/>
                <a:gd name="connsiteY9" fmla="*/ 2182236 h 3491523"/>
                <a:gd name="connsiteX10" fmla="*/ 194650 w 4336364"/>
                <a:gd name="connsiteY10" fmla="*/ 2282594 h 3491523"/>
                <a:gd name="connsiteX11" fmla="*/ 688160 w 4336364"/>
                <a:gd name="connsiteY11" fmla="*/ 2719820 h 3491523"/>
                <a:gd name="connsiteX12" fmla="*/ 626493 w 4336364"/>
                <a:gd name="connsiteY12" fmla="*/ 2904378 h 3491523"/>
                <a:gd name="connsiteX13" fmla="*/ 1343200 w 4336364"/>
                <a:gd name="connsiteY13" fmla="*/ 3156561 h 3491523"/>
                <a:gd name="connsiteX14" fmla="*/ 1346897 w 4336364"/>
                <a:gd name="connsiteY14" fmla="*/ 3370106 h 3491523"/>
                <a:gd name="connsiteX15" fmla="*/ 2156993 w 4336364"/>
                <a:gd name="connsiteY15" fmla="*/ 3331299 h 3491523"/>
                <a:gd name="connsiteX16" fmla="*/ 2241198 w 4336364"/>
                <a:gd name="connsiteY16" fmla="*/ 3491523 h 3491523"/>
                <a:gd name="connsiteX17" fmla="*/ 2691829 w 4336364"/>
                <a:gd name="connsiteY17" fmla="*/ 3262560 h 3491523"/>
                <a:gd name="connsiteX18" fmla="*/ 2817529 w 4336364"/>
                <a:gd name="connsiteY18" fmla="*/ 3392799 h 3491523"/>
                <a:gd name="connsiteX19" fmla="*/ 3435088 w 4336364"/>
                <a:gd name="connsiteY19" fmla="*/ 2826018 h 3491523"/>
                <a:gd name="connsiteX20" fmla="*/ 3614370 w 4336364"/>
                <a:gd name="connsiteY20" fmla="*/ 2901987 h 3491523"/>
                <a:gd name="connsiteX21" fmla="*/ 3831713 w 4336364"/>
                <a:gd name="connsiteY21" fmla="*/ 2408695 h 3491523"/>
                <a:gd name="connsiteX22" fmla="*/ 3920351 w 4336364"/>
                <a:gd name="connsiteY22" fmla="*/ 2443273 h 3491523"/>
                <a:gd name="connsiteX23" fmla="*/ 3992411 w 4336364"/>
                <a:gd name="connsiteY23" fmla="*/ 2120080 h 3491523"/>
                <a:gd name="connsiteX24" fmla="*/ 4183044 w 4336364"/>
                <a:gd name="connsiteY24" fmla="*/ 2129054 h 3491523"/>
                <a:gd name="connsiteX25" fmla="*/ 4150363 w 4336364"/>
                <a:gd name="connsiteY25" fmla="*/ 1334592 h 3491523"/>
                <a:gd name="connsiteX26" fmla="*/ 4336364 w 4336364"/>
                <a:gd name="connsiteY26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69194 w 4336364"/>
                <a:gd name="connsiteY4" fmla="*/ 457569 h 3491523"/>
                <a:gd name="connsiteX5" fmla="*/ 141641 w 4336364"/>
                <a:gd name="connsiteY5" fmla="*/ 1238366 h 3491523"/>
                <a:gd name="connsiteX6" fmla="*/ 0 w 4336364"/>
                <a:gd name="connsiteY6" fmla="*/ 1305254 h 3491523"/>
                <a:gd name="connsiteX7" fmla="*/ 225268 w 4336364"/>
                <a:gd name="connsiteY7" fmla="*/ 1924241 h 3491523"/>
                <a:gd name="connsiteX8" fmla="*/ 139955 w 4336364"/>
                <a:gd name="connsiteY8" fmla="*/ 1986378 h 3491523"/>
                <a:gd name="connsiteX9" fmla="*/ 279064 w 4336364"/>
                <a:gd name="connsiteY9" fmla="*/ 2182236 h 3491523"/>
                <a:gd name="connsiteX10" fmla="*/ 194650 w 4336364"/>
                <a:gd name="connsiteY10" fmla="*/ 2282594 h 3491523"/>
                <a:gd name="connsiteX11" fmla="*/ 688160 w 4336364"/>
                <a:gd name="connsiteY11" fmla="*/ 2719820 h 3491523"/>
                <a:gd name="connsiteX12" fmla="*/ 626493 w 4336364"/>
                <a:gd name="connsiteY12" fmla="*/ 2904378 h 3491523"/>
                <a:gd name="connsiteX13" fmla="*/ 1343200 w 4336364"/>
                <a:gd name="connsiteY13" fmla="*/ 3156561 h 3491523"/>
                <a:gd name="connsiteX14" fmla="*/ 1346897 w 4336364"/>
                <a:gd name="connsiteY14" fmla="*/ 3370106 h 3491523"/>
                <a:gd name="connsiteX15" fmla="*/ 2156993 w 4336364"/>
                <a:gd name="connsiteY15" fmla="*/ 3331299 h 3491523"/>
                <a:gd name="connsiteX16" fmla="*/ 2241198 w 4336364"/>
                <a:gd name="connsiteY16" fmla="*/ 3491523 h 3491523"/>
                <a:gd name="connsiteX17" fmla="*/ 2691829 w 4336364"/>
                <a:gd name="connsiteY17" fmla="*/ 3262560 h 3491523"/>
                <a:gd name="connsiteX18" fmla="*/ 2817529 w 4336364"/>
                <a:gd name="connsiteY18" fmla="*/ 3392799 h 3491523"/>
                <a:gd name="connsiteX19" fmla="*/ 3435088 w 4336364"/>
                <a:gd name="connsiteY19" fmla="*/ 2826018 h 3491523"/>
                <a:gd name="connsiteX20" fmla="*/ 3614370 w 4336364"/>
                <a:gd name="connsiteY20" fmla="*/ 2901987 h 3491523"/>
                <a:gd name="connsiteX21" fmla="*/ 3831713 w 4336364"/>
                <a:gd name="connsiteY21" fmla="*/ 2408695 h 3491523"/>
                <a:gd name="connsiteX22" fmla="*/ 3920351 w 4336364"/>
                <a:gd name="connsiteY22" fmla="*/ 2443273 h 3491523"/>
                <a:gd name="connsiteX23" fmla="*/ 3992411 w 4336364"/>
                <a:gd name="connsiteY23" fmla="*/ 2120080 h 3491523"/>
                <a:gd name="connsiteX24" fmla="*/ 4183044 w 4336364"/>
                <a:gd name="connsiteY24" fmla="*/ 2129054 h 3491523"/>
                <a:gd name="connsiteX25" fmla="*/ 4150363 w 4336364"/>
                <a:gd name="connsiteY25" fmla="*/ 1334592 h 3491523"/>
                <a:gd name="connsiteX26" fmla="*/ 4336364 w 4336364"/>
                <a:gd name="connsiteY26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004260 w 4336364"/>
                <a:gd name="connsiteY4" fmla="*/ 347757 h 3491523"/>
                <a:gd name="connsiteX5" fmla="*/ 169194 w 4336364"/>
                <a:gd name="connsiteY5" fmla="*/ 457569 h 3491523"/>
                <a:gd name="connsiteX6" fmla="*/ 141641 w 4336364"/>
                <a:gd name="connsiteY6" fmla="*/ 1238366 h 3491523"/>
                <a:gd name="connsiteX7" fmla="*/ 0 w 4336364"/>
                <a:gd name="connsiteY7" fmla="*/ 1305254 h 3491523"/>
                <a:gd name="connsiteX8" fmla="*/ 225268 w 4336364"/>
                <a:gd name="connsiteY8" fmla="*/ 1924241 h 3491523"/>
                <a:gd name="connsiteX9" fmla="*/ 139955 w 4336364"/>
                <a:gd name="connsiteY9" fmla="*/ 1986378 h 3491523"/>
                <a:gd name="connsiteX10" fmla="*/ 279064 w 4336364"/>
                <a:gd name="connsiteY10" fmla="*/ 2182236 h 3491523"/>
                <a:gd name="connsiteX11" fmla="*/ 194650 w 4336364"/>
                <a:gd name="connsiteY11" fmla="*/ 2282594 h 3491523"/>
                <a:gd name="connsiteX12" fmla="*/ 688160 w 4336364"/>
                <a:gd name="connsiteY12" fmla="*/ 2719820 h 3491523"/>
                <a:gd name="connsiteX13" fmla="*/ 626493 w 4336364"/>
                <a:gd name="connsiteY13" fmla="*/ 2904378 h 3491523"/>
                <a:gd name="connsiteX14" fmla="*/ 1343200 w 4336364"/>
                <a:gd name="connsiteY14" fmla="*/ 3156561 h 3491523"/>
                <a:gd name="connsiteX15" fmla="*/ 1346897 w 4336364"/>
                <a:gd name="connsiteY15" fmla="*/ 3370106 h 3491523"/>
                <a:gd name="connsiteX16" fmla="*/ 2156993 w 4336364"/>
                <a:gd name="connsiteY16" fmla="*/ 3331299 h 3491523"/>
                <a:gd name="connsiteX17" fmla="*/ 2241198 w 4336364"/>
                <a:gd name="connsiteY17" fmla="*/ 3491523 h 3491523"/>
                <a:gd name="connsiteX18" fmla="*/ 2691829 w 4336364"/>
                <a:gd name="connsiteY18" fmla="*/ 3262560 h 3491523"/>
                <a:gd name="connsiteX19" fmla="*/ 2817529 w 4336364"/>
                <a:gd name="connsiteY19" fmla="*/ 3392799 h 3491523"/>
                <a:gd name="connsiteX20" fmla="*/ 3435088 w 4336364"/>
                <a:gd name="connsiteY20" fmla="*/ 2826018 h 3491523"/>
                <a:gd name="connsiteX21" fmla="*/ 3614370 w 4336364"/>
                <a:gd name="connsiteY21" fmla="*/ 2901987 h 3491523"/>
                <a:gd name="connsiteX22" fmla="*/ 3831713 w 4336364"/>
                <a:gd name="connsiteY22" fmla="*/ 2408695 h 3491523"/>
                <a:gd name="connsiteX23" fmla="*/ 3920351 w 4336364"/>
                <a:gd name="connsiteY23" fmla="*/ 2443273 h 3491523"/>
                <a:gd name="connsiteX24" fmla="*/ 3992411 w 4336364"/>
                <a:gd name="connsiteY24" fmla="*/ 2120080 h 3491523"/>
                <a:gd name="connsiteX25" fmla="*/ 4183044 w 4336364"/>
                <a:gd name="connsiteY25" fmla="*/ 2129054 h 3491523"/>
                <a:gd name="connsiteX26" fmla="*/ 4150363 w 4336364"/>
                <a:gd name="connsiteY26" fmla="*/ 1334592 h 3491523"/>
                <a:gd name="connsiteX27" fmla="*/ 4336364 w 4336364"/>
                <a:gd name="connsiteY27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326568 w 4336364"/>
                <a:gd name="connsiteY4" fmla="*/ 454137 h 3491523"/>
                <a:gd name="connsiteX5" fmla="*/ 169194 w 4336364"/>
                <a:gd name="connsiteY5" fmla="*/ 457569 h 3491523"/>
                <a:gd name="connsiteX6" fmla="*/ 141641 w 4336364"/>
                <a:gd name="connsiteY6" fmla="*/ 1238366 h 3491523"/>
                <a:gd name="connsiteX7" fmla="*/ 0 w 4336364"/>
                <a:gd name="connsiteY7" fmla="*/ 1305254 h 3491523"/>
                <a:gd name="connsiteX8" fmla="*/ 225268 w 4336364"/>
                <a:gd name="connsiteY8" fmla="*/ 1924241 h 3491523"/>
                <a:gd name="connsiteX9" fmla="*/ 139955 w 4336364"/>
                <a:gd name="connsiteY9" fmla="*/ 1986378 h 3491523"/>
                <a:gd name="connsiteX10" fmla="*/ 279064 w 4336364"/>
                <a:gd name="connsiteY10" fmla="*/ 2182236 h 3491523"/>
                <a:gd name="connsiteX11" fmla="*/ 194650 w 4336364"/>
                <a:gd name="connsiteY11" fmla="*/ 2282594 h 3491523"/>
                <a:gd name="connsiteX12" fmla="*/ 688160 w 4336364"/>
                <a:gd name="connsiteY12" fmla="*/ 2719820 h 3491523"/>
                <a:gd name="connsiteX13" fmla="*/ 626493 w 4336364"/>
                <a:gd name="connsiteY13" fmla="*/ 2904378 h 3491523"/>
                <a:gd name="connsiteX14" fmla="*/ 1343200 w 4336364"/>
                <a:gd name="connsiteY14" fmla="*/ 3156561 h 3491523"/>
                <a:gd name="connsiteX15" fmla="*/ 1346897 w 4336364"/>
                <a:gd name="connsiteY15" fmla="*/ 3370106 h 3491523"/>
                <a:gd name="connsiteX16" fmla="*/ 2156993 w 4336364"/>
                <a:gd name="connsiteY16" fmla="*/ 3331299 h 3491523"/>
                <a:gd name="connsiteX17" fmla="*/ 2241198 w 4336364"/>
                <a:gd name="connsiteY17" fmla="*/ 3491523 h 3491523"/>
                <a:gd name="connsiteX18" fmla="*/ 2691829 w 4336364"/>
                <a:gd name="connsiteY18" fmla="*/ 3262560 h 3491523"/>
                <a:gd name="connsiteX19" fmla="*/ 2817529 w 4336364"/>
                <a:gd name="connsiteY19" fmla="*/ 3392799 h 3491523"/>
                <a:gd name="connsiteX20" fmla="*/ 3435088 w 4336364"/>
                <a:gd name="connsiteY20" fmla="*/ 2826018 h 3491523"/>
                <a:gd name="connsiteX21" fmla="*/ 3614370 w 4336364"/>
                <a:gd name="connsiteY21" fmla="*/ 2901987 h 3491523"/>
                <a:gd name="connsiteX22" fmla="*/ 3831713 w 4336364"/>
                <a:gd name="connsiteY22" fmla="*/ 2408695 h 3491523"/>
                <a:gd name="connsiteX23" fmla="*/ 3920351 w 4336364"/>
                <a:gd name="connsiteY23" fmla="*/ 2443273 h 3491523"/>
                <a:gd name="connsiteX24" fmla="*/ 3992411 w 4336364"/>
                <a:gd name="connsiteY24" fmla="*/ 2120080 h 3491523"/>
                <a:gd name="connsiteX25" fmla="*/ 4183044 w 4336364"/>
                <a:gd name="connsiteY25" fmla="*/ 2129054 h 3491523"/>
                <a:gd name="connsiteX26" fmla="*/ 4150363 w 4336364"/>
                <a:gd name="connsiteY26" fmla="*/ 1334592 h 3491523"/>
                <a:gd name="connsiteX27" fmla="*/ 4336364 w 4336364"/>
                <a:gd name="connsiteY27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206824 w 4336364"/>
                <a:gd name="connsiteY4" fmla="*/ 336933 h 3491523"/>
                <a:gd name="connsiteX5" fmla="*/ 326568 w 4336364"/>
                <a:gd name="connsiteY5" fmla="*/ 454137 h 3491523"/>
                <a:gd name="connsiteX6" fmla="*/ 169194 w 4336364"/>
                <a:gd name="connsiteY6" fmla="*/ 457569 h 3491523"/>
                <a:gd name="connsiteX7" fmla="*/ 141641 w 4336364"/>
                <a:gd name="connsiteY7" fmla="*/ 1238366 h 3491523"/>
                <a:gd name="connsiteX8" fmla="*/ 0 w 4336364"/>
                <a:gd name="connsiteY8" fmla="*/ 1305254 h 3491523"/>
                <a:gd name="connsiteX9" fmla="*/ 225268 w 4336364"/>
                <a:gd name="connsiteY9" fmla="*/ 1924241 h 3491523"/>
                <a:gd name="connsiteX10" fmla="*/ 139955 w 4336364"/>
                <a:gd name="connsiteY10" fmla="*/ 1986378 h 3491523"/>
                <a:gd name="connsiteX11" fmla="*/ 279064 w 4336364"/>
                <a:gd name="connsiteY11" fmla="*/ 2182236 h 3491523"/>
                <a:gd name="connsiteX12" fmla="*/ 194650 w 4336364"/>
                <a:gd name="connsiteY12" fmla="*/ 2282594 h 3491523"/>
                <a:gd name="connsiteX13" fmla="*/ 688160 w 4336364"/>
                <a:gd name="connsiteY13" fmla="*/ 2719820 h 3491523"/>
                <a:gd name="connsiteX14" fmla="*/ 626493 w 4336364"/>
                <a:gd name="connsiteY14" fmla="*/ 2904378 h 3491523"/>
                <a:gd name="connsiteX15" fmla="*/ 1343200 w 4336364"/>
                <a:gd name="connsiteY15" fmla="*/ 3156561 h 3491523"/>
                <a:gd name="connsiteX16" fmla="*/ 1346897 w 4336364"/>
                <a:gd name="connsiteY16" fmla="*/ 3370106 h 3491523"/>
                <a:gd name="connsiteX17" fmla="*/ 2156993 w 4336364"/>
                <a:gd name="connsiteY17" fmla="*/ 3331299 h 3491523"/>
                <a:gd name="connsiteX18" fmla="*/ 2241198 w 4336364"/>
                <a:gd name="connsiteY18" fmla="*/ 3491523 h 3491523"/>
                <a:gd name="connsiteX19" fmla="*/ 2691829 w 4336364"/>
                <a:gd name="connsiteY19" fmla="*/ 3262560 h 3491523"/>
                <a:gd name="connsiteX20" fmla="*/ 2817529 w 4336364"/>
                <a:gd name="connsiteY20" fmla="*/ 3392799 h 3491523"/>
                <a:gd name="connsiteX21" fmla="*/ 3435088 w 4336364"/>
                <a:gd name="connsiteY21" fmla="*/ 2826018 h 3491523"/>
                <a:gd name="connsiteX22" fmla="*/ 3614370 w 4336364"/>
                <a:gd name="connsiteY22" fmla="*/ 2901987 h 3491523"/>
                <a:gd name="connsiteX23" fmla="*/ 3831713 w 4336364"/>
                <a:gd name="connsiteY23" fmla="*/ 2408695 h 3491523"/>
                <a:gd name="connsiteX24" fmla="*/ 3920351 w 4336364"/>
                <a:gd name="connsiteY24" fmla="*/ 2443273 h 3491523"/>
                <a:gd name="connsiteX25" fmla="*/ 3992411 w 4336364"/>
                <a:gd name="connsiteY25" fmla="*/ 2120080 h 3491523"/>
                <a:gd name="connsiteX26" fmla="*/ 4183044 w 4336364"/>
                <a:gd name="connsiteY26" fmla="*/ 2129054 h 3491523"/>
                <a:gd name="connsiteX27" fmla="*/ 4150363 w 4336364"/>
                <a:gd name="connsiteY27" fmla="*/ 1334592 h 3491523"/>
                <a:gd name="connsiteX28" fmla="*/ 4336364 w 4336364"/>
                <a:gd name="connsiteY28" fmla="*/ 1244078 h 3491523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661688 w 4336364"/>
                <a:gd name="connsiteY4" fmla="*/ 0 h 3748921"/>
                <a:gd name="connsiteX5" fmla="*/ 326568 w 4336364"/>
                <a:gd name="connsiteY5" fmla="*/ 711535 h 3748921"/>
                <a:gd name="connsiteX6" fmla="*/ 169194 w 4336364"/>
                <a:gd name="connsiteY6" fmla="*/ 714967 h 3748921"/>
                <a:gd name="connsiteX7" fmla="*/ 141641 w 4336364"/>
                <a:gd name="connsiteY7" fmla="*/ 1495764 h 3748921"/>
                <a:gd name="connsiteX8" fmla="*/ 0 w 4336364"/>
                <a:gd name="connsiteY8" fmla="*/ 1562652 h 3748921"/>
                <a:gd name="connsiteX9" fmla="*/ 225268 w 4336364"/>
                <a:gd name="connsiteY9" fmla="*/ 2181639 h 3748921"/>
                <a:gd name="connsiteX10" fmla="*/ 139955 w 4336364"/>
                <a:gd name="connsiteY10" fmla="*/ 2243776 h 3748921"/>
                <a:gd name="connsiteX11" fmla="*/ 279064 w 4336364"/>
                <a:gd name="connsiteY11" fmla="*/ 2439634 h 3748921"/>
                <a:gd name="connsiteX12" fmla="*/ 194650 w 4336364"/>
                <a:gd name="connsiteY12" fmla="*/ 2539992 h 3748921"/>
                <a:gd name="connsiteX13" fmla="*/ 688160 w 4336364"/>
                <a:gd name="connsiteY13" fmla="*/ 2977218 h 3748921"/>
                <a:gd name="connsiteX14" fmla="*/ 626493 w 4336364"/>
                <a:gd name="connsiteY14" fmla="*/ 3161776 h 3748921"/>
                <a:gd name="connsiteX15" fmla="*/ 1343200 w 4336364"/>
                <a:gd name="connsiteY15" fmla="*/ 3413959 h 3748921"/>
                <a:gd name="connsiteX16" fmla="*/ 1346897 w 4336364"/>
                <a:gd name="connsiteY16" fmla="*/ 3627504 h 3748921"/>
                <a:gd name="connsiteX17" fmla="*/ 2156993 w 4336364"/>
                <a:gd name="connsiteY17" fmla="*/ 3588697 h 3748921"/>
                <a:gd name="connsiteX18" fmla="*/ 2241198 w 4336364"/>
                <a:gd name="connsiteY18" fmla="*/ 3748921 h 3748921"/>
                <a:gd name="connsiteX19" fmla="*/ 2691829 w 4336364"/>
                <a:gd name="connsiteY19" fmla="*/ 3519958 h 3748921"/>
                <a:gd name="connsiteX20" fmla="*/ 2817529 w 4336364"/>
                <a:gd name="connsiteY20" fmla="*/ 3650197 h 3748921"/>
                <a:gd name="connsiteX21" fmla="*/ 3435088 w 4336364"/>
                <a:gd name="connsiteY21" fmla="*/ 3083416 h 3748921"/>
                <a:gd name="connsiteX22" fmla="*/ 3614370 w 4336364"/>
                <a:gd name="connsiteY22" fmla="*/ 3159385 h 3748921"/>
                <a:gd name="connsiteX23" fmla="*/ 3831713 w 4336364"/>
                <a:gd name="connsiteY23" fmla="*/ 2666093 h 3748921"/>
                <a:gd name="connsiteX24" fmla="*/ 3920351 w 4336364"/>
                <a:gd name="connsiteY24" fmla="*/ 2700671 h 3748921"/>
                <a:gd name="connsiteX25" fmla="*/ 3992411 w 4336364"/>
                <a:gd name="connsiteY25" fmla="*/ 2377478 h 3748921"/>
                <a:gd name="connsiteX26" fmla="*/ 4183044 w 4336364"/>
                <a:gd name="connsiteY26" fmla="*/ 2386452 h 3748921"/>
                <a:gd name="connsiteX27" fmla="*/ 4150363 w 4336364"/>
                <a:gd name="connsiteY27" fmla="*/ 1591990 h 3748921"/>
                <a:gd name="connsiteX28" fmla="*/ 4336364 w 4336364"/>
                <a:gd name="connsiteY28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1521515 w 4336364"/>
                <a:gd name="connsiteY4" fmla="*/ 79765 h 3748921"/>
                <a:gd name="connsiteX5" fmla="*/ 661688 w 4336364"/>
                <a:gd name="connsiteY5" fmla="*/ 0 h 3748921"/>
                <a:gd name="connsiteX6" fmla="*/ 326568 w 4336364"/>
                <a:gd name="connsiteY6" fmla="*/ 711535 h 3748921"/>
                <a:gd name="connsiteX7" fmla="*/ 169194 w 4336364"/>
                <a:gd name="connsiteY7" fmla="*/ 714967 h 3748921"/>
                <a:gd name="connsiteX8" fmla="*/ 141641 w 4336364"/>
                <a:gd name="connsiteY8" fmla="*/ 1495764 h 3748921"/>
                <a:gd name="connsiteX9" fmla="*/ 0 w 4336364"/>
                <a:gd name="connsiteY9" fmla="*/ 1562652 h 3748921"/>
                <a:gd name="connsiteX10" fmla="*/ 225268 w 4336364"/>
                <a:gd name="connsiteY10" fmla="*/ 2181639 h 3748921"/>
                <a:gd name="connsiteX11" fmla="*/ 139955 w 4336364"/>
                <a:gd name="connsiteY11" fmla="*/ 2243776 h 3748921"/>
                <a:gd name="connsiteX12" fmla="*/ 279064 w 4336364"/>
                <a:gd name="connsiteY12" fmla="*/ 2439634 h 3748921"/>
                <a:gd name="connsiteX13" fmla="*/ 194650 w 4336364"/>
                <a:gd name="connsiteY13" fmla="*/ 2539992 h 3748921"/>
                <a:gd name="connsiteX14" fmla="*/ 688160 w 4336364"/>
                <a:gd name="connsiteY14" fmla="*/ 2977218 h 3748921"/>
                <a:gd name="connsiteX15" fmla="*/ 626493 w 4336364"/>
                <a:gd name="connsiteY15" fmla="*/ 3161776 h 3748921"/>
                <a:gd name="connsiteX16" fmla="*/ 1343200 w 4336364"/>
                <a:gd name="connsiteY16" fmla="*/ 3413959 h 3748921"/>
                <a:gd name="connsiteX17" fmla="*/ 1346897 w 4336364"/>
                <a:gd name="connsiteY17" fmla="*/ 3627504 h 3748921"/>
                <a:gd name="connsiteX18" fmla="*/ 2156993 w 4336364"/>
                <a:gd name="connsiteY18" fmla="*/ 3588697 h 3748921"/>
                <a:gd name="connsiteX19" fmla="*/ 2241198 w 4336364"/>
                <a:gd name="connsiteY19" fmla="*/ 3748921 h 3748921"/>
                <a:gd name="connsiteX20" fmla="*/ 2691829 w 4336364"/>
                <a:gd name="connsiteY20" fmla="*/ 3519958 h 3748921"/>
                <a:gd name="connsiteX21" fmla="*/ 2817529 w 4336364"/>
                <a:gd name="connsiteY21" fmla="*/ 3650197 h 3748921"/>
                <a:gd name="connsiteX22" fmla="*/ 3435088 w 4336364"/>
                <a:gd name="connsiteY22" fmla="*/ 3083416 h 3748921"/>
                <a:gd name="connsiteX23" fmla="*/ 3614370 w 4336364"/>
                <a:gd name="connsiteY23" fmla="*/ 3159385 h 3748921"/>
                <a:gd name="connsiteX24" fmla="*/ 3831713 w 4336364"/>
                <a:gd name="connsiteY24" fmla="*/ 2666093 h 3748921"/>
                <a:gd name="connsiteX25" fmla="*/ 3920351 w 4336364"/>
                <a:gd name="connsiteY25" fmla="*/ 2700671 h 3748921"/>
                <a:gd name="connsiteX26" fmla="*/ 3992411 w 4336364"/>
                <a:gd name="connsiteY26" fmla="*/ 2377478 h 3748921"/>
                <a:gd name="connsiteX27" fmla="*/ 4183044 w 4336364"/>
                <a:gd name="connsiteY27" fmla="*/ 2386452 h 3748921"/>
                <a:gd name="connsiteX28" fmla="*/ 4150363 w 4336364"/>
                <a:gd name="connsiteY28" fmla="*/ 1591990 h 3748921"/>
                <a:gd name="connsiteX29" fmla="*/ 4336364 w 4336364"/>
                <a:gd name="connsiteY29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852110 w 4336364"/>
                <a:gd name="connsiteY4" fmla="*/ 78607 h 3748921"/>
                <a:gd name="connsiteX5" fmla="*/ 661688 w 4336364"/>
                <a:gd name="connsiteY5" fmla="*/ 0 h 3748921"/>
                <a:gd name="connsiteX6" fmla="*/ 326568 w 4336364"/>
                <a:gd name="connsiteY6" fmla="*/ 711535 h 3748921"/>
                <a:gd name="connsiteX7" fmla="*/ 169194 w 4336364"/>
                <a:gd name="connsiteY7" fmla="*/ 714967 h 3748921"/>
                <a:gd name="connsiteX8" fmla="*/ 141641 w 4336364"/>
                <a:gd name="connsiteY8" fmla="*/ 1495764 h 3748921"/>
                <a:gd name="connsiteX9" fmla="*/ 0 w 4336364"/>
                <a:gd name="connsiteY9" fmla="*/ 1562652 h 3748921"/>
                <a:gd name="connsiteX10" fmla="*/ 225268 w 4336364"/>
                <a:gd name="connsiteY10" fmla="*/ 2181639 h 3748921"/>
                <a:gd name="connsiteX11" fmla="*/ 139955 w 4336364"/>
                <a:gd name="connsiteY11" fmla="*/ 2243776 h 3748921"/>
                <a:gd name="connsiteX12" fmla="*/ 279064 w 4336364"/>
                <a:gd name="connsiteY12" fmla="*/ 2439634 h 3748921"/>
                <a:gd name="connsiteX13" fmla="*/ 194650 w 4336364"/>
                <a:gd name="connsiteY13" fmla="*/ 2539992 h 3748921"/>
                <a:gd name="connsiteX14" fmla="*/ 688160 w 4336364"/>
                <a:gd name="connsiteY14" fmla="*/ 2977218 h 3748921"/>
                <a:gd name="connsiteX15" fmla="*/ 626493 w 4336364"/>
                <a:gd name="connsiteY15" fmla="*/ 3161776 h 3748921"/>
                <a:gd name="connsiteX16" fmla="*/ 1343200 w 4336364"/>
                <a:gd name="connsiteY16" fmla="*/ 3413959 h 3748921"/>
                <a:gd name="connsiteX17" fmla="*/ 1346897 w 4336364"/>
                <a:gd name="connsiteY17" fmla="*/ 3627504 h 3748921"/>
                <a:gd name="connsiteX18" fmla="*/ 2156993 w 4336364"/>
                <a:gd name="connsiteY18" fmla="*/ 3588697 h 3748921"/>
                <a:gd name="connsiteX19" fmla="*/ 2241198 w 4336364"/>
                <a:gd name="connsiteY19" fmla="*/ 3748921 h 3748921"/>
                <a:gd name="connsiteX20" fmla="*/ 2691829 w 4336364"/>
                <a:gd name="connsiteY20" fmla="*/ 3519958 h 3748921"/>
                <a:gd name="connsiteX21" fmla="*/ 2817529 w 4336364"/>
                <a:gd name="connsiteY21" fmla="*/ 3650197 h 3748921"/>
                <a:gd name="connsiteX22" fmla="*/ 3435088 w 4336364"/>
                <a:gd name="connsiteY22" fmla="*/ 3083416 h 3748921"/>
                <a:gd name="connsiteX23" fmla="*/ 3614370 w 4336364"/>
                <a:gd name="connsiteY23" fmla="*/ 3159385 h 3748921"/>
                <a:gd name="connsiteX24" fmla="*/ 3831713 w 4336364"/>
                <a:gd name="connsiteY24" fmla="*/ 2666093 h 3748921"/>
                <a:gd name="connsiteX25" fmla="*/ 3920351 w 4336364"/>
                <a:gd name="connsiteY25" fmla="*/ 2700671 h 3748921"/>
                <a:gd name="connsiteX26" fmla="*/ 3992411 w 4336364"/>
                <a:gd name="connsiteY26" fmla="*/ 2377478 h 3748921"/>
                <a:gd name="connsiteX27" fmla="*/ 4183044 w 4336364"/>
                <a:gd name="connsiteY27" fmla="*/ 2386452 h 3748921"/>
                <a:gd name="connsiteX28" fmla="*/ 4150363 w 4336364"/>
                <a:gd name="connsiteY28" fmla="*/ 1591990 h 3748921"/>
                <a:gd name="connsiteX29" fmla="*/ 4336364 w 4336364"/>
                <a:gd name="connsiteY29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1930127 w 4336364"/>
                <a:gd name="connsiteY4" fmla="*/ 150345 h 3748921"/>
                <a:gd name="connsiteX5" fmla="*/ 852110 w 4336364"/>
                <a:gd name="connsiteY5" fmla="*/ 78607 h 3748921"/>
                <a:gd name="connsiteX6" fmla="*/ 661688 w 4336364"/>
                <a:gd name="connsiteY6" fmla="*/ 0 h 3748921"/>
                <a:gd name="connsiteX7" fmla="*/ 326568 w 4336364"/>
                <a:gd name="connsiteY7" fmla="*/ 711535 h 3748921"/>
                <a:gd name="connsiteX8" fmla="*/ 169194 w 4336364"/>
                <a:gd name="connsiteY8" fmla="*/ 714967 h 3748921"/>
                <a:gd name="connsiteX9" fmla="*/ 141641 w 4336364"/>
                <a:gd name="connsiteY9" fmla="*/ 1495764 h 3748921"/>
                <a:gd name="connsiteX10" fmla="*/ 0 w 4336364"/>
                <a:gd name="connsiteY10" fmla="*/ 1562652 h 3748921"/>
                <a:gd name="connsiteX11" fmla="*/ 225268 w 4336364"/>
                <a:gd name="connsiteY11" fmla="*/ 2181639 h 3748921"/>
                <a:gd name="connsiteX12" fmla="*/ 139955 w 4336364"/>
                <a:gd name="connsiteY12" fmla="*/ 2243776 h 3748921"/>
                <a:gd name="connsiteX13" fmla="*/ 279064 w 4336364"/>
                <a:gd name="connsiteY13" fmla="*/ 2439634 h 3748921"/>
                <a:gd name="connsiteX14" fmla="*/ 194650 w 4336364"/>
                <a:gd name="connsiteY14" fmla="*/ 2539992 h 3748921"/>
                <a:gd name="connsiteX15" fmla="*/ 688160 w 4336364"/>
                <a:gd name="connsiteY15" fmla="*/ 2977218 h 3748921"/>
                <a:gd name="connsiteX16" fmla="*/ 626493 w 4336364"/>
                <a:gd name="connsiteY16" fmla="*/ 3161776 h 3748921"/>
                <a:gd name="connsiteX17" fmla="*/ 1343200 w 4336364"/>
                <a:gd name="connsiteY17" fmla="*/ 3413959 h 3748921"/>
                <a:gd name="connsiteX18" fmla="*/ 1346897 w 4336364"/>
                <a:gd name="connsiteY18" fmla="*/ 3627504 h 3748921"/>
                <a:gd name="connsiteX19" fmla="*/ 2156993 w 4336364"/>
                <a:gd name="connsiteY19" fmla="*/ 3588697 h 3748921"/>
                <a:gd name="connsiteX20" fmla="*/ 2241198 w 4336364"/>
                <a:gd name="connsiteY20" fmla="*/ 3748921 h 3748921"/>
                <a:gd name="connsiteX21" fmla="*/ 2691829 w 4336364"/>
                <a:gd name="connsiteY21" fmla="*/ 3519958 h 3748921"/>
                <a:gd name="connsiteX22" fmla="*/ 2817529 w 4336364"/>
                <a:gd name="connsiteY22" fmla="*/ 3650197 h 3748921"/>
                <a:gd name="connsiteX23" fmla="*/ 3435088 w 4336364"/>
                <a:gd name="connsiteY23" fmla="*/ 3083416 h 3748921"/>
                <a:gd name="connsiteX24" fmla="*/ 3614370 w 4336364"/>
                <a:gd name="connsiteY24" fmla="*/ 3159385 h 3748921"/>
                <a:gd name="connsiteX25" fmla="*/ 3831713 w 4336364"/>
                <a:gd name="connsiteY25" fmla="*/ 2666093 h 3748921"/>
                <a:gd name="connsiteX26" fmla="*/ 3920351 w 4336364"/>
                <a:gd name="connsiteY26" fmla="*/ 2700671 h 3748921"/>
                <a:gd name="connsiteX27" fmla="*/ 3992411 w 4336364"/>
                <a:gd name="connsiteY27" fmla="*/ 2377478 h 3748921"/>
                <a:gd name="connsiteX28" fmla="*/ 4183044 w 4336364"/>
                <a:gd name="connsiteY28" fmla="*/ 2386452 h 3748921"/>
                <a:gd name="connsiteX29" fmla="*/ 4150363 w 4336364"/>
                <a:gd name="connsiteY29" fmla="*/ 1591990 h 3748921"/>
                <a:gd name="connsiteX30" fmla="*/ 4336364 w 4336364"/>
                <a:gd name="connsiteY30" fmla="*/ 1501476 h 374892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2110 w 4336364"/>
                <a:gd name="connsiteY5" fmla="*/ 585047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6756 w 4336364"/>
                <a:gd name="connsiteY5" fmla="*/ 580718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2586 w 4336364"/>
                <a:gd name="connsiteY5" fmla="*/ 571585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973836 w 4336364"/>
                <a:gd name="connsiteY4" fmla="*/ 182078 h 4255361"/>
                <a:gd name="connsiteX5" fmla="*/ 1461329 w 4336364"/>
                <a:gd name="connsiteY5" fmla="*/ 0 h 4255361"/>
                <a:gd name="connsiteX6" fmla="*/ 852586 w 4336364"/>
                <a:gd name="connsiteY6" fmla="*/ 571585 h 4255361"/>
                <a:gd name="connsiteX7" fmla="*/ 661688 w 4336364"/>
                <a:gd name="connsiteY7" fmla="*/ 506440 h 4255361"/>
                <a:gd name="connsiteX8" fmla="*/ 326568 w 4336364"/>
                <a:gd name="connsiteY8" fmla="*/ 1217975 h 4255361"/>
                <a:gd name="connsiteX9" fmla="*/ 169194 w 4336364"/>
                <a:gd name="connsiteY9" fmla="*/ 1221407 h 4255361"/>
                <a:gd name="connsiteX10" fmla="*/ 141641 w 4336364"/>
                <a:gd name="connsiteY10" fmla="*/ 2002204 h 4255361"/>
                <a:gd name="connsiteX11" fmla="*/ 0 w 4336364"/>
                <a:gd name="connsiteY11" fmla="*/ 2069092 h 4255361"/>
                <a:gd name="connsiteX12" fmla="*/ 225268 w 4336364"/>
                <a:gd name="connsiteY12" fmla="*/ 2688079 h 4255361"/>
                <a:gd name="connsiteX13" fmla="*/ 139955 w 4336364"/>
                <a:gd name="connsiteY13" fmla="*/ 2750216 h 4255361"/>
                <a:gd name="connsiteX14" fmla="*/ 279064 w 4336364"/>
                <a:gd name="connsiteY14" fmla="*/ 2946074 h 4255361"/>
                <a:gd name="connsiteX15" fmla="*/ 194650 w 4336364"/>
                <a:gd name="connsiteY15" fmla="*/ 3046432 h 4255361"/>
                <a:gd name="connsiteX16" fmla="*/ 688160 w 4336364"/>
                <a:gd name="connsiteY16" fmla="*/ 3483658 h 4255361"/>
                <a:gd name="connsiteX17" fmla="*/ 626493 w 4336364"/>
                <a:gd name="connsiteY17" fmla="*/ 3668216 h 4255361"/>
                <a:gd name="connsiteX18" fmla="*/ 1343200 w 4336364"/>
                <a:gd name="connsiteY18" fmla="*/ 3920399 h 4255361"/>
                <a:gd name="connsiteX19" fmla="*/ 1346897 w 4336364"/>
                <a:gd name="connsiteY19" fmla="*/ 4133944 h 4255361"/>
                <a:gd name="connsiteX20" fmla="*/ 2156993 w 4336364"/>
                <a:gd name="connsiteY20" fmla="*/ 4095137 h 4255361"/>
                <a:gd name="connsiteX21" fmla="*/ 2241198 w 4336364"/>
                <a:gd name="connsiteY21" fmla="*/ 4255361 h 4255361"/>
                <a:gd name="connsiteX22" fmla="*/ 2691829 w 4336364"/>
                <a:gd name="connsiteY22" fmla="*/ 4026398 h 4255361"/>
                <a:gd name="connsiteX23" fmla="*/ 2817529 w 4336364"/>
                <a:gd name="connsiteY23" fmla="*/ 4156637 h 4255361"/>
                <a:gd name="connsiteX24" fmla="*/ 3435088 w 4336364"/>
                <a:gd name="connsiteY24" fmla="*/ 3589856 h 4255361"/>
                <a:gd name="connsiteX25" fmla="*/ 3614370 w 4336364"/>
                <a:gd name="connsiteY25" fmla="*/ 3665825 h 4255361"/>
                <a:gd name="connsiteX26" fmla="*/ 3831713 w 4336364"/>
                <a:gd name="connsiteY26" fmla="*/ 3172533 h 4255361"/>
                <a:gd name="connsiteX27" fmla="*/ 3920351 w 4336364"/>
                <a:gd name="connsiteY27" fmla="*/ 3207111 h 4255361"/>
                <a:gd name="connsiteX28" fmla="*/ 3992411 w 4336364"/>
                <a:gd name="connsiteY28" fmla="*/ 2883918 h 4255361"/>
                <a:gd name="connsiteX29" fmla="*/ 4183044 w 4336364"/>
                <a:gd name="connsiteY29" fmla="*/ 2892892 h 4255361"/>
                <a:gd name="connsiteX30" fmla="*/ 4150363 w 4336364"/>
                <a:gd name="connsiteY30" fmla="*/ 2098430 h 4255361"/>
                <a:gd name="connsiteX31" fmla="*/ 4336364 w 4336364"/>
                <a:gd name="connsiteY31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591674 w 4336364"/>
                <a:gd name="connsiteY4" fmla="*/ 125909 h 4255361"/>
                <a:gd name="connsiteX5" fmla="*/ 1461329 w 4336364"/>
                <a:gd name="connsiteY5" fmla="*/ 0 h 4255361"/>
                <a:gd name="connsiteX6" fmla="*/ 852586 w 4336364"/>
                <a:gd name="connsiteY6" fmla="*/ 571585 h 4255361"/>
                <a:gd name="connsiteX7" fmla="*/ 661688 w 4336364"/>
                <a:gd name="connsiteY7" fmla="*/ 506440 h 4255361"/>
                <a:gd name="connsiteX8" fmla="*/ 326568 w 4336364"/>
                <a:gd name="connsiteY8" fmla="*/ 1217975 h 4255361"/>
                <a:gd name="connsiteX9" fmla="*/ 169194 w 4336364"/>
                <a:gd name="connsiteY9" fmla="*/ 1221407 h 4255361"/>
                <a:gd name="connsiteX10" fmla="*/ 141641 w 4336364"/>
                <a:gd name="connsiteY10" fmla="*/ 2002204 h 4255361"/>
                <a:gd name="connsiteX11" fmla="*/ 0 w 4336364"/>
                <a:gd name="connsiteY11" fmla="*/ 2069092 h 4255361"/>
                <a:gd name="connsiteX12" fmla="*/ 225268 w 4336364"/>
                <a:gd name="connsiteY12" fmla="*/ 2688079 h 4255361"/>
                <a:gd name="connsiteX13" fmla="*/ 139955 w 4336364"/>
                <a:gd name="connsiteY13" fmla="*/ 2750216 h 4255361"/>
                <a:gd name="connsiteX14" fmla="*/ 279064 w 4336364"/>
                <a:gd name="connsiteY14" fmla="*/ 2946074 h 4255361"/>
                <a:gd name="connsiteX15" fmla="*/ 194650 w 4336364"/>
                <a:gd name="connsiteY15" fmla="*/ 3046432 h 4255361"/>
                <a:gd name="connsiteX16" fmla="*/ 688160 w 4336364"/>
                <a:gd name="connsiteY16" fmla="*/ 3483658 h 4255361"/>
                <a:gd name="connsiteX17" fmla="*/ 626493 w 4336364"/>
                <a:gd name="connsiteY17" fmla="*/ 3668216 h 4255361"/>
                <a:gd name="connsiteX18" fmla="*/ 1343200 w 4336364"/>
                <a:gd name="connsiteY18" fmla="*/ 3920399 h 4255361"/>
                <a:gd name="connsiteX19" fmla="*/ 1346897 w 4336364"/>
                <a:gd name="connsiteY19" fmla="*/ 4133944 h 4255361"/>
                <a:gd name="connsiteX20" fmla="*/ 2156993 w 4336364"/>
                <a:gd name="connsiteY20" fmla="*/ 4095137 h 4255361"/>
                <a:gd name="connsiteX21" fmla="*/ 2241198 w 4336364"/>
                <a:gd name="connsiteY21" fmla="*/ 4255361 h 4255361"/>
                <a:gd name="connsiteX22" fmla="*/ 2691829 w 4336364"/>
                <a:gd name="connsiteY22" fmla="*/ 4026398 h 4255361"/>
                <a:gd name="connsiteX23" fmla="*/ 2817529 w 4336364"/>
                <a:gd name="connsiteY23" fmla="*/ 4156637 h 4255361"/>
                <a:gd name="connsiteX24" fmla="*/ 3435088 w 4336364"/>
                <a:gd name="connsiteY24" fmla="*/ 3589856 h 4255361"/>
                <a:gd name="connsiteX25" fmla="*/ 3614370 w 4336364"/>
                <a:gd name="connsiteY25" fmla="*/ 3665825 h 4255361"/>
                <a:gd name="connsiteX26" fmla="*/ 3831713 w 4336364"/>
                <a:gd name="connsiteY26" fmla="*/ 3172533 h 4255361"/>
                <a:gd name="connsiteX27" fmla="*/ 3920351 w 4336364"/>
                <a:gd name="connsiteY27" fmla="*/ 3207111 h 4255361"/>
                <a:gd name="connsiteX28" fmla="*/ 3992411 w 4336364"/>
                <a:gd name="connsiteY28" fmla="*/ 2883918 h 4255361"/>
                <a:gd name="connsiteX29" fmla="*/ 4183044 w 4336364"/>
                <a:gd name="connsiteY29" fmla="*/ 2892892 h 4255361"/>
                <a:gd name="connsiteX30" fmla="*/ 4150363 w 4336364"/>
                <a:gd name="connsiteY30" fmla="*/ 2098430 h 4255361"/>
                <a:gd name="connsiteX31" fmla="*/ 4336364 w 4336364"/>
                <a:gd name="connsiteY31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2215889 w 4336364"/>
                <a:gd name="connsiteY4" fmla="*/ 325408 h 4255361"/>
                <a:gd name="connsiteX5" fmla="*/ 1591674 w 4336364"/>
                <a:gd name="connsiteY5" fmla="*/ 125909 h 4255361"/>
                <a:gd name="connsiteX6" fmla="*/ 1461329 w 4336364"/>
                <a:gd name="connsiteY6" fmla="*/ 0 h 4255361"/>
                <a:gd name="connsiteX7" fmla="*/ 852586 w 4336364"/>
                <a:gd name="connsiteY7" fmla="*/ 571585 h 4255361"/>
                <a:gd name="connsiteX8" fmla="*/ 661688 w 4336364"/>
                <a:gd name="connsiteY8" fmla="*/ 506440 h 4255361"/>
                <a:gd name="connsiteX9" fmla="*/ 326568 w 4336364"/>
                <a:gd name="connsiteY9" fmla="*/ 1217975 h 4255361"/>
                <a:gd name="connsiteX10" fmla="*/ 169194 w 4336364"/>
                <a:gd name="connsiteY10" fmla="*/ 1221407 h 4255361"/>
                <a:gd name="connsiteX11" fmla="*/ 141641 w 4336364"/>
                <a:gd name="connsiteY11" fmla="*/ 2002204 h 4255361"/>
                <a:gd name="connsiteX12" fmla="*/ 0 w 4336364"/>
                <a:gd name="connsiteY12" fmla="*/ 2069092 h 4255361"/>
                <a:gd name="connsiteX13" fmla="*/ 225268 w 4336364"/>
                <a:gd name="connsiteY13" fmla="*/ 2688079 h 4255361"/>
                <a:gd name="connsiteX14" fmla="*/ 139955 w 4336364"/>
                <a:gd name="connsiteY14" fmla="*/ 2750216 h 4255361"/>
                <a:gd name="connsiteX15" fmla="*/ 279064 w 4336364"/>
                <a:gd name="connsiteY15" fmla="*/ 2946074 h 4255361"/>
                <a:gd name="connsiteX16" fmla="*/ 194650 w 4336364"/>
                <a:gd name="connsiteY16" fmla="*/ 3046432 h 4255361"/>
                <a:gd name="connsiteX17" fmla="*/ 688160 w 4336364"/>
                <a:gd name="connsiteY17" fmla="*/ 3483658 h 4255361"/>
                <a:gd name="connsiteX18" fmla="*/ 626493 w 4336364"/>
                <a:gd name="connsiteY18" fmla="*/ 3668216 h 4255361"/>
                <a:gd name="connsiteX19" fmla="*/ 1343200 w 4336364"/>
                <a:gd name="connsiteY19" fmla="*/ 3920399 h 4255361"/>
                <a:gd name="connsiteX20" fmla="*/ 1346897 w 4336364"/>
                <a:gd name="connsiteY20" fmla="*/ 4133944 h 4255361"/>
                <a:gd name="connsiteX21" fmla="*/ 2156993 w 4336364"/>
                <a:gd name="connsiteY21" fmla="*/ 4095137 h 4255361"/>
                <a:gd name="connsiteX22" fmla="*/ 2241198 w 4336364"/>
                <a:gd name="connsiteY22" fmla="*/ 4255361 h 4255361"/>
                <a:gd name="connsiteX23" fmla="*/ 2691829 w 4336364"/>
                <a:gd name="connsiteY23" fmla="*/ 4026398 h 4255361"/>
                <a:gd name="connsiteX24" fmla="*/ 2817529 w 4336364"/>
                <a:gd name="connsiteY24" fmla="*/ 4156637 h 4255361"/>
                <a:gd name="connsiteX25" fmla="*/ 3435088 w 4336364"/>
                <a:gd name="connsiteY25" fmla="*/ 3589856 h 4255361"/>
                <a:gd name="connsiteX26" fmla="*/ 3614370 w 4336364"/>
                <a:gd name="connsiteY26" fmla="*/ 3665825 h 4255361"/>
                <a:gd name="connsiteX27" fmla="*/ 3831713 w 4336364"/>
                <a:gd name="connsiteY27" fmla="*/ 3172533 h 4255361"/>
                <a:gd name="connsiteX28" fmla="*/ 3920351 w 4336364"/>
                <a:gd name="connsiteY28" fmla="*/ 3207111 h 4255361"/>
                <a:gd name="connsiteX29" fmla="*/ 3992411 w 4336364"/>
                <a:gd name="connsiteY29" fmla="*/ 2883918 h 4255361"/>
                <a:gd name="connsiteX30" fmla="*/ 4183044 w 4336364"/>
                <a:gd name="connsiteY30" fmla="*/ 2892892 h 4255361"/>
                <a:gd name="connsiteX31" fmla="*/ 4150363 w 4336364"/>
                <a:gd name="connsiteY31" fmla="*/ 2098430 h 4255361"/>
                <a:gd name="connsiteX32" fmla="*/ 4336364 w 4336364"/>
                <a:gd name="connsiteY32" fmla="*/ 2007916 h 4255361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082692 w 4336364"/>
                <a:gd name="connsiteY4" fmla="*/ 0 h 4356988"/>
                <a:gd name="connsiteX5" fmla="*/ 1591674 w 4336364"/>
                <a:gd name="connsiteY5" fmla="*/ 227536 h 4356988"/>
                <a:gd name="connsiteX6" fmla="*/ 1461329 w 4336364"/>
                <a:gd name="connsiteY6" fmla="*/ 101627 h 4356988"/>
                <a:gd name="connsiteX7" fmla="*/ 852586 w 4336364"/>
                <a:gd name="connsiteY7" fmla="*/ 673212 h 4356988"/>
                <a:gd name="connsiteX8" fmla="*/ 661688 w 4336364"/>
                <a:gd name="connsiteY8" fmla="*/ 608067 h 4356988"/>
                <a:gd name="connsiteX9" fmla="*/ 326568 w 4336364"/>
                <a:gd name="connsiteY9" fmla="*/ 1319602 h 4356988"/>
                <a:gd name="connsiteX10" fmla="*/ 169194 w 4336364"/>
                <a:gd name="connsiteY10" fmla="*/ 1323034 h 4356988"/>
                <a:gd name="connsiteX11" fmla="*/ 141641 w 4336364"/>
                <a:gd name="connsiteY11" fmla="*/ 2103831 h 4356988"/>
                <a:gd name="connsiteX12" fmla="*/ 0 w 4336364"/>
                <a:gd name="connsiteY12" fmla="*/ 2170719 h 4356988"/>
                <a:gd name="connsiteX13" fmla="*/ 225268 w 4336364"/>
                <a:gd name="connsiteY13" fmla="*/ 2789706 h 4356988"/>
                <a:gd name="connsiteX14" fmla="*/ 139955 w 4336364"/>
                <a:gd name="connsiteY14" fmla="*/ 2851843 h 4356988"/>
                <a:gd name="connsiteX15" fmla="*/ 279064 w 4336364"/>
                <a:gd name="connsiteY15" fmla="*/ 3047701 h 4356988"/>
                <a:gd name="connsiteX16" fmla="*/ 194650 w 4336364"/>
                <a:gd name="connsiteY16" fmla="*/ 3148059 h 4356988"/>
                <a:gd name="connsiteX17" fmla="*/ 688160 w 4336364"/>
                <a:gd name="connsiteY17" fmla="*/ 3585285 h 4356988"/>
                <a:gd name="connsiteX18" fmla="*/ 626493 w 4336364"/>
                <a:gd name="connsiteY18" fmla="*/ 3769843 h 4356988"/>
                <a:gd name="connsiteX19" fmla="*/ 1343200 w 4336364"/>
                <a:gd name="connsiteY19" fmla="*/ 4022026 h 4356988"/>
                <a:gd name="connsiteX20" fmla="*/ 1346897 w 4336364"/>
                <a:gd name="connsiteY20" fmla="*/ 4235571 h 4356988"/>
                <a:gd name="connsiteX21" fmla="*/ 2156993 w 4336364"/>
                <a:gd name="connsiteY21" fmla="*/ 4196764 h 4356988"/>
                <a:gd name="connsiteX22" fmla="*/ 2241198 w 4336364"/>
                <a:gd name="connsiteY22" fmla="*/ 4356988 h 4356988"/>
                <a:gd name="connsiteX23" fmla="*/ 2691829 w 4336364"/>
                <a:gd name="connsiteY23" fmla="*/ 4128025 h 4356988"/>
                <a:gd name="connsiteX24" fmla="*/ 2817529 w 4336364"/>
                <a:gd name="connsiteY24" fmla="*/ 4258264 h 4356988"/>
                <a:gd name="connsiteX25" fmla="*/ 3435088 w 4336364"/>
                <a:gd name="connsiteY25" fmla="*/ 3691483 h 4356988"/>
                <a:gd name="connsiteX26" fmla="*/ 3614370 w 4336364"/>
                <a:gd name="connsiteY26" fmla="*/ 3767452 h 4356988"/>
                <a:gd name="connsiteX27" fmla="*/ 3831713 w 4336364"/>
                <a:gd name="connsiteY27" fmla="*/ 3274160 h 4356988"/>
                <a:gd name="connsiteX28" fmla="*/ 3920351 w 4336364"/>
                <a:gd name="connsiteY28" fmla="*/ 3308738 h 4356988"/>
                <a:gd name="connsiteX29" fmla="*/ 3992411 w 4336364"/>
                <a:gd name="connsiteY29" fmla="*/ 2985545 h 4356988"/>
                <a:gd name="connsiteX30" fmla="*/ 4183044 w 4336364"/>
                <a:gd name="connsiteY30" fmla="*/ 2994519 h 4356988"/>
                <a:gd name="connsiteX31" fmla="*/ 4150363 w 4336364"/>
                <a:gd name="connsiteY31" fmla="*/ 2200057 h 4356988"/>
                <a:gd name="connsiteX32" fmla="*/ 4336364 w 4336364"/>
                <a:gd name="connsiteY32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666416 w 4336364"/>
                <a:gd name="connsiteY4" fmla="*/ 328364 h 4356988"/>
                <a:gd name="connsiteX5" fmla="*/ 2082692 w 4336364"/>
                <a:gd name="connsiteY5" fmla="*/ 0 h 4356988"/>
                <a:gd name="connsiteX6" fmla="*/ 1591674 w 4336364"/>
                <a:gd name="connsiteY6" fmla="*/ 227536 h 4356988"/>
                <a:gd name="connsiteX7" fmla="*/ 1461329 w 4336364"/>
                <a:gd name="connsiteY7" fmla="*/ 101627 h 4356988"/>
                <a:gd name="connsiteX8" fmla="*/ 852586 w 4336364"/>
                <a:gd name="connsiteY8" fmla="*/ 673212 h 4356988"/>
                <a:gd name="connsiteX9" fmla="*/ 661688 w 4336364"/>
                <a:gd name="connsiteY9" fmla="*/ 608067 h 4356988"/>
                <a:gd name="connsiteX10" fmla="*/ 326568 w 4336364"/>
                <a:gd name="connsiteY10" fmla="*/ 1319602 h 4356988"/>
                <a:gd name="connsiteX11" fmla="*/ 169194 w 4336364"/>
                <a:gd name="connsiteY11" fmla="*/ 1323034 h 4356988"/>
                <a:gd name="connsiteX12" fmla="*/ 141641 w 4336364"/>
                <a:gd name="connsiteY12" fmla="*/ 2103831 h 4356988"/>
                <a:gd name="connsiteX13" fmla="*/ 0 w 4336364"/>
                <a:gd name="connsiteY13" fmla="*/ 2170719 h 4356988"/>
                <a:gd name="connsiteX14" fmla="*/ 225268 w 4336364"/>
                <a:gd name="connsiteY14" fmla="*/ 2789706 h 4356988"/>
                <a:gd name="connsiteX15" fmla="*/ 139955 w 4336364"/>
                <a:gd name="connsiteY15" fmla="*/ 2851843 h 4356988"/>
                <a:gd name="connsiteX16" fmla="*/ 279064 w 4336364"/>
                <a:gd name="connsiteY16" fmla="*/ 3047701 h 4356988"/>
                <a:gd name="connsiteX17" fmla="*/ 194650 w 4336364"/>
                <a:gd name="connsiteY17" fmla="*/ 3148059 h 4356988"/>
                <a:gd name="connsiteX18" fmla="*/ 688160 w 4336364"/>
                <a:gd name="connsiteY18" fmla="*/ 3585285 h 4356988"/>
                <a:gd name="connsiteX19" fmla="*/ 626493 w 4336364"/>
                <a:gd name="connsiteY19" fmla="*/ 3769843 h 4356988"/>
                <a:gd name="connsiteX20" fmla="*/ 1343200 w 4336364"/>
                <a:gd name="connsiteY20" fmla="*/ 4022026 h 4356988"/>
                <a:gd name="connsiteX21" fmla="*/ 1346897 w 4336364"/>
                <a:gd name="connsiteY21" fmla="*/ 4235571 h 4356988"/>
                <a:gd name="connsiteX22" fmla="*/ 2156993 w 4336364"/>
                <a:gd name="connsiteY22" fmla="*/ 4196764 h 4356988"/>
                <a:gd name="connsiteX23" fmla="*/ 2241198 w 4336364"/>
                <a:gd name="connsiteY23" fmla="*/ 4356988 h 4356988"/>
                <a:gd name="connsiteX24" fmla="*/ 2691829 w 4336364"/>
                <a:gd name="connsiteY24" fmla="*/ 4128025 h 4356988"/>
                <a:gd name="connsiteX25" fmla="*/ 2817529 w 4336364"/>
                <a:gd name="connsiteY25" fmla="*/ 4258264 h 4356988"/>
                <a:gd name="connsiteX26" fmla="*/ 3435088 w 4336364"/>
                <a:gd name="connsiteY26" fmla="*/ 3691483 h 4356988"/>
                <a:gd name="connsiteX27" fmla="*/ 3614370 w 4336364"/>
                <a:gd name="connsiteY27" fmla="*/ 3767452 h 4356988"/>
                <a:gd name="connsiteX28" fmla="*/ 3831713 w 4336364"/>
                <a:gd name="connsiteY28" fmla="*/ 3274160 h 4356988"/>
                <a:gd name="connsiteX29" fmla="*/ 3920351 w 4336364"/>
                <a:gd name="connsiteY29" fmla="*/ 3308738 h 4356988"/>
                <a:gd name="connsiteX30" fmla="*/ 3992411 w 4336364"/>
                <a:gd name="connsiteY30" fmla="*/ 2985545 h 4356988"/>
                <a:gd name="connsiteX31" fmla="*/ 4183044 w 4336364"/>
                <a:gd name="connsiteY31" fmla="*/ 2994519 h 4356988"/>
                <a:gd name="connsiteX32" fmla="*/ 4150363 w 4336364"/>
                <a:gd name="connsiteY32" fmla="*/ 2200057 h 4356988"/>
                <a:gd name="connsiteX33" fmla="*/ 4336364 w 4336364"/>
                <a:gd name="connsiteY33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164572 w 4336364"/>
                <a:gd name="connsiteY4" fmla="*/ 162389 h 4356988"/>
                <a:gd name="connsiteX5" fmla="*/ 2082692 w 4336364"/>
                <a:gd name="connsiteY5" fmla="*/ 0 h 4356988"/>
                <a:gd name="connsiteX6" fmla="*/ 1591674 w 4336364"/>
                <a:gd name="connsiteY6" fmla="*/ 227536 h 4356988"/>
                <a:gd name="connsiteX7" fmla="*/ 1461329 w 4336364"/>
                <a:gd name="connsiteY7" fmla="*/ 101627 h 4356988"/>
                <a:gd name="connsiteX8" fmla="*/ 852586 w 4336364"/>
                <a:gd name="connsiteY8" fmla="*/ 673212 h 4356988"/>
                <a:gd name="connsiteX9" fmla="*/ 661688 w 4336364"/>
                <a:gd name="connsiteY9" fmla="*/ 608067 h 4356988"/>
                <a:gd name="connsiteX10" fmla="*/ 326568 w 4336364"/>
                <a:gd name="connsiteY10" fmla="*/ 1319602 h 4356988"/>
                <a:gd name="connsiteX11" fmla="*/ 169194 w 4336364"/>
                <a:gd name="connsiteY11" fmla="*/ 1323034 h 4356988"/>
                <a:gd name="connsiteX12" fmla="*/ 141641 w 4336364"/>
                <a:gd name="connsiteY12" fmla="*/ 2103831 h 4356988"/>
                <a:gd name="connsiteX13" fmla="*/ 0 w 4336364"/>
                <a:gd name="connsiteY13" fmla="*/ 2170719 h 4356988"/>
                <a:gd name="connsiteX14" fmla="*/ 225268 w 4336364"/>
                <a:gd name="connsiteY14" fmla="*/ 2789706 h 4356988"/>
                <a:gd name="connsiteX15" fmla="*/ 139955 w 4336364"/>
                <a:gd name="connsiteY15" fmla="*/ 2851843 h 4356988"/>
                <a:gd name="connsiteX16" fmla="*/ 279064 w 4336364"/>
                <a:gd name="connsiteY16" fmla="*/ 3047701 h 4356988"/>
                <a:gd name="connsiteX17" fmla="*/ 194650 w 4336364"/>
                <a:gd name="connsiteY17" fmla="*/ 3148059 h 4356988"/>
                <a:gd name="connsiteX18" fmla="*/ 688160 w 4336364"/>
                <a:gd name="connsiteY18" fmla="*/ 3585285 h 4356988"/>
                <a:gd name="connsiteX19" fmla="*/ 626493 w 4336364"/>
                <a:gd name="connsiteY19" fmla="*/ 3769843 h 4356988"/>
                <a:gd name="connsiteX20" fmla="*/ 1343200 w 4336364"/>
                <a:gd name="connsiteY20" fmla="*/ 4022026 h 4356988"/>
                <a:gd name="connsiteX21" fmla="*/ 1346897 w 4336364"/>
                <a:gd name="connsiteY21" fmla="*/ 4235571 h 4356988"/>
                <a:gd name="connsiteX22" fmla="*/ 2156993 w 4336364"/>
                <a:gd name="connsiteY22" fmla="*/ 4196764 h 4356988"/>
                <a:gd name="connsiteX23" fmla="*/ 2241198 w 4336364"/>
                <a:gd name="connsiteY23" fmla="*/ 4356988 h 4356988"/>
                <a:gd name="connsiteX24" fmla="*/ 2691829 w 4336364"/>
                <a:gd name="connsiteY24" fmla="*/ 4128025 h 4356988"/>
                <a:gd name="connsiteX25" fmla="*/ 2817529 w 4336364"/>
                <a:gd name="connsiteY25" fmla="*/ 4258264 h 4356988"/>
                <a:gd name="connsiteX26" fmla="*/ 3435088 w 4336364"/>
                <a:gd name="connsiteY26" fmla="*/ 3691483 h 4356988"/>
                <a:gd name="connsiteX27" fmla="*/ 3614370 w 4336364"/>
                <a:gd name="connsiteY27" fmla="*/ 3767452 h 4356988"/>
                <a:gd name="connsiteX28" fmla="*/ 3831713 w 4336364"/>
                <a:gd name="connsiteY28" fmla="*/ 3274160 h 4356988"/>
                <a:gd name="connsiteX29" fmla="*/ 3920351 w 4336364"/>
                <a:gd name="connsiteY29" fmla="*/ 3308738 h 4356988"/>
                <a:gd name="connsiteX30" fmla="*/ 3992411 w 4336364"/>
                <a:gd name="connsiteY30" fmla="*/ 2985545 h 4356988"/>
                <a:gd name="connsiteX31" fmla="*/ 4183044 w 4336364"/>
                <a:gd name="connsiteY31" fmla="*/ 2994519 h 4356988"/>
                <a:gd name="connsiteX32" fmla="*/ 4150363 w 4336364"/>
                <a:gd name="connsiteY32" fmla="*/ 2200057 h 4356988"/>
                <a:gd name="connsiteX33" fmla="*/ 4336364 w 4336364"/>
                <a:gd name="connsiteY33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758697 w 4336364"/>
                <a:gd name="connsiteY4" fmla="*/ 450682 h 4356988"/>
                <a:gd name="connsiteX5" fmla="*/ 2164572 w 4336364"/>
                <a:gd name="connsiteY5" fmla="*/ 162389 h 4356988"/>
                <a:gd name="connsiteX6" fmla="*/ 2082692 w 4336364"/>
                <a:gd name="connsiteY6" fmla="*/ 0 h 4356988"/>
                <a:gd name="connsiteX7" fmla="*/ 1591674 w 4336364"/>
                <a:gd name="connsiteY7" fmla="*/ 227536 h 4356988"/>
                <a:gd name="connsiteX8" fmla="*/ 1461329 w 4336364"/>
                <a:gd name="connsiteY8" fmla="*/ 101627 h 4356988"/>
                <a:gd name="connsiteX9" fmla="*/ 852586 w 4336364"/>
                <a:gd name="connsiteY9" fmla="*/ 673212 h 4356988"/>
                <a:gd name="connsiteX10" fmla="*/ 661688 w 4336364"/>
                <a:gd name="connsiteY10" fmla="*/ 608067 h 4356988"/>
                <a:gd name="connsiteX11" fmla="*/ 326568 w 4336364"/>
                <a:gd name="connsiteY11" fmla="*/ 1319602 h 4356988"/>
                <a:gd name="connsiteX12" fmla="*/ 169194 w 4336364"/>
                <a:gd name="connsiteY12" fmla="*/ 1323034 h 4356988"/>
                <a:gd name="connsiteX13" fmla="*/ 141641 w 4336364"/>
                <a:gd name="connsiteY13" fmla="*/ 2103831 h 4356988"/>
                <a:gd name="connsiteX14" fmla="*/ 0 w 4336364"/>
                <a:gd name="connsiteY14" fmla="*/ 2170719 h 4356988"/>
                <a:gd name="connsiteX15" fmla="*/ 225268 w 4336364"/>
                <a:gd name="connsiteY15" fmla="*/ 2789706 h 4356988"/>
                <a:gd name="connsiteX16" fmla="*/ 139955 w 4336364"/>
                <a:gd name="connsiteY16" fmla="*/ 2851843 h 4356988"/>
                <a:gd name="connsiteX17" fmla="*/ 279064 w 4336364"/>
                <a:gd name="connsiteY17" fmla="*/ 3047701 h 4356988"/>
                <a:gd name="connsiteX18" fmla="*/ 194650 w 4336364"/>
                <a:gd name="connsiteY18" fmla="*/ 3148059 h 4356988"/>
                <a:gd name="connsiteX19" fmla="*/ 688160 w 4336364"/>
                <a:gd name="connsiteY19" fmla="*/ 3585285 h 4356988"/>
                <a:gd name="connsiteX20" fmla="*/ 626493 w 4336364"/>
                <a:gd name="connsiteY20" fmla="*/ 3769843 h 4356988"/>
                <a:gd name="connsiteX21" fmla="*/ 1343200 w 4336364"/>
                <a:gd name="connsiteY21" fmla="*/ 4022026 h 4356988"/>
                <a:gd name="connsiteX22" fmla="*/ 1346897 w 4336364"/>
                <a:gd name="connsiteY22" fmla="*/ 4235571 h 4356988"/>
                <a:gd name="connsiteX23" fmla="*/ 2156993 w 4336364"/>
                <a:gd name="connsiteY23" fmla="*/ 4196764 h 4356988"/>
                <a:gd name="connsiteX24" fmla="*/ 2241198 w 4336364"/>
                <a:gd name="connsiteY24" fmla="*/ 4356988 h 4356988"/>
                <a:gd name="connsiteX25" fmla="*/ 2691829 w 4336364"/>
                <a:gd name="connsiteY25" fmla="*/ 4128025 h 4356988"/>
                <a:gd name="connsiteX26" fmla="*/ 2817529 w 4336364"/>
                <a:gd name="connsiteY26" fmla="*/ 4258264 h 4356988"/>
                <a:gd name="connsiteX27" fmla="*/ 3435088 w 4336364"/>
                <a:gd name="connsiteY27" fmla="*/ 3691483 h 4356988"/>
                <a:gd name="connsiteX28" fmla="*/ 3614370 w 4336364"/>
                <a:gd name="connsiteY28" fmla="*/ 3767452 h 4356988"/>
                <a:gd name="connsiteX29" fmla="*/ 3831713 w 4336364"/>
                <a:gd name="connsiteY29" fmla="*/ 3274160 h 4356988"/>
                <a:gd name="connsiteX30" fmla="*/ 3920351 w 4336364"/>
                <a:gd name="connsiteY30" fmla="*/ 3308738 h 4356988"/>
                <a:gd name="connsiteX31" fmla="*/ 3992411 w 4336364"/>
                <a:gd name="connsiteY31" fmla="*/ 2985545 h 4356988"/>
                <a:gd name="connsiteX32" fmla="*/ 4183044 w 4336364"/>
                <a:gd name="connsiteY32" fmla="*/ 2994519 h 4356988"/>
                <a:gd name="connsiteX33" fmla="*/ 4150363 w 4336364"/>
                <a:gd name="connsiteY33" fmla="*/ 2200057 h 4356988"/>
                <a:gd name="connsiteX34" fmla="*/ 4336364 w 4336364"/>
                <a:gd name="connsiteY34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938294 w 4336364"/>
                <a:gd name="connsiteY4" fmla="*/ 135776 h 4356988"/>
                <a:gd name="connsiteX5" fmla="*/ 2164572 w 4336364"/>
                <a:gd name="connsiteY5" fmla="*/ 162389 h 4356988"/>
                <a:gd name="connsiteX6" fmla="*/ 2082692 w 4336364"/>
                <a:gd name="connsiteY6" fmla="*/ 0 h 4356988"/>
                <a:gd name="connsiteX7" fmla="*/ 1591674 w 4336364"/>
                <a:gd name="connsiteY7" fmla="*/ 227536 h 4356988"/>
                <a:gd name="connsiteX8" fmla="*/ 1461329 w 4336364"/>
                <a:gd name="connsiteY8" fmla="*/ 101627 h 4356988"/>
                <a:gd name="connsiteX9" fmla="*/ 852586 w 4336364"/>
                <a:gd name="connsiteY9" fmla="*/ 673212 h 4356988"/>
                <a:gd name="connsiteX10" fmla="*/ 661688 w 4336364"/>
                <a:gd name="connsiteY10" fmla="*/ 608067 h 4356988"/>
                <a:gd name="connsiteX11" fmla="*/ 326568 w 4336364"/>
                <a:gd name="connsiteY11" fmla="*/ 1319602 h 4356988"/>
                <a:gd name="connsiteX12" fmla="*/ 169194 w 4336364"/>
                <a:gd name="connsiteY12" fmla="*/ 1323034 h 4356988"/>
                <a:gd name="connsiteX13" fmla="*/ 141641 w 4336364"/>
                <a:gd name="connsiteY13" fmla="*/ 2103831 h 4356988"/>
                <a:gd name="connsiteX14" fmla="*/ 0 w 4336364"/>
                <a:gd name="connsiteY14" fmla="*/ 2170719 h 4356988"/>
                <a:gd name="connsiteX15" fmla="*/ 225268 w 4336364"/>
                <a:gd name="connsiteY15" fmla="*/ 2789706 h 4356988"/>
                <a:gd name="connsiteX16" fmla="*/ 139955 w 4336364"/>
                <a:gd name="connsiteY16" fmla="*/ 2851843 h 4356988"/>
                <a:gd name="connsiteX17" fmla="*/ 279064 w 4336364"/>
                <a:gd name="connsiteY17" fmla="*/ 3047701 h 4356988"/>
                <a:gd name="connsiteX18" fmla="*/ 194650 w 4336364"/>
                <a:gd name="connsiteY18" fmla="*/ 3148059 h 4356988"/>
                <a:gd name="connsiteX19" fmla="*/ 688160 w 4336364"/>
                <a:gd name="connsiteY19" fmla="*/ 3585285 h 4356988"/>
                <a:gd name="connsiteX20" fmla="*/ 626493 w 4336364"/>
                <a:gd name="connsiteY20" fmla="*/ 3769843 h 4356988"/>
                <a:gd name="connsiteX21" fmla="*/ 1343200 w 4336364"/>
                <a:gd name="connsiteY21" fmla="*/ 4022026 h 4356988"/>
                <a:gd name="connsiteX22" fmla="*/ 1346897 w 4336364"/>
                <a:gd name="connsiteY22" fmla="*/ 4235571 h 4356988"/>
                <a:gd name="connsiteX23" fmla="*/ 2156993 w 4336364"/>
                <a:gd name="connsiteY23" fmla="*/ 4196764 h 4356988"/>
                <a:gd name="connsiteX24" fmla="*/ 2241198 w 4336364"/>
                <a:gd name="connsiteY24" fmla="*/ 4356988 h 4356988"/>
                <a:gd name="connsiteX25" fmla="*/ 2691829 w 4336364"/>
                <a:gd name="connsiteY25" fmla="*/ 4128025 h 4356988"/>
                <a:gd name="connsiteX26" fmla="*/ 2817529 w 4336364"/>
                <a:gd name="connsiteY26" fmla="*/ 4258264 h 4356988"/>
                <a:gd name="connsiteX27" fmla="*/ 3435088 w 4336364"/>
                <a:gd name="connsiteY27" fmla="*/ 3691483 h 4356988"/>
                <a:gd name="connsiteX28" fmla="*/ 3614370 w 4336364"/>
                <a:gd name="connsiteY28" fmla="*/ 3767452 h 4356988"/>
                <a:gd name="connsiteX29" fmla="*/ 3831713 w 4336364"/>
                <a:gd name="connsiteY29" fmla="*/ 3274160 h 4356988"/>
                <a:gd name="connsiteX30" fmla="*/ 3920351 w 4336364"/>
                <a:gd name="connsiteY30" fmla="*/ 3308738 h 4356988"/>
                <a:gd name="connsiteX31" fmla="*/ 3992411 w 4336364"/>
                <a:gd name="connsiteY31" fmla="*/ 2985545 h 4356988"/>
                <a:gd name="connsiteX32" fmla="*/ 4183044 w 4336364"/>
                <a:gd name="connsiteY32" fmla="*/ 2994519 h 4356988"/>
                <a:gd name="connsiteX33" fmla="*/ 4150363 w 4336364"/>
                <a:gd name="connsiteY33" fmla="*/ 2200057 h 4356988"/>
                <a:gd name="connsiteX34" fmla="*/ 4336364 w 4336364"/>
                <a:gd name="connsiteY34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072335 w 4336364"/>
                <a:gd name="connsiteY4" fmla="*/ 284280 h 4356988"/>
                <a:gd name="connsiteX5" fmla="*/ 2938294 w 4336364"/>
                <a:gd name="connsiteY5" fmla="*/ 135776 h 4356988"/>
                <a:gd name="connsiteX6" fmla="*/ 2164572 w 4336364"/>
                <a:gd name="connsiteY6" fmla="*/ 162389 h 4356988"/>
                <a:gd name="connsiteX7" fmla="*/ 2082692 w 4336364"/>
                <a:gd name="connsiteY7" fmla="*/ 0 h 4356988"/>
                <a:gd name="connsiteX8" fmla="*/ 1591674 w 4336364"/>
                <a:gd name="connsiteY8" fmla="*/ 227536 h 4356988"/>
                <a:gd name="connsiteX9" fmla="*/ 1461329 w 4336364"/>
                <a:gd name="connsiteY9" fmla="*/ 101627 h 4356988"/>
                <a:gd name="connsiteX10" fmla="*/ 852586 w 4336364"/>
                <a:gd name="connsiteY10" fmla="*/ 673212 h 4356988"/>
                <a:gd name="connsiteX11" fmla="*/ 661688 w 4336364"/>
                <a:gd name="connsiteY11" fmla="*/ 608067 h 4356988"/>
                <a:gd name="connsiteX12" fmla="*/ 326568 w 4336364"/>
                <a:gd name="connsiteY12" fmla="*/ 1319602 h 4356988"/>
                <a:gd name="connsiteX13" fmla="*/ 169194 w 4336364"/>
                <a:gd name="connsiteY13" fmla="*/ 1323034 h 4356988"/>
                <a:gd name="connsiteX14" fmla="*/ 141641 w 4336364"/>
                <a:gd name="connsiteY14" fmla="*/ 2103831 h 4356988"/>
                <a:gd name="connsiteX15" fmla="*/ 0 w 4336364"/>
                <a:gd name="connsiteY15" fmla="*/ 2170719 h 4356988"/>
                <a:gd name="connsiteX16" fmla="*/ 225268 w 4336364"/>
                <a:gd name="connsiteY16" fmla="*/ 2789706 h 4356988"/>
                <a:gd name="connsiteX17" fmla="*/ 139955 w 4336364"/>
                <a:gd name="connsiteY17" fmla="*/ 2851843 h 4356988"/>
                <a:gd name="connsiteX18" fmla="*/ 279064 w 4336364"/>
                <a:gd name="connsiteY18" fmla="*/ 3047701 h 4356988"/>
                <a:gd name="connsiteX19" fmla="*/ 194650 w 4336364"/>
                <a:gd name="connsiteY19" fmla="*/ 3148059 h 4356988"/>
                <a:gd name="connsiteX20" fmla="*/ 688160 w 4336364"/>
                <a:gd name="connsiteY20" fmla="*/ 3585285 h 4356988"/>
                <a:gd name="connsiteX21" fmla="*/ 626493 w 4336364"/>
                <a:gd name="connsiteY21" fmla="*/ 3769843 h 4356988"/>
                <a:gd name="connsiteX22" fmla="*/ 1343200 w 4336364"/>
                <a:gd name="connsiteY22" fmla="*/ 4022026 h 4356988"/>
                <a:gd name="connsiteX23" fmla="*/ 1346897 w 4336364"/>
                <a:gd name="connsiteY23" fmla="*/ 4235571 h 4356988"/>
                <a:gd name="connsiteX24" fmla="*/ 2156993 w 4336364"/>
                <a:gd name="connsiteY24" fmla="*/ 4196764 h 4356988"/>
                <a:gd name="connsiteX25" fmla="*/ 2241198 w 4336364"/>
                <a:gd name="connsiteY25" fmla="*/ 4356988 h 4356988"/>
                <a:gd name="connsiteX26" fmla="*/ 2691829 w 4336364"/>
                <a:gd name="connsiteY26" fmla="*/ 4128025 h 4356988"/>
                <a:gd name="connsiteX27" fmla="*/ 2817529 w 4336364"/>
                <a:gd name="connsiteY27" fmla="*/ 4258264 h 4356988"/>
                <a:gd name="connsiteX28" fmla="*/ 3435088 w 4336364"/>
                <a:gd name="connsiteY28" fmla="*/ 3691483 h 4356988"/>
                <a:gd name="connsiteX29" fmla="*/ 3614370 w 4336364"/>
                <a:gd name="connsiteY29" fmla="*/ 3767452 h 4356988"/>
                <a:gd name="connsiteX30" fmla="*/ 3831713 w 4336364"/>
                <a:gd name="connsiteY30" fmla="*/ 3274160 h 4356988"/>
                <a:gd name="connsiteX31" fmla="*/ 3920351 w 4336364"/>
                <a:gd name="connsiteY31" fmla="*/ 3308738 h 4356988"/>
                <a:gd name="connsiteX32" fmla="*/ 3992411 w 4336364"/>
                <a:gd name="connsiteY32" fmla="*/ 2985545 h 4356988"/>
                <a:gd name="connsiteX33" fmla="*/ 4183044 w 4336364"/>
                <a:gd name="connsiteY33" fmla="*/ 2994519 h 4356988"/>
                <a:gd name="connsiteX34" fmla="*/ 4150363 w 4336364"/>
                <a:gd name="connsiteY34" fmla="*/ 2200057 h 4356988"/>
                <a:gd name="connsiteX35" fmla="*/ 4336364 w 4336364"/>
                <a:gd name="connsiteY35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948221 w 4336364"/>
                <a:gd name="connsiteY4" fmla="*/ 300119 h 4356988"/>
                <a:gd name="connsiteX5" fmla="*/ 2938294 w 4336364"/>
                <a:gd name="connsiteY5" fmla="*/ 135776 h 4356988"/>
                <a:gd name="connsiteX6" fmla="*/ 2164572 w 4336364"/>
                <a:gd name="connsiteY6" fmla="*/ 162389 h 4356988"/>
                <a:gd name="connsiteX7" fmla="*/ 2082692 w 4336364"/>
                <a:gd name="connsiteY7" fmla="*/ 0 h 4356988"/>
                <a:gd name="connsiteX8" fmla="*/ 1591674 w 4336364"/>
                <a:gd name="connsiteY8" fmla="*/ 227536 h 4356988"/>
                <a:gd name="connsiteX9" fmla="*/ 1461329 w 4336364"/>
                <a:gd name="connsiteY9" fmla="*/ 101627 h 4356988"/>
                <a:gd name="connsiteX10" fmla="*/ 852586 w 4336364"/>
                <a:gd name="connsiteY10" fmla="*/ 673212 h 4356988"/>
                <a:gd name="connsiteX11" fmla="*/ 661688 w 4336364"/>
                <a:gd name="connsiteY11" fmla="*/ 608067 h 4356988"/>
                <a:gd name="connsiteX12" fmla="*/ 326568 w 4336364"/>
                <a:gd name="connsiteY12" fmla="*/ 1319602 h 4356988"/>
                <a:gd name="connsiteX13" fmla="*/ 169194 w 4336364"/>
                <a:gd name="connsiteY13" fmla="*/ 1323034 h 4356988"/>
                <a:gd name="connsiteX14" fmla="*/ 141641 w 4336364"/>
                <a:gd name="connsiteY14" fmla="*/ 2103831 h 4356988"/>
                <a:gd name="connsiteX15" fmla="*/ 0 w 4336364"/>
                <a:gd name="connsiteY15" fmla="*/ 2170719 h 4356988"/>
                <a:gd name="connsiteX16" fmla="*/ 225268 w 4336364"/>
                <a:gd name="connsiteY16" fmla="*/ 2789706 h 4356988"/>
                <a:gd name="connsiteX17" fmla="*/ 139955 w 4336364"/>
                <a:gd name="connsiteY17" fmla="*/ 2851843 h 4356988"/>
                <a:gd name="connsiteX18" fmla="*/ 279064 w 4336364"/>
                <a:gd name="connsiteY18" fmla="*/ 3047701 h 4356988"/>
                <a:gd name="connsiteX19" fmla="*/ 194650 w 4336364"/>
                <a:gd name="connsiteY19" fmla="*/ 3148059 h 4356988"/>
                <a:gd name="connsiteX20" fmla="*/ 688160 w 4336364"/>
                <a:gd name="connsiteY20" fmla="*/ 3585285 h 4356988"/>
                <a:gd name="connsiteX21" fmla="*/ 626493 w 4336364"/>
                <a:gd name="connsiteY21" fmla="*/ 3769843 h 4356988"/>
                <a:gd name="connsiteX22" fmla="*/ 1343200 w 4336364"/>
                <a:gd name="connsiteY22" fmla="*/ 4022026 h 4356988"/>
                <a:gd name="connsiteX23" fmla="*/ 1346897 w 4336364"/>
                <a:gd name="connsiteY23" fmla="*/ 4235571 h 4356988"/>
                <a:gd name="connsiteX24" fmla="*/ 2156993 w 4336364"/>
                <a:gd name="connsiteY24" fmla="*/ 4196764 h 4356988"/>
                <a:gd name="connsiteX25" fmla="*/ 2241198 w 4336364"/>
                <a:gd name="connsiteY25" fmla="*/ 4356988 h 4356988"/>
                <a:gd name="connsiteX26" fmla="*/ 2691829 w 4336364"/>
                <a:gd name="connsiteY26" fmla="*/ 4128025 h 4356988"/>
                <a:gd name="connsiteX27" fmla="*/ 2817529 w 4336364"/>
                <a:gd name="connsiteY27" fmla="*/ 4258264 h 4356988"/>
                <a:gd name="connsiteX28" fmla="*/ 3435088 w 4336364"/>
                <a:gd name="connsiteY28" fmla="*/ 3691483 h 4356988"/>
                <a:gd name="connsiteX29" fmla="*/ 3614370 w 4336364"/>
                <a:gd name="connsiteY29" fmla="*/ 3767452 h 4356988"/>
                <a:gd name="connsiteX30" fmla="*/ 3831713 w 4336364"/>
                <a:gd name="connsiteY30" fmla="*/ 3274160 h 4356988"/>
                <a:gd name="connsiteX31" fmla="*/ 3920351 w 4336364"/>
                <a:gd name="connsiteY31" fmla="*/ 3308738 h 4356988"/>
                <a:gd name="connsiteX32" fmla="*/ 3992411 w 4336364"/>
                <a:gd name="connsiteY32" fmla="*/ 2985545 h 4356988"/>
                <a:gd name="connsiteX33" fmla="*/ 4183044 w 4336364"/>
                <a:gd name="connsiteY33" fmla="*/ 2994519 h 4356988"/>
                <a:gd name="connsiteX34" fmla="*/ 4150363 w 4336364"/>
                <a:gd name="connsiteY34" fmla="*/ 2200057 h 4356988"/>
                <a:gd name="connsiteX35" fmla="*/ 4336364 w 4336364"/>
                <a:gd name="connsiteY35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31821 w 4336364"/>
                <a:gd name="connsiteY4" fmla="*/ 539265 h 4356988"/>
                <a:gd name="connsiteX5" fmla="*/ 2948221 w 4336364"/>
                <a:gd name="connsiteY5" fmla="*/ 300119 h 4356988"/>
                <a:gd name="connsiteX6" fmla="*/ 2938294 w 4336364"/>
                <a:gd name="connsiteY6" fmla="*/ 135776 h 4356988"/>
                <a:gd name="connsiteX7" fmla="*/ 2164572 w 4336364"/>
                <a:gd name="connsiteY7" fmla="*/ 162389 h 4356988"/>
                <a:gd name="connsiteX8" fmla="*/ 2082692 w 4336364"/>
                <a:gd name="connsiteY8" fmla="*/ 0 h 4356988"/>
                <a:gd name="connsiteX9" fmla="*/ 1591674 w 4336364"/>
                <a:gd name="connsiteY9" fmla="*/ 227536 h 4356988"/>
                <a:gd name="connsiteX10" fmla="*/ 1461329 w 4336364"/>
                <a:gd name="connsiteY10" fmla="*/ 101627 h 4356988"/>
                <a:gd name="connsiteX11" fmla="*/ 852586 w 4336364"/>
                <a:gd name="connsiteY11" fmla="*/ 673212 h 4356988"/>
                <a:gd name="connsiteX12" fmla="*/ 661688 w 4336364"/>
                <a:gd name="connsiteY12" fmla="*/ 608067 h 4356988"/>
                <a:gd name="connsiteX13" fmla="*/ 326568 w 4336364"/>
                <a:gd name="connsiteY13" fmla="*/ 1319602 h 4356988"/>
                <a:gd name="connsiteX14" fmla="*/ 169194 w 4336364"/>
                <a:gd name="connsiteY14" fmla="*/ 1323034 h 4356988"/>
                <a:gd name="connsiteX15" fmla="*/ 141641 w 4336364"/>
                <a:gd name="connsiteY15" fmla="*/ 2103831 h 4356988"/>
                <a:gd name="connsiteX16" fmla="*/ 0 w 4336364"/>
                <a:gd name="connsiteY16" fmla="*/ 2170719 h 4356988"/>
                <a:gd name="connsiteX17" fmla="*/ 225268 w 4336364"/>
                <a:gd name="connsiteY17" fmla="*/ 2789706 h 4356988"/>
                <a:gd name="connsiteX18" fmla="*/ 139955 w 4336364"/>
                <a:gd name="connsiteY18" fmla="*/ 2851843 h 4356988"/>
                <a:gd name="connsiteX19" fmla="*/ 279064 w 4336364"/>
                <a:gd name="connsiteY19" fmla="*/ 3047701 h 4356988"/>
                <a:gd name="connsiteX20" fmla="*/ 194650 w 4336364"/>
                <a:gd name="connsiteY20" fmla="*/ 3148059 h 4356988"/>
                <a:gd name="connsiteX21" fmla="*/ 688160 w 4336364"/>
                <a:gd name="connsiteY21" fmla="*/ 3585285 h 4356988"/>
                <a:gd name="connsiteX22" fmla="*/ 626493 w 4336364"/>
                <a:gd name="connsiteY22" fmla="*/ 3769843 h 4356988"/>
                <a:gd name="connsiteX23" fmla="*/ 1343200 w 4336364"/>
                <a:gd name="connsiteY23" fmla="*/ 4022026 h 4356988"/>
                <a:gd name="connsiteX24" fmla="*/ 1346897 w 4336364"/>
                <a:gd name="connsiteY24" fmla="*/ 4235571 h 4356988"/>
                <a:gd name="connsiteX25" fmla="*/ 2156993 w 4336364"/>
                <a:gd name="connsiteY25" fmla="*/ 4196764 h 4356988"/>
                <a:gd name="connsiteX26" fmla="*/ 2241198 w 4336364"/>
                <a:gd name="connsiteY26" fmla="*/ 4356988 h 4356988"/>
                <a:gd name="connsiteX27" fmla="*/ 2691829 w 4336364"/>
                <a:gd name="connsiteY27" fmla="*/ 4128025 h 4356988"/>
                <a:gd name="connsiteX28" fmla="*/ 2817529 w 4336364"/>
                <a:gd name="connsiteY28" fmla="*/ 4258264 h 4356988"/>
                <a:gd name="connsiteX29" fmla="*/ 3435088 w 4336364"/>
                <a:gd name="connsiteY29" fmla="*/ 3691483 h 4356988"/>
                <a:gd name="connsiteX30" fmla="*/ 3614370 w 4336364"/>
                <a:gd name="connsiteY30" fmla="*/ 3767452 h 4356988"/>
                <a:gd name="connsiteX31" fmla="*/ 3831713 w 4336364"/>
                <a:gd name="connsiteY31" fmla="*/ 3274160 h 4356988"/>
                <a:gd name="connsiteX32" fmla="*/ 3920351 w 4336364"/>
                <a:gd name="connsiteY32" fmla="*/ 3308738 h 4356988"/>
                <a:gd name="connsiteX33" fmla="*/ 3992411 w 4336364"/>
                <a:gd name="connsiteY33" fmla="*/ 2985545 h 4356988"/>
                <a:gd name="connsiteX34" fmla="*/ 4183044 w 4336364"/>
                <a:gd name="connsiteY34" fmla="*/ 2994519 h 4356988"/>
                <a:gd name="connsiteX35" fmla="*/ 4150363 w 4336364"/>
                <a:gd name="connsiteY35" fmla="*/ 2200057 h 4356988"/>
                <a:gd name="connsiteX36" fmla="*/ 4336364 w 4336364"/>
                <a:gd name="connsiteY36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63812 w 4336364"/>
                <a:gd name="connsiteY4" fmla="*/ 396620 h 4356988"/>
                <a:gd name="connsiteX5" fmla="*/ 2948221 w 4336364"/>
                <a:gd name="connsiteY5" fmla="*/ 300119 h 4356988"/>
                <a:gd name="connsiteX6" fmla="*/ 2938294 w 4336364"/>
                <a:gd name="connsiteY6" fmla="*/ 135776 h 4356988"/>
                <a:gd name="connsiteX7" fmla="*/ 2164572 w 4336364"/>
                <a:gd name="connsiteY7" fmla="*/ 162389 h 4356988"/>
                <a:gd name="connsiteX8" fmla="*/ 2082692 w 4336364"/>
                <a:gd name="connsiteY8" fmla="*/ 0 h 4356988"/>
                <a:gd name="connsiteX9" fmla="*/ 1591674 w 4336364"/>
                <a:gd name="connsiteY9" fmla="*/ 227536 h 4356988"/>
                <a:gd name="connsiteX10" fmla="*/ 1461329 w 4336364"/>
                <a:gd name="connsiteY10" fmla="*/ 101627 h 4356988"/>
                <a:gd name="connsiteX11" fmla="*/ 852586 w 4336364"/>
                <a:gd name="connsiteY11" fmla="*/ 673212 h 4356988"/>
                <a:gd name="connsiteX12" fmla="*/ 661688 w 4336364"/>
                <a:gd name="connsiteY12" fmla="*/ 608067 h 4356988"/>
                <a:gd name="connsiteX13" fmla="*/ 326568 w 4336364"/>
                <a:gd name="connsiteY13" fmla="*/ 1319602 h 4356988"/>
                <a:gd name="connsiteX14" fmla="*/ 169194 w 4336364"/>
                <a:gd name="connsiteY14" fmla="*/ 1323034 h 4356988"/>
                <a:gd name="connsiteX15" fmla="*/ 141641 w 4336364"/>
                <a:gd name="connsiteY15" fmla="*/ 2103831 h 4356988"/>
                <a:gd name="connsiteX16" fmla="*/ 0 w 4336364"/>
                <a:gd name="connsiteY16" fmla="*/ 2170719 h 4356988"/>
                <a:gd name="connsiteX17" fmla="*/ 225268 w 4336364"/>
                <a:gd name="connsiteY17" fmla="*/ 2789706 h 4356988"/>
                <a:gd name="connsiteX18" fmla="*/ 139955 w 4336364"/>
                <a:gd name="connsiteY18" fmla="*/ 2851843 h 4356988"/>
                <a:gd name="connsiteX19" fmla="*/ 279064 w 4336364"/>
                <a:gd name="connsiteY19" fmla="*/ 3047701 h 4356988"/>
                <a:gd name="connsiteX20" fmla="*/ 194650 w 4336364"/>
                <a:gd name="connsiteY20" fmla="*/ 3148059 h 4356988"/>
                <a:gd name="connsiteX21" fmla="*/ 688160 w 4336364"/>
                <a:gd name="connsiteY21" fmla="*/ 3585285 h 4356988"/>
                <a:gd name="connsiteX22" fmla="*/ 626493 w 4336364"/>
                <a:gd name="connsiteY22" fmla="*/ 3769843 h 4356988"/>
                <a:gd name="connsiteX23" fmla="*/ 1343200 w 4336364"/>
                <a:gd name="connsiteY23" fmla="*/ 4022026 h 4356988"/>
                <a:gd name="connsiteX24" fmla="*/ 1346897 w 4336364"/>
                <a:gd name="connsiteY24" fmla="*/ 4235571 h 4356988"/>
                <a:gd name="connsiteX25" fmla="*/ 2156993 w 4336364"/>
                <a:gd name="connsiteY25" fmla="*/ 4196764 h 4356988"/>
                <a:gd name="connsiteX26" fmla="*/ 2241198 w 4336364"/>
                <a:gd name="connsiteY26" fmla="*/ 4356988 h 4356988"/>
                <a:gd name="connsiteX27" fmla="*/ 2691829 w 4336364"/>
                <a:gd name="connsiteY27" fmla="*/ 4128025 h 4356988"/>
                <a:gd name="connsiteX28" fmla="*/ 2817529 w 4336364"/>
                <a:gd name="connsiteY28" fmla="*/ 4258264 h 4356988"/>
                <a:gd name="connsiteX29" fmla="*/ 3435088 w 4336364"/>
                <a:gd name="connsiteY29" fmla="*/ 3691483 h 4356988"/>
                <a:gd name="connsiteX30" fmla="*/ 3614370 w 4336364"/>
                <a:gd name="connsiteY30" fmla="*/ 3767452 h 4356988"/>
                <a:gd name="connsiteX31" fmla="*/ 3831713 w 4336364"/>
                <a:gd name="connsiteY31" fmla="*/ 3274160 h 4356988"/>
                <a:gd name="connsiteX32" fmla="*/ 3920351 w 4336364"/>
                <a:gd name="connsiteY32" fmla="*/ 3308738 h 4356988"/>
                <a:gd name="connsiteX33" fmla="*/ 3992411 w 4336364"/>
                <a:gd name="connsiteY33" fmla="*/ 2985545 h 4356988"/>
                <a:gd name="connsiteX34" fmla="*/ 4183044 w 4336364"/>
                <a:gd name="connsiteY34" fmla="*/ 2994519 h 4356988"/>
                <a:gd name="connsiteX35" fmla="*/ 4150363 w 4336364"/>
                <a:gd name="connsiteY35" fmla="*/ 2200057 h 4356988"/>
                <a:gd name="connsiteX36" fmla="*/ 4336364 w 4336364"/>
                <a:gd name="connsiteY36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334766 w 4336364"/>
                <a:gd name="connsiteY4" fmla="*/ 486736 h 4356988"/>
                <a:gd name="connsiteX5" fmla="*/ 3263812 w 4336364"/>
                <a:gd name="connsiteY5" fmla="*/ 396620 h 4356988"/>
                <a:gd name="connsiteX6" fmla="*/ 2948221 w 4336364"/>
                <a:gd name="connsiteY6" fmla="*/ 300119 h 4356988"/>
                <a:gd name="connsiteX7" fmla="*/ 2938294 w 4336364"/>
                <a:gd name="connsiteY7" fmla="*/ 135776 h 4356988"/>
                <a:gd name="connsiteX8" fmla="*/ 2164572 w 4336364"/>
                <a:gd name="connsiteY8" fmla="*/ 162389 h 4356988"/>
                <a:gd name="connsiteX9" fmla="*/ 2082692 w 4336364"/>
                <a:gd name="connsiteY9" fmla="*/ 0 h 4356988"/>
                <a:gd name="connsiteX10" fmla="*/ 1591674 w 4336364"/>
                <a:gd name="connsiteY10" fmla="*/ 227536 h 4356988"/>
                <a:gd name="connsiteX11" fmla="*/ 1461329 w 4336364"/>
                <a:gd name="connsiteY11" fmla="*/ 101627 h 4356988"/>
                <a:gd name="connsiteX12" fmla="*/ 852586 w 4336364"/>
                <a:gd name="connsiteY12" fmla="*/ 673212 h 4356988"/>
                <a:gd name="connsiteX13" fmla="*/ 661688 w 4336364"/>
                <a:gd name="connsiteY13" fmla="*/ 608067 h 4356988"/>
                <a:gd name="connsiteX14" fmla="*/ 326568 w 4336364"/>
                <a:gd name="connsiteY14" fmla="*/ 1319602 h 4356988"/>
                <a:gd name="connsiteX15" fmla="*/ 169194 w 4336364"/>
                <a:gd name="connsiteY15" fmla="*/ 1323034 h 4356988"/>
                <a:gd name="connsiteX16" fmla="*/ 141641 w 4336364"/>
                <a:gd name="connsiteY16" fmla="*/ 2103831 h 4356988"/>
                <a:gd name="connsiteX17" fmla="*/ 0 w 4336364"/>
                <a:gd name="connsiteY17" fmla="*/ 2170719 h 4356988"/>
                <a:gd name="connsiteX18" fmla="*/ 225268 w 4336364"/>
                <a:gd name="connsiteY18" fmla="*/ 2789706 h 4356988"/>
                <a:gd name="connsiteX19" fmla="*/ 139955 w 4336364"/>
                <a:gd name="connsiteY19" fmla="*/ 2851843 h 4356988"/>
                <a:gd name="connsiteX20" fmla="*/ 279064 w 4336364"/>
                <a:gd name="connsiteY20" fmla="*/ 3047701 h 4356988"/>
                <a:gd name="connsiteX21" fmla="*/ 194650 w 4336364"/>
                <a:gd name="connsiteY21" fmla="*/ 3148059 h 4356988"/>
                <a:gd name="connsiteX22" fmla="*/ 688160 w 4336364"/>
                <a:gd name="connsiteY22" fmla="*/ 3585285 h 4356988"/>
                <a:gd name="connsiteX23" fmla="*/ 626493 w 4336364"/>
                <a:gd name="connsiteY23" fmla="*/ 3769843 h 4356988"/>
                <a:gd name="connsiteX24" fmla="*/ 1343200 w 4336364"/>
                <a:gd name="connsiteY24" fmla="*/ 4022026 h 4356988"/>
                <a:gd name="connsiteX25" fmla="*/ 1346897 w 4336364"/>
                <a:gd name="connsiteY25" fmla="*/ 4235571 h 4356988"/>
                <a:gd name="connsiteX26" fmla="*/ 2156993 w 4336364"/>
                <a:gd name="connsiteY26" fmla="*/ 4196764 h 4356988"/>
                <a:gd name="connsiteX27" fmla="*/ 2241198 w 4336364"/>
                <a:gd name="connsiteY27" fmla="*/ 4356988 h 4356988"/>
                <a:gd name="connsiteX28" fmla="*/ 2691829 w 4336364"/>
                <a:gd name="connsiteY28" fmla="*/ 4128025 h 4356988"/>
                <a:gd name="connsiteX29" fmla="*/ 2817529 w 4336364"/>
                <a:gd name="connsiteY29" fmla="*/ 4258264 h 4356988"/>
                <a:gd name="connsiteX30" fmla="*/ 3435088 w 4336364"/>
                <a:gd name="connsiteY30" fmla="*/ 3691483 h 4356988"/>
                <a:gd name="connsiteX31" fmla="*/ 3614370 w 4336364"/>
                <a:gd name="connsiteY31" fmla="*/ 3767452 h 4356988"/>
                <a:gd name="connsiteX32" fmla="*/ 3831713 w 4336364"/>
                <a:gd name="connsiteY32" fmla="*/ 3274160 h 4356988"/>
                <a:gd name="connsiteX33" fmla="*/ 3920351 w 4336364"/>
                <a:gd name="connsiteY33" fmla="*/ 3308738 h 4356988"/>
                <a:gd name="connsiteX34" fmla="*/ 3992411 w 4336364"/>
                <a:gd name="connsiteY34" fmla="*/ 2985545 h 4356988"/>
                <a:gd name="connsiteX35" fmla="*/ 4183044 w 4336364"/>
                <a:gd name="connsiteY35" fmla="*/ 2994519 h 4356988"/>
                <a:gd name="connsiteX36" fmla="*/ 4150363 w 4336364"/>
                <a:gd name="connsiteY36" fmla="*/ 2200057 h 4356988"/>
                <a:gd name="connsiteX37" fmla="*/ 4336364 w 4336364"/>
                <a:gd name="connsiteY37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56475 w 4336364"/>
                <a:gd name="connsiteY4" fmla="*/ 477234 h 4356988"/>
                <a:gd name="connsiteX5" fmla="*/ 3263812 w 4336364"/>
                <a:gd name="connsiteY5" fmla="*/ 396620 h 4356988"/>
                <a:gd name="connsiteX6" fmla="*/ 2948221 w 4336364"/>
                <a:gd name="connsiteY6" fmla="*/ 300119 h 4356988"/>
                <a:gd name="connsiteX7" fmla="*/ 2938294 w 4336364"/>
                <a:gd name="connsiteY7" fmla="*/ 135776 h 4356988"/>
                <a:gd name="connsiteX8" fmla="*/ 2164572 w 4336364"/>
                <a:gd name="connsiteY8" fmla="*/ 162389 h 4356988"/>
                <a:gd name="connsiteX9" fmla="*/ 2082692 w 4336364"/>
                <a:gd name="connsiteY9" fmla="*/ 0 h 4356988"/>
                <a:gd name="connsiteX10" fmla="*/ 1591674 w 4336364"/>
                <a:gd name="connsiteY10" fmla="*/ 227536 h 4356988"/>
                <a:gd name="connsiteX11" fmla="*/ 1461329 w 4336364"/>
                <a:gd name="connsiteY11" fmla="*/ 101627 h 4356988"/>
                <a:gd name="connsiteX12" fmla="*/ 852586 w 4336364"/>
                <a:gd name="connsiteY12" fmla="*/ 673212 h 4356988"/>
                <a:gd name="connsiteX13" fmla="*/ 661688 w 4336364"/>
                <a:gd name="connsiteY13" fmla="*/ 608067 h 4356988"/>
                <a:gd name="connsiteX14" fmla="*/ 326568 w 4336364"/>
                <a:gd name="connsiteY14" fmla="*/ 1319602 h 4356988"/>
                <a:gd name="connsiteX15" fmla="*/ 169194 w 4336364"/>
                <a:gd name="connsiteY15" fmla="*/ 1323034 h 4356988"/>
                <a:gd name="connsiteX16" fmla="*/ 141641 w 4336364"/>
                <a:gd name="connsiteY16" fmla="*/ 2103831 h 4356988"/>
                <a:gd name="connsiteX17" fmla="*/ 0 w 4336364"/>
                <a:gd name="connsiteY17" fmla="*/ 2170719 h 4356988"/>
                <a:gd name="connsiteX18" fmla="*/ 225268 w 4336364"/>
                <a:gd name="connsiteY18" fmla="*/ 2789706 h 4356988"/>
                <a:gd name="connsiteX19" fmla="*/ 139955 w 4336364"/>
                <a:gd name="connsiteY19" fmla="*/ 2851843 h 4356988"/>
                <a:gd name="connsiteX20" fmla="*/ 279064 w 4336364"/>
                <a:gd name="connsiteY20" fmla="*/ 3047701 h 4356988"/>
                <a:gd name="connsiteX21" fmla="*/ 194650 w 4336364"/>
                <a:gd name="connsiteY21" fmla="*/ 3148059 h 4356988"/>
                <a:gd name="connsiteX22" fmla="*/ 688160 w 4336364"/>
                <a:gd name="connsiteY22" fmla="*/ 3585285 h 4356988"/>
                <a:gd name="connsiteX23" fmla="*/ 626493 w 4336364"/>
                <a:gd name="connsiteY23" fmla="*/ 3769843 h 4356988"/>
                <a:gd name="connsiteX24" fmla="*/ 1343200 w 4336364"/>
                <a:gd name="connsiteY24" fmla="*/ 4022026 h 4356988"/>
                <a:gd name="connsiteX25" fmla="*/ 1346897 w 4336364"/>
                <a:gd name="connsiteY25" fmla="*/ 4235571 h 4356988"/>
                <a:gd name="connsiteX26" fmla="*/ 2156993 w 4336364"/>
                <a:gd name="connsiteY26" fmla="*/ 4196764 h 4356988"/>
                <a:gd name="connsiteX27" fmla="*/ 2241198 w 4336364"/>
                <a:gd name="connsiteY27" fmla="*/ 4356988 h 4356988"/>
                <a:gd name="connsiteX28" fmla="*/ 2691829 w 4336364"/>
                <a:gd name="connsiteY28" fmla="*/ 4128025 h 4356988"/>
                <a:gd name="connsiteX29" fmla="*/ 2817529 w 4336364"/>
                <a:gd name="connsiteY29" fmla="*/ 4258264 h 4356988"/>
                <a:gd name="connsiteX30" fmla="*/ 3435088 w 4336364"/>
                <a:gd name="connsiteY30" fmla="*/ 3691483 h 4356988"/>
                <a:gd name="connsiteX31" fmla="*/ 3614370 w 4336364"/>
                <a:gd name="connsiteY31" fmla="*/ 3767452 h 4356988"/>
                <a:gd name="connsiteX32" fmla="*/ 3831713 w 4336364"/>
                <a:gd name="connsiteY32" fmla="*/ 3274160 h 4356988"/>
                <a:gd name="connsiteX33" fmla="*/ 3920351 w 4336364"/>
                <a:gd name="connsiteY33" fmla="*/ 3308738 h 4356988"/>
                <a:gd name="connsiteX34" fmla="*/ 3992411 w 4336364"/>
                <a:gd name="connsiteY34" fmla="*/ 2985545 h 4356988"/>
                <a:gd name="connsiteX35" fmla="*/ 4183044 w 4336364"/>
                <a:gd name="connsiteY35" fmla="*/ 2994519 h 4356988"/>
                <a:gd name="connsiteX36" fmla="*/ 4150363 w 4336364"/>
                <a:gd name="connsiteY36" fmla="*/ 2200057 h 4356988"/>
                <a:gd name="connsiteX37" fmla="*/ 4336364 w 4336364"/>
                <a:gd name="connsiteY37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347700 w 4336364"/>
                <a:gd name="connsiteY4" fmla="*/ 565819 h 4356988"/>
                <a:gd name="connsiteX5" fmla="*/ 3256475 w 4336364"/>
                <a:gd name="connsiteY5" fmla="*/ 477234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718038 w 4336364"/>
                <a:gd name="connsiteY4" fmla="*/ 702443 h 4356988"/>
                <a:gd name="connsiteX5" fmla="*/ 3256475 w 4336364"/>
                <a:gd name="connsiteY5" fmla="*/ 477234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718038 w 4336364"/>
                <a:gd name="connsiteY4" fmla="*/ 702443 h 4356988"/>
                <a:gd name="connsiteX5" fmla="*/ 3244861 w 4336364"/>
                <a:gd name="connsiteY5" fmla="*/ 488056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336364" h="4356988">
                  <a:moveTo>
                    <a:pt x="4336364" y="2109543"/>
                  </a:moveTo>
                  <a:lnTo>
                    <a:pt x="4094460" y="1617076"/>
                  </a:lnTo>
                  <a:lnTo>
                    <a:pt x="4226799" y="1499918"/>
                  </a:lnTo>
                  <a:lnTo>
                    <a:pt x="3626919" y="865465"/>
                  </a:lnTo>
                  <a:lnTo>
                    <a:pt x="3718038" y="702443"/>
                  </a:lnTo>
                  <a:lnTo>
                    <a:pt x="3244861" y="488056"/>
                  </a:lnTo>
                  <a:lnTo>
                    <a:pt x="3263812" y="396620"/>
                  </a:lnTo>
                  <a:lnTo>
                    <a:pt x="2948221" y="300119"/>
                  </a:lnTo>
                  <a:lnTo>
                    <a:pt x="2938294" y="135776"/>
                  </a:lnTo>
                  <a:lnTo>
                    <a:pt x="2164572" y="162389"/>
                  </a:lnTo>
                  <a:lnTo>
                    <a:pt x="2082692" y="0"/>
                  </a:lnTo>
                  <a:lnTo>
                    <a:pt x="1591674" y="227536"/>
                  </a:lnTo>
                  <a:lnTo>
                    <a:pt x="1461329" y="101627"/>
                  </a:lnTo>
                  <a:lnTo>
                    <a:pt x="852586" y="673212"/>
                  </a:lnTo>
                  <a:lnTo>
                    <a:pt x="661688" y="608067"/>
                  </a:lnTo>
                  <a:lnTo>
                    <a:pt x="326568" y="1319602"/>
                  </a:lnTo>
                  <a:lnTo>
                    <a:pt x="169194" y="1323034"/>
                  </a:lnTo>
                  <a:lnTo>
                    <a:pt x="141641" y="2103831"/>
                  </a:lnTo>
                  <a:lnTo>
                    <a:pt x="0" y="2170719"/>
                  </a:lnTo>
                  <a:lnTo>
                    <a:pt x="225268" y="2789706"/>
                  </a:lnTo>
                  <a:lnTo>
                    <a:pt x="139955" y="2851843"/>
                  </a:lnTo>
                  <a:lnTo>
                    <a:pt x="279064" y="3047701"/>
                  </a:lnTo>
                  <a:lnTo>
                    <a:pt x="194650" y="3148059"/>
                  </a:lnTo>
                  <a:lnTo>
                    <a:pt x="688160" y="3585285"/>
                  </a:lnTo>
                  <a:lnTo>
                    <a:pt x="626493" y="3769843"/>
                  </a:lnTo>
                  <a:lnTo>
                    <a:pt x="1343200" y="4022026"/>
                  </a:lnTo>
                  <a:cubicBezTo>
                    <a:pt x="1344432" y="4093208"/>
                    <a:pt x="1345665" y="4164389"/>
                    <a:pt x="1346897" y="4235571"/>
                  </a:cubicBezTo>
                  <a:lnTo>
                    <a:pt x="2156993" y="4196764"/>
                  </a:lnTo>
                  <a:lnTo>
                    <a:pt x="2241198" y="4356988"/>
                  </a:lnTo>
                  <a:lnTo>
                    <a:pt x="2691829" y="4128025"/>
                  </a:lnTo>
                  <a:lnTo>
                    <a:pt x="2817529" y="4258264"/>
                  </a:lnTo>
                  <a:lnTo>
                    <a:pt x="3435088" y="3691483"/>
                  </a:lnTo>
                  <a:lnTo>
                    <a:pt x="3614370" y="3767452"/>
                  </a:lnTo>
                  <a:lnTo>
                    <a:pt x="3831713" y="3274160"/>
                  </a:lnTo>
                  <a:lnTo>
                    <a:pt x="3920351" y="3308738"/>
                  </a:lnTo>
                  <a:lnTo>
                    <a:pt x="3992411" y="2985545"/>
                  </a:lnTo>
                  <a:lnTo>
                    <a:pt x="4183044" y="2994519"/>
                  </a:lnTo>
                  <a:lnTo>
                    <a:pt x="4150363" y="2200057"/>
                  </a:lnTo>
                  <a:lnTo>
                    <a:pt x="4336364" y="2109543"/>
                  </a:lnTo>
                  <a:close/>
                </a:path>
              </a:pathLst>
            </a:cu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E4943C7-2B80-437D-CCEE-D2174BEFD396}"/>
                </a:ext>
              </a:extLst>
            </p:cNvPr>
            <p:cNvSpPr txBox="1"/>
            <p:nvPr/>
          </p:nvSpPr>
          <p:spPr>
            <a:xfrm>
              <a:off x="7102557" y="4962634"/>
              <a:ext cx="1278824" cy="3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7) BM (1T)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29C469E-F8CF-5AAA-6FB6-C971CFA2B471}"/>
                </a:ext>
              </a:extLst>
            </p:cNvPr>
            <p:cNvSpPr txBox="1"/>
            <p:nvPr/>
          </p:nvSpPr>
          <p:spPr>
            <a:xfrm rot="2526598">
              <a:off x="7263848" y="4159184"/>
              <a:ext cx="11277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5) BM (1T)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E8B25B3-0902-89A1-42B0-F9F0A944D455}"/>
                </a:ext>
              </a:extLst>
            </p:cNvPr>
            <p:cNvSpPr txBox="1"/>
            <p:nvPr/>
          </p:nvSpPr>
          <p:spPr>
            <a:xfrm>
              <a:off x="2366211" y="1404465"/>
              <a:ext cx="16083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28) BM </a:t>
              </a:r>
              <a:r>
                <a:rPr lang="en-US" sz="1100" b="1" dirty="0">
                  <a:solidFill>
                    <a:srgbClr val="C00000"/>
                  </a:solidFill>
                </a:rPr>
                <a:t>(3.2T)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F7C966F-1F2B-2D64-4D81-29F7E9D63332}"/>
                </a:ext>
              </a:extLst>
            </p:cNvPr>
            <p:cNvSpPr txBox="1"/>
            <p:nvPr/>
          </p:nvSpPr>
          <p:spPr>
            <a:xfrm>
              <a:off x="3592346" y="926568"/>
              <a:ext cx="1608356" cy="3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30) BM </a:t>
              </a:r>
              <a:r>
                <a:rPr lang="en-US" sz="1100" b="1" dirty="0">
                  <a:solidFill>
                    <a:srgbClr val="C00000"/>
                  </a:solidFill>
                </a:rPr>
                <a:t>(3.2T)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A5760CB-50AB-FDF7-4CBC-A2B7D9FD8021}"/>
                </a:ext>
              </a:extLst>
            </p:cNvPr>
            <p:cNvSpPr txBox="1"/>
            <p:nvPr/>
          </p:nvSpPr>
          <p:spPr>
            <a:xfrm>
              <a:off x="5406146" y="1088652"/>
              <a:ext cx="16083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32) BM </a:t>
              </a:r>
              <a:r>
                <a:rPr lang="en-US" sz="1100" b="1" dirty="0">
                  <a:solidFill>
                    <a:srgbClr val="C00000"/>
                  </a:solidFill>
                </a:rPr>
                <a:t>(3.2T)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CF0B3BA-33B5-A7B6-DBC2-CA670DD0FE10}"/>
                </a:ext>
              </a:extLst>
            </p:cNvPr>
            <p:cNvSpPr/>
            <p:nvPr/>
          </p:nvSpPr>
          <p:spPr>
            <a:xfrm>
              <a:off x="4012792" y="3338091"/>
              <a:ext cx="518361" cy="2647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7C9FD7-960B-70D6-A495-A91C995F6CB3}"/>
                </a:ext>
              </a:extLst>
            </p:cNvPr>
            <p:cNvSpPr txBox="1"/>
            <p:nvPr/>
          </p:nvSpPr>
          <p:spPr>
            <a:xfrm>
              <a:off x="4619975" y="3323114"/>
              <a:ext cx="1697265" cy="34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122D4F"/>
                  </a:solidFill>
                </a:rPr>
                <a:t>Available ports</a:t>
              </a: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617D1113-70F1-4BC1-02FA-5C31AB3D9E01}"/>
                </a:ext>
              </a:extLst>
            </p:cNvPr>
            <p:cNvSpPr/>
            <p:nvPr/>
          </p:nvSpPr>
          <p:spPr>
            <a:xfrm rot="7978738">
              <a:off x="3735155" y="1290267"/>
              <a:ext cx="1030561" cy="390873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8398" h="409017">
                  <a:moveTo>
                    <a:pt x="1077497" y="0"/>
                  </a:moveTo>
                  <a:cubicBezTo>
                    <a:pt x="718331" y="14987"/>
                    <a:pt x="259454" y="-8806"/>
                    <a:pt x="0" y="44962"/>
                  </a:cubicBezTo>
                  <a:lnTo>
                    <a:pt x="267453" y="256286"/>
                  </a:lnTo>
                  <a:lnTo>
                    <a:pt x="503186" y="409017"/>
                  </a:lnTo>
                  <a:lnTo>
                    <a:pt x="536764" y="308826"/>
                  </a:lnTo>
                  <a:lnTo>
                    <a:pt x="1078398" y="127557"/>
                  </a:lnTo>
                  <a:cubicBezTo>
                    <a:pt x="1078098" y="85038"/>
                    <a:pt x="1077797" y="42519"/>
                    <a:pt x="107749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C3840AF-FE2F-187B-8D4D-F256EBAE583E}"/>
                </a:ext>
              </a:extLst>
            </p:cNvPr>
            <p:cNvSpPr/>
            <p:nvPr/>
          </p:nvSpPr>
          <p:spPr>
            <a:xfrm rot="7978738">
              <a:off x="4712245" y="1257462"/>
              <a:ext cx="936207" cy="543659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664" h="568896">
                  <a:moveTo>
                    <a:pt x="979664" y="395876"/>
                  </a:moveTo>
                  <a:lnTo>
                    <a:pt x="0" y="0"/>
                  </a:lnTo>
                  <a:lnTo>
                    <a:pt x="137193" y="305457"/>
                  </a:lnTo>
                  <a:lnTo>
                    <a:pt x="312600" y="568896"/>
                  </a:lnTo>
                  <a:lnTo>
                    <a:pt x="455502" y="434951"/>
                  </a:lnTo>
                  <a:lnTo>
                    <a:pt x="948028" y="512882"/>
                  </a:lnTo>
                  <a:lnTo>
                    <a:pt x="979664" y="39587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0C0AF439-30D3-64EA-4111-401097F6AD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3378" y="1322373"/>
              <a:ext cx="841172" cy="453165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8D783A2-B0F3-D451-4A4D-BE7E7CDD7683}"/>
                </a:ext>
              </a:extLst>
            </p:cNvPr>
            <p:cNvSpPr/>
            <p:nvPr/>
          </p:nvSpPr>
          <p:spPr>
            <a:xfrm rot="7978738">
              <a:off x="7459471" y="1072020"/>
              <a:ext cx="1724753" cy="4211933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842471 w 842471"/>
                <a:gd name="connsiteY0" fmla="*/ 1117351 h 1290371"/>
                <a:gd name="connsiteX1" fmla="*/ 534719 w 842471"/>
                <a:gd name="connsiteY1" fmla="*/ 0 h 1290371"/>
                <a:gd name="connsiteX2" fmla="*/ 0 w 842471"/>
                <a:gd name="connsiteY2" fmla="*/ 1026932 h 1290371"/>
                <a:gd name="connsiteX3" fmla="*/ 175407 w 842471"/>
                <a:gd name="connsiteY3" fmla="*/ 1290371 h 1290371"/>
                <a:gd name="connsiteX4" fmla="*/ 318309 w 842471"/>
                <a:gd name="connsiteY4" fmla="*/ 1156426 h 1290371"/>
                <a:gd name="connsiteX5" fmla="*/ 810835 w 842471"/>
                <a:gd name="connsiteY5" fmla="*/ 1234357 h 1290371"/>
                <a:gd name="connsiteX6" fmla="*/ 842471 w 842471"/>
                <a:gd name="connsiteY6" fmla="*/ 1117351 h 1290371"/>
                <a:gd name="connsiteX0" fmla="*/ 667064 w 667064"/>
                <a:gd name="connsiteY0" fmla="*/ 1117351 h 1290371"/>
                <a:gd name="connsiteX1" fmla="*/ 359312 w 667064"/>
                <a:gd name="connsiteY1" fmla="*/ 0 h 1290371"/>
                <a:gd name="connsiteX2" fmla="*/ 199522 w 667064"/>
                <a:gd name="connsiteY2" fmla="*/ 327888 h 1290371"/>
                <a:gd name="connsiteX3" fmla="*/ 0 w 667064"/>
                <a:gd name="connsiteY3" fmla="*/ 1290371 h 1290371"/>
                <a:gd name="connsiteX4" fmla="*/ 142902 w 667064"/>
                <a:gd name="connsiteY4" fmla="*/ 1156426 h 1290371"/>
                <a:gd name="connsiteX5" fmla="*/ 635428 w 667064"/>
                <a:gd name="connsiteY5" fmla="*/ 1234357 h 1290371"/>
                <a:gd name="connsiteX6" fmla="*/ 667064 w 667064"/>
                <a:gd name="connsiteY6" fmla="*/ 1117351 h 1290371"/>
                <a:gd name="connsiteX0" fmla="*/ 524162 w 524162"/>
                <a:gd name="connsiteY0" fmla="*/ 1117351 h 1234357"/>
                <a:gd name="connsiteX1" fmla="*/ 216410 w 524162"/>
                <a:gd name="connsiteY1" fmla="*/ 0 h 1234357"/>
                <a:gd name="connsiteX2" fmla="*/ 56620 w 524162"/>
                <a:gd name="connsiteY2" fmla="*/ 327888 h 1234357"/>
                <a:gd name="connsiteX3" fmla="*/ 208106 w 524162"/>
                <a:gd name="connsiteY3" fmla="*/ 536414 h 1234357"/>
                <a:gd name="connsiteX4" fmla="*/ 0 w 524162"/>
                <a:gd name="connsiteY4" fmla="*/ 1156426 h 1234357"/>
                <a:gd name="connsiteX5" fmla="*/ 492526 w 524162"/>
                <a:gd name="connsiteY5" fmla="*/ 1234357 h 1234357"/>
                <a:gd name="connsiteX6" fmla="*/ 524162 w 524162"/>
                <a:gd name="connsiteY6" fmla="*/ 1117351 h 1234357"/>
                <a:gd name="connsiteX0" fmla="*/ 467542 w 467542"/>
                <a:gd name="connsiteY0" fmla="*/ 1117351 h 1234357"/>
                <a:gd name="connsiteX1" fmla="*/ 159790 w 467542"/>
                <a:gd name="connsiteY1" fmla="*/ 0 h 1234357"/>
                <a:gd name="connsiteX2" fmla="*/ 0 w 467542"/>
                <a:gd name="connsiteY2" fmla="*/ 327888 h 1234357"/>
                <a:gd name="connsiteX3" fmla="*/ 151486 w 467542"/>
                <a:gd name="connsiteY3" fmla="*/ 536414 h 1234357"/>
                <a:gd name="connsiteX4" fmla="*/ 205503 w 467542"/>
                <a:gd name="connsiteY4" fmla="*/ 589744 h 1234357"/>
                <a:gd name="connsiteX5" fmla="*/ 435906 w 467542"/>
                <a:gd name="connsiteY5" fmla="*/ 1234357 h 1234357"/>
                <a:gd name="connsiteX6" fmla="*/ 467542 w 467542"/>
                <a:gd name="connsiteY6" fmla="*/ 1117351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05503 w 537424"/>
                <a:gd name="connsiteY4" fmla="*/ 589744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26826 w 537424"/>
                <a:gd name="connsiteY4" fmla="*/ 651615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385938 w 385938"/>
                <a:gd name="connsiteY0" fmla="*/ 1202092 h 1234357"/>
                <a:gd name="connsiteX1" fmla="*/ 8304 w 385938"/>
                <a:gd name="connsiteY1" fmla="*/ 0 h 1234357"/>
                <a:gd name="connsiteX2" fmla="*/ 0 w 385938"/>
                <a:gd name="connsiteY2" fmla="*/ 536414 h 1234357"/>
                <a:gd name="connsiteX3" fmla="*/ 75340 w 385938"/>
                <a:gd name="connsiteY3" fmla="*/ 651615 h 1234357"/>
                <a:gd name="connsiteX4" fmla="*/ 284420 w 385938"/>
                <a:gd name="connsiteY4" fmla="*/ 1234357 h 1234357"/>
                <a:gd name="connsiteX5" fmla="*/ 385938 w 385938"/>
                <a:gd name="connsiteY5" fmla="*/ 1202092 h 1234357"/>
                <a:gd name="connsiteX0" fmla="*/ 385938 w 385938"/>
                <a:gd name="connsiteY0" fmla="*/ 824232 h 856497"/>
                <a:gd name="connsiteX1" fmla="*/ 124261 w 385938"/>
                <a:gd name="connsiteY1" fmla="*/ 0 h 856497"/>
                <a:gd name="connsiteX2" fmla="*/ 0 w 385938"/>
                <a:gd name="connsiteY2" fmla="*/ 158554 h 856497"/>
                <a:gd name="connsiteX3" fmla="*/ 75340 w 385938"/>
                <a:gd name="connsiteY3" fmla="*/ 273755 h 856497"/>
                <a:gd name="connsiteX4" fmla="*/ 284420 w 385938"/>
                <a:gd name="connsiteY4" fmla="*/ 856497 h 856497"/>
                <a:gd name="connsiteX5" fmla="*/ 385938 w 385938"/>
                <a:gd name="connsiteY5" fmla="*/ 824232 h 856497"/>
                <a:gd name="connsiteX0" fmla="*/ 368537 w 368537"/>
                <a:gd name="connsiteY0" fmla="*/ 824232 h 856497"/>
                <a:gd name="connsiteX1" fmla="*/ 106860 w 368537"/>
                <a:gd name="connsiteY1" fmla="*/ 0 h 856497"/>
                <a:gd name="connsiteX2" fmla="*/ 0 w 368537"/>
                <a:gd name="connsiteY2" fmla="*/ 65137 h 856497"/>
                <a:gd name="connsiteX3" fmla="*/ 57939 w 368537"/>
                <a:gd name="connsiteY3" fmla="*/ 273755 h 856497"/>
                <a:gd name="connsiteX4" fmla="*/ 267019 w 368537"/>
                <a:gd name="connsiteY4" fmla="*/ 856497 h 856497"/>
                <a:gd name="connsiteX5" fmla="*/ 368537 w 368537"/>
                <a:gd name="connsiteY5" fmla="*/ 824232 h 856497"/>
                <a:gd name="connsiteX0" fmla="*/ 310598 w 310598"/>
                <a:gd name="connsiteY0" fmla="*/ 824232 h 856497"/>
                <a:gd name="connsiteX1" fmla="*/ 48921 w 310598"/>
                <a:gd name="connsiteY1" fmla="*/ 0 h 856497"/>
                <a:gd name="connsiteX2" fmla="*/ 0 w 310598"/>
                <a:gd name="connsiteY2" fmla="*/ 273755 h 856497"/>
                <a:gd name="connsiteX3" fmla="*/ 209080 w 310598"/>
                <a:gd name="connsiteY3" fmla="*/ 856497 h 856497"/>
                <a:gd name="connsiteX4" fmla="*/ 310598 w 310598"/>
                <a:gd name="connsiteY4" fmla="*/ 824232 h 856497"/>
                <a:gd name="connsiteX0" fmla="*/ 387663 w 387663"/>
                <a:gd name="connsiteY0" fmla="*/ 824232 h 856497"/>
                <a:gd name="connsiteX1" fmla="*/ 125986 w 387663"/>
                <a:gd name="connsiteY1" fmla="*/ 0 h 856497"/>
                <a:gd name="connsiteX2" fmla="*/ 0 w 387663"/>
                <a:gd name="connsiteY2" fmla="*/ 59470 h 856497"/>
                <a:gd name="connsiteX3" fmla="*/ 286145 w 387663"/>
                <a:gd name="connsiteY3" fmla="*/ 856497 h 856497"/>
                <a:gd name="connsiteX4" fmla="*/ 387663 w 387663"/>
                <a:gd name="connsiteY4" fmla="*/ 824232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286145 w 385729"/>
                <a:gd name="connsiteY3" fmla="*/ 856497 h 856497"/>
                <a:gd name="connsiteX4" fmla="*/ 385729 w 385729"/>
                <a:gd name="connsiteY4" fmla="*/ 812410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136795 w 385729"/>
                <a:gd name="connsiteY3" fmla="*/ 430110 h 856497"/>
                <a:gd name="connsiteX4" fmla="*/ 286145 w 385729"/>
                <a:gd name="connsiteY4" fmla="*/ 856497 h 856497"/>
                <a:gd name="connsiteX5" fmla="*/ 385729 w 385729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473514 w 573098"/>
                <a:gd name="connsiteY4" fmla="*/ 856497 h 856497"/>
                <a:gd name="connsiteX5" fmla="*/ 573098 w 573098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29368 w 573098"/>
                <a:gd name="connsiteY4" fmla="*/ 51844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72897 w 573098"/>
                <a:gd name="connsiteY4" fmla="*/ 350727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376478 w 573098"/>
                <a:gd name="connsiteY4" fmla="*/ 61296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636350 w 636350"/>
                <a:gd name="connsiteY0" fmla="*/ 812410 h 856497"/>
                <a:gd name="connsiteX1" fmla="*/ 376607 w 636350"/>
                <a:gd name="connsiteY1" fmla="*/ 0 h 856497"/>
                <a:gd name="connsiteX2" fmla="*/ 250621 w 636350"/>
                <a:gd name="connsiteY2" fmla="*/ 59470 h 856497"/>
                <a:gd name="connsiteX3" fmla="*/ 0 w 636350"/>
                <a:gd name="connsiteY3" fmla="*/ 350619 h 856497"/>
                <a:gd name="connsiteX4" fmla="*/ 439730 w 636350"/>
                <a:gd name="connsiteY4" fmla="*/ 612964 h 856497"/>
                <a:gd name="connsiteX5" fmla="*/ 536766 w 636350"/>
                <a:gd name="connsiteY5" fmla="*/ 856497 h 856497"/>
                <a:gd name="connsiteX6" fmla="*/ 636350 w 636350"/>
                <a:gd name="connsiteY6" fmla="*/ 812410 h 856497"/>
                <a:gd name="connsiteX0" fmla="*/ 636350 w 636350"/>
                <a:gd name="connsiteY0" fmla="*/ 882097 h 926184"/>
                <a:gd name="connsiteX1" fmla="*/ 376607 w 636350"/>
                <a:gd name="connsiteY1" fmla="*/ 69687 h 926184"/>
                <a:gd name="connsiteX2" fmla="*/ 121186 w 636350"/>
                <a:gd name="connsiteY2" fmla="*/ -1 h 926184"/>
                <a:gd name="connsiteX3" fmla="*/ 0 w 636350"/>
                <a:gd name="connsiteY3" fmla="*/ 420306 h 926184"/>
                <a:gd name="connsiteX4" fmla="*/ 439730 w 636350"/>
                <a:gd name="connsiteY4" fmla="*/ 682651 h 926184"/>
                <a:gd name="connsiteX5" fmla="*/ 536766 w 636350"/>
                <a:gd name="connsiteY5" fmla="*/ 926184 h 926184"/>
                <a:gd name="connsiteX6" fmla="*/ 636350 w 636350"/>
                <a:gd name="connsiteY6" fmla="*/ 882097 h 926184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121186 w 636350"/>
                <a:gd name="connsiteY2" fmla="*/ 0 h 926185"/>
                <a:gd name="connsiteX3" fmla="*/ 0 w 636350"/>
                <a:gd name="connsiteY3" fmla="*/ 420307 h 926185"/>
                <a:gd name="connsiteX4" fmla="*/ 439730 w 636350"/>
                <a:gd name="connsiteY4" fmla="*/ 682652 h 926185"/>
                <a:gd name="connsiteX5" fmla="*/ 536766 w 636350"/>
                <a:gd name="connsiteY5" fmla="*/ 926185 h 926185"/>
                <a:gd name="connsiteX6" fmla="*/ 636350 w 636350"/>
                <a:gd name="connsiteY6" fmla="*/ 882098 h 926185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241738 w 636350"/>
                <a:gd name="connsiteY2" fmla="*/ 31561 h 926185"/>
                <a:gd name="connsiteX3" fmla="*/ 121186 w 636350"/>
                <a:gd name="connsiteY3" fmla="*/ 0 h 926185"/>
                <a:gd name="connsiteX4" fmla="*/ 0 w 636350"/>
                <a:gd name="connsiteY4" fmla="*/ 420307 h 926185"/>
                <a:gd name="connsiteX5" fmla="*/ 439730 w 636350"/>
                <a:gd name="connsiteY5" fmla="*/ 682652 h 926185"/>
                <a:gd name="connsiteX6" fmla="*/ 536766 w 636350"/>
                <a:gd name="connsiteY6" fmla="*/ 926185 h 926185"/>
                <a:gd name="connsiteX7" fmla="*/ 636350 w 636350"/>
                <a:gd name="connsiteY7" fmla="*/ 882098 h 926185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21186 w 636350"/>
                <a:gd name="connsiteY3" fmla="*/ 298957 h 1225142"/>
                <a:gd name="connsiteX4" fmla="*/ 0 w 636350"/>
                <a:gd name="connsiteY4" fmla="*/ 719264 h 1225142"/>
                <a:gd name="connsiteX5" fmla="*/ 439730 w 636350"/>
                <a:gd name="connsiteY5" fmla="*/ 981609 h 1225142"/>
                <a:gd name="connsiteX6" fmla="*/ 536766 w 636350"/>
                <a:gd name="connsiteY6" fmla="*/ 1225142 h 1225142"/>
                <a:gd name="connsiteX7" fmla="*/ 636350 w 636350"/>
                <a:gd name="connsiteY7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59924 w 636350"/>
                <a:gd name="connsiteY3" fmla="*/ 184235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228481 w 636350"/>
                <a:gd name="connsiteY3" fmla="*/ 306542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8481 w 636350"/>
                <a:gd name="connsiteY4" fmla="*/ 306542 h 1225142"/>
                <a:gd name="connsiteX5" fmla="*/ 121186 w 636350"/>
                <a:gd name="connsiteY5" fmla="*/ 298957 h 1225142"/>
                <a:gd name="connsiteX6" fmla="*/ 0 w 636350"/>
                <a:gd name="connsiteY6" fmla="*/ 719264 h 1225142"/>
                <a:gd name="connsiteX7" fmla="*/ 439730 w 636350"/>
                <a:gd name="connsiteY7" fmla="*/ 981609 h 1225142"/>
                <a:gd name="connsiteX8" fmla="*/ 536766 w 636350"/>
                <a:gd name="connsiteY8" fmla="*/ 1225142 h 1225142"/>
                <a:gd name="connsiteX9" fmla="*/ 636350 w 636350"/>
                <a:gd name="connsiteY9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4502 w 636350"/>
                <a:gd name="connsiteY4" fmla="*/ 219424 h 1225142"/>
                <a:gd name="connsiteX5" fmla="*/ 228481 w 636350"/>
                <a:gd name="connsiteY5" fmla="*/ 306542 h 1225142"/>
                <a:gd name="connsiteX6" fmla="*/ 121186 w 636350"/>
                <a:gd name="connsiteY6" fmla="*/ 298957 h 1225142"/>
                <a:gd name="connsiteX7" fmla="*/ 0 w 636350"/>
                <a:gd name="connsiteY7" fmla="*/ 719264 h 1225142"/>
                <a:gd name="connsiteX8" fmla="*/ 439730 w 636350"/>
                <a:gd name="connsiteY8" fmla="*/ 981609 h 1225142"/>
                <a:gd name="connsiteX9" fmla="*/ 536766 w 636350"/>
                <a:gd name="connsiteY9" fmla="*/ 1225142 h 1225142"/>
                <a:gd name="connsiteX10" fmla="*/ 636350 w 636350"/>
                <a:gd name="connsiteY10" fmla="*/ 1181055 h 1225142"/>
                <a:gd name="connsiteX0" fmla="*/ 1183213 w 1183213"/>
                <a:gd name="connsiteY0" fmla="*/ 3217357 h 3261444"/>
                <a:gd name="connsiteX1" fmla="*/ 916509 w 1183213"/>
                <a:gd name="connsiteY1" fmla="*/ 2402351 h 3261444"/>
                <a:gd name="connsiteX2" fmla="*/ 836386 w 1183213"/>
                <a:gd name="connsiteY2" fmla="*/ 2344998 h 3261444"/>
                <a:gd name="connsiteX3" fmla="*/ 0 w 1183213"/>
                <a:gd name="connsiteY3" fmla="*/ 0 h 3261444"/>
                <a:gd name="connsiteX4" fmla="*/ 771365 w 1183213"/>
                <a:gd name="connsiteY4" fmla="*/ 2255726 h 3261444"/>
                <a:gd name="connsiteX5" fmla="*/ 775344 w 1183213"/>
                <a:gd name="connsiteY5" fmla="*/ 2342844 h 3261444"/>
                <a:gd name="connsiteX6" fmla="*/ 668049 w 1183213"/>
                <a:gd name="connsiteY6" fmla="*/ 2335259 h 3261444"/>
                <a:gd name="connsiteX7" fmla="*/ 546863 w 1183213"/>
                <a:gd name="connsiteY7" fmla="*/ 2755566 h 3261444"/>
                <a:gd name="connsiteX8" fmla="*/ 986593 w 1183213"/>
                <a:gd name="connsiteY8" fmla="*/ 3017911 h 3261444"/>
                <a:gd name="connsiteX9" fmla="*/ 1083629 w 1183213"/>
                <a:gd name="connsiteY9" fmla="*/ 3261444 h 3261444"/>
                <a:gd name="connsiteX10" fmla="*/ 1183213 w 1183213"/>
                <a:gd name="connsiteY10" fmla="*/ 3217357 h 3261444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875941 w 1283810"/>
                <a:gd name="connsiteY5" fmla="*/ 2489788 h 3408388"/>
                <a:gd name="connsiteX6" fmla="*/ 768646 w 1283810"/>
                <a:gd name="connsiteY6" fmla="*/ 2482203 h 3408388"/>
                <a:gd name="connsiteX7" fmla="*/ 647460 w 1283810"/>
                <a:gd name="connsiteY7" fmla="*/ 2902510 h 3408388"/>
                <a:gd name="connsiteX8" fmla="*/ 1087190 w 1283810"/>
                <a:gd name="connsiteY8" fmla="*/ 3164855 h 3408388"/>
                <a:gd name="connsiteX9" fmla="*/ 1184226 w 1283810"/>
                <a:gd name="connsiteY9" fmla="*/ 3408388 h 3408388"/>
                <a:gd name="connsiteX10" fmla="*/ 1283810 w 1283810"/>
                <a:gd name="connsiteY10" fmla="*/ 3364301 h 3408388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499842 w 1283810"/>
                <a:gd name="connsiteY5" fmla="*/ 1423382 h 3408388"/>
                <a:gd name="connsiteX6" fmla="*/ 875941 w 1283810"/>
                <a:gd name="connsiteY6" fmla="*/ 2489788 h 3408388"/>
                <a:gd name="connsiteX7" fmla="*/ 768646 w 1283810"/>
                <a:gd name="connsiteY7" fmla="*/ 2482203 h 3408388"/>
                <a:gd name="connsiteX8" fmla="*/ 647460 w 1283810"/>
                <a:gd name="connsiteY8" fmla="*/ 2902510 h 3408388"/>
                <a:gd name="connsiteX9" fmla="*/ 1087190 w 1283810"/>
                <a:gd name="connsiteY9" fmla="*/ 3164855 h 3408388"/>
                <a:gd name="connsiteX10" fmla="*/ 1184226 w 1283810"/>
                <a:gd name="connsiteY10" fmla="*/ 3408388 h 3408388"/>
                <a:gd name="connsiteX11" fmla="*/ 1283810 w 1283810"/>
                <a:gd name="connsiteY11" fmla="*/ 3364301 h 3408388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715009 w 1998819"/>
                <a:gd name="connsiteY4" fmla="*/ 855045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282238 w 1998819"/>
                <a:gd name="connsiteY6" fmla="*/ 595295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70916 w 1998819"/>
                <a:gd name="connsiteY6" fmla="*/ 1002764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54564 w 1998819"/>
                <a:gd name="connsiteY6" fmla="*/ 999837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640984 w 1998819"/>
                <a:gd name="connsiteY5" fmla="*/ 687879 h 4263433"/>
                <a:gd name="connsiteX6" fmla="*/ 0 w 1998819"/>
                <a:gd name="connsiteY6" fmla="*/ 0 h 4263433"/>
                <a:gd name="connsiteX7" fmla="*/ 754564 w 1998819"/>
                <a:gd name="connsiteY7" fmla="*/ 999837 h 4263433"/>
                <a:gd name="connsiteX8" fmla="*/ 1590950 w 1998819"/>
                <a:gd name="connsiteY8" fmla="*/ 3344833 h 4263433"/>
                <a:gd name="connsiteX9" fmla="*/ 1483655 w 1998819"/>
                <a:gd name="connsiteY9" fmla="*/ 3337248 h 4263433"/>
                <a:gd name="connsiteX10" fmla="*/ 1362469 w 1998819"/>
                <a:gd name="connsiteY10" fmla="*/ 3757555 h 4263433"/>
                <a:gd name="connsiteX11" fmla="*/ 1802199 w 1998819"/>
                <a:gd name="connsiteY11" fmla="*/ 4019900 h 4263433"/>
                <a:gd name="connsiteX12" fmla="*/ 1899235 w 1998819"/>
                <a:gd name="connsiteY12" fmla="*/ 4263433 h 4263433"/>
                <a:gd name="connsiteX13" fmla="*/ 1998819 w 1998819"/>
                <a:gd name="connsiteY13" fmla="*/ 4219346 h 4263433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754564 w 1998819"/>
                <a:gd name="connsiteY7" fmla="*/ 1091708 h 4355304"/>
                <a:gd name="connsiteX8" fmla="*/ 1590950 w 1998819"/>
                <a:gd name="connsiteY8" fmla="*/ 3436704 h 4355304"/>
                <a:gd name="connsiteX9" fmla="*/ 1483655 w 1998819"/>
                <a:gd name="connsiteY9" fmla="*/ 3429119 h 4355304"/>
                <a:gd name="connsiteX10" fmla="*/ 1362469 w 1998819"/>
                <a:gd name="connsiteY10" fmla="*/ 3849426 h 4355304"/>
                <a:gd name="connsiteX11" fmla="*/ 1802199 w 1998819"/>
                <a:gd name="connsiteY11" fmla="*/ 4111771 h 4355304"/>
                <a:gd name="connsiteX12" fmla="*/ 1899235 w 1998819"/>
                <a:gd name="connsiteY12" fmla="*/ 4355304 h 4355304"/>
                <a:gd name="connsiteX13" fmla="*/ 1998819 w 1998819"/>
                <a:gd name="connsiteY13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79465 w 1998819"/>
                <a:gd name="connsiteY7" fmla="*/ 596568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09804 w 1998819"/>
                <a:gd name="connsiteY7" fmla="*/ 638774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15792 w 1804807"/>
                <a:gd name="connsiteY7" fmla="*/ 638774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9670 w 1804807"/>
                <a:gd name="connsiteY4" fmla="*/ 435698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21144 w 1804807"/>
                <a:gd name="connsiteY1" fmla="*/ 3496046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19542 w 1804807"/>
                <a:gd name="connsiteY1" fmla="*/ 3474832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19542 w 1804807"/>
                <a:gd name="connsiteY1" fmla="*/ 3474832 h 4407454"/>
                <a:gd name="connsiteX2" fmla="*/ 1379479 w 1804807"/>
                <a:gd name="connsiteY2" fmla="*/ 3250813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79479 w 1804807"/>
                <a:gd name="connsiteY2" fmla="*/ 3250813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79479 w 1804807"/>
                <a:gd name="connsiteY2" fmla="*/ 3250813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34402 w 1804807"/>
                <a:gd name="connsiteY9" fmla="*/ 3329148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66332 w 1804807"/>
                <a:gd name="connsiteY2" fmla="*/ 3278727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34402 w 1804807"/>
                <a:gd name="connsiteY9" fmla="*/ 3329148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66332 w 1804807"/>
                <a:gd name="connsiteY2" fmla="*/ 3278727 h 4407454"/>
                <a:gd name="connsiteX3" fmla="*/ 382812 w 1804807"/>
                <a:gd name="connsiteY3" fmla="*/ 525095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34402 w 1804807"/>
                <a:gd name="connsiteY9" fmla="*/ 3329148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84450 w 1804807"/>
                <a:gd name="connsiteY2" fmla="*/ 3243227 h 4407454"/>
                <a:gd name="connsiteX3" fmla="*/ 382812 w 1804807"/>
                <a:gd name="connsiteY3" fmla="*/ 525095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34402 w 1804807"/>
                <a:gd name="connsiteY9" fmla="*/ 3329148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84450 w 1804807"/>
                <a:gd name="connsiteY2" fmla="*/ 3243227 h 4407454"/>
                <a:gd name="connsiteX3" fmla="*/ 382812 w 1804807"/>
                <a:gd name="connsiteY3" fmla="*/ 525095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57672 w 1804807"/>
                <a:gd name="connsiteY9" fmla="*/ 3284191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84450 w 1804807"/>
                <a:gd name="connsiteY2" fmla="*/ 3243227 h 4407454"/>
                <a:gd name="connsiteX3" fmla="*/ 397589 w 1804807"/>
                <a:gd name="connsiteY3" fmla="*/ 51597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57672 w 1804807"/>
                <a:gd name="connsiteY9" fmla="*/ 3284191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4807" h="4407454">
                  <a:moveTo>
                    <a:pt x="1804807" y="4363367"/>
                  </a:moveTo>
                  <a:lnTo>
                    <a:pt x="1415352" y="3163209"/>
                  </a:lnTo>
                  <a:lnTo>
                    <a:pt x="1384450" y="3243227"/>
                  </a:lnTo>
                  <a:lnTo>
                    <a:pt x="397589" y="515979"/>
                  </a:lnTo>
                  <a:lnTo>
                    <a:pt x="489670" y="487848"/>
                  </a:lnTo>
                  <a:lnTo>
                    <a:pt x="321180" y="0"/>
                  </a:lnTo>
                  <a:lnTo>
                    <a:pt x="0" y="108554"/>
                  </a:lnTo>
                  <a:lnTo>
                    <a:pt x="175786" y="589609"/>
                  </a:lnTo>
                  <a:lnTo>
                    <a:pt x="346981" y="534531"/>
                  </a:lnTo>
                  <a:lnTo>
                    <a:pt x="1357672" y="3284191"/>
                  </a:lnTo>
                  <a:lnTo>
                    <a:pt x="1289643" y="3481269"/>
                  </a:lnTo>
                  <a:lnTo>
                    <a:pt x="1168457" y="3901576"/>
                  </a:lnTo>
                  <a:lnTo>
                    <a:pt x="1608187" y="4163921"/>
                  </a:lnTo>
                  <a:lnTo>
                    <a:pt x="1705223" y="4407454"/>
                  </a:lnTo>
                  <a:lnTo>
                    <a:pt x="1804807" y="43633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5975B37-DB84-1211-47C1-BACE5DE82A93}"/>
                </a:ext>
              </a:extLst>
            </p:cNvPr>
            <p:cNvSpPr/>
            <p:nvPr/>
          </p:nvSpPr>
          <p:spPr>
            <a:xfrm rot="8161923">
              <a:off x="7524244" y="1243079"/>
              <a:ext cx="1622505" cy="4471202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842471 w 842471"/>
                <a:gd name="connsiteY0" fmla="*/ 1117351 h 1290371"/>
                <a:gd name="connsiteX1" fmla="*/ 534719 w 842471"/>
                <a:gd name="connsiteY1" fmla="*/ 0 h 1290371"/>
                <a:gd name="connsiteX2" fmla="*/ 0 w 842471"/>
                <a:gd name="connsiteY2" fmla="*/ 1026932 h 1290371"/>
                <a:gd name="connsiteX3" fmla="*/ 175407 w 842471"/>
                <a:gd name="connsiteY3" fmla="*/ 1290371 h 1290371"/>
                <a:gd name="connsiteX4" fmla="*/ 318309 w 842471"/>
                <a:gd name="connsiteY4" fmla="*/ 1156426 h 1290371"/>
                <a:gd name="connsiteX5" fmla="*/ 810835 w 842471"/>
                <a:gd name="connsiteY5" fmla="*/ 1234357 h 1290371"/>
                <a:gd name="connsiteX6" fmla="*/ 842471 w 842471"/>
                <a:gd name="connsiteY6" fmla="*/ 1117351 h 1290371"/>
                <a:gd name="connsiteX0" fmla="*/ 667064 w 667064"/>
                <a:gd name="connsiteY0" fmla="*/ 1117351 h 1290371"/>
                <a:gd name="connsiteX1" fmla="*/ 359312 w 667064"/>
                <a:gd name="connsiteY1" fmla="*/ 0 h 1290371"/>
                <a:gd name="connsiteX2" fmla="*/ 199522 w 667064"/>
                <a:gd name="connsiteY2" fmla="*/ 327888 h 1290371"/>
                <a:gd name="connsiteX3" fmla="*/ 0 w 667064"/>
                <a:gd name="connsiteY3" fmla="*/ 1290371 h 1290371"/>
                <a:gd name="connsiteX4" fmla="*/ 142902 w 667064"/>
                <a:gd name="connsiteY4" fmla="*/ 1156426 h 1290371"/>
                <a:gd name="connsiteX5" fmla="*/ 635428 w 667064"/>
                <a:gd name="connsiteY5" fmla="*/ 1234357 h 1290371"/>
                <a:gd name="connsiteX6" fmla="*/ 667064 w 667064"/>
                <a:gd name="connsiteY6" fmla="*/ 1117351 h 1290371"/>
                <a:gd name="connsiteX0" fmla="*/ 524162 w 524162"/>
                <a:gd name="connsiteY0" fmla="*/ 1117351 h 1234357"/>
                <a:gd name="connsiteX1" fmla="*/ 216410 w 524162"/>
                <a:gd name="connsiteY1" fmla="*/ 0 h 1234357"/>
                <a:gd name="connsiteX2" fmla="*/ 56620 w 524162"/>
                <a:gd name="connsiteY2" fmla="*/ 327888 h 1234357"/>
                <a:gd name="connsiteX3" fmla="*/ 208106 w 524162"/>
                <a:gd name="connsiteY3" fmla="*/ 536414 h 1234357"/>
                <a:gd name="connsiteX4" fmla="*/ 0 w 524162"/>
                <a:gd name="connsiteY4" fmla="*/ 1156426 h 1234357"/>
                <a:gd name="connsiteX5" fmla="*/ 492526 w 524162"/>
                <a:gd name="connsiteY5" fmla="*/ 1234357 h 1234357"/>
                <a:gd name="connsiteX6" fmla="*/ 524162 w 524162"/>
                <a:gd name="connsiteY6" fmla="*/ 1117351 h 1234357"/>
                <a:gd name="connsiteX0" fmla="*/ 467542 w 467542"/>
                <a:gd name="connsiteY0" fmla="*/ 1117351 h 1234357"/>
                <a:gd name="connsiteX1" fmla="*/ 159790 w 467542"/>
                <a:gd name="connsiteY1" fmla="*/ 0 h 1234357"/>
                <a:gd name="connsiteX2" fmla="*/ 0 w 467542"/>
                <a:gd name="connsiteY2" fmla="*/ 327888 h 1234357"/>
                <a:gd name="connsiteX3" fmla="*/ 151486 w 467542"/>
                <a:gd name="connsiteY3" fmla="*/ 536414 h 1234357"/>
                <a:gd name="connsiteX4" fmla="*/ 205503 w 467542"/>
                <a:gd name="connsiteY4" fmla="*/ 589744 h 1234357"/>
                <a:gd name="connsiteX5" fmla="*/ 435906 w 467542"/>
                <a:gd name="connsiteY5" fmla="*/ 1234357 h 1234357"/>
                <a:gd name="connsiteX6" fmla="*/ 467542 w 467542"/>
                <a:gd name="connsiteY6" fmla="*/ 1117351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05503 w 537424"/>
                <a:gd name="connsiteY4" fmla="*/ 589744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26826 w 537424"/>
                <a:gd name="connsiteY4" fmla="*/ 651615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385938 w 385938"/>
                <a:gd name="connsiteY0" fmla="*/ 1202092 h 1234357"/>
                <a:gd name="connsiteX1" fmla="*/ 8304 w 385938"/>
                <a:gd name="connsiteY1" fmla="*/ 0 h 1234357"/>
                <a:gd name="connsiteX2" fmla="*/ 0 w 385938"/>
                <a:gd name="connsiteY2" fmla="*/ 536414 h 1234357"/>
                <a:gd name="connsiteX3" fmla="*/ 75340 w 385938"/>
                <a:gd name="connsiteY3" fmla="*/ 651615 h 1234357"/>
                <a:gd name="connsiteX4" fmla="*/ 284420 w 385938"/>
                <a:gd name="connsiteY4" fmla="*/ 1234357 h 1234357"/>
                <a:gd name="connsiteX5" fmla="*/ 385938 w 385938"/>
                <a:gd name="connsiteY5" fmla="*/ 1202092 h 1234357"/>
                <a:gd name="connsiteX0" fmla="*/ 385938 w 385938"/>
                <a:gd name="connsiteY0" fmla="*/ 824232 h 856497"/>
                <a:gd name="connsiteX1" fmla="*/ 124261 w 385938"/>
                <a:gd name="connsiteY1" fmla="*/ 0 h 856497"/>
                <a:gd name="connsiteX2" fmla="*/ 0 w 385938"/>
                <a:gd name="connsiteY2" fmla="*/ 158554 h 856497"/>
                <a:gd name="connsiteX3" fmla="*/ 75340 w 385938"/>
                <a:gd name="connsiteY3" fmla="*/ 273755 h 856497"/>
                <a:gd name="connsiteX4" fmla="*/ 284420 w 385938"/>
                <a:gd name="connsiteY4" fmla="*/ 856497 h 856497"/>
                <a:gd name="connsiteX5" fmla="*/ 385938 w 385938"/>
                <a:gd name="connsiteY5" fmla="*/ 824232 h 856497"/>
                <a:gd name="connsiteX0" fmla="*/ 368537 w 368537"/>
                <a:gd name="connsiteY0" fmla="*/ 824232 h 856497"/>
                <a:gd name="connsiteX1" fmla="*/ 106860 w 368537"/>
                <a:gd name="connsiteY1" fmla="*/ 0 h 856497"/>
                <a:gd name="connsiteX2" fmla="*/ 0 w 368537"/>
                <a:gd name="connsiteY2" fmla="*/ 65137 h 856497"/>
                <a:gd name="connsiteX3" fmla="*/ 57939 w 368537"/>
                <a:gd name="connsiteY3" fmla="*/ 273755 h 856497"/>
                <a:gd name="connsiteX4" fmla="*/ 267019 w 368537"/>
                <a:gd name="connsiteY4" fmla="*/ 856497 h 856497"/>
                <a:gd name="connsiteX5" fmla="*/ 368537 w 368537"/>
                <a:gd name="connsiteY5" fmla="*/ 824232 h 856497"/>
                <a:gd name="connsiteX0" fmla="*/ 310598 w 310598"/>
                <a:gd name="connsiteY0" fmla="*/ 824232 h 856497"/>
                <a:gd name="connsiteX1" fmla="*/ 48921 w 310598"/>
                <a:gd name="connsiteY1" fmla="*/ 0 h 856497"/>
                <a:gd name="connsiteX2" fmla="*/ 0 w 310598"/>
                <a:gd name="connsiteY2" fmla="*/ 273755 h 856497"/>
                <a:gd name="connsiteX3" fmla="*/ 209080 w 310598"/>
                <a:gd name="connsiteY3" fmla="*/ 856497 h 856497"/>
                <a:gd name="connsiteX4" fmla="*/ 310598 w 310598"/>
                <a:gd name="connsiteY4" fmla="*/ 824232 h 856497"/>
                <a:gd name="connsiteX0" fmla="*/ 387663 w 387663"/>
                <a:gd name="connsiteY0" fmla="*/ 824232 h 856497"/>
                <a:gd name="connsiteX1" fmla="*/ 125986 w 387663"/>
                <a:gd name="connsiteY1" fmla="*/ 0 h 856497"/>
                <a:gd name="connsiteX2" fmla="*/ 0 w 387663"/>
                <a:gd name="connsiteY2" fmla="*/ 59470 h 856497"/>
                <a:gd name="connsiteX3" fmla="*/ 286145 w 387663"/>
                <a:gd name="connsiteY3" fmla="*/ 856497 h 856497"/>
                <a:gd name="connsiteX4" fmla="*/ 387663 w 387663"/>
                <a:gd name="connsiteY4" fmla="*/ 824232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286145 w 385729"/>
                <a:gd name="connsiteY3" fmla="*/ 856497 h 856497"/>
                <a:gd name="connsiteX4" fmla="*/ 385729 w 385729"/>
                <a:gd name="connsiteY4" fmla="*/ 812410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136795 w 385729"/>
                <a:gd name="connsiteY3" fmla="*/ 430110 h 856497"/>
                <a:gd name="connsiteX4" fmla="*/ 286145 w 385729"/>
                <a:gd name="connsiteY4" fmla="*/ 856497 h 856497"/>
                <a:gd name="connsiteX5" fmla="*/ 385729 w 385729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473514 w 573098"/>
                <a:gd name="connsiteY4" fmla="*/ 856497 h 856497"/>
                <a:gd name="connsiteX5" fmla="*/ 573098 w 573098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29368 w 573098"/>
                <a:gd name="connsiteY4" fmla="*/ 51844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72897 w 573098"/>
                <a:gd name="connsiteY4" fmla="*/ 350727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376478 w 573098"/>
                <a:gd name="connsiteY4" fmla="*/ 61296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636350 w 636350"/>
                <a:gd name="connsiteY0" fmla="*/ 812410 h 856497"/>
                <a:gd name="connsiteX1" fmla="*/ 376607 w 636350"/>
                <a:gd name="connsiteY1" fmla="*/ 0 h 856497"/>
                <a:gd name="connsiteX2" fmla="*/ 250621 w 636350"/>
                <a:gd name="connsiteY2" fmla="*/ 59470 h 856497"/>
                <a:gd name="connsiteX3" fmla="*/ 0 w 636350"/>
                <a:gd name="connsiteY3" fmla="*/ 350619 h 856497"/>
                <a:gd name="connsiteX4" fmla="*/ 439730 w 636350"/>
                <a:gd name="connsiteY4" fmla="*/ 612964 h 856497"/>
                <a:gd name="connsiteX5" fmla="*/ 536766 w 636350"/>
                <a:gd name="connsiteY5" fmla="*/ 856497 h 856497"/>
                <a:gd name="connsiteX6" fmla="*/ 636350 w 636350"/>
                <a:gd name="connsiteY6" fmla="*/ 812410 h 856497"/>
                <a:gd name="connsiteX0" fmla="*/ 636350 w 636350"/>
                <a:gd name="connsiteY0" fmla="*/ 882097 h 926184"/>
                <a:gd name="connsiteX1" fmla="*/ 376607 w 636350"/>
                <a:gd name="connsiteY1" fmla="*/ 69687 h 926184"/>
                <a:gd name="connsiteX2" fmla="*/ 121186 w 636350"/>
                <a:gd name="connsiteY2" fmla="*/ -1 h 926184"/>
                <a:gd name="connsiteX3" fmla="*/ 0 w 636350"/>
                <a:gd name="connsiteY3" fmla="*/ 420306 h 926184"/>
                <a:gd name="connsiteX4" fmla="*/ 439730 w 636350"/>
                <a:gd name="connsiteY4" fmla="*/ 682651 h 926184"/>
                <a:gd name="connsiteX5" fmla="*/ 536766 w 636350"/>
                <a:gd name="connsiteY5" fmla="*/ 926184 h 926184"/>
                <a:gd name="connsiteX6" fmla="*/ 636350 w 636350"/>
                <a:gd name="connsiteY6" fmla="*/ 882097 h 926184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121186 w 636350"/>
                <a:gd name="connsiteY2" fmla="*/ 0 h 926185"/>
                <a:gd name="connsiteX3" fmla="*/ 0 w 636350"/>
                <a:gd name="connsiteY3" fmla="*/ 420307 h 926185"/>
                <a:gd name="connsiteX4" fmla="*/ 439730 w 636350"/>
                <a:gd name="connsiteY4" fmla="*/ 682652 h 926185"/>
                <a:gd name="connsiteX5" fmla="*/ 536766 w 636350"/>
                <a:gd name="connsiteY5" fmla="*/ 926185 h 926185"/>
                <a:gd name="connsiteX6" fmla="*/ 636350 w 636350"/>
                <a:gd name="connsiteY6" fmla="*/ 882098 h 926185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241738 w 636350"/>
                <a:gd name="connsiteY2" fmla="*/ 31561 h 926185"/>
                <a:gd name="connsiteX3" fmla="*/ 121186 w 636350"/>
                <a:gd name="connsiteY3" fmla="*/ 0 h 926185"/>
                <a:gd name="connsiteX4" fmla="*/ 0 w 636350"/>
                <a:gd name="connsiteY4" fmla="*/ 420307 h 926185"/>
                <a:gd name="connsiteX5" fmla="*/ 439730 w 636350"/>
                <a:gd name="connsiteY5" fmla="*/ 682652 h 926185"/>
                <a:gd name="connsiteX6" fmla="*/ 536766 w 636350"/>
                <a:gd name="connsiteY6" fmla="*/ 926185 h 926185"/>
                <a:gd name="connsiteX7" fmla="*/ 636350 w 636350"/>
                <a:gd name="connsiteY7" fmla="*/ 882098 h 926185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21186 w 636350"/>
                <a:gd name="connsiteY3" fmla="*/ 298957 h 1225142"/>
                <a:gd name="connsiteX4" fmla="*/ 0 w 636350"/>
                <a:gd name="connsiteY4" fmla="*/ 719264 h 1225142"/>
                <a:gd name="connsiteX5" fmla="*/ 439730 w 636350"/>
                <a:gd name="connsiteY5" fmla="*/ 981609 h 1225142"/>
                <a:gd name="connsiteX6" fmla="*/ 536766 w 636350"/>
                <a:gd name="connsiteY6" fmla="*/ 1225142 h 1225142"/>
                <a:gd name="connsiteX7" fmla="*/ 636350 w 636350"/>
                <a:gd name="connsiteY7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59924 w 636350"/>
                <a:gd name="connsiteY3" fmla="*/ 184235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228481 w 636350"/>
                <a:gd name="connsiteY3" fmla="*/ 306542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8481 w 636350"/>
                <a:gd name="connsiteY4" fmla="*/ 306542 h 1225142"/>
                <a:gd name="connsiteX5" fmla="*/ 121186 w 636350"/>
                <a:gd name="connsiteY5" fmla="*/ 298957 h 1225142"/>
                <a:gd name="connsiteX6" fmla="*/ 0 w 636350"/>
                <a:gd name="connsiteY6" fmla="*/ 719264 h 1225142"/>
                <a:gd name="connsiteX7" fmla="*/ 439730 w 636350"/>
                <a:gd name="connsiteY7" fmla="*/ 981609 h 1225142"/>
                <a:gd name="connsiteX8" fmla="*/ 536766 w 636350"/>
                <a:gd name="connsiteY8" fmla="*/ 1225142 h 1225142"/>
                <a:gd name="connsiteX9" fmla="*/ 636350 w 636350"/>
                <a:gd name="connsiteY9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4502 w 636350"/>
                <a:gd name="connsiteY4" fmla="*/ 219424 h 1225142"/>
                <a:gd name="connsiteX5" fmla="*/ 228481 w 636350"/>
                <a:gd name="connsiteY5" fmla="*/ 306542 h 1225142"/>
                <a:gd name="connsiteX6" fmla="*/ 121186 w 636350"/>
                <a:gd name="connsiteY6" fmla="*/ 298957 h 1225142"/>
                <a:gd name="connsiteX7" fmla="*/ 0 w 636350"/>
                <a:gd name="connsiteY7" fmla="*/ 719264 h 1225142"/>
                <a:gd name="connsiteX8" fmla="*/ 439730 w 636350"/>
                <a:gd name="connsiteY8" fmla="*/ 981609 h 1225142"/>
                <a:gd name="connsiteX9" fmla="*/ 536766 w 636350"/>
                <a:gd name="connsiteY9" fmla="*/ 1225142 h 1225142"/>
                <a:gd name="connsiteX10" fmla="*/ 636350 w 636350"/>
                <a:gd name="connsiteY10" fmla="*/ 1181055 h 1225142"/>
                <a:gd name="connsiteX0" fmla="*/ 1183213 w 1183213"/>
                <a:gd name="connsiteY0" fmla="*/ 3217357 h 3261444"/>
                <a:gd name="connsiteX1" fmla="*/ 916509 w 1183213"/>
                <a:gd name="connsiteY1" fmla="*/ 2402351 h 3261444"/>
                <a:gd name="connsiteX2" fmla="*/ 836386 w 1183213"/>
                <a:gd name="connsiteY2" fmla="*/ 2344998 h 3261444"/>
                <a:gd name="connsiteX3" fmla="*/ 0 w 1183213"/>
                <a:gd name="connsiteY3" fmla="*/ 0 h 3261444"/>
                <a:gd name="connsiteX4" fmla="*/ 771365 w 1183213"/>
                <a:gd name="connsiteY4" fmla="*/ 2255726 h 3261444"/>
                <a:gd name="connsiteX5" fmla="*/ 775344 w 1183213"/>
                <a:gd name="connsiteY5" fmla="*/ 2342844 h 3261444"/>
                <a:gd name="connsiteX6" fmla="*/ 668049 w 1183213"/>
                <a:gd name="connsiteY6" fmla="*/ 2335259 h 3261444"/>
                <a:gd name="connsiteX7" fmla="*/ 546863 w 1183213"/>
                <a:gd name="connsiteY7" fmla="*/ 2755566 h 3261444"/>
                <a:gd name="connsiteX8" fmla="*/ 986593 w 1183213"/>
                <a:gd name="connsiteY8" fmla="*/ 3017911 h 3261444"/>
                <a:gd name="connsiteX9" fmla="*/ 1083629 w 1183213"/>
                <a:gd name="connsiteY9" fmla="*/ 3261444 h 3261444"/>
                <a:gd name="connsiteX10" fmla="*/ 1183213 w 1183213"/>
                <a:gd name="connsiteY10" fmla="*/ 3217357 h 3261444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875941 w 1283810"/>
                <a:gd name="connsiteY5" fmla="*/ 2489788 h 3408388"/>
                <a:gd name="connsiteX6" fmla="*/ 768646 w 1283810"/>
                <a:gd name="connsiteY6" fmla="*/ 2482203 h 3408388"/>
                <a:gd name="connsiteX7" fmla="*/ 647460 w 1283810"/>
                <a:gd name="connsiteY7" fmla="*/ 2902510 h 3408388"/>
                <a:gd name="connsiteX8" fmla="*/ 1087190 w 1283810"/>
                <a:gd name="connsiteY8" fmla="*/ 3164855 h 3408388"/>
                <a:gd name="connsiteX9" fmla="*/ 1184226 w 1283810"/>
                <a:gd name="connsiteY9" fmla="*/ 3408388 h 3408388"/>
                <a:gd name="connsiteX10" fmla="*/ 1283810 w 1283810"/>
                <a:gd name="connsiteY10" fmla="*/ 3364301 h 3408388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499842 w 1283810"/>
                <a:gd name="connsiteY5" fmla="*/ 1423382 h 3408388"/>
                <a:gd name="connsiteX6" fmla="*/ 875941 w 1283810"/>
                <a:gd name="connsiteY6" fmla="*/ 2489788 h 3408388"/>
                <a:gd name="connsiteX7" fmla="*/ 768646 w 1283810"/>
                <a:gd name="connsiteY7" fmla="*/ 2482203 h 3408388"/>
                <a:gd name="connsiteX8" fmla="*/ 647460 w 1283810"/>
                <a:gd name="connsiteY8" fmla="*/ 2902510 h 3408388"/>
                <a:gd name="connsiteX9" fmla="*/ 1087190 w 1283810"/>
                <a:gd name="connsiteY9" fmla="*/ 3164855 h 3408388"/>
                <a:gd name="connsiteX10" fmla="*/ 1184226 w 1283810"/>
                <a:gd name="connsiteY10" fmla="*/ 3408388 h 3408388"/>
                <a:gd name="connsiteX11" fmla="*/ 1283810 w 1283810"/>
                <a:gd name="connsiteY11" fmla="*/ 3364301 h 3408388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715009 w 1998819"/>
                <a:gd name="connsiteY4" fmla="*/ 855045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282238 w 1998819"/>
                <a:gd name="connsiteY6" fmla="*/ 595295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70916 w 1998819"/>
                <a:gd name="connsiteY6" fmla="*/ 1002764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54564 w 1998819"/>
                <a:gd name="connsiteY6" fmla="*/ 999837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640984 w 1998819"/>
                <a:gd name="connsiteY5" fmla="*/ 687879 h 4263433"/>
                <a:gd name="connsiteX6" fmla="*/ 0 w 1998819"/>
                <a:gd name="connsiteY6" fmla="*/ 0 h 4263433"/>
                <a:gd name="connsiteX7" fmla="*/ 754564 w 1998819"/>
                <a:gd name="connsiteY7" fmla="*/ 999837 h 4263433"/>
                <a:gd name="connsiteX8" fmla="*/ 1590950 w 1998819"/>
                <a:gd name="connsiteY8" fmla="*/ 3344833 h 4263433"/>
                <a:gd name="connsiteX9" fmla="*/ 1483655 w 1998819"/>
                <a:gd name="connsiteY9" fmla="*/ 3337248 h 4263433"/>
                <a:gd name="connsiteX10" fmla="*/ 1362469 w 1998819"/>
                <a:gd name="connsiteY10" fmla="*/ 3757555 h 4263433"/>
                <a:gd name="connsiteX11" fmla="*/ 1802199 w 1998819"/>
                <a:gd name="connsiteY11" fmla="*/ 4019900 h 4263433"/>
                <a:gd name="connsiteX12" fmla="*/ 1899235 w 1998819"/>
                <a:gd name="connsiteY12" fmla="*/ 4263433 h 4263433"/>
                <a:gd name="connsiteX13" fmla="*/ 1998819 w 1998819"/>
                <a:gd name="connsiteY13" fmla="*/ 4219346 h 4263433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754564 w 1998819"/>
                <a:gd name="connsiteY7" fmla="*/ 1091708 h 4355304"/>
                <a:gd name="connsiteX8" fmla="*/ 1590950 w 1998819"/>
                <a:gd name="connsiteY8" fmla="*/ 3436704 h 4355304"/>
                <a:gd name="connsiteX9" fmla="*/ 1483655 w 1998819"/>
                <a:gd name="connsiteY9" fmla="*/ 3429119 h 4355304"/>
                <a:gd name="connsiteX10" fmla="*/ 1362469 w 1998819"/>
                <a:gd name="connsiteY10" fmla="*/ 3849426 h 4355304"/>
                <a:gd name="connsiteX11" fmla="*/ 1802199 w 1998819"/>
                <a:gd name="connsiteY11" fmla="*/ 4111771 h 4355304"/>
                <a:gd name="connsiteX12" fmla="*/ 1899235 w 1998819"/>
                <a:gd name="connsiteY12" fmla="*/ 4355304 h 4355304"/>
                <a:gd name="connsiteX13" fmla="*/ 1998819 w 1998819"/>
                <a:gd name="connsiteY13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79465 w 1998819"/>
                <a:gd name="connsiteY7" fmla="*/ 596568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09804 w 1998819"/>
                <a:gd name="connsiteY7" fmla="*/ 638774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15792 w 1804807"/>
                <a:gd name="connsiteY7" fmla="*/ 638774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9670 w 1804807"/>
                <a:gd name="connsiteY4" fmla="*/ 435698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21144 w 1804807"/>
                <a:gd name="connsiteY1" fmla="*/ 3496046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19542 w 1804807"/>
                <a:gd name="connsiteY1" fmla="*/ 3474832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168457 w 1804807"/>
                <a:gd name="connsiteY11" fmla="*/ 3901576 h 4431637"/>
                <a:gd name="connsiteX12" fmla="*/ 1608187 w 1804807"/>
                <a:gd name="connsiteY12" fmla="*/ 4163921 h 4431637"/>
                <a:gd name="connsiteX13" fmla="*/ 1560074 w 1804807"/>
                <a:gd name="connsiteY13" fmla="*/ 4431637 h 4431637"/>
                <a:gd name="connsiteX14" fmla="*/ 1804807 w 1804807"/>
                <a:gd name="connsiteY14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168457 w 1804807"/>
                <a:gd name="connsiteY11" fmla="*/ 3901576 h 4431637"/>
                <a:gd name="connsiteX12" fmla="*/ 1223586 w 1804807"/>
                <a:gd name="connsiteY12" fmla="*/ 3552888 h 4431637"/>
                <a:gd name="connsiteX13" fmla="*/ 1560074 w 1804807"/>
                <a:gd name="connsiteY13" fmla="*/ 4431637 h 4431637"/>
                <a:gd name="connsiteX14" fmla="*/ 1804807 w 1804807"/>
                <a:gd name="connsiteY14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223586 w 1804807"/>
                <a:gd name="connsiteY11" fmla="*/ 3552888 h 4431637"/>
                <a:gd name="connsiteX12" fmla="*/ 1560074 w 1804807"/>
                <a:gd name="connsiteY12" fmla="*/ 4431637 h 4431637"/>
                <a:gd name="connsiteX13" fmla="*/ 1804807 w 1804807"/>
                <a:gd name="connsiteY13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306022 w 1804807"/>
                <a:gd name="connsiteY2" fmla="*/ 3533691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306022 w 1804807"/>
                <a:gd name="connsiteY2" fmla="*/ 3533691 h 4431637"/>
                <a:gd name="connsiteX3" fmla="*/ 263905 w 1804807"/>
                <a:gd name="connsiteY3" fmla="*/ 567001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543213 w 1560074"/>
                <a:gd name="connsiteY0" fmla="*/ 4189506 h 4431637"/>
                <a:gd name="connsiteX1" fmla="*/ 1519542 w 1560074"/>
                <a:gd name="connsiteY1" fmla="*/ 3474832 h 4431637"/>
                <a:gd name="connsiteX2" fmla="*/ 1306022 w 1560074"/>
                <a:gd name="connsiteY2" fmla="*/ 3533691 h 4431637"/>
                <a:gd name="connsiteX3" fmla="*/ 263905 w 1560074"/>
                <a:gd name="connsiteY3" fmla="*/ 567001 h 4431637"/>
                <a:gd name="connsiteX4" fmla="*/ 489670 w 1560074"/>
                <a:gd name="connsiteY4" fmla="*/ 487848 h 4431637"/>
                <a:gd name="connsiteX5" fmla="*/ 321180 w 1560074"/>
                <a:gd name="connsiteY5" fmla="*/ 0 h 4431637"/>
                <a:gd name="connsiteX6" fmla="*/ 0 w 1560074"/>
                <a:gd name="connsiteY6" fmla="*/ 108554 h 4431637"/>
                <a:gd name="connsiteX7" fmla="*/ 175786 w 1560074"/>
                <a:gd name="connsiteY7" fmla="*/ 589609 h 4431637"/>
                <a:gd name="connsiteX8" fmla="*/ 214067 w 1560074"/>
                <a:gd name="connsiteY8" fmla="*/ 590967 h 4431637"/>
                <a:gd name="connsiteX9" fmla="*/ 1245318 w 1560074"/>
                <a:gd name="connsiteY9" fmla="*/ 3550327 h 4431637"/>
                <a:gd name="connsiteX10" fmla="*/ 1223586 w 1560074"/>
                <a:gd name="connsiteY10" fmla="*/ 3552888 h 4431637"/>
                <a:gd name="connsiteX11" fmla="*/ 1560074 w 1560074"/>
                <a:gd name="connsiteY11" fmla="*/ 4431637 h 4431637"/>
                <a:gd name="connsiteX12" fmla="*/ 1543213 w 1560074"/>
                <a:gd name="connsiteY12" fmla="*/ 4189506 h 4431637"/>
                <a:gd name="connsiteX0" fmla="*/ 1601257 w 1601257"/>
                <a:gd name="connsiteY0" fmla="*/ 4411678 h 4431637"/>
                <a:gd name="connsiteX1" fmla="*/ 1519542 w 1601257"/>
                <a:gd name="connsiteY1" fmla="*/ 3474832 h 4431637"/>
                <a:gd name="connsiteX2" fmla="*/ 1306022 w 1601257"/>
                <a:gd name="connsiteY2" fmla="*/ 3533691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306022 w 1601257"/>
                <a:gd name="connsiteY2" fmla="*/ 3533691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334435 w 1601257"/>
                <a:gd name="connsiteY3" fmla="*/ 2878308 h 4431637"/>
                <a:gd name="connsiteX4" fmla="*/ 263905 w 1601257"/>
                <a:gd name="connsiteY4" fmla="*/ 567001 h 4431637"/>
                <a:gd name="connsiteX5" fmla="*/ 489670 w 1601257"/>
                <a:gd name="connsiteY5" fmla="*/ 487848 h 4431637"/>
                <a:gd name="connsiteX6" fmla="*/ 321180 w 1601257"/>
                <a:gd name="connsiteY6" fmla="*/ 0 h 4431637"/>
                <a:gd name="connsiteX7" fmla="*/ 0 w 1601257"/>
                <a:gd name="connsiteY7" fmla="*/ 108554 h 4431637"/>
                <a:gd name="connsiteX8" fmla="*/ 175786 w 1601257"/>
                <a:gd name="connsiteY8" fmla="*/ 589609 h 4431637"/>
                <a:gd name="connsiteX9" fmla="*/ 214067 w 1601257"/>
                <a:gd name="connsiteY9" fmla="*/ 590967 h 4431637"/>
                <a:gd name="connsiteX10" fmla="*/ 1245318 w 1601257"/>
                <a:gd name="connsiteY10" fmla="*/ 3550327 h 4431637"/>
                <a:gd name="connsiteX11" fmla="*/ 1223586 w 1601257"/>
                <a:gd name="connsiteY11" fmla="*/ 3552888 h 4431637"/>
                <a:gd name="connsiteX12" fmla="*/ 1560074 w 1601257"/>
                <a:gd name="connsiteY12" fmla="*/ 4431637 h 4431637"/>
                <a:gd name="connsiteX13" fmla="*/ 1601257 w 1601257"/>
                <a:gd name="connsiteY13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292384 w 1601257"/>
                <a:gd name="connsiteY3" fmla="*/ 3544021 h 4431637"/>
                <a:gd name="connsiteX4" fmla="*/ 263905 w 1601257"/>
                <a:gd name="connsiteY4" fmla="*/ 567001 h 4431637"/>
                <a:gd name="connsiteX5" fmla="*/ 489670 w 1601257"/>
                <a:gd name="connsiteY5" fmla="*/ 487848 h 4431637"/>
                <a:gd name="connsiteX6" fmla="*/ 321180 w 1601257"/>
                <a:gd name="connsiteY6" fmla="*/ 0 h 4431637"/>
                <a:gd name="connsiteX7" fmla="*/ 0 w 1601257"/>
                <a:gd name="connsiteY7" fmla="*/ 108554 h 4431637"/>
                <a:gd name="connsiteX8" fmla="*/ 175786 w 1601257"/>
                <a:gd name="connsiteY8" fmla="*/ 589609 h 4431637"/>
                <a:gd name="connsiteX9" fmla="*/ 214067 w 1601257"/>
                <a:gd name="connsiteY9" fmla="*/ 590967 h 4431637"/>
                <a:gd name="connsiteX10" fmla="*/ 1245318 w 1601257"/>
                <a:gd name="connsiteY10" fmla="*/ 3550327 h 4431637"/>
                <a:gd name="connsiteX11" fmla="*/ 1223586 w 1601257"/>
                <a:gd name="connsiteY11" fmla="*/ 3552888 h 4431637"/>
                <a:gd name="connsiteX12" fmla="*/ 1560074 w 1601257"/>
                <a:gd name="connsiteY12" fmla="*/ 4431637 h 4431637"/>
                <a:gd name="connsiteX13" fmla="*/ 1601257 w 1601257"/>
                <a:gd name="connsiteY13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24537 w 1601257"/>
                <a:gd name="connsiteY3" fmla="*/ 3445303 h 4431637"/>
                <a:gd name="connsiteX4" fmla="*/ 1292384 w 1601257"/>
                <a:gd name="connsiteY4" fmla="*/ 3544021 h 4431637"/>
                <a:gd name="connsiteX5" fmla="*/ 263905 w 1601257"/>
                <a:gd name="connsiteY5" fmla="*/ 567001 h 4431637"/>
                <a:gd name="connsiteX6" fmla="*/ 489670 w 1601257"/>
                <a:gd name="connsiteY6" fmla="*/ 487848 h 4431637"/>
                <a:gd name="connsiteX7" fmla="*/ 321180 w 1601257"/>
                <a:gd name="connsiteY7" fmla="*/ 0 h 4431637"/>
                <a:gd name="connsiteX8" fmla="*/ 0 w 1601257"/>
                <a:gd name="connsiteY8" fmla="*/ 108554 h 4431637"/>
                <a:gd name="connsiteX9" fmla="*/ 175786 w 1601257"/>
                <a:gd name="connsiteY9" fmla="*/ 589609 h 4431637"/>
                <a:gd name="connsiteX10" fmla="*/ 214067 w 1601257"/>
                <a:gd name="connsiteY10" fmla="*/ 590967 h 4431637"/>
                <a:gd name="connsiteX11" fmla="*/ 1245318 w 1601257"/>
                <a:gd name="connsiteY11" fmla="*/ 3550327 h 4431637"/>
                <a:gd name="connsiteX12" fmla="*/ 1223586 w 1601257"/>
                <a:gd name="connsiteY12" fmla="*/ 3552888 h 4431637"/>
                <a:gd name="connsiteX13" fmla="*/ 1560074 w 1601257"/>
                <a:gd name="connsiteY13" fmla="*/ 4431637 h 4431637"/>
                <a:gd name="connsiteX14" fmla="*/ 1601257 w 1601257"/>
                <a:gd name="connsiteY14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292384 w 1601257"/>
                <a:gd name="connsiteY4" fmla="*/ 3544021 h 4431637"/>
                <a:gd name="connsiteX5" fmla="*/ 263905 w 1601257"/>
                <a:gd name="connsiteY5" fmla="*/ 567001 h 4431637"/>
                <a:gd name="connsiteX6" fmla="*/ 489670 w 1601257"/>
                <a:gd name="connsiteY6" fmla="*/ 487848 h 4431637"/>
                <a:gd name="connsiteX7" fmla="*/ 321180 w 1601257"/>
                <a:gd name="connsiteY7" fmla="*/ 0 h 4431637"/>
                <a:gd name="connsiteX8" fmla="*/ 0 w 1601257"/>
                <a:gd name="connsiteY8" fmla="*/ 108554 h 4431637"/>
                <a:gd name="connsiteX9" fmla="*/ 175786 w 1601257"/>
                <a:gd name="connsiteY9" fmla="*/ 589609 h 4431637"/>
                <a:gd name="connsiteX10" fmla="*/ 214067 w 1601257"/>
                <a:gd name="connsiteY10" fmla="*/ 590967 h 4431637"/>
                <a:gd name="connsiteX11" fmla="*/ 1245318 w 1601257"/>
                <a:gd name="connsiteY11" fmla="*/ 3550327 h 4431637"/>
                <a:gd name="connsiteX12" fmla="*/ 1223586 w 1601257"/>
                <a:gd name="connsiteY12" fmla="*/ 3552888 h 4431637"/>
                <a:gd name="connsiteX13" fmla="*/ 1560074 w 1601257"/>
                <a:gd name="connsiteY13" fmla="*/ 4431637 h 4431637"/>
                <a:gd name="connsiteX14" fmla="*/ 1601257 w 1601257"/>
                <a:gd name="connsiteY14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388923 w 1601257"/>
                <a:gd name="connsiteY4" fmla="*/ 3424798 h 4431637"/>
                <a:gd name="connsiteX5" fmla="*/ 1292384 w 1601257"/>
                <a:gd name="connsiteY5" fmla="*/ 3544021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292384 w 1601257"/>
                <a:gd name="connsiteY5" fmla="*/ 3544021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124002 w 1601257"/>
                <a:gd name="connsiteY12" fmla="*/ 3207111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133482 w 1601257"/>
                <a:gd name="connsiteY12" fmla="*/ 3211640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267053 w 1692524"/>
                <a:gd name="connsiteY10" fmla="*/ 721427 h 4563455"/>
                <a:gd name="connsiteX11" fmla="*/ 305334 w 1692524"/>
                <a:gd name="connsiteY11" fmla="*/ 722785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94556 w 1692524"/>
                <a:gd name="connsiteY12" fmla="*/ 405381 h 4563455"/>
                <a:gd name="connsiteX13" fmla="*/ 1224749 w 1692524"/>
                <a:gd name="connsiteY13" fmla="*/ 3343458 h 4563455"/>
                <a:gd name="connsiteX14" fmla="*/ 1201556 w 1692524"/>
                <a:gd name="connsiteY14" fmla="*/ 3395389 h 4563455"/>
                <a:gd name="connsiteX15" fmla="*/ 1651341 w 1692524"/>
                <a:gd name="connsiteY15" fmla="*/ 4563455 h 4563455"/>
                <a:gd name="connsiteX16" fmla="*/ 1692524 w 1692524"/>
                <a:gd name="connsiteY16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94556 w 1692524"/>
                <a:gd name="connsiteY12" fmla="*/ 405381 h 4563455"/>
                <a:gd name="connsiteX13" fmla="*/ 1224749 w 1692524"/>
                <a:gd name="connsiteY13" fmla="*/ 3343458 h 4563455"/>
                <a:gd name="connsiteX14" fmla="*/ 1201556 w 1692524"/>
                <a:gd name="connsiteY14" fmla="*/ 3395389 h 4563455"/>
                <a:gd name="connsiteX15" fmla="*/ 1651341 w 1692524"/>
                <a:gd name="connsiteY15" fmla="*/ 4563455 h 4563455"/>
                <a:gd name="connsiteX16" fmla="*/ 1692524 w 1692524"/>
                <a:gd name="connsiteY16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194556 w 1692524"/>
                <a:gd name="connsiteY11" fmla="*/ 405381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435095 w 1692524"/>
                <a:gd name="connsiteY7" fmla="*/ 349733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194556 w 1692524"/>
                <a:gd name="connsiteY11" fmla="*/ 405381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658800 h 4678759"/>
                <a:gd name="connsiteX1" fmla="*/ 1677234 w 1692524"/>
                <a:gd name="connsiteY1" fmla="*/ 3887583 h 4678759"/>
                <a:gd name="connsiteX2" fmla="*/ 1647668 w 1692524"/>
                <a:gd name="connsiteY2" fmla="*/ 3593028 h 4678759"/>
                <a:gd name="connsiteX3" fmla="*/ 1585530 w 1692524"/>
                <a:gd name="connsiteY3" fmla="*/ 3519643 h 4678759"/>
                <a:gd name="connsiteX4" fmla="*/ 1517964 w 1692524"/>
                <a:gd name="connsiteY4" fmla="*/ 3029782 h 4678759"/>
                <a:gd name="connsiteX5" fmla="*/ 1259182 w 1692524"/>
                <a:gd name="connsiteY5" fmla="*/ 3403340 h 4678759"/>
                <a:gd name="connsiteX6" fmla="*/ 239147 w 1692524"/>
                <a:gd name="connsiteY6" fmla="*/ 503708 h 4678759"/>
                <a:gd name="connsiteX7" fmla="*/ 435095 w 1692524"/>
                <a:gd name="connsiteY7" fmla="*/ 465037 h 4678759"/>
                <a:gd name="connsiteX8" fmla="*/ 304610 w 1692524"/>
                <a:gd name="connsiteY8" fmla="*/ 0 h 4678759"/>
                <a:gd name="connsiteX9" fmla="*/ 0 w 1692524"/>
                <a:gd name="connsiteY9" fmla="*/ 115304 h 4678759"/>
                <a:gd name="connsiteX10" fmla="*/ 141463 w 1692524"/>
                <a:gd name="connsiteY10" fmla="*/ 517090 h 4678759"/>
                <a:gd name="connsiteX11" fmla="*/ 194556 w 1692524"/>
                <a:gd name="connsiteY11" fmla="*/ 520685 h 4678759"/>
                <a:gd name="connsiteX12" fmla="*/ 1224749 w 1692524"/>
                <a:gd name="connsiteY12" fmla="*/ 3458762 h 4678759"/>
                <a:gd name="connsiteX13" fmla="*/ 1201556 w 1692524"/>
                <a:gd name="connsiteY13" fmla="*/ 3510693 h 4678759"/>
                <a:gd name="connsiteX14" fmla="*/ 1651341 w 1692524"/>
                <a:gd name="connsiteY14" fmla="*/ 4678759 h 4678759"/>
                <a:gd name="connsiteX15" fmla="*/ 1692524 w 1692524"/>
                <a:gd name="connsiteY15" fmla="*/ 4658800 h 4678759"/>
                <a:gd name="connsiteX0" fmla="*/ 1697814 w 1697814"/>
                <a:gd name="connsiteY0" fmla="*/ 4658800 h 4678759"/>
                <a:gd name="connsiteX1" fmla="*/ 1682524 w 1697814"/>
                <a:gd name="connsiteY1" fmla="*/ 3887583 h 4678759"/>
                <a:gd name="connsiteX2" fmla="*/ 1652958 w 1697814"/>
                <a:gd name="connsiteY2" fmla="*/ 3593028 h 4678759"/>
                <a:gd name="connsiteX3" fmla="*/ 1590820 w 1697814"/>
                <a:gd name="connsiteY3" fmla="*/ 3519643 h 4678759"/>
                <a:gd name="connsiteX4" fmla="*/ 1523254 w 1697814"/>
                <a:gd name="connsiteY4" fmla="*/ 3029782 h 4678759"/>
                <a:gd name="connsiteX5" fmla="*/ 1264472 w 1697814"/>
                <a:gd name="connsiteY5" fmla="*/ 3403340 h 4678759"/>
                <a:gd name="connsiteX6" fmla="*/ 244437 w 1697814"/>
                <a:gd name="connsiteY6" fmla="*/ 503708 h 4678759"/>
                <a:gd name="connsiteX7" fmla="*/ 440385 w 1697814"/>
                <a:gd name="connsiteY7" fmla="*/ 465037 h 4678759"/>
                <a:gd name="connsiteX8" fmla="*/ 309900 w 1697814"/>
                <a:gd name="connsiteY8" fmla="*/ 0 h 4678759"/>
                <a:gd name="connsiteX9" fmla="*/ 0 w 1697814"/>
                <a:gd name="connsiteY9" fmla="*/ 82504 h 4678759"/>
                <a:gd name="connsiteX10" fmla="*/ 146753 w 1697814"/>
                <a:gd name="connsiteY10" fmla="*/ 517090 h 4678759"/>
                <a:gd name="connsiteX11" fmla="*/ 199846 w 1697814"/>
                <a:gd name="connsiteY11" fmla="*/ 520685 h 4678759"/>
                <a:gd name="connsiteX12" fmla="*/ 1230039 w 1697814"/>
                <a:gd name="connsiteY12" fmla="*/ 3458762 h 4678759"/>
                <a:gd name="connsiteX13" fmla="*/ 1206846 w 1697814"/>
                <a:gd name="connsiteY13" fmla="*/ 3510693 h 4678759"/>
                <a:gd name="connsiteX14" fmla="*/ 1656631 w 1697814"/>
                <a:gd name="connsiteY14" fmla="*/ 4678759 h 4678759"/>
                <a:gd name="connsiteX15" fmla="*/ 1697814 w 1697814"/>
                <a:gd name="connsiteY15" fmla="*/ 4658800 h 4678759"/>
                <a:gd name="connsiteX0" fmla="*/ 1697814 w 1697814"/>
                <a:gd name="connsiteY0" fmla="*/ 4658800 h 4678759"/>
                <a:gd name="connsiteX1" fmla="*/ 1682524 w 1697814"/>
                <a:gd name="connsiteY1" fmla="*/ 3887583 h 4678759"/>
                <a:gd name="connsiteX2" fmla="*/ 1652958 w 1697814"/>
                <a:gd name="connsiteY2" fmla="*/ 3593028 h 4678759"/>
                <a:gd name="connsiteX3" fmla="*/ 1590820 w 1697814"/>
                <a:gd name="connsiteY3" fmla="*/ 3519643 h 4678759"/>
                <a:gd name="connsiteX4" fmla="*/ 1523254 w 1697814"/>
                <a:gd name="connsiteY4" fmla="*/ 3029782 h 4678759"/>
                <a:gd name="connsiteX5" fmla="*/ 1264472 w 1697814"/>
                <a:gd name="connsiteY5" fmla="*/ 3403340 h 4678759"/>
                <a:gd name="connsiteX6" fmla="*/ 244437 w 1697814"/>
                <a:gd name="connsiteY6" fmla="*/ 503708 h 4678759"/>
                <a:gd name="connsiteX7" fmla="*/ 440385 w 1697814"/>
                <a:gd name="connsiteY7" fmla="*/ 465037 h 4678759"/>
                <a:gd name="connsiteX8" fmla="*/ 309900 w 1697814"/>
                <a:gd name="connsiteY8" fmla="*/ 0 h 4678759"/>
                <a:gd name="connsiteX9" fmla="*/ 0 w 1697814"/>
                <a:gd name="connsiteY9" fmla="*/ 82504 h 4678759"/>
                <a:gd name="connsiteX10" fmla="*/ 149483 w 1697814"/>
                <a:gd name="connsiteY10" fmla="*/ 538188 h 4678759"/>
                <a:gd name="connsiteX11" fmla="*/ 199846 w 1697814"/>
                <a:gd name="connsiteY11" fmla="*/ 520685 h 4678759"/>
                <a:gd name="connsiteX12" fmla="*/ 1230039 w 1697814"/>
                <a:gd name="connsiteY12" fmla="*/ 3458762 h 4678759"/>
                <a:gd name="connsiteX13" fmla="*/ 1206846 w 1697814"/>
                <a:gd name="connsiteY13" fmla="*/ 3510693 h 4678759"/>
                <a:gd name="connsiteX14" fmla="*/ 1656631 w 1697814"/>
                <a:gd name="connsiteY14" fmla="*/ 4678759 h 4678759"/>
                <a:gd name="connsiteX15" fmla="*/ 1697814 w 1697814"/>
                <a:gd name="connsiteY15" fmla="*/ 4658800 h 467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97814" h="4678759">
                  <a:moveTo>
                    <a:pt x="1697814" y="4658800"/>
                  </a:moveTo>
                  <a:lnTo>
                    <a:pt x="1682524" y="3887583"/>
                  </a:lnTo>
                  <a:lnTo>
                    <a:pt x="1652958" y="3593028"/>
                  </a:lnTo>
                  <a:lnTo>
                    <a:pt x="1590820" y="3519643"/>
                  </a:lnTo>
                  <a:lnTo>
                    <a:pt x="1523254" y="3029782"/>
                  </a:lnTo>
                  <a:lnTo>
                    <a:pt x="1264472" y="3403340"/>
                  </a:lnTo>
                  <a:lnTo>
                    <a:pt x="244437" y="503708"/>
                  </a:lnTo>
                  <a:lnTo>
                    <a:pt x="440385" y="465037"/>
                  </a:lnTo>
                  <a:lnTo>
                    <a:pt x="309900" y="0"/>
                  </a:lnTo>
                  <a:lnTo>
                    <a:pt x="0" y="82504"/>
                  </a:lnTo>
                  <a:lnTo>
                    <a:pt x="149483" y="538188"/>
                  </a:lnTo>
                  <a:lnTo>
                    <a:pt x="199846" y="520685"/>
                  </a:lnTo>
                  <a:lnTo>
                    <a:pt x="1230039" y="3458762"/>
                  </a:lnTo>
                  <a:lnTo>
                    <a:pt x="1206846" y="3510693"/>
                  </a:lnTo>
                  <a:lnTo>
                    <a:pt x="1656631" y="4678759"/>
                  </a:lnTo>
                  <a:lnTo>
                    <a:pt x="1697814" y="46588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27F095D-2C4E-60D0-D5AB-E53600C3EA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7130" y="2430004"/>
              <a:ext cx="4156981" cy="2085241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08FF57EE-D6B0-6BD9-F634-5F2CD11DA182}"/>
                </a:ext>
              </a:extLst>
            </p:cNvPr>
            <p:cNvCxnSpPr>
              <a:cxnSpLocks/>
            </p:cNvCxnSpPr>
            <p:nvPr/>
          </p:nvCxnSpPr>
          <p:spPr>
            <a:xfrm>
              <a:off x="6238699" y="2385268"/>
              <a:ext cx="4016907" cy="1686409"/>
            </a:xfrm>
            <a:prstGeom prst="line">
              <a:avLst/>
            </a:prstGeom>
            <a:ln w="6350">
              <a:solidFill>
                <a:srgbClr val="0432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77D72A63-ACFA-E4F1-D47F-5B56999E1072}"/>
                </a:ext>
              </a:extLst>
            </p:cNvPr>
            <p:cNvSpPr/>
            <p:nvPr/>
          </p:nvSpPr>
          <p:spPr>
            <a:xfrm rot="8161923">
              <a:off x="8233077" y="2199464"/>
              <a:ext cx="590579" cy="4832421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842471 w 842471"/>
                <a:gd name="connsiteY0" fmla="*/ 1117351 h 1290371"/>
                <a:gd name="connsiteX1" fmla="*/ 534719 w 842471"/>
                <a:gd name="connsiteY1" fmla="*/ 0 h 1290371"/>
                <a:gd name="connsiteX2" fmla="*/ 0 w 842471"/>
                <a:gd name="connsiteY2" fmla="*/ 1026932 h 1290371"/>
                <a:gd name="connsiteX3" fmla="*/ 175407 w 842471"/>
                <a:gd name="connsiteY3" fmla="*/ 1290371 h 1290371"/>
                <a:gd name="connsiteX4" fmla="*/ 318309 w 842471"/>
                <a:gd name="connsiteY4" fmla="*/ 1156426 h 1290371"/>
                <a:gd name="connsiteX5" fmla="*/ 810835 w 842471"/>
                <a:gd name="connsiteY5" fmla="*/ 1234357 h 1290371"/>
                <a:gd name="connsiteX6" fmla="*/ 842471 w 842471"/>
                <a:gd name="connsiteY6" fmla="*/ 1117351 h 1290371"/>
                <a:gd name="connsiteX0" fmla="*/ 667064 w 667064"/>
                <a:gd name="connsiteY0" fmla="*/ 1117351 h 1290371"/>
                <a:gd name="connsiteX1" fmla="*/ 359312 w 667064"/>
                <a:gd name="connsiteY1" fmla="*/ 0 h 1290371"/>
                <a:gd name="connsiteX2" fmla="*/ 199522 w 667064"/>
                <a:gd name="connsiteY2" fmla="*/ 327888 h 1290371"/>
                <a:gd name="connsiteX3" fmla="*/ 0 w 667064"/>
                <a:gd name="connsiteY3" fmla="*/ 1290371 h 1290371"/>
                <a:gd name="connsiteX4" fmla="*/ 142902 w 667064"/>
                <a:gd name="connsiteY4" fmla="*/ 1156426 h 1290371"/>
                <a:gd name="connsiteX5" fmla="*/ 635428 w 667064"/>
                <a:gd name="connsiteY5" fmla="*/ 1234357 h 1290371"/>
                <a:gd name="connsiteX6" fmla="*/ 667064 w 667064"/>
                <a:gd name="connsiteY6" fmla="*/ 1117351 h 1290371"/>
                <a:gd name="connsiteX0" fmla="*/ 524162 w 524162"/>
                <a:gd name="connsiteY0" fmla="*/ 1117351 h 1234357"/>
                <a:gd name="connsiteX1" fmla="*/ 216410 w 524162"/>
                <a:gd name="connsiteY1" fmla="*/ 0 h 1234357"/>
                <a:gd name="connsiteX2" fmla="*/ 56620 w 524162"/>
                <a:gd name="connsiteY2" fmla="*/ 327888 h 1234357"/>
                <a:gd name="connsiteX3" fmla="*/ 208106 w 524162"/>
                <a:gd name="connsiteY3" fmla="*/ 536414 h 1234357"/>
                <a:gd name="connsiteX4" fmla="*/ 0 w 524162"/>
                <a:gd name="connsiteY4" fmla="*/ 1156426 h 1234357"/>
                <a:gd name="connsiteX5" fmla="*/ 492526 w 524162"/>
                <a:gd name="connsiteY5" fmla="*/ 1234357 h 1234357"/>
                <a:gd name="connsiteX6" fmla="*/ 524162 w 524162"/>
                <a:gd name="connsiteY6" fmla="*/ 1117351 h 1234357"/>
                <a:gd name="connsiteX0" fmla="*/ 467542 w 467542"/>
                <a:gd name="connsiteY0" fmla="*/ 1117351 h 1234357"/>
                <a:gd name="connsiteX1" fmla="*/ 159790 w 467542"/>
                <a:gd name="connsiteY1" fmla="*/ 0 h 1234357"/>
                <a:gd name="connsiteX2" fmla="*/ 0 w 467542"/>
                <a:gd name="connsiteY2" fmla="*/ 327888 h 1234357"/>
                <a:gd name="connsiteX3" fmla="*/ 151486 w 467542"/>
                <a:gd name="connsiteY3" fmla="*/ 536414 h 1234357"/>
                <a:gd name="connsiteX4" fmla="*/ 205503 w 467542"/>
                <a:gd name="connsiteY4" fmla="*/ 589744 h 1234357"/>
                <a:gd name="connsiteX5" fmla="*/ 435906 w 467542"/>
                <a:gd name="connsiteY5" fmla="*/ 1234357 h 1234357"/>
                <a:gd name="connsiteX6" fmla="*/ 467542 w 467542"/>
                <a:gd name="connsiteY6" fmla="*/ 1117351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05503 w 537424"/>
                <a:gd name="connsiteY4" fmla="*/ 589744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26826 w 537424"/>
                <a:gd name="connsiteY4" fmla="*/ 651615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385938 w 385938"/>
                <a:gd name="connsiteY0" fmla="*/ 1202092 h 1234357"/>
                <a:gd name="connsiteX1" fmla="*/ 8304 w 385938"/>
                <a:gd name="connsiteY1" fmla="*/ 0 h 1234357"/>
                <a:gd name="connsiteX2" fmla="*/ 0 w 385938"/>
                <a:gd name="connsiteY2" fmla="*/ 536414 h 1234357"/>
                <a:gd name="connsiteX3" fmla="*/ 75340 w 385938"/>
                <a:gd name="connsiteY3" fmla="*/ 651615 h 1234357"/>
                <a:gd name="connsiteX4" fmla="*/ 284420 w 385938"/>
                <a:gd name="connsiteY4" fmla="*/ 1234357 h 1234357"/>
                <a:gd name="connsiteX5" fmla="*/ 385938 w 385938"/>
                <a:gd name="connsiteY5" fmla="*/ 1202092 h 1234357"/>
                <a:gd name="connsiteX0" fmla="*/ 385938 w 385938"/>
                <a:gd name="connsiteY0" fmla="*/ 824232 h 856497"/>
                <a:gd name="connsiteX1" fmla="*/ 124261 w 385938"/>
                <a:gd name="connsiteY1" fmla="*/ 0 h 856497"/>
                <a:gd name="connsiteX2" fmla="*/ 0 w 385938"/>
                <a:gd name="connsiteY2" fmla="*/ 158554 h 856497"/>
                <a:gd name="connsiteX3" fmla="*/ 75340 w 385938"/>
                <a:gd name="connsiteY3" fmla="*/ 273755 h 856497"/>
                <a:gd name="connsiteX4" fmla="*/ 284420 w 385938"/>
                <a:gd name="connsiteY4" fmla="*/ 856497 h 856497"/>
                <a:gd name="connsiteX5" fmla="*/ 385938 w 385938"/>
                <a:gd name="connsiteY5" fmla="*/ 824232 h 856497"/>
                <a:gd name="connsiteX0" fmla="*/ 368537 w 368537"/>
                <a:gd name="connsiteY0" fmla="*/ 824232 h 856497"/>
                <a:gd name="connsiteX1" fmla="*/ 106860 w 368537"/>
                <a:gd name="connsiteY1" fmla="*/ 0 h 856497"/>
                <a:gd name="connsiteX2" fmla="*/ 0 w 368537"/>
                <a:gd name="connsiteY2" fmla="*/ 65137 h 856497"/>
                <a:gd name="connsiteX3" fmla="*/ 57939 w 368537"/>
                <a:gd name="connsiteY3" fmla="*/ 273755 h 856497"/>
                <a:gd name="connsiteX4" fmla="*/ 267019 w 368537"/>
                <a:gd name="connsiteY4" fmla="*/ 856497 h 856497"/>
                <a:gd name="connsiteX5" fmla="*/ 368537 w 368537"/>
                <a:gd name="connsiteY5" fmla="*/ 824232 h 856497"/>
                <a:gd name="connsiteX0" fmla="*/ 310598 w 310598"/>
                <a:gd name="connsiteY0" fmla="*/ 824232 h 856497"/>
                <a:gd name="connsiteX1" fmla="*/ 48921 w 310598"/>
                <a:gd name="connsiteY1" fmla="*/ 0 h 856497"/>
                <a:gd name="connsiteX2" fmla="*/ 0 w 310598"/>
                <a:gd name="connsiteY2" fmla="*/ 273755 h 856497"/>
                <a:gd name="connsiteX3" fmla="*/ 209080 w 310598"/>
                <a:gd name="connsiteY3" fmla="*/ 856497 h 856497"/>
                <a:gd name="connsiteX4" fmla="*/ 310598 w 310598"/>
                <a:gd name="connsiteY4" fmla="*/ 824232 h 856497"/>
                <a:gd name="connsiteX0" fmla="*/ 387663 w 387663"/>
                <a:gd name="connsiteY0" fmla="*/ 824232 h 856497"/>
                <a:gd name="connsiteX1" fmla="*/ 125986 w 387663"/>
                <a:gd name="connsiteY1" fmla="*/ 0 h 856497"/>
                <a:gd name="connsiteX2" fmla="*/ 0 w 387663"/>
                <a:gd name="connsiteY2" fmla="*/ 59470 h 856497"/>
                <a:gd name="connsiteX3" fmla="*/ 286145 w 387663"/>
                <a:gd name="connsiteY3" fmla="*/ 856497 h 856497"/>
                <a:gd name="connsiteX4" fmla="*/ 387663 w 387663"/>
                <a:gd name="connsiteY4" fmla="*/ 824232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286145 w 385729"/>
                <a:gd name="connsiteY3" fmla="*/ 856497 h 856497"/>
                <a:gd name="connsiteX4" fmla="*/ 385729 w 385729"/>
                <a:gd name="connsiteY4" fmla="*/ 812410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136795 w 385729"/>
                <a:gd name="connsiteY3" fmla="*/ 430110 h 856497"/>
                <a:gd name="connsiteX4" fmla="*/ 286145 w 385729"/>
                <a:gd name="connsiteY4" fmla="*/ 856497 h 856497"/>
                <a:gd name="connsiteX5" fmla="*/ 385729 w 385729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473514 w 573098"/>
                <a:gd name="connsiteY4" fmla="*/ 856497 h 856497"/>
                <a:gd name="connsiteX5" fmla="*/ 573098 w 573098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29368 w 573098"/>
                <a:gd name="connsiteY4" fmla="*/ 51844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72897 w 573098"/>
                <a:gd name="connsiteY4" fmla="*/ 350727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376478 w 573098"/>
                <a:gd name="connsiteY4" fmla="*/ 61296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636350 w 636350"/>
                <a:gd name="connsiteY0" fmla="*/ 812410 h 856497"/>
                <a:gd name="connsiteX1" fmla="*/ 376607 w 636350"/>
                <a:gd name="connsiteY1" fmla="*/ 0 h 856497"/>
                <a:gd name="connsiteX2" fmla="*/ 250621 w 636350"/>
                <a:gd name="connsiteY2" fmla="*/ 59470 h 856497"/>
                <a:gd name="connsiteX3" fmla="*/ 0 w 636350"/>
                <a:gd name="connsiteY3" fmla="*/ 350619 h 856497"/>
                <a:gd name="connsiteX4" fmla="*/ 439730 w 636350"/>
                <a:gd name="connsiteY4" fmla="*/ 612964 h 856497"/>
                <a:gd name="connsiteX5" fmla="*/ 536766 w 636350"/>
                <a:gd name="connsiteY5" fmla="*/ 856497 h 856497"/>
                <a:gd name="connsiteX6" fmla="*/ 636350 w 636350"/>
                <a:gd name="connsiteY6" fmla="*/ 812410 h 856497"/>
                <a:gd name="connsiteX0" fmla="*/ 636350 w 636350"/>
                <a:gd name="connsiteY0" fmla="*/ 882097 h 926184"/>
                <a:gd name="connsiteX1" fmla="*/ 376607 w 636350"/>
                <a:gd name="connsiteY1" fmla="*/ 69687 h 926184"/>
                <a:gd name="connsiteX2" fmla="*/ 121186 w 636350"/>
                <a:gd name="connsiteY2" fmla="*/ -1 h 926184"/>
                <a:gd name="connsiteX3" fmla="*/ 0 w 636350"/>
                <a:gd name="connsiteY3" fmla="*/ 420306 h 926184"/>
                <a:gd name="connsiteX4" fmla="*/ 439730 w 636350"/>
                <a:gd name="connsiteY4" fmla="*/ 682651 h 926184"/>
                <a:gd name="connsiteX5" fmla="*/ 536766 w 636350"/>
                <a:gd name="connsiteY5" fmla="*/ 926184 h 926184"/>
                <a:gd name="connsiteX6" fmla="*/ 636350 w 636350"/>
                <a:gd name="connsiteY6" fmla="*/ 882097 h 926184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121186 w 636350"/>
                <a:gd name="connsiteY2" fmla="*/ 0 h 926185"/>
                <a:gd name="connsiteX3" fmla="*/ 0 w 636350"/>
                <a:gd name="connsiteY3" fmla="*/ 420307 h 926185"/>
                <a:gd name="connsiteX4" fmla="*/ 439730 w 636350"/>
                <a:gd name="connsiteY4" fmla="*/ 682652 h 926185"/>
                <a:gd name="connsiteX5" fmla="*/ 536766 w 636350"/>
                <a:gd name="connsiteY5" fmla="*/ 926185 h 926185"/>
                <a:gd name="connsiteX6" fmla="*/ 636350 w 636350"/>
                <a:gd name="connsiteY6" fmla="*/ 882098 h 926185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241738 w 636350"/>
                <a:gd name="connsiteY2" fmla="*/ 31561 h 926185"/>
                <a:gd name="connsiteX3" fmla="*/ 121186 w 636350"/>
                <a:gd name="connsiteY3" fmla="*/ 0 h 926185"/>
                <a:gd name="connsiteX4" fmla="*/ 0 w 636350"/>
                <a:gd name="connsiteY4" fmla="*/ 420307 h 926185"/>
                <a:gd name="connsiteX5" fmla="*/ 439730 w 636350"/>
                <a:gd name="connsiteY5" fmla="*/ 682652 h 926185"/>
                <a:gd name="connsiteX6" fmla="*/ 536766 w 636350"/>
                <a:gd name="connsiteY6" fmla="*/ 926185 h 926185"/>
                <a:gd name="connsiteX7" fmla="*/ 636350 w 636350"/>
                <a:gd name="connsiteY7" fmla="*/ 882098 h 926185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21186 w 636350"/>
                <a:gd name="connsiteY3" fmla="*/ 298957 h 1225142"/>
                <a:gd name="connsiteX4" fmla="*/ 0 w 636350"/>
                <a:gd name="connsiteY4" fmla="*/ 719264 h 1225142"/>
                <a:gd name="connsiteX5" fmla="*/ 439730 w 636350"/>
                <a:gd name="connsiteY5" fmla="*/ 981609 h 1225142"/>
                <a:gd name="connsiteX6" fmla="*/ 536766 w 636350"/>
                <a:gd name="connsiteY6" fmla="*/ 1225142 h 1225142"/>
                <a:gd name="connsiteX7" fmla="*/ 636350 w 636350"/>
                <a:gd name="connsiteY7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59924 w 636350"/>
                <a:gd name="connsiteY3" fmla="*/ 184235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228481 w 636350"/>
                <a:gd name="connsiteY3" fmla="*/ 306542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8481 w 636350"/>
                <a:gd name="connsiteY4" fmla="*/ 306542 h 1225142"/>
                <a:gd name="connsiteX5" fmla="*/ 121186 w 636350"/>
                <a:gd name="connsiteY5" fmla="*/ 298957 h 1225142"/>
                <a:gd name="connsiteX6" fmla="*/ 0 w 636350"/>
                <a:gd name="connsiteY6" fmla="*/ 719264 h 1225142"/>
                <a:gd name="connsiteX7" fmla="*/ 439730 w 636350"/>
                <a:gd name="connsiteY7" fmla="*/ 981609 h 1225142"/>
                <a:gd name="connsiteX8" fmla="*/ 536766 w 636350"/>
                <a:gd name="connsiteY8" fmla="*/ 1225142 h 1225142"/>
                <a:gd name="connsiteX9" fmla="*/ 636350 w 636350"/>
                <a:gd name="connsiteY9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4502 w 636350"/>
                <a:gd name="connsiteY4" fmla="*/ 219424 h 1225142"/>
                <a:gd name="connsiteX5" fmla="*/ 228481 w 636350"/>
                <a:gd name="connsiteY5" fmla="*/ 306542 h 1225142"/>
                <a:gd name="connsiteX6" fmla="*/ 121186 w 636350"/>
                <a:gd name="connsiteY6" fmla="*/ 298957 h 1225142"/>
                <a:gd name="connsiteX7" fmla="*/ 0 w 636350"/>
                <a:gd name="connsiteY7" fmla="*/ 719264 h 1225142"/>
                <a:gd name="connsiteX8" fmla="*/ 439730 w 636350"/>
                <a:gd name="connsiteY8" fmla="*/ 981609 h 1225142"/>
                <a:gd name="connsiteX9" fmla="*/ 536766 w 636350"/>
                <a:gd name="connsiteY9" fmla="*/ 1225142 h 1225142"/>
                <a:gd name="connsiteX10" fmla="*/ 636350 w 636350"/>
                <a:gd name="connsiteY10" fmla="*/ 1181055 h 1225142"/>
                <a:gd name="connsiteX0" fmla="*/ 1183213 w 1183213"/>
                <a:gd name="connsiteY0" fmla="*/ 3217357 h 3261444"/>
                <a:gd name="connsiteX1" fmla="*/ 916509 w 1183213"/>
                <a:gd name="connsiteY1" fmla="*/ 2402351 h 3261444"/>
                <a:gd name="connsiteX2" fmla="*/ 836386 w 1183213"/>
                <a:gd name="connsiteY2" fmla="*/ 2344998 h 3261444"/>
                <a:gd name="connsiteX3" fmla="*/ 0 w 1183213"/>
                <a:gd name="connsiteY3" fmla="*/ 0 h 3261444"/>
                <a:gd name="connsiteX4" fmla="*/ 771365 w 1183213"/>
                <a:gd name="connsiteY4" fmla="*/ 2255726 h 3261444"/>
                <a:gd name="connsiteX5" fmla="*/ 775344 w 1183213"/>
                <a:gd name="connsiteY5" fmla="*/ 2342844 h 3261444"/>
                <a:gd name="connsiteX6" fmla="*/ 668049 w 1183213"/>
                <a:gd name="connsiteY6" fmla="*/ 2335259 h 3261444"/>
                <a:gd name="connsiteX7" fmla="*/ 546863 w 1183213"/>
                <a:gd name="connsiteY7" fmla="*/ 2755566 h 3261444"/>
                <a:gd name="connsiteX8" fmla="*/ 986593 w 1183213"/>
                <a:gd name="connsiteY8" fmla="*/ 3017911 h 3261444"/>
                <a:gd name="connsiteX9" fmla="*/ 1083629 w 1183213"/>
                <a:gd name="connsiteY9" fmla="*/ 3261444 h 3261444"/>
                <a:gd name="connsiteX10" fmla="*/ 1183213 w 1183213"/>
                <a:gd name="connsiteY10" fmla="*/ 3217357 h 3261444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875941 w 1283810"/>
                <a:gd name="connsiteY5" fmla="*/ 2489788 h 3408388"/>
                <a:gd name="connsiteX6" fmla="*/ 768646 w 1283810"/>
                <a:gd name="connsiteY6" fmla="*/ 2482203 h 3408388"/>
                <a:gd name="connsiteX7" fmla="*/ 647460 w 1283810"/>
                <a:gd name="connsiteY7" fmla="*/ 2902510 h 3408388"/>
                <a:gd name="connsiteX8" fmla="*/ 1087190 w 1283810"/>
                <a:gd name="connsiteY8" fmla="*/ 3164855 h 3408388"/>
                <a:gd name="connsiteX9" fmla="*/ 1184226 w 1283810"/>
                <a:gd name="connsiteY9" fmla="*/ 3408388 h 3408388"/>
                <a:gd name="connsiteX10" fmla="*/ 1283810 w 1283810"/>
                <a:gd name="connsiteY10" fmla="*/ 3364301 h 3408388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499842 w 1283810"/>
                <a:gd name="connsiteY5" fmla="*/ 1423382 h 3408388"/>
                <a:gd name="connsiteX6" fmla="*/ 875941 w 1283810"/>
                <a:gd name="connsiteY6" fmla="*/ 2489788 h 3408388"/>
                <a:gd name="connsiteX7" fmla="*/ 768646 w 1283810"/>
                <a:gd name="connsiteY7" fmla="*/ 2482203 h 3408388"/>
                <a:gd name="connsiteX8" fmla="*/ 647460 w 1283810"/>
                <a:gd name="connsiteY8" fmla="*/ 2902510 h 3408388"/>
                <a:gd name="connsiteX9" fmla="*/ 1087190 w 1283810"/>
                <a:gd name="connsiteY9" fmla="*/ 3164855 h 3408388"/>
                <a:gd name="connsiteX10" fmla="*/ 1184226 w 1283810"/>
                <a:gd name="connsiteY10" fmla="*/ 3408388 h 3408388"/>
                <a:gd name="connsiteX11" fmla="*/ 1283810 w 1283810"/>
                <a:gd name="connsiteY11" fmla="*/ 3364301 h 3408388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715009 w 1998819"/>
                <a:gd name="connsiteY4" fmla="*/ 855045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282238 w 1998819"/>
                <a:gd name="connsiteY6" fmla="*/ 595295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70916 w 1998819"/>
                <a:gd name="connsiteY6" fmla="*/ 1002764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54564 w 1998819"/>
                <a:gd name="connsiteY6" fmla="*/ 999837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640984 w 1998819"/>
                <a:gd name="connsiteY5" fmla="*/ 687879 h 4263433"/>
                <a:gd name="connsiteX6" fmla="*/ 0 w 1998819"/>
                <a:gd name="connsiteY6" fmla="*/ 0 h 4263433"/>
                <a:gd name="connsiteX7" fmla="*/ 754564 w 1998819"/>
                <a:gd name="connsiteY7" fmla="*/ 999837 h 4263433"/>
                <a:gd name="connsiteX8" fmla="*/ 1590950 w 1998819"/>
                <a:gd name="connsiteY8" fmla="*/ 3344833 h 4263433"/>
                <a:gd name="connsiteX9" fmla="*/ 1483655 w 1998819"/>
                <a:gd name="connsiteY9" fmla="*/ 3337248 h 4263433"/>
                <a:gd name="connsiteX10" fmla="*/ 1362469 w 1998819"/>
                <a:gd name="connsiteY10" fmla="*/ 3757555 h 4263433"/>
                <a:gd name="connsiteX11" fmla="*/ 1802199 w 1998819"/>
                <a:gd name="connsiteY11" fmla="*/ 4019900 h 4263433"/>
                <a:gd name="connsiteX12" fmla="*/ 1899235 w 1998819"/>
                <a:gd name="connsiteY12" fmla="*/ 4263433 h 4263433"/>
                <a:gd name="connsiteX13" fmla="*/ 1998819 w 1998819"/>
                <a:gd name="connsiteY13" fmla="*/ 4219346 h 4263433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754564 w 1998819"/>
                <a:gd name="connsiteY7" fmla="*/ 1091708 h 4355304"/>
                <a:gd name="connsiteX8" fmla="*/ 1590950 w 1998819"/>
                <a:gd name="connsiteY8" fmla="*/ 3436704 h 4355304"/>
                <a:gd name="connsiteX9" fmla="*/ 1483655 w 1998819"/>
                <a:gd name="connsiteY9" fmla="*/ 3429119 h 4355304"/>
                <a:gd name="connsiteX10" fmla="*/ 1362469 w 1998819"/>
                <a:gd name="connsiteY10" fmla="*/ 3849426 h 4355304"/>
                <a:gd name="connsiteX11" fmla="*/ 1802199 w 1998819"/>
                <a:gd name="connsiteY11" fmla="*/ 4111771 h 4355304"/>
                <a:gd name="connsiteX12" fmla="*/ 1899235 w 1998819"/>
                <a:gd name="connsiteY12" fmla="*/ 4355304 h 4355304"/>
                <a:gd name="connsiteX13" fmla="*/ 1998819 w 1998819"/>
                <a:gd name="connsiteY13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79465 w 1998819"/>
                <a:gd name="connsiteY7" fmla="*/ 596568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09804 w 1998819"/>
                <a:gd name="connsiteY7" fmla="*/ 638774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15792 w 1804807"/>
                <a:gd name="connsiteY7" fmla="*/ 638774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9670 w 1804807"/>
                <a:gd name="connsiteY4" fmla="*/ 435698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21144 w 1804807"/>
                <a:gd name="connsiteY1" fmla="*/ 3496046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19542 w 1804807"/>
                <a:gd name="connsiteY1" fmla="*/ 3474832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168457 w 1804807"/>
                <a:gd name="connsiteY11" fmla="*/ 3901576 h 4431637"/>
                <a:gd name="connsiteX12" fmla="*/ 1608187 w 1804807"/>
                <a:gd name="connsiteY12" fmla="*/ 4163921 h 4431637"/>
                <a:gd name="connsiteX13" fmla="*/ 1560074 w 1804807"/>
                <a:gd name="connsiteY13" fmla="*/ 4431637 h 4431637"/>
                <a:gd name="connsiteX14" fmla="*/ 1804807 w 1804807"/>
                <a:gd name="connsiteY14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168457 w 1804807"/>
                <a:gd name="connsiteY11" fmla="*/ 3901576 h 4431637"/>
                <a:gd name="connsiteX12" fmla="*/ 1223586 w 1804807"/>
                <a:gd name="connsiteY12" fmla="*/ 3552888 h 4431637"/>
                <a:gd name="connsiteX13" fmla="*/ 1560074 w 1804807"/>
                <a:gd name="connsiteY13" fmla="*/ 4431637 h 4431637"/>
                <a:gd name="connsiteX14" fmla="*/ 1804807 w 1804807"/>
                <a:gd name="connsiteY14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223586 w 1804807"/>
                <a:gd name="connsiteY11" fmla="*/ 3552888 h 4431637"/>
                <a:gd name="connsiteX12" fmla="*/ 1560074 w 1804807"/>
                <a:gd name="connsiteY12" fmla="*/ 4431637 h 4431637"/>
                <a:gd name="connsiteX13" fmla="*/ 1804807 w 1804807"/>
                <a:gd name="connsiteY13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306022 w 1804807"/>
                <a:gd name="connsiteY2" fmla="*/ 3533691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306022 w 1804807"/>
                <a:gd name="connsiteY2" fmla="*/ 3533691 h 4431637"/>
                <a:gd name="connsiteX3" fmla="*/ 263905 w 1804807"/>
                <a:gd name="connsiteY3" fmla="*/ 567001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543213 w 1560074"/>
                <a:gd name="connsiteY0" fmla="*/ 4189506 h 4431637"/>
                <a:gd name="connsiteX1" fmla="*/ 1519542 w 1560074"/>
                <a:gd name="connsiteY1" fmla="*/ 3474832 h 4431637"/>
                <a:gd name="connsiteX2" fmla="*/ 1306022 w 1560074"/>
                <a:gd name="connsiteY2" fmla="*/ 3533691 h 4431637"/>
                <a:gd name="connsiteX3" fmla="*/ 263905 w 1560074"/>
                <a:gd name="connsiteY3" fmla="*/ 567001 h 4431637"/>
                <a:gd name="connsiteX4" fmla="*/ 489670 w 1560074"/>
                <a:gd name="connsiteY4" fmla="*/ 487848 h 4431637"/>
                <a:gd name="connsiteX5" fmla="*/ 321180 w 1560074"/>
                <a:gd name="connsiteY5" fmla="*/ 0 h 4431637"/>
                <a:gd name="connsiteX6" fmla="*/ 0 w 1560074"/>
                <a:gd name="connsiteY6" fmla="*/ 108554 h 4431637"/>
                <a:gd name="connsiteX7" fmla="*/ 175786 w 1560074"/>
                <a:gd name="connsiteY7" fmla="*/ 589609 h 4431637"/>
                <a:gd name="connsiteX8" fmla="*/ 214067 w 1560074"/>
                <a:gd name="connsiteY8" fmla="*/ 590967 h 4431637"/>
                <a:gd name="connsiteX9" fmla="*/ 1245318 w 1560074"/>
                <a:gd name="connsiteY9" fmla="*/ 3550327 h 4431637"/>
                <a:gd name="connsiteX10" fmla="*/ 1223586 w 1560074"/>
                <a:gd name="connsiteY10" fmla="*/ 3552888 h 4431637"/>
                <a:gd name="connsiteX11" fmla="*/ 1560074 w 1560074"/>
                <a:gd name="connsiteY11" fmla="*/ 4431637 h 4431637"/>
                <a:gd name="connsiteX12" fmla="*/ 1543213 w 1560074"/>
                <a:gd name="connsiteY12" fmla="*/ 4189506 h 4431637"/>
                <a:gd name="connsiteX0" fmla="*/ 1601257 w 1601257"/>
                <a:gd name="connsiteY0" fmla="*/ 4411678 h 4431637"/>
                <a:gd name="connsiteX1" fmla="*/ 1519542 w 1601257"/>
                <a:gd name="connsiteY1" fmla="*/ 3474832 h 4431637"/>
                <a:gd name="connsiteX2" fmla="*/ 1306022 w 1601257"/>
                <a:gd name="connsiteY2" fmla="*/ 3533691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306022 w 1601257"/>
                <a:gd name="connsiteY2" fmla="*/ 3533691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334435 w 1601257"/>
                <a:gd name="connsiteY3" fmla="*/ 2878308 h 4431637"/>
                <a:gd name="connsiteX4" fmla="*/ 263905 w 1601257"/>
                <a:gd name="connsiteY4" fmla="*/ 567001 h 4431637"/>
                <a:gd name="connsiteX5" fmla="*/ 489670 w 1601257"/>
                <a:gd name="connsiteY5" fmla="*/ 487848 h 4431637"/>
                <a:gd name="connsiteX6" fmla="*/ 321180 w 1601257"/>
                <a:gd name="connsiteY6" fmla="*/ 0 h 4431637"/>
                <a:gd name="connsiteX7" fmla="*/ 0 w 1601257"/>
                <a:gd name="connsiteY7" fmla="*/ 108554 h 4431637"/>
                <a:gd name="connsiteX8" fmla="*/ 175786 w 1601257"/>
                <a:gd name="connsiteY8" fmla="*/ 589609 h 4431637"/>
                <a:gd name="connsiteX9" fmla="*/ 214067 w 1601257"/>
                <a:gd name="connsiteY9" fmla="*/ 590967 h 4431637"/>
                <a:gd name="connsiteX10" fmla="*/ 1245318 w 1601257"/>
                <a:gd name="connsiteY10" fmla="*/ 3550327 h 4431637"/>
                <a:gd name="connsiteX11" fmla="*/ 1223586 w 1601257"/>
                <a:gd name="connsiteY11" fmla="*/ 3552888 h 4431637"/>
                <a:gd name="connsiteX12" fmla="*/ 1560074 w 1601257"/>
                <a:gd name="connsiteY12" fmla="*/ 4431637 h 4431637"/>
                <a:gd name="connsiteX13" fmla="*/ 1601257 w 1601257"/>
                <a:gd name="connsiteY13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292384 w 1601257"/>
                <a:gd name="connsiteY3" fmla="*/ 3544021 h 4431637"/>
                <a:gd name="connsiteX4" fmla="*/ 263905 w 1601257"/>
                <a:gd name="connsiteY4" fmla="*/ 567001 h 4431637"/>
                <a:gd name="connsiteX5" fmla="*/ 489670 w 1601257"/>
                <a:gd name="connsiteY5" fmla="*/ 487848 h 4431637"/>
                <a:gd name="connsiteX6" fmla="*/ 321180 w 1601257"/>
                <a:gd name="connsiteY6" fmla="*/ 0 h 4431637"/>
                <a:gd name="connsiteX7" fmla="*/ 0 w 1601257"/>
                <a:gd name="connsiteY7" fmla="*/ 108554 h 4431637"/>
                <a:gd name="connsiteX8" fmla="*/ 175786 w 1601257"/>
                <a:gd name="connsiteY8" fmla="*/ 589609 h 4431637"/>
                <a:gd name="connsiteX9" fmla="*/ 214067 w 1601257"/>
                <a:gd name="connsiteY9" fmla="*/ 590967 h 4431637"/>
                <a:gd name="connsiteX10" fmla="*/ 1245318 w 1601257"/>
                <a:gd name="connsiteY10" fmla="*/ 3550327 h 4431637"/>
                <a:gd name="connsiteX11" fmla="*/ 1223586 w 1601257"/>
                <a:gd name="connsiteY11" fmla="*/ 3552888 h 4431637"/>
                <a:gd name="connsiteX12" fmla="*/ 1560074 w 1601257"/>
                <a:gd name="connsiteY12" fmla="*/ 4431637 h 4431637"/>
                <a:gd name="connsiteX13" fmla="*/ 1601257 w 1601257"/>
                <a:gd name="connsiteY13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24537 w 1601257"/>
                <a:gd name="connsiteY3" fmla="*/ 3445303 h 4431637"/>
                <a:gd name="connsiteX4" fmla="*/ 1292384 w 1601257"/>
                <a:gd name="connsiteY4" fmla="*/ 3544021 h 4431637"/>
                <a:gd name="connsiteX5" fmla="*/ 263905 w 1601257"/>
                <a:gd name="connsiteY5" fmla="*/ 567001 h 4431637"/>
                <a:gd name="connsiteX6" fmla="*/ 489670 w 1601257"/>
                <a:gd name="connsiteY6" fmla="*/ 487848 h 4431637"/>
                <a:gd name="connsiteX7" fmla="*/ 321180 w 1601257"/>
                <a:gd name="connsiteY7" fmla="*/ 0 h 4431637"/>
                <a:gd name="connsiteX8" fmla="*/ 0 w 1601257"/>
                <a:gd name="connsiteY8" fmla="*/ 108554 h 4431637"/>
                <a:gd name="connsiteX9" fmla="*/ 175786 w 1601257"/>
                <a:gd name="connsiteY9" fmla="*/ 589609 h 4431637"/>
                <a:gd name="connsiteX10" fmla="*/ 214067 w 1601257"/>
                <a:gd name="connsiteY10" fmla="*/ 590967 h 4431637"/>
                <a:gd name="connsiteX11" fmla="*/ 1245318 w 1601257"/>
                <a:gd name="connsiteY11" fmla="*/ 3550327 h 4431637"/>
                <a:gd name="connsiteX12" fmla="*/ 1223586 w 1601257"/>
                <a:gd name="connsiteY12" fmla="*/ 3552888 h 4431637"/>
                <a:gd name="connsiteX13" fmla="*/ 1560074 w 1601257"/>
                <a:gd name="connsiteY13" fmla="*/ 4431637 h 4431637"/>
                <a:gd name="connsiteX14" fmla="*/ 1601257 w 1601257"/>
                <a:gd name="connsiteY14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292384 w 1601257"/>
                <a:gd name="connsiteY4" fmla="*/ 3544021 h 4431637"/>
                <a:gd name="connsiteX5" fmla="*/ 263905 w 1601257"/>
                <a:gd name="connsiteY5" fmla="*/ 567001 h 4431637"/>
                <a:gd name="connsiteX6" fmla="*/ 489670 w 1601257"/>
                <a:gd name="connsiteY6" fmla="*/ 487848 h 4431637"/>
                <a:gd name="connsiteX7" fmla="*/ 321180 w 1601257"/>
                <a:gd name="connsiteY7" fmla="*/ 0 h 4431637"/>
                <a:gd name="connsiteX8" fmla="*/ 0 w 1601257"/>
                <a:gd name="connsiteY8" fmla="*/ 108554 h 4431637"/>
                <a:gd name="connsiteX9" fmla="*/ 175786 w 1601257"/>
                <a:gd name="connsiteY9" fmla="*/ 589609 h 4431637"/>
                <a:gd name="connsiteX10" fmla="*/ 214067 w 1601257"/>
                <a:gd name="connsiteY10" fmla="*/ 590967 h 4431637"/>
                <a:gd name="connsiteX11" fmla="*/ 1245318 w 1601257"/>
                <a:gd name="connsiteY11" fmla="*/ 3550327 h 4431637"/>
                <a:gd name="connsiteX12" fmla="*/ 1223586 w 1601257"/>
                <a:gd name="connsiteY12" fmla="*/ 3552888 h 4431637"/>
                <a:gd name="connsiteX13" fmla="*/ 1560074 w 1601257"/>
                <a:gd name="connsiteY13" fmla="*/ 4431637 h 4431637"/>
                <a:gd name="connsiteX14" fmla="*/ 1601257 w 1601257"/>
                <a:gd name="connsiteY14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388923 w 1601257"/>
                <a:gd name="connsiteY4" fmla="*/ 3424798 h 4431637"/>
                <a:gd name="connsiteX5" fmla="*/ 1292384 w 1601257"/>
                <a:gd name="connsiteY5" fmla="*/ 3544021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292384 w 1601257"/>
                <a:gd name="connsiteY5" fmla="*/ 3544021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124002 w 1601257"/>
                <a:gd name="connsiteY12" fmla="*/ 3207111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133482 w 1601257"/>
                <a:gd name="connsiteY12" fmla="*/ 3211640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267053 w 1692524"/>
                <a:gd name="connsiteY10" fmla="*/ 721427 h 4563455"/>
                <a:gd name="connsiteX11" fmla="*/ 305334 w 1692524"/>
                <a:gd name="connsiteY11" fmla="*/ 722785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94556 w 1692524"/>
                <a:gd name="connsiteY12" fmla="*/ 405381 h 4563455"/>
                <a:gd name="connsiteX13" fmla="*/ 1224749 w 1692524"/>
                <a:gd name="connsiteY13" fmla="*/ 3343458 h 4563455"/>
                <a:gd name="connsiteX14" fmla="*/ 1201556 w 1692524"/>
                <a:gd name="connsiteY14" fmla="*/ 3395389 h 4563455"/>
                <a:gd name="connsiteX15" fmla="*/ 1651341 w 1692524"/>
                <a:gd name="connsiteY15" fmla="*/ 4563455 h 4563455"/>
                <a:gd name="connsiteX16" fmla="*/ 1692524 w 1692524"/>
                <a:gd name="connsiteY16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94556 w 1692524"/>
                <a:gd name="connsiteY12" fmla="*/ 405381 h 4563455"/>
                <a:gd name="connsiteX13" fmla="*/ 1224749 w 1692524"/>
                <a:gd name="connsiteY13" fmla="*/ 3343458 h 4563455"/>
                <a:gd name="connsiteX14" fmla="*/ 1201556 w 1692524"/>
                <a:gd name="connsiteY14" fmla="*/ 3395389 h 4563455"/>
                <a:gd name="connsiteX15" fmla="*/ 1651341 w 1692524"/>
                <a:gd name="connsiteY15" fmla="*/ 4563455 h 4563455"/>
                <a:gd name="connsiteX16" fmla="*/ 1692524 w 1692524"/>
                <a:gd name="connsiteY16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194556 w 1692524"/>
                <a:gd name="connsiteY11" fmla="*/ 405381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435095 w 1692524"/>
                <a:gd name="connsiteY7" fmla="*/ 349733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194556 w 1692524"/>
                <a:gd name="connsiteY11" fmla="*/ 405381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658800 h 4678759"/>
                <a:gd name="connsiteX1" fmla="*/ 1677234 w 1692524"/>
                <a:gd name="connsiteY1" fmla="*/ 3887583 h 4678759"/>
                <a:gd name="connsiteX2" fmla="*/ 1647668 w 1692524"/>
                <a:gd name="connsiteY2" fmla="*/ 3593028 h 4678759"/>
                <a:gd name="connsiteX3" fmla="*/ 1585530 w 1692524"/>
                <a:gd name="connsiteY3" fmla="*/ 3519643 h 4678759"/>
                <a:gd name="connsiteX4" fmla="*/ 1517964 w 1692524"/>
                <a:gd name="connsiteY4" fmla="*/ 3029782 h 4678759"/>
                <a:gd name="connsiteX5" fmla="*/ 1259182 w 1692524"/>
                <a:gd name="connsiteY5" fmla="*/ 3403340 h 4678759"/>
                <a:gd name="connsiteX6" fmla="*/ 239147 w 1692524"/>
                <a:gd name="connsiteY6" fmla="*/ 503708 h 4678759"/>
                <a:gd name="connsiteX7" fmla="*/ 435095 w 1692524"/>
                <a:gd name="connsiteY7" fmla="*/ 465037 h 4678759"/>
                <a:gd name="connsiteX8" fmla="*/ 304610 w 1692524"/>
                <a:gd name="connsiteY8" fmla="*/ 0 h 4678759"/>
                <a:gd name="connsiteX9" fmla="*/ 0 w 1692524"/>
                <a:gd name="connsiteY9" fmla="*/ 115304 h 4678759"/>
                <a:gd name="connsiteX10" fmla="*/ 141463 w 1692524"/>
                <a:gd name="connsiteY10" fmla="*/ 517090 h 4678759"/>
                <a:gd name="connsiteX11" fmla="*/ 194556 w 1692524"/>
                <a:gd name="connsiteY11" fmla="*/ 520685 h 4678759"/>
                <a:gd name="connsiteX12" fmla="*/ 1224749 w 1692524"/>
                <a:gd name="connsiteY12" fmla="*/ 3458762 h 4678759"/>
                <a:gd name="connsiteX13" fmla="*/ 1201556 w 1692524"/>
                <a:gd name="connsiteY13" fmla="*/ 3510693 h 4678759"/>
                <a:gd name="connsiteX14" fmla="*/ 1651341 w 1692524"/>
                <a:gd name="connsiteY14" fmla="*/ 4678759 h 4678759"/>
                <a:gd name="connsiteX15" fmla="*/ 1692524 w 1692524"/>
                <a:gd name="connsiteY15" fmla="*/ 4658800 h 4678759"/>
                <a:gd name="connsiteX0" fmla="*/ 1697814 w 1697814"/>
                <a:gd name="connsiteY0" fmla="*/ 4658800 h 4678759"/>
                <a:gd name="connsiteX1" fmla="*/ 1682524 w 1697814"/>
                <a:gd name="connsiteY1" fmla="*/ 3887583 h 4678759"/>
                <a:gd name="connsiteX2" fmla="*/ 1652958 w 1697814"/>
                <a:gd name="connsiteY2" fmla="*/ 3593028 h 4678759"/>
                <a:gd name="connsiteX3" fmla="*/ 1590820 w 1697814"/>
                <a:gd name="connsiteY3" fmla="*/ 3519643 h 4678759"/>
                <a:gd name="connsiteX4" fmla="*/ 1523254 w 1697814"/>
                <a:gd name="connsiteY4" fmla="*/ 3029782 h 4678759"/>
                <a:gd name="connsiteX5" fmla="*/ 1264472 w 1697814"/>
                <a:gd name="connsiteY5" fmla="*/ 3403340 h 4678759"/>
                <a:gd name="connsiteX6" fmla="*/ 244437 w 1697814"/>
                <a:gd name="connsiteY6" fmla="*/ 503708 h 4678759"/>
                <a:gd name="connsiteX7" fmla="*/ 440385 w 1697814"/>
                <a:gd name="connsiteY7" fmla="*/ 465037 h 4678759"/>
                <a:gd name="connsiteX8" fmla="*/ 309900 w 1697814"/>
                <a:gd name="connsiteY8" fmla="*/ 0 h 4678759"/>
                <a:gd name="connsiteX9" fmla="*/ 0 w 1697814"/>
                <a:gd name="connsiteY9" fmla="*/ 82504 h 4678759"/>
                <a:gd name="connsiteX10" fmla="*/ 146753 w 1697814"/>
                <a:gd name="connsiteY10" fmla="*/ 517090 h 4678759"/>
                <a:gd name="connsiteX11" fmla="*/ 199846 w 1697814"/>
                <a:gd name="connsiteY11" fmla="*/ 520685 h 4678759"/>
                <a:gd name="connsiteX12" fmla="*/ 1230039 w 1697814"/>
                <a:gd name="connsiteY12" fmla="*/ 3458762 h 4678759"/>
                <a:gd name="connsiteX13" fmla="*/ 1206846 w 1697814"/>
                <a:gd name="connsiteY13" fmla="*/ 3510693 h 4678759"/>
                <a:gd name="connsiteX14" fmla="*/ 1656631 w 1697814"/>
                <a:gd name="connsiteY14" fmla="*/ 4678759 h 4678759"/>
                <a:gd name="connsiteX15" fmla="*/ 1697814 w 1697814"/>
                <a:gd name="connsiteY15" fmla="*/ 4658800 h 4678759"/>
                <a:gd name="connsiteX0" fmla="*/ 1697814 w 1697814"/>
                <a:gd name="connsiteY0" fmla="*/ 4658800 h 4678759"/>
                <a:gd name="connsiteX1" fmla="*/ 1682524 w 1697814"/>
                <a:gd name="connsiteY1" fmla="*/ 3887583 h 4678759"/>
                <a:gd name="connsiteX2" fmla="*/ 1652958 w 1697814"/>
                <a:gd name="connsiteY2" fmla="*/ 3593028 h 4678759"/>
                <a:gd name="connsiteX3" fmla="*/ 1590820 w 1697814"/>
                <a:gd name="connsiteY3" fmla="*/ 3519643 h 4678759"/>
                <a:gd name="connsiteX4" fmla="*/ 1523254 w 1697814"/>
                <a:gd name="connsiteY4" fmla="*/ 3029782 h 4678759"/>
                <a:gd name="connsiteX5" fmla="*/ 1264472 w 1697814"/>
                <a:gd name="connsiteY5" fmla="*/ 3403340 h 4678759"/>
                <a:gd name="connsiteX6" fmla="*/ 244437 w 1697814"/>
                <a:gd name="connsiteY6" fmla="*/ 503708 h 4678759"/>
                <a:gd name="connsiteX7" fmla="*/ 440385 w 1697814"/>
                <a:gd name="connsiteY7" fmla="*/ 465037 h 4678759"/>
                <a:gd name="connsiteX8" fmla="*/ 309900 w 1697814"/>
                <a:gd name="connsiteY8" fmla="*/ 0 h 4678759"/>
                <a:gd name="connsiteX9" fmla="*/ 0 w 1697814"/>
                <a:gd name="connsiteY9" fmla="*/ 82504 h 4678759"/>
                <a:gd name="connsiteX10" fmla="*/ 149483 w 1697814"/>
                <a:gd name="connsiteY10" fmla="*/ 538188 h 4678759"/>
                <a:gd name="connsiteX11" fmla="*/ 199846 w 1697814"/>
                <a:gd name="connsiteY11" fmla="*/ 520685 h 4678759"/>
                <a:gd name="connsiteX12" fmla="*/ 1230039 w 1697814"/>
                <a:gd name="connsiteY12" fmla="*/ 3458762 h 4678759"/>
                <a:gd name="connsiteX13" fmla="*/ 1206846 w 1697814"/>
                <a:gd name="connsiteY13" fmla="*/ 3510693 h 4678759"/>
                <a:gd name="connsiteX14" fmla="*/ 1656631 w 1697814"/>
                <a:gd name="connsiteY14" fmla="*/ 4678759 h 4678759"/>
                <a:gd name="connsiteX15" fmla="*/ 1697814 w 1697814"/>
                <a:gd name="connsiteY15" fmla="*/ 4658800 h 4678759"/>
                <a:gd name="connsiteX0" fmla="*/ 1697814 w 1793061"/>
                <a:gd name="connsiteY0" fmla="*/ 4658800 h 4678759"/>
                <a:gd name="connsiteX1" fmla="*/ 1682524 w 1793061"/>
                <a:gd name="connsiteY1" fmla="*/ 3887583 h 4678759"/>
                <a:gd name="connsiteX2" fmla="*/ 1793061 w 1793061"/>
                <a:gd name="connsiteY2" fmla="*/ 3517863 h 4678759"/>
                <a:gd name="connsiteX3" fmla="*/ 1590820 w 1793061"/>
                <a:gd name="connsiteY3" fmla="*/ 3519643 h 4678759"/>
                <a:gd name="connsiteX4" fmla="*/ 1523254 w 1793061"/>
                <a:gd name="connsiteY4" fmla="*/ 3029782 h 4678759"/>
                <a:gd name="connsiteX5" fmla="*/ 1264472 w 1793061"/>
                <a:gd name="connsiteY5" fmla="*/ 3403340 h 4678759"/>
                <a:gd name="connsiteX6" fmla="*/ 244437 w 1793061"/>
                <a:gd name="connsiteY6" fmla="*/ 503708 h 4678759"/>
                <a:gd name="connsiteX7" fmla="*/ 440385 w 1793061"/>
                <a:gd name="connsiteY7" fmla="*/ 465037 h 4678759"/>
                <a:gd name="connsiteX8" fmla="*/ 309900 w 1793061"/>
                <a:gd name="connsiteY8" fmla="*/ 0 h 4678759"/>
                <a:gd name="connsiteX9" fmla="*/ 0 w 1793061"/>
                <a:gd name="connsiteY9" fmla="*/ 82504 h 4678759"/>
                <a:gd name="connsiteX10" fmla="*/ 149483 w 1793061"/>
                <a:gd name="connsiteY10" fmla="*/ 538188 h 4678759"/>
                <a:gd name="connsiteX11" fmla="*/ 199846 w 1793061"/>
                <a:gd name="connsiteY11" fmla="*/ 520685 h 4678759"/>
                <a:gd name="connsiteX12" fmla="*/ 1230039 w 1793061"/>
                <a:gd name="connsiteY12" fmla="*/ 3458762 h 4678759"/>
                <a:gd name="connsiteX13" fmla="*/ 1206846 w 1793061"/>
                <a:gd name="connsiteY13" fmla="*/ 3510693 h 4678759"/>
                <a:gd name="connsiteX14" fmla="*/ 1656631 w 1793061"/>
                <a:gd name="connsiteY14" fmla="*/ 4678759 h 4678759"/>
                <a:gd name="connsiteX15" fmla="*/ 1697814 w 1793061"/>
                <a:gd name="connsiteY15" fmla="*/ 4658800 h 4678759"/>
                <a:gd name="connsiteX0" fmla="*/ 1697814 w 1807270"/>
                <a:gd name="connsiteY0" fmla="*/ 4658800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206846 w 1807270"/>
                <a:gd name="connsiteY13" fmla="*/ 3510693 h 4678759"/>
                <a:gd name="connsiteX14" fmla="*/ 1656631 w 1807270"/>
                <a:gd name="connsiteY14" fmla="*/ 4678759 h 4678759"/>
                <a:gd name="connsiteX15" fmla="*/ 1697814 w 1807270"/>
                <a:gd name="connsiteY15" fmla="*/ 4658800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206846 w 1807270"/>
                <a:gd name="connsiteY13" fmla="*/ 3510693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482849 w 1807270"/>
                <a:gd name="connsiteY13" fmla="*/ 3832324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595594 w 1807270"/>
                <a:gd name="connsiteY13" fmla="*/ 4351918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542441 w 1807270"/>
                <a:gd name="connsiteY12" fmla="*/ 3713948 h 4678759"/>
                <a:gd name="connsiteX13" fmla="*/ 1595594 w 1807270"/>
                <a:gd name="connsiteY13" fmla="*/ 4351918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562923 w 1807270"/>
                <a:gd name="connsiteY12" fmla="*/ 4329190 h 4678759"/>
                <a:gd name="connsiteX13" fmla="*/ 1595594 w 1807270"/>
                <a:gd name="connsiteY13" fmla="*/ 4351918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305960 w 1807270"/>
                <a:gd name="connsiteY12" fmla="*/ 3606672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540043 w 1807270"/>
                <a:gd name="connsiteY12" fmla="*/ 3818625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629142 w 1807270"/>
                <a:gd name="connsiteY5" fmla="*/ 369048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629142 w 1807270"/>
                <a:gd name="connsiteY5" fmla="*/ 369048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339419 w 1807270"/>
                <a:gd name="connsiteY11" fmla="*/ 128910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629142 w 1807270"/>
                <a:gd name="connsiteY5" fmla="*/ 3690480 h 4678759"/>
                <a:gd name="connsiteX6" fmla="*/ 846766 w 1807270"/>
                <a:gd name="connsiteY6" fmla="*/ 1070874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339419 w 1807270"/>
                <a:gd name="connsiteY11" fmla="*/ 128910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92950"/>
                <a:gd name="connsiteY0" fmla="*/ 4668545 h 4678759"/>
                <a:gd name="connsiteX1" fmla="*/ 1807270 w 1892950"/>
                <a:gd name="connsiteY1" fmla="*/ 4233245 h 4678759"/>
                <a:gd name="connsiteX2" fmla="*/ 1793061 w 1892950"/>
                <a:gd name="connsiteY2" fmla="*/ 3517863 h 4678759"/>
                <a:gd name="connsiteX3" fmla="*/ 1590820 w 1892950"/>
                <a:gd name="connsiteY3" fmla="*/ 3519643 h 4678759"/>
                <a:gd name="connsiteX4" fmla="*/ 1523254 w 1892950"/>
                <a:gd name="connsiteY4" fmla="*/ 3029782 h 4678759"/>
                <a:gd name="connsiteX5" fmla="*/ 1629142 w 1892950"/>
                <a:gd name="connsiteY5" fmla="*/ 3690480 h 4678759"/>
                <a:gd name="connsiteX6" fmla="*/ 1892951 w 1892950"/>
                <a:gd name="connsiteY6" fmla="*/ 1886158 h 4678759"/>
                <a:gd name="connsiteX7" fmla="*/ 440385 w 1892950"/>
                <a:gd name="connsiteY7" fmla="*/ 465037 h 4678759"/>
                <a:gd name="connsiteX8" fmla="*/ 309900 w 1892950"/>
                <a:gd name="connsiteY8" fmla="*/ 0 h 4678759"/>
                <a:gd name="connsiteX9" fmla="*/ 0 w 1892950"/>
                <a:gd name="connsiteY9" fmla="*/ 82504 h 4678759"/>
                <a:gd name="connsiteX10" fmla="*/ 149483 w 1892950"/>
                <a:gd name="connsiteY10" fmla="*/ 538188 h 4678759"/>
                <a:gd name="connsiteX11" fmla="*/ 1339419 w 1892950"/>
                <a:gd name="connsiteY11" fmla="*/ 128910 h 4678759"/>
                <a:gd name="connsiteX12" fmla="*/ 1495456 w 1892950"/>
                <a:gd name="connsiteY12" fmla="*/ 3821777 h 4678759"/>
                <a:gd name="connsiteX13" fmla="*/ 1562923 w 1892950"/>
                <a:gd name="connsiteY13" fmla="*/ 4329190 h 4678759"/>
                <a:gd name="connsiteX14" fmla="*/ 1595594 w 1892950"/>
                <a:gd name="connsiteY14" fmla="*/ 4351918 h 4678759"/>
                <a:gd name="connsiteX15" fmla="*/ 1656631 w 1892950"/>
                <a:gd name="connsiteY15" fmla="*/ 4678759 h 4678759"/>
                <a:gd name="connsiteX16" fmla="*/ 1793570 w 1892950"/>
                <a:gd name="connsiteY16" fmla="*/ 4668545 h 4678759"/>
                <a:gd name="connsiteX0" fmla="*/ 1793570 w 1892951"/>
                <a:gd name="connsiteY0" fmla="*/ 4668545 h 4678759"/>
                <a:gd name="connsiteX1" fmla="*/ 1807270 w 1892951"/>
                <a:gd name="connsiteY1" fmla="*/ 4233245 h 4678759"/>
                <a:gd name="connsiteX2" fmla="*/ 1793061 w 1892951"/>
                <a:gd name="connsiteY2" fmla="*/ 3517863 h 4678759"/>
                <a:gd name="connsiteX3" fmla="*/ 1590820 w 1892951"/>
                <a:gd name="connsiteY3" fmla="*/ 3519643 h 4678759"/>
                <a:gd name="connsiteX4" fmla="*/ 1523254 w 1892951"/>
                <a:gd name="connsiteY4" fmla="*/ 3029782 h 4678759"/>
                <a:gd name="connsiteX5" fmla="*/ 1629142 w 1892951"/>
                <a:gd name="connsiteY5" fmla="*/ 3690480 h 4678759"/>
                <a:gd name="connsiteX6" fmla="*/ 1892951 w 1892951"/>
                <a:gd name="connsiteY6" fmla="*/ 1886158 h 4678759"/>
                <a:gd name="connsiteX7" fmla="*/ 1801343 w 1892951"/>
                <a:gd name="connsiteY7" fmla="*/ 102168 h 4678759"/>
                <a:gd name="connsiteX8" fmla="*/ 309900 w 1892951"/>
                <a:gd name="connsiteY8" fmla="*/ 0 h 4678759"/>
                <a:gd name="connsiteX9" fmla="*/ 0 w 1892951"/>
                <a:gd name="connsiteY9" fmla="*/ 82504 h 4678759"/>
                <a:gd name="connsiteX10" fmla="*/ 149483 w 1892951"/>
                <a:gd name="connsiteY10" fmla="*/ 538188 h 4678759"/>
                <a:gd name="connsiteX11" fmla="*/ 1339419 w 1892951"/>
                <a:gd name="connsiteY11" fmla="*/ 128910 h 4678759"/>
                <a:gd name="connsiteX12" fmla="*/ 1495456 w 1892951"/>
                <a:gd name="connsiteY12" fmla="*/ 3821777 h 4678759"/>
                <a:gd name="connsiteX13" fmla="*/ 1562923 w 1892951"/>
                <a:gd name="connsiteY13" fmla="*/ 4329190 h 4678759"/>
                <a:gd name="connsiteX14" fmla="*/ 1595594 w 1892951"/>
                <a:gd name="connsiteY14" fmla="*/ 4351918 h 4678759"/>
                <a:gd name="connsiteX15" fmla="*/ 1656631 w 1892951"/>
                <a:gd name="connsiteY15" fmla="*/ 4678759 h 4678759"/>
                <a:gd name="connsiteX16" fmla="*/ 1793570 w 1892951"/>
                <a:gd name="connsiteY16" fmla="*/ 4668545 h 4678759"/>
                <a:gd name="connsiteX0" fmla="*/ 1793570 w 1892951"/>
                <a:gd name="connsiteY0" fmla="*/ 5069440 h 5079654"/>
                <a:gd name="connsiteX1" fmla="*/ 1807270 w 1892951"/>
                <a:gd name="connsiteY1" fmla="*/ 4634140 h 5079654"/>
                <a:gd name="connsiteX2" fmla="*/ 1793061 w 1892951"/>
                <a:gd name="connsiteY2" fmla="*/ 3918758 h 5079654"/>
                <a:gd name="connsiteX3" fmla="*/ 1590820 w 1892951"/>
                <a:gd name="connsiteY3" fmla="*/ 3920538 h 5079654"/>
                <a:gd name="connsiteX4" fmla="*/ 1523254 w 1892951"/>
                <a:gd name="connsiteY4" fmla="*/ 3430677 h 5079654"/>
                <a:gd name="connsiteX5" fmla="*/ 1629142 w 1892951"/>
                <a:gd name="connsiteY5" fmla="*/ 4091375 h 5079654"/>
                <a:gd name="connsiteX6" fmla="*/ 1892951 w 1892951"/>
                <a:gd name="connsiteY6" fmla="*/ 2287053 h 5079654"/>
                <a:gd name="connsiteX7" fmla="*/ 1801343 w 1892951"/>
                <a:gd name="connsiteY7" fmla="*/ 503063 h 5079654"/>
                <a:gd name="connsiteX8" fmla="*/ 1564439 w 1892951"/>
                <a:gd name="connsiteY8" fmla="*/ 0 h 5079654"/>
                <a:gd name="connsiteX9" fmla="*/ 0 w 1892951"/>
                <a:gd name="connsiteY9" fmla="*/ 483399 h 5079654"/>
                <a:gd name="connsiteX10" fmla="*/ 149483 w 1892951"/>
                <a:gd name="connsiteY10" fmla="*/ 939083 h 5079654"/>
                <a:gd name="connsiteX11" fmla="*/ 1339419 w 1892951"/>
                <a:gd name="connsiteY11" fmla="*/ 529805 h 5079654"/>
                <a:gd name="connsiteX12" fmla="*/ 1495456 w 1892951"/>
                <a:gd name="connsiteY12" fmla="*/ 4222672 h 5079654"/>
                <a:gd name="connsiteX13" fmla="*/ 1562923 w 1892951"/>
                <a:gd name="connsiteY13" fmla="*/ 4730085 h 5079654"/>
                <a:gd name="connsiteX14" fmla="*/ 1595594 w 1892951"/>
                <a:gd name="connsiteY14" fmla="*/ 4752813 h 5079654"/>
                <a:gd name="connsiteX15" fmla="*/ 1656631 w 1892951"/>
                <a:gd name="connsiteY15" fmla="*/ 5079654 h 5079654"/>
                <a:gd name="connsiteX16" fmla="*/ 1793570 w 1892951"/>
                <a:gd name="connsiteY16" fmla="*/ 5069440 h 5079654"/>
                <a:gd name="connsiteX0" fmla="*/ 1644086 w 1743467"/>
                <a:gd name="connsiteY0" fmla="*/ 5069440 h 5079654"/>
                <a:gd name="connsiteX1" fmla="*/ 1657786 w 1743467"/>
                <a:gd name="connsiteY1" fmla="*/ 4634140 h 5079654"/>
                <a:gd name="connsiteX2" fmla="*/ 1643577 w 1743467"/>
                <a:gd name="connsiteY2" fmla="*/ 3918758 h 5079654"/>
                <a:gd name="connsiteX3" fmla="*/ 1441336 w 1743467"/>
                <a:gd name="connsiteY3" fmla="*/ 3920538 h 5079654"/>
                <a:gd name="connsiteX4" fmla="*/ 1373770 w 1743467"/>
                <a:gd name="connsiteY4" fmla="*/ 3430677 h 5079654"/>
                <a:gd name="connsiteX5" fmla="*/ 1479658 w 1743467"/>
                <a:gd name="connsiteY5" fmla="*/ 4091375 h 5079654"/>
                <a:gd name="connsiteX6" fmla="*/ 1743467 w 1743467"/>
                <a:gd name="connsiteY6" fmla="*/ 2287053 h 5079654"/>
                <a:gd name="connsiteX7" fmla="*/ 1651859 w 1743467"/>
                <a:gd name="connsiteY7" fmla="*/ 503063 h 5079654"/>
                <a:gd name="connsiteX8" fmla="*/ 1414955 w 1743467"/>
                <a:gd name="connsiteY8" fmla="*/ 0 h 5079654"/>
                <a:gd name="connsiteX9" fmla="*/ 1039795 w 1743467"/>
                <a:gd name="connsiteY9" fmla="*/ 111875 h 5079654"/>
                <a:gd name="connsiteX10" fmla="*/ -1 w 1743467"/>
                <a:gd name="connsiteY10" fmla="*/ 939083 h 5079654"/>
                <a:gd name="connsiteX11" fmla="*/ 1189935 w 1743467"/>
                <a:gd name="connsiteY11" fmla="*/ 529805 h 5079654"/>
                <a:gd name="connsiteX12" fmla="*/ 1345972 w 1743467"/>
                <a:gd name="connsiteY12" fmla="*/ 4222672 h 5079654"/>
                <a:gd name="connsiteX13" fmla="*/ 1413439 w 1743467"/>
                <a:gd name="connsiteY13" fmla="*/ 4730085 h 5079654"/>
                <a:gd name="connsiteX14" fmla="*/ 1446110 w 1743467"/>
                <a:gd name="connsiteY14" fmla="*/ 4752813 h 5079654"/>
                <a:gd name="connsiteX15" fmla="*/ 1507147 w 1743467"/>
                <a:gd name="connsiteY15" fmla="*/ 5079654 h 5079654"/>
                <a:gd name="connsiteX16" fmla="*/ 1644086 w 1743467"/>
                <a:gd name="connsiteY16" fmla="*/ 5069440 h 5079654"/>
                <a:gd name="connsiteX0" fmla="*/ 604291 w 703672"/>
                <a:gd name="connsiteY0" fmla="*/ 5069440 h 5079654"/>
                <a:gd name="connsiteX1" fmla="*/ 617991 w 703672"/>
                <a:gd name="connsiteY1" fmla="*/ 4634140 h 5079654"/>
                <a:gd name="connsiteX2" fmla="*/ 603782 w 703672"/>
                <a:gd name="connsiteY2" fmla="*/ 3918758 h 5079654"/>
                <a:gd name="connsiteX3" fmla="*/ 401541 w 703672"/>
                <a:gd name="connsiteY3" fmla="*/ 3920538 h 5079654"/>
                <a:gd name="connsiteX4" fmla="*/ 333975 w 703672"/>
                <a:gd name="connsiteY4" fmla="*/ 3430677 h 5079654"/>
                <a:gd name="connsiteX5" fmla="*/ 439863 w 703672"/>
                <a:gd name="connsiteY5" fmla="*/ 4091375 h 5079654"/>
                <a:gd name="connsiteX6" fmla="*/ 703672 w 703672"/>
                <a:gd name="connsiteY6" fmla="*/ 2287053 h 5079654"/>
                <a:gd name="connsiteX7" fmla="*/ 612064 w 703672"/>
                <a:gd name="connsiteY7" fmla="*/ 503063 h 5079654"/>
                <a:gd name="connsiteX8" fmla="*/ 375160 w 703672"/>
                <a:gd name="connsiteY8" fmla="*/ 0 h 5079654"/>
                <a:gd name="connsiteX9" fmla="*/ 0 w 703672"/>
                <a:gd name="connsiteY9" fmla="*/ 111875 h 5079654"/>
                <a:gd name="connsiteX10" fmla="*/ 36652 w 703672"/>
                <a:gd name="connsiteY10" fmla="*/ 564892 h 5079654"/>
                <a:gd name="connsiteX11" fmla="*/ 150140 w 703672"/>
                <a:gd name="connsiteY11" fmla="*/ 529805 h 5079654"/>
                <a:gd name="connsiteX12" fmla="*/ 306177 w 703672"/>
                <a:gd name="connsiteY12" fmla="*/ 4222672 h 5079654"/>
                <a:gd name="connsiteX13" fmla="*/ 373644 w 703672"/>
                <a:gd name="connsiteY13" fmla="*/ 4730085 h 5079654"/>
                <a:gd name="connsiteX14" fmla="*/ 406315 w 703672"/>
                <a:gd name="connsiteY14" fmla="*/ 4752813 h 5079654"/>
                <a:gd name="connsiteX15" fmla="*/ 467352 w 703672"/>
                <a:gd name="connsiteY15" fmla="*/ 5079654 h 5079654"/>
                <a:gd name="connsiteX16" fmla="*/ 604291 w 703672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401541 w 617991"/>
                <a:gd name="connsiteY3" fmla="*/ 3920538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187811 w 617991"/>
                <a:gd name="connsiteY6" fmla="*/ 520001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50140 w 617991"/>
                <a:gd name="connsiteY11" fmla="*/ 52980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401541 w 617991"/>
                <a:gd name="connsiteY3" fmla="*/ 3920538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50140 w 617991"/>
                <a:gd name="connsiteY11" fmla="*/ 52980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401541 w 617991"/>
                <a:gd name="connsiteY3" fmla="*/ 3920538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588840 w 617991"/>
                <a:gd name="connsiteY3" fmla="*/ 3491875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588840 w 617991"/>
                <a:gd name="connsiteY3" fmla="*/ 3491875 h 5079654"/>
                <a:gd name="connsiteX4" fmla="*/ 516447 w 617991"/>
                <a:gd name="connsiteY4" fmla="*/ 3777490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588840 w 617991"/>
                <a:gd name="connsiteY3" fmla="*/ 3491875 h 5079654"/>
                <a:gd name="connsiteX4" fmla="*/ 516447 w 617991"/>
                <a:gd name="connsiteY4" fmla="*/ 3777490 h 5079654"/>
                <a:gd name="connsiteX5" fmla="*/ 480620 w 617991"/>
                <a:gd name="connsiteY5" fmla="*/ 4006053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604285 w 617991"/>
                <a:gd name="connsiteY3" fmla="*/ 4088412 h 5079654"/>
                <a:gd name="connsiteX4" fmla="*/ 516447 w 617991"/>
                <a:gd name="connsiteY4" fmla="*/ 3777490 h 5079654"/>
                <a:gd name="connsiteX5" fmla="*/ 480620 w 617991"/>
                <a:gd name="connsiteY5" fmla="*/ 4006053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16447 w 617991"/>
                <a:gd name="connsiteY3" fmla="*/ 3777490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306177 w 617991"/>
                <a:gd name="connsiteY11" fmla="*/ 4222672 h 5079654"/>
                <a:gd name="connsiteX12" fmla="*/ 373644 w 617991"/>
                <a:gd name="connsiteY12" fmla="*/ 4730085 h 5079654"/>
                <a:gd name="connsiteX13" fmla="*/ 406315 w 617991"/>
                <a:gd name="connsiteY13" fmla="*/ 4752813 h 5079654"/>
                <a:gd name="connsiteX14" fmla="*/ 467352 w 617991"/>
                <a:gd name="connsiteY14" fmla="*/ 5079654 h 5079654"/>
                <a:gd name="connsiteX15" fmla="*/ 604291 w 617991"/>
                <a:gd name="connsiteY15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306177 w 617991"/>
                <a:gd name="connsiteY11" fmla="*/ 4222672 h 5079654"/>
                <a:gd name="connsiteX12" fmla="*/ 373644 w 617991"/>
                <a:gd name="connsiteY12" fmla="*/ 4730085 h 5079654"/>
                <a:gd name="connsiteX13" fmla="*/ 406315 w 617991"/>
                <a:gd name="connsiteY13" fmla="*/ 4752813 h 5079654"/>
                <a:gd name="connsiteX14" fmla="*/ 467352 w 617991"/>
                <a:gd name="connsiteY14" fmla="*/ 5079654 h 5079654"/>
                <a:gd name="connsiteX15" fmla="*/ 604291 w 617991"/>
                <a:gd name="connsiteY15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9748 w 617991"/>
                <a:gd name="connsiteY9" fmla="*/ 540037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324988 w 617991"/>
                <a:gd name="connsiteY6" fmla="*/ 497606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9748 w 617991"/>
                <a:gd name="connsiteY9" fmla="*/ 540037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39192 h 5049406"/>
                <a:gd name="connsiteX1" fmla="*/ 617991 w 617991"/>
                <a:gd name="connsiteY1" fmla="*/ 4603892 h 5049406"/>
                <a:gd name="connsiteX2" fmla="*/ 604285 w 617991"/>
                <a:gd name="connsiteY2" fmla="*/ 4058164 h 5049406"/>
                <a:gd name="connsiteX3" fmla="*/ 596119 w 617991"/>
                <a:gd name="connsiteY3" fmla="*/ 3865640 h 5049406"/>
                <a:gd name="connsiteX4" fmla="*/ 480620 w 617991"/>
                <a:gd name="connsiteY4" fmla="*/ 3975805 h 5049406"/>
                <a:gd name="connsiteX5" fmla="*/ 227530 w 617991"/>
                <a:gd name="connsiteY5" fmla="*/ 477289 h 5049406"/>
                <a:gd name="connsiteX6" fmla="*/ 324988 w 617991"/>
                <a:gd name="connsiteY6" fmla="*/ 467358 h 5049406"/>
                <a:gd name="connsiteX7" fmla="*/ 269418 w 617991"/>
                <a:gd name="connsiteY7" fmla="*/ 0 h 5049406"/>
                <a:gd name="connsiteX8" fmla="*/ 0 w 617991"/>
                <a:gd name="connsiteY8" fmla="*/ 81627 h 5049406"/>
                <a:gd name="connsiteX9" fmla="*/ 39748 w 617991"/>
                <a:gd name="connsiteY9" fmla="*/ 509789 h 5049406"/>
                <a:gd name="connsiteX10" fmla="*/ 187468 w 617991"/>
                <a:gd name="connsiteY10" fmla="*/ 484787 h 5049406"/>
                <a:gd name="connsiteX11" fmla="*/ 444827 w 617991"/>
                <a:gd name="connsiteY11" fmla="*/ 4021425 h 5049406"/>
                <a:gd name="connsiteX12" fmla="*/ 306177 w 617991"/>
                <a:gd name="connsiteY12" fmla="*/ 4192424 h 5049406"/>
                <a:gd name="connsiteX13" fmla="*/ 373644 w 617991"/>
                <a:gd name="connsiteY13" fmla="*/ 4699837 h 5049406"/>
                <a:gd name="connsiteX14" fmla="*/ 406315 w 617991"/>
                <a:gd name="connsiteY14" fmla="*/ 4722565 h 5049406"/>
                <a:gd name="connsiteX15" fmla="*/ 467352 w 617991"/>
                <a:gd name="connsiteY15" fmla="*/ 5049406 h 5049406"/>
                <a:gd name="connsiteX16" fmla="*/ 604291 w 617991"/>
                <a:gd name="connsiteY16" fmla="*/ 5039192 h 5049406"/>
                <a:gd name="connsiteX0" fmla="*/ 604291 w 617991"/>
                <a:gd name="connsiteY0" fmla="*/ 5046532 h 5056746"/>
                <a:gd name="connsiteX1" fmla="*/ 617991 w 617991"/>
                <a:gd name="connsiteY1" fmla="*/ 4611232 h 5056746"/>
                <a:gd name="connsiteX2" fmla="*/ 604285 w 617991"/>
                <a:gd name="connsiteY2" fmla="*/ 4065504 h 5056746"/>
                <a:gd name="connsiteX3" fmla="*/ 596119 w 617991"/>
                <a:gd name="connsiteY3" fmla="*/ 3872980 h 5056746"/>
                <a:gd name="connsiteX4" fmla="*/ 480620 w 617991"/>
                <a:gd name="connsiteY4" fmla="*/ 3983145 h 5056746"/>
                <a:gd name="connsiteX5" fmla="*/ 227530 w 617991"/>
                <a:gd name="connsiteY5" fmla="*/ 484629 h 5056746"/>
                <a:gd name="connsiteX6" fmla="*/ 324988 w 617991"/>
                <a:gd name="connsiteY6" fmla="*/ 474698 h 5056746"/>
                <a:gd name="connsiteX7" fmla="*/ 283457 w 617991"/>
                <a:gd name="connsiteY7" fmla="*/ 0 h 5056746"/>
                <a:gd name="connsiteX8" fmla="*/ 0 w 617991"/>
                <a:gd name="connsiteY8" fmla="*/ 88967 h 5056746"/>
                <a:gd name="connsiteX9" fmla="*/ 39748 w 617991"/>
                <a:gd name="connsiteY9" fmla="*/ 517129 h 5056746"/>
                <a:gd name="connsiteX10" fmla="*/ 187468 w 617991"/>
                <a:gd name="connsiteY10" fmla="*/ 492127 h 5056746"/>
                <a:gd name="connsiteX11" fmla="*/ 444827 w 617991"/>
                <a:gd name="connsiteY11" fmla="*/ 4028765 h 5056746"/>
                <a:gd name="connsiteX12" fmla="*/ 306177 w 617991"/>
                <a:gd name="connsiteY12" fmla="*/ 4199764 h 5056746"/>
                <a:gd name="connsiteX13" fmla="*/ 373644 w 617991"/>
                <a:gd name="connsiteY13" fmla="*/ 4707177 h 5056746"/>
                <a:gd name="connsiteX14" fmla="*/ 406315 w 617991"/>
                <a:gd name="connsiteY14" fmla="*/ 4729905 h 5056746"/>
                <a:gd name="connsiteX15" fmla="*/ 467352 w 617991"/>
                <a:gd name="connsiteY15" fmla="*/ 5056746 h 5056746"/>
                <a:gd name="connsiteX16" fmla="*/ 604291 w 617991"/>
                <a:gd name="connsiteY16" fmla="*/ 5046532 h 505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7991" h="5056746">
                  <a:moveTo>
                    <a:pt x="604291" y="5046532"/>
                  </a:moveTo>
                  <a:lnTo>
                    <a:pt x="617991" y="4611232"/>
                  </a:lnTo>
                  <a:lnTo>
                    <a:pt x="604285" y="4065504"/>
                  </a:lnTo>
                  <a:lnTo>
                    <a:pt x="596119" y="3872980"/>
                  </a:lnTo>
                  <a:lnTo>
                    <a:pt x="480620" y="3983145"/>
                  </a:lnTo>
                  <a:lnTo>
                    <a:pt x="227530" y="484629"/>
                  </a:lnTo>
                  <a:lnTo>
                    <a:pt x="324988" y="474698"/>
                  </a:lnTo>
                  <a:lnTo>
                    <a:pt x="283457" y="0"/>
                  </a:lnTo>
                  <a:lnTo>
                    <a:pt x="0" y="88967"/>
                  </a:lnTo>
                  <a:lnTo>
                    <a:pt x="39748" y="517129"/>
                  </a:lnTo>
                  <a:lnTo>
                    <a:pt x="187468" y="492127"/>
                  </a:lnTo>
                  <a:lnTo>
                    <a:pt x="444827" y="4028765"/>
                  </a:lnTo>
                  <a:lnTo>
                    <a:pt x="306177" y="4199764"/>
                  </a:lnTo>
                  <a:lnTo>
                    <a:pt x="373644" y="4707177"/>
                  </a:lnTo>
                  <a:lnTo>
                    <a:pt x="406315" y="4729905"/>
                  </a:lnTo>
                  <a:lnTo>
                    <a:pt x="467352" y="5056746"/>
                  </a:lnTo>
                  <a:lnTo>
                    <a:pt x="604291" y="50465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5215EF7-97EA-667B-BFC1-314841CB0D99}"/>
                </a:ext>
              </a:extLst>
            </p:cNvPr>
            <p:cNvSpPr/>
            <p:nvPr/>
          </p:nvSpPr>
          <p:spPr>
            <a:xfrm rot="13738965">
              <a:off x="6281410" y="4145428"/>
              <a:ext cx="1212544" cy="838639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1251964 w 1251964"/>
                <a:gd name="connsiteY0" fmla="*/ 1059154 h 1232174"/>
                <a:gd name="connsiteX1" fmla="*/ 0 w 1251964"/>
                <a:gd name="connsiteY1" fmla="*/ 0 h 1232174"/>
                <a:gd name="connsiteX2" fmla="*/ 409493 w 1251964"/>
                <a:gd name="connsiteY2" fmla="*/ 968735 h 1232174"/>
                <a:gd name="connsiteX3" fmla="*/ 584900 w 1251964"/>
                <a:gd name="connsiteY3" fmla="*/ 1232174 h 1232174"/>
                <a:gd name="connsiteX4" fmla="*/ 727802 w 1251964"/>
                <a:gd name="connsiteY4" fmla="*/ 1098229 h 1232174"/>
                <a:gd name="connsiteX5" fmla="*/ 1220328 w 1251964"/>
                <a:gd name="connsiteY5" fmla="*/ 1176160 h 1232174"/>
                <a:gd name="connsiteX6" fmla="*/ 1251964 w 1251964"/>
                <a:gd name="connsiteY6" fmla="*/ 1059154 h 1232174"/>
                <a:gd name="connsiteX0" fmla="*/ 1231300 w 1231300"/>
                <a:gd name="connsiteY0" fmla="*/ 1093442 h 1232174"/>
                <a:gd name="connsiteX1" fmla="*/ 0 w 1231300"/>
                <a:gd name="connsiteY1" fmla="*/ 0 h 1232174"/>
                <a:gd name="connsiteX2" fmla="*/ 409493 w 1231300"/>
                <a:gd name="connsiteY2" fmla="*/ 968735 h 1232174"/>
                <a:gd name="connsiteX3" fmla="*/ 584900 w 1231300"/>
                <a:gd name="connsiteY3" fmla="*/ 1232174 h 1232174"/>
                <a:gd name="connsiteX4" fmla="*/ 727802 w 1231300"/>
                <a:gd name="connsiteY4" fmla="*/ 1098229 h 1232174"/>
                <a:gd name="connsiteX5" fmla="*/ 1220328 w 1231300"/>
                <a:gd name="connsiteY5" fmla="*/ 1176160 h 1232174"/>
                <a:gd name="connsiteX6" fmla="*/ 1231300 w 1231300"/>
                <a:gd name="connsiteY6" fmla="*/ 1093442 h 1232174"/>
                <a:gd name="connsiteX0" fmla="*/ 1188141 w 1220328"/>
                <a:gd name="connsiteY0" fmla="*/ 1103591 h 1232174"/>
                <a:gd name="connsiteX1" fmla="*/ 0 w 1220328"/>
                <a:gd name="connsiteY1" fmla="*/ 0 h 1232174"/>
                <a:gd name="connsiteX2" fmla="*/ 409493 w 1220328"/>
                <a:gd name="connsiteY2" fmla="*/ 968735 h 1232174"/>
                <a:gd name="connsiteX3" fmla="*/ 584900 w 1220328"/>
                <a:gd name="connsiteY3" fmla="*/ 1232174 h 1232174"/>
                <a:gd name="connsiteX4" fmla="*/ 727802 w 1220328"/>
                <a:gd name="connsiteY4" fmla="*/ 1098229 h 1232174"/>
                <a:gd name="connsiteX5" fmla="*/ 1220328 w 1220328"/>
                <a:gd name="connsiteY5" fmla="*/ 1176160 h 1232174"/>
                <a:gd name="connsiteX6" fmla="*/ 1188141 w 1220328"/>
                <a:gd name="connsiteY6" fmla="*/ 1103591 h 1232174"/>
                <a:gd name="connsiteX0" fmla="*/ 1188141 w 1220328"/>
                <a:gd name="connsiteY0" fmla="*/ 1103591 h 1176160"/>
                <a:gd name="connsiteX1" fmla="*/ 0 w 1220328"/>
                <a:gd name="connsiteY1" fmla="*/ 0 h 1176160"/>
                <a:gd name="connsiteX2" fmla="*/ 409493 w 1220328"/>
                <a:gd name="connsiteY2" fmla="*/ 968735 h 1176160"/>
                <a:gd name="connsiteX3" fmla="*/ 727802 w 1220328"/>
                <a:gd name="connsiteY3" fmla="*/ 1098229 h 1176160"/>
                <a:gd name="connsiteX4" fmla="*/ 1220328 w 1220328"/>
                <a:gd name="connsiteY4" fmla="*/ 1176160 h 1176160"/>
                <a:gd name="connsiteX5" fmla="*/ 1188141 w 1220328"/>
                <a:gd name="connsiteY5" fmla="*/ 1103591 h 1176160"/>
                <a:gd name="connsiteX0" fmla="*/ 1188141 w 1220328"/>
                <a:gd name="connsiteY0" fmla="*/ 1103591 h 1176160"/>
                <a:gd name="connsiteX1" fmla="*/ 0 w 1220328"/>
                <a:gd name="connsiteY1" fmla="*/ 0 h 1176160"/>
                <a:gd name="connsiteX2" fmla="*/ 237317 w 1220328"/>
                <a:gd name="connsiteY2" fmla="*/ 775898 h 1176160"/>
                <a:gd name="connsiteX3" fmla="*/ 727802 w 1220328"/>
                <a:gd name="connsiteY3" fmla="*/ 1098229 h 1176160"/>
                <a:gd name="connsiteX4" fmla="*/ 1220328 w 1220328"/>
                <a:gd name="connsiteY4" fmla="*/ 1176160 h 1176160"/>
                <a:gd name="connsiteX5" fmla="*/ 1188141 w 1220328"/>
                <a:gd name="connsiteY5" fmla="*/ 1103591 h 1176160"/>
                <a:gd name="connsiteX0" fmla="*/ 1188141 w 1220328"/>
                <a:gd name="connsiteY0" fmla="*/ 1103591 h 1176160"/>
                <a:gd name="connsiteX1" fmla="*/ 0 w 1220328"/>
                <a:gd name="connsiteY1" fmla="*/ 0 h 1176160"/>
                <a:gd name="connsiteX2" fmla="*/ 237317 w 1220328"/>
                <a:gd name="connsiteY2" fmla="*/ 775898 h 1176160"/>
                <a:gd name="connsiteX3" fmla="*/ 1220328 w 1220328"/>
                <a:gd name="connsiteY3" fmla="*/ 1176160 h 1176160"/>
                <a:gd name="connsiteX4" fmla="*/ 1188141 w 1220328"/>
                <a:gd name="connsiteY4" fmla="*/ 1103591 h 1176160"/>
                <a:gd name="connsiteX0" fmla="*/ 1235047 w 1235047"/>
                <a:gd name="connsiteY0" fmla="*/ 1097464 h 1176160"/>
                <a:gd name="connsiteX1" fmla="*/ 0 w 1235047"/>
                <a:gd name="connsiteY1" fmla="*/ 0 h 1176160"/>
                <a:gd name="connsiteX2" fmla="*/ 237317 w 1235047"/>
                <a:gd name="connsiteY2" fmla="*/ 775898 h 1176160"/>
                <a:gd name="connsiteX3" fmla="*/ 1220328 w 1235047"/>
                <a:gd name="connsiteY3" fmla="*/ 1176160 h 1176160"/>
                <a:gd name="connsiteX4" fmla="*/ 1235047 w 1235047"/>
                <a:gd name="connsiteY4" fmla="*/ 1097464 h 1176160"/>
                <a:gd name="connsiteX0" fmla="*/ 1235047 w 1235047"/>
                <a:gd name="connsiteY0" fmla="*/ 1097464 h 1176160"/>
                <a:gd name="connsiteX1" fmla="*/ 0 w 1235047"/>
                <a:gd name="connsiteY1" fmla="*/ 0 h 1176160"/>
                <a:gd name="connsiteX2" fmla="*/ 93890 w 1235047"/>
                <a:gd name="connsiteY2" fmla="*/ 731312 h 1176160"/>
                <a:gd name="connsiteX3" fmla="*/ 1220328 w 1235047"/>
                <a:gd name="connsiteY3" fmla="*/ 1176160 h 1176160"/>
                <a:gd name="connsiteX4" fmla="*/ 1235047 w 1235047"/>
                <a:gd name="connsiteY4" fmla="*/ 1097464 h 1176160"/>
                <a:gd name="connsiteX0" fmla="*/ 1268829 w 1268829"/>
                <a:gd name="connsiteY0" fmla="*/ 798873 h 877569"/>
                <a:gd name="connsiteX1" fmla="*/ 1 w 1268829"/>
                <a:gd name="connsiteY1" fmla="*/ 0 h 877569"/>
                <a:gd name="connsiteX2" fmla="*/ 127672 w 1268829"/>
                <a:gd name="connsiteY2" fmla="*/ 432721 h 877569"/>
                <a:gd name="connsiteX3" fmla="*/ 1254110 w 1268829"/>
                <a:gd name="connsiteY3" fmla="*/ 877569 h 877569"/>
                <a:gd name="connsiteX4" fmla="*/ 1268829 w 1268829"/>
                <a:gd name="connsiteY4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27671 w 1268828"/>
                <a:gd name="connsiteY3" fmla="*/ 432721 h 877569"/>
                <a:gd name="connsiteX4" fmla="*/ 1254109 w 1268828"/>
                <a:gd name="connsiteY4" fmla="*/ 877569 h 877569"/>
                <a:gd name="connsiteX5" fmla="*/ 1268828 w 1268828"/>
                <a:gd name="connsiteY5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27671 w 1268828"/>
                <a:gd name="connsiteY3" fmla="*/ 432721 h 877569"/>
                <a:gd name="connsiteX4" fmla="*/ 360204 w 1268828"/>
                <a:gd name="connsiteY4" fmla="*/ 516234 h 877569"/>
                <a:gd name="connsiteX5" fmla="*/ 1254109 w 1268828"/>
                <a:gd name="connsiteY5" fmla="*/ 877569 h 877569"/>
                <a:gd name="connsiteX6" fmla="*/ 1268828 w 1268828"/>
                <a:gd name="connsiteY6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27671 w 1268828"/>
                <a:gd name="connsiteY3" fmla="*/ 432721 h 877569"/>
                <a:gd name="connsiteX4" fmla="*/ 445176 w 1268828"/>
                <a:gd name="connsiteY4" fmla="*/ 560991 h 877569"/>
                <a:gd name="connsiteX5" fmla="*/ 1254109 w 1268828"/>
                <a:gd name="connsiteY5" fmla="*/ 877569 h 877569"/>
                <a:gd name="connsiteX6" fmla="*/ 1268828 w 1268828"/>
                <a:gd name="connsiteY6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330955 w 1268828"/>
                <a:gd name="connsiteY3" fmla="*/ 777172 h 877569"/>
                <a:gd name="connsiteX4" fmla="*/ 445176 w 1268828"/>
                <a:gd name="connsiteY4" fmla="*/ 560991 h 877569"/>
                <a:gd name="connsiteX5" fmla="*/ 1254109 w 1268828"/>
                <a:gd name="connsiteY5" fmla="*/ 877569 h 877569"/>
                <a:gd name="connsiteX6" fmla="*/ 1268828 w 1268828"/>
                <a:gd name="connsiteY6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09440 w 1268828"/>
                <a:gd name="connsiteY3" fmla="*/ 385575 h 877569"/>
                <a:gd name="connsiteX4" fmla="*/ 330955 w 1268828"/>
                <a:gd name="connsiteY4" fmla="*/ 777172 h 877569"/>
                <a:gd name="connsiteX5" fmla="*/ 445176 w 1268828"/>
                <a:gd name="connsiteY5" fmla="*/ 560991 h 877569"/>
                <a:gd name="connsiteX6" fmla="*/ 1254109 w 1268828"/>
                <a:gd name="connsiteY6" fmla="*/ 877569 h 877569"/>
                <a:gd name="connsiteX7" fmla="*/ 1268828 w 1268828"/>
                <a:gd name="connsiteY7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09440 w 1268828"/>
                <a:gd name="connsiteY3" fmla="*/ 385575 h 877569"/>
                <a:gd name="connsiteX4" fmla="*/ 243110 w 1268828"/>
                <a:gd name="connsiteY4" fmla="*/ 635169 h 877569"/>
                <a:gd name="connsiteX5" fmla="*/ 445176 w 1268828"/>
                <a:gd name="connsiteY5" fmla="*/ 560991 h 877569"/>
                <a:gd name="connsiteX6" fmla="*/ 1254109 w 1268828"/>
                <a:gd name="connsiteY6" fmla="*/ 877569 h 877569"/>
                <a:gd name="connsiteX7" fmla="*/ 1268828 w 1268828"/>
                <a:gd name="connsiteY7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09440 w 1268828"/>
                <a:gd name="connsiteY3" fmla="*/ 385575 h 877569"/>
                <a:gd name="connsiteX4" fmla="*/ 349804 w 1268828"/>
                <a:gd name="connsiteY4" fmla="*/ 780814 h 877569"/>
                <a:gd name="connsiteX5" fmla="*/ 445176 w 1268828"/>
                <a:gd name="connsiteY5" fmla="*/ 560991 h 877569"/>
                <a:gd name="connsiteX6" fmla="*/ 1254109 w 1268828"/>
                <a:gd name="connsiteY6" fmla="*/ 877569 h 877569"/>
                <a:gd name="connsiteX7" fmla="*/ 1268828 w 1268828"/>
                <a:gd name="connsiteY7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09440 w 1268828"/>
                <a:gd name="connsiteY3" fmla="*/ 385575 h 877569"/>
                <a:gd name="connsiteX4" fmla="*/ 349804 w 1268828"/>
                <a:gd name="connsiteY4" fmla="*/ 780814 h 877569"/>
                <a:gd name="connsiteX5" fmla="*/ 445176 w 1268828"/>
                <a:gd name="connsiteY5" fmla="*/ 560991 h 877569"/>
                <a:gd name="connsiteX6" fmla="*/ 1254109 w 1268828"/>
                <a:gd name="connsiteY6" fmla="*/ 877569 h 877569"/>
                <a:gd name="connsiteX7" fmla="*/ 1268828 w 1268828"/>
                <a:gd name="connsiteY7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09440 w 1268828"/>
                <a:gd name="connsiteY3" fmla="*/ 385575 h 877569"/>
                <a:gd name="connsiteX4" fmla="*/ 349804 w 1268828"/>
                <a:gd name="connsiteY4" fmla="*/ 780814 h 877569"/>
                <a:gd name="connsiteX5" fmla="*/ 445176 w 1268828"/>
                <a:gd name="connsiteY5" fmla="*/ 560991 h 877569"/>
                <a:gd name="connsiteX6" fmla="*/ 1254109 w 1268828"/>
                <a:gd name="connsiteY6" fmla="*/ 877569 h 877569"/>
                <a:gd name="connsiteX7" fmla="*/ 1268828 w 1268828"/>
                <a:gd name="connsiteY7" fmla="*/ 798873 h 877569"/>
                <a:gd name="connsiteX0" fmla="*/ 1268828 w 1268828"/>
                <a:gd name="connsiteY0" fmla="*/ 798873 h 877569"/>
                <a:gd name="connsiteX1" fmla="*/ 636753 w 1268828"/>
                <a:gd name="connsiteY1" fmla="*/ 256772 h 877569"/>
                <a:gd name="connsiteX2" fmla="*/ 0 w 1268828"/>
                <a:gd name="connsiteY2" fmla="*/ 0 h 877569"/>
                <a:gd name="connsiteX3" fmla="*/ 109440 w 1268828"/>
                <a:gd name="connsiteY3" fmla="*/ 385575 h 877569"/>
                <a:gd name="connsiteX4" fmla="*/ 349804 w 1268828"/>
                <a:gd name="connsiteY4" fmla="*/ 780814 h 877569"/>
                <a:gd name="connsiteX5" fmla="*/ 445176 w 1268828"/>
                <a:gd name="connsiteY5" fmla="*/ 560991 h 877569"/>
                <a:gd name="connsiteX6" fmla="*/ 1254109 w 1268828"/>
                <a:gd name="connsiteY6" fmla="*/ 877569 h 877569"/>
                <a:gd name="connsiteX7" fmla="*/ 1268828 w 1268828"/>
                <a:gd name="connsiteY7" fmla="*/ 798873 h 877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8828" h="877569">
                  <a:moveTo>
                    <a:pt x="1268828" y="798873"/>
                  </a:moveTo>
                  <a:lnTo>
                    <a:pt x="636753" y="256772"/>
                  </a:lnTo>
                  <a:lnTo>
                    <a:pt x="0" y="0"/>
                  </a:lnTo>
                  <a:lnTo>
                    <a:pt x="109440" y="385575"/>
                  </a:lnTo>
                  <a:lnTo>
                    <a:pt x="349804" y="780814"/>
                  </a:lnTo>
                  <a:lnTo>
                    <a:pt x="445176" y="560991"/>
                  </a:lnTo>
                  <a:lnTo>
                    <a:pt x="1254109" y="877569"/>
                  </a:lnTo>
                  <a:lnTo>
                    <a:pt x="1268828" y="798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26FE60D-E68A-A40C-503C-985C982EB0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82649" y="3833646"/>
              <a:ext cx="329825" cy="1157738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3544BB83-9B89-70A2-69FD-5BCE1136277E}"/>
                </a:ext>
              </a:extLst>
            </p:cNvPr>
            <p:cNvSpPr/>
            <p:nvPr/>
          </p:nvSpPr>
          <p:spPr>
            <a:xfrm rot="11244695">
              <a:off x="6509254" y="4688055"/>
              <a:ext cx="409405" cy="2055144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842471 w 842471"/>
                <a:gd name="connsiteY0" fmla="*/ 1117351 h 1290371"/>
                <a:gd name="connsiteX1" fmla="*/ 534719 w 842471"/>
                <a:gd name="connsiteY1" fmla="*/ 0 h 1290371"/>
                <a:gd name="connsiteX2" fmla="*/ 0 w 842471"/>
                <a:gd name="connsiteY2" fmla="*/ 1026932 h 1290371"/>
                <a:gd name="connsiteX3" fmla="*/ 175407 w 842471"/>
                <a:gd name="connsiteY3" fmla="*/ 1290371 h 1290371"/>
                <a:gd name="connsiteX4" fmla="*/ 318309 w 842471"/>
                <a:gd name="connsiteY4" fmla="*/ 1156426 h 1290371"/>
                <a:gd name="connsiteX5" fmla="*/ 810835 w 842471"/>
                <a:gd name="connsiteY5" fmla="*/ 1234357 h 1290371"/>
                <a:gd name="connsiteX6" fmla="*/ 842471 w 842471"/>
                <a:gd name="connsiteY6" fmla="*/ 1117351 h 1290371"/>
                <a:gd name="connsiteX0" fmla="*/ 667064 w 667064"/>
                <a:gd name="connsiteY0" fmla="*/ 1117351 h 1290371"/>
                <a:gd name="connsiteX1" fmla="*/ 359312 w 667064"/>
                <a:gd name="connsiteY1" fmla="*/ 0 h 1290371"/>
                <a:gd name="connsiteX2" fmla="*/ 199522 w 667064"/>
                <a:gd name="connsiteY2" fmla="*/ 327888 h 1290371"/>
                <a:gd name="connsiteX3" fmla="*/ 0 w 667064"/>
                <a:gd name="connsiteY3" fmla="*/ 1290371 h 1290371"/>
                <a:gd name="connsiteX4" fmla="*/ 142902 w 667064"/>
                <a:gd name="connsiteY4" fmla="*/ 1156426 h 1290371"/>
                <a:gd name="connsiteX5" fmla="*/ 635428 w 667064"/>
                <a:gd name="connsiteY5" fmla="*/ 1234357 h 1290371"/>
                <a:gd name="connsiteX6" fmla="*/ 667064 w 667064"/>
                <a:gd name="connsiteY6" fmla="*/ 1117351 h 1290371"/>
                <a:gd name="connsiteX0" fmla="*/ 524162 w 524162"/>
                <a:gd name="connsiteY0" fmla="*/ 1117351 h 1234357"/>
                <a:gd name="connsiteX1" fmla="*/ 216410 w 524162"/>
                <a:gd name="connsiteY1" fmla="*/ 0 h 1234357"/>
                <a:gd name="connsiteX2" fmla="*/ 56620 w 524162"/>
                <a:gd name="connsiteY2" fmla="*/ 327888 h 1234357"/>
                <a:gd name="connsiteX3" fmla="*/ 208106 w 524162"/>
                <a:gd name="connsiteY3" fmla="*/ 536414 h 1234357"/>
                <a:gd name="connsiteX4" fmla="*/ 0 w 524162"/>
                <a:gd name="connsiteY4" fmla="*/ 1156426 h 1234357"/>
                <a:gd name="connsiteX5" fmla="*/ 492526 w 524162"/>
                <a:gd name="connsiteY5" fmla="*/ 1234357 h 1234357"/>
                <a:gd name="connsiteX6" fmla="*/ 524162 w 524162"/>
                <a:gd name="connsiteY6" fmla="*/ 1117351 h 1234357"/>
                <a:gd name="connsiteX0" fmla="*/ 467542 w 467542"/>
                <a:gd name="connsiteY0" fmla="*/ 1117351 h 1234357"/>
                <a:gd name="connsiteX1" fmla="*/ 159790 w 467542"/>
                <a:gd name="connsiteY1" fmla="*/ 0 h 1234357"/>
                <a:gd name="connsiteX2" fmla="*/ 0 w 467542"/>
                <a:gd name="connsiteY2" fmla="*/ 327888 h 1234357"/>
                <a:gd name="connsiteX3" fmla="*/ 151486 w 467542"/>
                <a:gd name="connsiteY3" fmla="*/ 536414 h 1234357"/>
                <a:gd name="connsiteX4" fmla="*/ 205503 w 467542"/>
                <a:gd name="connsiteY4" fmla="*/ 589744 h 1234357"/>
                <a:gd name="connsiteX5" fmla="*/ 435906 w 467542"/>
                <a:gd name="connsiteY5" fmla="*/ 1234357 h 1234357"/>
                <a:gd name="connsiteX6" fmla="*/ 467542 w 467542"/>
                <a:gd name="connsiteY6" fmla="*/ 1117351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05503 w 537424"/>
                <a:gd name="connsiteY4" fmla="*/ 589744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26826 w 537424"/>
                <a:gd name="connsiteY4" fmla="*/ 651615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385938 w 385938"/>
                <a:gd name="connsiteY0" fmla="*/ 1202092 h 1234357"/>
                <a:gd name="connsiteX1" fmla="*/ 8304 w 385938"/>
                <a:gd name="connsiteY1" fmla="*/ 0 h 1234357"/>
                <a:gd name="connsiteX2" fmla="*/ 0 w 385938"/>
                <a:gd name="connsiteY2" fmla="*/ 536414 h 1234357"/>
                <a:gd name="connsiteX3" fmla="*/ 75340 w 385938"/>
                <a:gd name="connsiteY3" fmla="*/ 651615 h 1234357"/>
                <a:gd name="connsiteX4" fmla="*/ 284420 w 385938"/>
                <a:gd name="connsiteY4" fmla="*/ 1234357 h 1234357"/>
                <a:gd name="connsiteX5" fmla="*/ 385938 w 385938"/>
                <a:gd name="connsiteY5" fmla="*/ 1202092 h 1234357"/>
                <a:gd name="connsiteX0" fmla="*/ 385938 w 385938"/>
                <a:gd name="connsiteY0" fmla="*/ 824232 h 856497"/>
                <a:gd name="connsiteX1" fmla="*/ 124261 w 385938"/>
                <a:gd name="connsiteY1" fmla="*/ 0 h 856497"/>
                <a:gd name="connsiteX2" fmla="*/ 0 w 385938"/>
                <a:gd name="connsiteY2" fmla="*/ 158554 h 856497"/>
                <a:gd name="connsiteX3" fmla="*/ 75340 w 385938"/>
                <a:gd name="connsiteY3" fmla="*/ 273755 h 856497"/>
                <a:gd name="connsiteX4" fmla="*/ 284420 w 385938"/>
                <a:gd name="connsiteY4" fmla="*/ 856497 h 856497"/>
                <a:gd name="connsiteX5" fmla="*/ 385938 w 385938"/>
                <a:gd name="connsiteY5" fmla="*/ 824232 h 856497"/>
                <a:gd name="connsiteX0" fmla="*/ 368537 w 368537"/>
                <a:gd name="connsiteY0" fmla="*/ 824232 h 856497"/>
                <a:gd name="connsiteX1" fmla="*/ 106860 w 368537"/>
                <a:gd name="connsiteY1" fmla="*/ 0 h 856497"/>
                <a:gd name="connsiteX2" fmla="*/ 0 w 368537"/>
                <a:gd name="connsiteY2" fmla="*/ 65137 h 856497"/>
                <a:gd name="connsiteX3" fmla="*/ 57939 w 368537"/>
                <a:gd name="connsiteY3" fmla="*/ 273755 h 856497"/>
                <a:gd name="connsiteX4" fmla="*/ 267019 w 368537"/>
                <a:gd name="connsiteY4" fmla="*/ 856497 h 856497"/>
                <a:gd name="connsiteX5" fmla="*/ 368537 w 368537"/>
                <a:gd name="connsiteY5" fmla="*/ 824232 h 856497"/>
                <a:gd name="connsiteX0" fmla="*/ 310598 w 310598"/>
                <a:gd name="connsiteY0" fmla="*/ 824232 h 856497"/>
                <a:gd name="connsiteX1" fmla="*/ 48921 w 310598"/>
                <a:gd name="connsiteY1" fmla="*/ 0 h 856497"/>
                <a:gd name="connsiteX2" fmla="*/ 0 w 310598"/>
                <a:gd name="connsiteY2" fmla="*/ 273755 h 856497"/>
                <a:gd name="connsiteX3" fmla="*/ 209080 w 310598"/>
                <a:gd name="connsiteY3" fmla="*/ 856497 h 856497"/>
                <a:gd name="connsiteX4" fmla="*/ 310598 w 310598"/>
                <a:gd name="connsiteY4" fmla="*/ 824232 h 856497"/>
                <a:gd name="connsiteX0" fmla="*/ 387663 w 387663"/>
                <a:gd name="connsiteY0" fmla="*/ 824232 h 856497"/>
                <a:gd name="connsiteX1" fmla="*/ 125986 w 387663"/>
                <a:gd name="connsiteY1" fmla="*/ 0 h 856497"/>
                <a:gd name="connsiteX2" fmla="*/ 0 w 387663"/>
                <a:gd name="connsiteY2" fmla="*/ 59470 h 856497"/>
                <a:gd name="connsiteX3" fmla="*/ 286145 w 387663"/>
                <a:gd name="connsiteY3" fmla="*/ 856497 h 856497"/>
                <a:gd name="connsiteX4" fmla="*/ 387663 w 387663"/>
                <a:gd name="connsiteY4" fmla="*/ 824232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286145 w 385729"/>
                <a:gd name="connsiteY3" fmla="*/ 856497 h 856497"/>
                <a:gd name="connsiteX4" fmla="*/ 385729 w 385729"/>
                <a:gd name="connsiteY4" fmla="*/ 812410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136795 w 385729"/>
                <a:gd name="connsiteY3" fmla="*/ 430110 h 856497"/>
                <a:gd name="connsiteX4" fmla="*/ 286145 w 385729"/>
                <a:gd name="connsiteY4" fmla="*/ 856497 h 856497"/>
                <a:gd name="connsiteX5" fmla="*/ 385729 w 385729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473514 w 573098"/>
                <a:gd name="connsiteY4" fmla="*/ 856497 h 856497"/>
                <a:gd name="connsiteX5" fmla="*/ 573098 w 573098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29368 w 573098"/>
                <a:gd name="connsiteY4" fmla="*/ 51844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72897 w 573098"/>
                <a:gd name="connsiteY4" fmla="*/ 350727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376478 w 573098"/>
                <a:gd name="connsiteY4" fmla="*/ 61296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636350 w 636350"/>
                <a:gd name="connsiteY0" fmla="*/ 812410 h 856497"/>
                <a:gd name="connsiteX1" fmla="*/ 376607 w 636350"/>
                <a:gd name="connsiteY1" fmla="*/ 0 h 856497"/>
                <a:gd name="connsiteX2" fmla="*/ 250621 w 636350"/>
                <a:gd name="connsiteY2" fmla="*/ 59470 h 856497"/>
                <a:gd name="connsiteX3" fmla="*/ 0 w 636350"/>
                <a:gd name="connsiteY3" fmla="*/ 350619 h 856497"/>
                <a:gd name="connsiteX4" fmla="*/ 439730 w 636350"/>
                <a:gd name="connsiteY4" fmla="*/ 612964 h 856497"/>
                <a:gd name="connsiteX5" fmla="*/ 536766 w 636350"/>
                <a:gd name="connsiteY5" fmla="*/ 856497 h 856497"/>
                <a:gd name="connsiteX6" fmla="*/ 636350 w 636350"/>
                <a:gd name="connsiteY6" fmla="*/ 812410 h 856497"/>
                <a:gd name="connsiteX0" fmla="*/ 636350 w 636350"/>
                <a:gd name="connsiteY0" fmla="*/ 882097 h 926184"/>
                <a:gd name="connsiteX1" fmla="*/ 376607 w 636350"/>
                <a:gd name="connsiteY1" fmla="*/ 69687 h 926184"/>
                <a:gd name="connsiteX2" fmla="*/ 121186 w 636350"/>
                <a:gd name="connsiteY2" fmla="*/ -1 h 926184"/>
                <a:gd name="connsiteX3" fmla="*/ 0 w 636350"/>
                <a:gd name="connsiteY3" fmla="*/ 420306 h 926184"/>
                <a:gd name="connsiteX4" fmla="*/ 439730 w 636350"/>
                <a:gd name="connsiteY4" fmla="*/ 682651 h 926184"/>
                <a:gd name="connsiteX5" fmla="*/ 536766 w 636350"/>
                <a:gd name="connsiteY5" fmla="*/ 926184 h 926184"/>
                <a:gd name="connsiteX6" fmla="*/ 636350 w 636350"/>
                <a:gd name="connsiteY6" fmla="*/ 882097 h 926184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121186 w 636350"/>
                <a:gd name="connsiteY2" fmla="*/ 0 h 926185"/>
                <a:gd name="connsiteX3" fmla="*/ 0 w 636350"/>
                <a:gd name="connsiteY3" fmla="*/ 420307 h 926185"/>
                <a:gd name="connsiteX4" fmla="*/ 439730 w 636350"/>
                <a:gd name="connsiteY4" fmla="*/ 682652 h 926185"/>
                <a:gd name="connsiteX5" fmla="*/ 536766 w 636350"/>
                <a:gd name="connsiteY5" fmla="*/ 926185 h 926185"/>
                <a:gd name="connsiteX6" fmla="*/ 636350 w 636350"/>
                <a:gd name="connsiteY6" fmla="*/ 882098 h 926185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241738 w 636350"/>
                <a:gd name="connsiteY2" fmla="*/ 31561 h 926185"/>
                <a:gd name="connsiteX3" fmla="*/ 121186 w 636350"/>
                <a:gd name="connsiteY3" fmla="*/ 0 h 926185"/>
                <a:gd name="connsiteX4" fmla="*/ 0 w 636350"/>
                <a:gd name="connsiteY4" fmla="*/ 420307 h 926185"/>
                <a:gd name="connsiteX5" fmla="*/ 439730 w 636350"/>
                <a:gd name="connsiteY5" fmla="*/ 682652 h 926185"/>
                <a:gd name="connsiteX6" fmla="*/ 536766 w 636350"/>
                <a:gd name="connsiteY6" fmla="*/ 926185 h 926185"/>
                <a:gd name="connsiteX7" fmla="*/ 636350 w 636350"/>
                <a:gd name="connsiteY7" fmla="*/ 882098 h 926185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21186 w 636350"/>
                <a:gd name="connsiteY3" fmla="*/ 298957 h 1225142"/>
                <a:gd name="connsiteX4" fmla="*/ 0 w 636350"/>
                <a:gd name="connsiteY4" fmla="*/ 719264 h 1225142"/>
                <a:gd name="connsiteX5" fmla="*/ 439730 w 636350"/>
                <a:gd name="connsiteY5" fmla="*/ 981609 h 1225142"/>
                <a:gd name="connsiteX6" fmla="*/ 536766 w 636350"/>
                <a:gd name="connsiteY6" fmla="*/ 1225142 h 1225142"/>
                <a:gd name="connsiteX7" fmla="*/ 636350 w 636350"/>
                <a:gd name="connsiteY7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59924 w 636350"/>
                <a:gd name="connsiteY3" fmla="*/ 184235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228481 w 636350"/>
                <a:gd name="connsiteY3" fmla="*/ 306542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8481 w 636350"/>
                <a:gd name="connsiteY4" fmla="*/ 306542 h 1225142"/>
                <a:gd name="connsiteX5" fmla="*/ 121186 w 636350"/>
                <a:gd name="connsiteY5" fmla="*/ 298957 h 1225142"/>
                <a:gd name="connsiteX6" fmla="*/ 0 w 636350"/>
                <a:gd name="connsiteY6" fmla="*/ 719264 h 1225142"/>
                <a:gd name="connsiteX7" fmla="*/ 439730 w 636350"/>
                <a:gd name="connsiteY7" fmla="*/ 981609 h 1225142"/>
                <a:gd name="connsiteX8" fmla="*/ 536766 w 636350"/>
                <a:gd name="connsiteY8" fmla="*/ 1225142 h 1225142"/>
                <a:gd name="connsiteX9" fmla="*/ 636350 w 636350"/>
                <a:gd name="connsiteY9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4502 w 636350"/>
                <a:gd name="connsiteY4" fmla="*/ 219424 h 1225142"/>
                <a:gd name="connsiteX5" fmla="*/ 228481 w 636350"/>
                <a:gd name="connsiteY5" fmla="*/ 306542 h 1225142"/>
                <a:gd name="connsiteX6" fmla="*/ 121186 w 636350"/>
                <a:gd name="connsiteY6" fmla="*/ 298957 h 1225142"/>
                <a:gd name="connsiteX7" fmla="*/ 0 w 636350"/>
                <a:gd name="connsiteY7" fmla="*/ 719264 h 1225142"/>
                <a:gd name="connsiteX8" fmla="*/ 439730 w 636350"/>
                <a:gd name="connsiteY8" fmla="*/ 981609 h 1225142"/>
                <a:gd name="connsiteX9" fmla="*/ 536766 w 636350"/>
                <a:gd name="connsiteY9" fmla="*/ 1225142 h 1225142"/>
                <a:gd name="connsiteX10" fmla="*/ 636350 w 636350"/>
                <a:gd name="connsiteY10" fmla="*/ 1181055 h 1225142"/>
                <a:gd name="connsiteX0" fmla="*/ 1183213 w 1183213"/>
                <a:gd name="connsiteY0" fmla="*/ 3217357 h 3261444"/>
                <a:gd name="connsiteX1" fmla="*/ 916509 w 1183213"/>
                <a:gd name="connsiteY1" fmla="*/ 2402351 h 3261444"/>
                <a:gd name="connsiteX2" fmla="*/ 836386 w 1183213"/>
                <a:gd name="connsiteY2" fmla="*/ 2344998 h 3261444"/>
                <a:gd name="connsiteX3" fmla="*/ 0 w 1183213"/>
                <a:gd name="connsiteY3" fmla="*/ 0 h 3261444"/>
                <a:gd name="connsiteX4" fmla="*/ 771365 w 1183213"/>
                <a:gd name="connsiteY4" fmla="*/ 2255726 h 3261444"/>
                <a:gd name="connsiteX5" fmla="*/ 775344 w 1183213"/>
                <a:gd name="connsiteY5" fmla="*/ 2342844 h 3261444"/>
                <a:gd name="connsiteX6" fmla="*/ 668049 w 1183213"/>
                <a:gd name="connsiteY6" fmla="*/ 2335259 h 3261444"/>
                <a:gd name="connsiteX7" fmla="*/ 546863 w 1183213"/>
                <a:gd name="connsiteY7" fmla="*/ 2755566 h 3261444"/>
                <a:gd name="connsiteX8" fmla="*/ 986593 w 1183213"/>
                <a:gd name="connsiteY8" fmla="*/ 3017911 h 3261444"/>
                <a:gd name="connsiteX9" fmla="*/ 1083629 w 1183213"/>
                <a:gd name="connsiteY9" fmla="*/ 3261444 h 3261444"/>
                <a:gd name="connsiteX10" fmla="*/ 1183213 w 1183213"/>
                <a:gd name="connsiteY10" fmla="*/ 3217357 h 3261444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875941 w 1283810"/>
                <a:gd name="connsiteY5" fmla="*/ 2489788 h 3408388"/>
                <a:gd name="connsiteX6" fmla="*/ 768646 w 1283810"/>
                <a:gd name="connsiteY6" fmla="*/ 2482203 h 3408388"/>
                <a:gd name="connsiteX7" fmla="*/ 647460 w 1283810"/>
                <a:gd name="connsiteY7" fmla="*/ 2902510 h 3408388"/>
                <a:gd name="connsiteX8" fmla="*/ 1087190 w 1283810"/>
                <a:gd name="connsiteY8" fmla="*/ 3164855 h 3408388"/>
                <a:gd name="connsiteX9" fmla="*/ 1184226 w 1283810"/>
                <a:gd name="connsiteY9" fmla="*/ 3408388 h 3408388"/>
                <a:gd name="connsiteX10" fmla="*/ 1283810 w 1283810"/>
                <a:gd name="connsiteY10" fmla="*/ 3364301 h 3408388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499842 w 1283810"/>
                <a:gd name="connsiteY5" fmla="*/ 1423382 h 3408388"/>
                <a:gd name="connsiteX6" fmla="*/ 875941 w 1283810"/>
                <a:gd name="connsiteY6" fmla="*/ 2489788 h 3408388"/>
                <a:gd name="connsiteX7" fmla="*/ 768646 w 1283810"/>
                <a:gd name="connsiteY7" fmla="*/ 2482203 h 3408388"/>
                <a:gd name="connsiteX8" fmla="*/ 647460 w 1283810"/>
                <a:gd name="connsiteY8" fmla="*/ 2902510 h 3408388"/>
                <a:gd name="connsiteX9" fmla="*/ 1087190 w 1283810"/>
                <a:gd name="connsiteY9" fmla="*/ 3164855 h 3408388"/>
                <a:gd name="connsiteX10" fmla="*/ 1184226 w 1283810"/>
                <a:gd name="connsiteY10" fmla="*/ 3408388 h 3408388"/>
                <a:gd name="connsiteX11" fmla="*/ 1283810 w 1283810"/>
                <a:gd name="connsiteY11" fmla="*/ 3364301 h 3408388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715009 w 1998819"/>
                <a:gd name="connsiteY4" fmla="*/ 855045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282238 w 1998819"/>
                <a:gd name="connsiteY6" fmla="*/ 595295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70916 w 1998819"/>
                <a:gd name="connsiteY6" fmla="*/ 1002764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54564 w 1998819"/>
                <a:gd name="connsiteY6" fmla="*/ 999837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640984 w 1998819"/>
                <a:gd name="connsiteY5" fmla="*/ 687879 h 4263433"/>
                <a:gd name="connsiteX6" fmla="*/ 0 w 1998819"/>
                <a:gd name="connsiteY6" fmla="*/ 0 h 4263433"/>
                <a:gd name="connsiteX7" fmla="*/ 754564 w 1998819"/>
                <a:gd name="connsiteY7" fmla="*/ 999837 h 4263433"/>
                <a:gd name="connsiteX8" fmla="*/ 1590950 w 1998819"/>
                <a:gd name="connsiteY8" fmla="*/ 3344833 h 4263433"/>
                <a:gd name="connsiteX9" fmla="*/ 1483655 w 1998819"/>
                <a:gd name="connsiteY9" fmla="*/ 3337248 h 4263433"/>
                <a:gd name="connsiteX10" fmla="*/ 1362469 w 1998819"/>
                <a:gd name="connsiteY10" fmla="*/ 3757555 h 4263433"/>
                <a:gd name="connsiteX11" fmla="*/ 1802199 w 1998819"/>
                <a:gd name="connsiteY11" fmla="*/ 4019900 h 4263433"/>
                <a:gd name="connsiteX12" fmla="*/ 1899235 w 1998819"/>
                <a:gd name="connsiteY12" fmla="*/ 4263433 h 4263433"/>
                <a:gd name="connsiteX13" fmla="*/ 1998819 w 1998819"/>
                <a:gd name="connsiteY13" fmla="*/ 4219346 h 4263433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754564 w 1998819"/>
                <a:gd name="connsiteY7" fmla="*/ 1091708 h 4355304"/>
                <a:gd name="connsiteX8" fmla="*/ 1590950 w 1998819"/>
                <a:gd name="connsiteY8" fmla="*/ 3436704 h 4355304"/>
                <a:gd name="connsiteX9" fmla="*/ 1483655 w 1998819"/>
                <a:gd name="connsiteY9" fmla="*/ 3429119 h 4355304"/>
                <a:gd name="connsiteX10" fmla="*/ 1362469 w 1998819"/>
                <a:gd name="connsiteY10" fmla="*/ 3849426 h 4355304"/>
                <a:gd name="connsiteX11" fmla="*/ 1802199 w 1998819"/>
                <a:gd name="connsiteY11" fmla="*/ 4111771 h 4355304"/>
                <a:gd name="connsiteX12" fmla="*/ 1899235 w 1998819"/>
                <a:gd name="connsiteY12" fmla="*/ 4355304 h 4355304"/>
                <a:gd name="connsiteX13" fmla="*/ 1998819 w 1998819"/>
                <a:gd name="connsiteY13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79465 w 1998819"/>
                <a:gd name="connsiteY7" fmla="*/ 596568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09804 w 1998819"/>
                <a:gd name="connsiteY7" fmla="*/ 638774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15792 w 1804807"/>
                <a:gd name="connsiteY7" fmla="*/ 638774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9670 w 1804807"/>
                <a:gd name="connsiteY4" fmla="*/ 435698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21144 w 1804807"/>
                <a:gd name="connsiteY1" fmla="*/ 3496046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19542 w 1804807"/>
                <a:gd name="connsiteY1" fmla="*/ 3474832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168457 w 1804807"/>
                <a:gd name="connsiteY11" fmla="*/ 3901576 h 4431637"/>
                <a:gd name="connsiteX12" fmla="*/ 1608187 w 1804807"/>
                <a:gd name="connsiteY12" fmla="*/ 4163921 h 4431637"/>
                <a:gd name="connsiteX13" fmla="*/ 1560074 w 1804807"/>
                <a:gd name="connsiteY13" fmla="*/ 4431637 h 4431637"/>
                <a:gd name="connsiteX14" fmla="*/ 1804807 w 1804807"/>
                <a:gd name="connsiteY14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168457 w 1804807"/>
                <a:gd name="connsiteY11" fmla="*/ 3901576 h 4431637"/>
                <a:gd name="connsiteX12" fmla="*/ 1223586 w 1804807"/>
                <a:gd name="connsiteY12" fmla="*/ 3552888 h 4431637"/>
                <a:gd name="connsiteX13" fmla="*/ 1560074 w 1804807"/>
                <a:gd name="connsiteY13" fmla="*/ 4431637 h 4431637"/>
                <a:gd name="connsiteX14" fmla="*/ 1804807 w 1804807"/>
                <a:gd name="connsiteY14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223586 w 1804807"/>
                <a:gd name="connsiteY11" fmla="*/ 3552888 h 4431637"/>
                <a:gd name="connsiteX12" fmla="*/ 1560074 w 1804807"/>
                <a:gd name="connsiteY12" fmla="*/ 4431637 h 4431637"/>
                <a:gd name="connsiteX13" fmla="*/ 1804807 w 1804807"/>
                <a:gd name="connsiteY13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306022 w 1804807"/>
                <a:gd name="connsiteY2" fmla="*/ 3533691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306022 w 1804807"/>
                <a:gd name="connsiteY2" fmla="*/ 3533691 h 4431637"/>
                <a:gd name="connsiteX3" fmla="*/ 263905 w 1804807"/>
                <a:gd name="connsiteY3" fmla="*/ 567001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543213 w 1560074"/>
                <a:gd name="connsiteY0" fmla="*/ 4189506 h 4431637"/>
                <a:gd name="connsiteX1" fmla="*/ 1519542 w 1560074"/>
                <a:gd name="connsiteY1" fmla="*/ 3474832 h 4431637"/>
                <a:gd name="connsiteX2" fmla="*/ 1306022 w 1560074"/>
                <a:gd name="connsiteY2" fmla="*/ 3533691 h 4431637"/>
                <a:gd name="connsiteX3" fmla="*/ 263905 w 1560074"/>
                <a:gd name="connsiteY3" fmla="*/ 567001 h 4431637"/>
                <a:gd name="connsiteX4" fmla="*/ 489670 w 1560074"/>
                <a:gd name="connsiteY4" fmla="*/ 487848 h 4431637"/>
                <a:gd name="connsiteX5" fmla="*/ 321180 w 1560074"/>
                <a:gd name="connsiteY5" fmla="*/ 0 h 4431637"/>
                <a:gd name="connsiteX6" fmla="*/ 0 w 1560074"/>
                <a:gd name="connsiteY6" fmla="*/ 108554 h 4431637"/>
                <a:gd name="connsiteX7" fmla="*/ 175786 w 1560074"/>
                <a:gd name="connsiteY7" fmla="*/ 589609 h 4431637"/>
                <a:gd name="connsiteX8" fmla="*/ 214067 w 1560074"/>
                <a:gd name="connsiteY8" fmla="*/ 590967 h 4431637"/>
                <a:gd name="connsiteX9" fmla="*/ 1245318 w 1560074"/>
                <a:gd name="connsiteY9" fmla="*/ 3550327 h 4431637"/>
                <a:gd name="connsiteX10" fmla="*/ 1223586 w 1560074"/>
                <a:gd name="connsiteY10" fmla="*/ 3552888 h 4431637"/>
                <a:gd name="connsiteX11" fmla="*/ 1560074 w 1560074"/>
                <a:gd name="connsiteY11" fmla="*/ 4431637 h 4431637"/>
                <a:gd name="connsiteX12" fmla="*/ 1543213 w 1560074"/>
                <a:gd name="connsiteY12" fmla="*/ 4189506 h 4431637"/>
                <a:gd name="connsiteX0" fmla="*/ 1601257 w 1601257"/>
                <a:gd name="connsiteY0" fmla="*/ 4411678 h 4431637"/>
                <a:gd name="connsiteX1" fmla="*/ 1519542 w 1601257"/>
                <a:gd name="connsiteY1" fmla="*/ 3474832 h 4431637"/>
                <a:gd name="connsiteX2" fmla="*/ 1306022 w 1601257"/>
                <a:gd name="connsiteY2" fmla="*/ 3533691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306022 w 1601257"/>
                <a:gd name="connsiteY2" fmla="*/ 3533691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334435 w 1601257"/>
                <a:gd name="connsiteY3" fmla="*/ 2878308 h 4431637"/>
                <a:gd name="connsiteX4" fmla="*/ 263905 w 1601257"/>
                <a:gd name="connsiteY4" fmla="*/ 567001 h 4431637"/>
                <a:gd name="connsiteX5" fmla="*/ 489670 w 1601257"/>
                <a:gd name="connsiteY5" fmla="*/ 487848 h 4431637"/>
                <a:gd name="connsiteX6" fmla="*/ 321180 w 1601257"/>
                <a:gd name="connsiteY6" fmla="*/ 0 h 4431637"/>
                <a:gd name="connsiteX7" fmla="*/ 0 w 1601257"/>
                <a:gd name="connsiteY7" fmla="*/ 108554 h 4431637"/>
                <a:gd name="connsiteX8" fmla="*/ 175786 w 1601257"/>
                <a:gd name="connsiteY8" fmla="*/ 589609 h 4431637"/>
                <a:gd name="connsiteX9" fmla="*/ 214067 w 1601257"/>
                <a:gd name="connsiteY9" fmla="*/ 590967 h 4431637"/>
                <a:gd name="connsiteX10" fmla="*/ 1245318 w 1601257"/>
                <a:gd name="connsiteY10" fmla="*/ 3550327 h 4431637"/>
                <a:gd name="connsiteX11" fmla="*/ 1223586 w 1601257"/>
                <a:gd name="connsiteY11" fmla="*/ 3552888 h 4431637"/>
                <a:gd name="connsiteX12" fmla="*/ 1560074 w 1601257"/>
                <a:gd name="connsiteY12" fmla="*/ 4431637 h 4431637"/>
                <a:gd name="connsiteX13" fmla="*/ 1601257 w 1601257"/>
                <a:gd name="connsiteY13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292384 w 1601257"/>
                <a:gd name="connsiteY3" fmla="*/ 3544021 h 4431637"/>
                <a:gd name="connsiteX4" fmla="*/ 263905 w 1601257"/>
                <a:gd name="connsiteY4" fmla="*/ 567001 h 4431637"/>
                <a:gd name="connsiteX5" fmla="*/ 489670 w 1601257"/>
                <a:gd name="connsiteY5" fmla="*/ 487848 h 4431637"/>
                <a:gd name="connsiteX6" fmla="*/ 321180 w 1601257"/>
                <a:gd name="connsiteY6" fmla="*/ 0 h 4431637"/>
                <a:gd name="connsiteX7" fmla="*/ 0 w 1601257"/>
                <a:gd name="connsiteY7" fmla="*/ 108554 h 4431637"/>
                <a:gd name="connsiteX8" fmla="*/ 175786 w 1601257"/>
                <a:gd name="connsiteY8" fmla="*/ 589609 h 4431637"/>
                <a:gd name="connsiteX9" fmla="*/ 214067 w 1601257"/>
                <a:gd name="connsiteY9" fmla="*/ 590967 h 4431637"/>
                <a:gd name="connsiteX10" fmla="*/ 1245318 w 1601257"/>
                <a:gd name="connsiteY10" fmla="*/ 3550327 h 4431637"/>
                <a:gd name="connsiteX11" fmla="*/ 1223586 w 1601257"/>
                <a:gd name="connsiteY11" fmla="*/ 3552888 h 4431637"/>
                <a:gd name="connsiteX12" fmla="*/ 1560074 w 1601257"/>
                <a:gd name="connsiteY12" fmla="*/ 4431637 h 4431637"/>
                <a:gd name="connsiteX13" fmla="*/ 1601257 w 1601257"/>
                <a:gd name="connsiteY13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24537 w 1601257"/>
                <a:gd name="connsiteY3" fmla="*/ 3445303 h 4431637"/>
                <a:gd name="connsiteX4" fmla="*/ 1292384 w 1601257"/>
                <a:gd name="connsiteY4" fmla="*/ 3544021 h 4431637"/>
                <a:gd name="connsiteX5" fmla="*/ 263905 w 1601257"/>
                <a:gd name="connsiteY5" fmla="*/ 567001 h 4431637"/>
                <a:gd name="connsiteX6" fmla="*/ 489670 w 1601257"/>
                <a:gd name="connsiteY6" fmla="*/ 487848 h 4431637"/>
                <a:gd name="connsiteX7" fmla="*/ 321180 w 1601257"/>
                <a:gd name="connsiteY7" fmla="*/ 0 h 4431637"/>
                <a:gd name="connsiteX8" fmla="*/ 0 w 1601257"/>
                <a:gd name="connsiteY8" fmla="*/ 108554 h 4431637"/>
                <a:gd name="connsiteX9" fmla="*/ 175786 w 1601257"/>
                <a:gd name="connsiteY9" fmla="*/ 589609 h 4431637"/>
                <a:gd name="connsiteX10" fmla="*/ 214067 w 1601257"/>
                <a:gd name="connsiteY10" fmla="*/ 590967 h 4431637"/>
                <a:gd name="connsiteX11" fmla="*/ 1245318 w 1601257"/>
                <a:gd name="connsiteY11" fmla="*/ 3550327 h 4431637"/>
                <a:gd name="connsiteX12" fmla="*/ 1223586 w 1601257"/>
                <a:gd name="connsiteY12" fmla="*/ 3552888 h 4431637"/>
                <a:gd name="connsiteX13" fmla="*/ 1560074 w 1601257"/>
                <a:gd name="connsiteY13" fmla="*/ 4431637 h 4431637"/>
                <a:gd name="connsiteX14" fmla="*/ 1601257 w 1601257"/>
                <a:gd name="connsiteY14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292384 w 1601257"/>
                <a:gd name="connsiteY4" fmla="*/ 3544021 h 4431637"/>
                <a:gd name="connsiteX5" fmla="*/ 263905 w 1601257"/>
                <a:gd name="connsiteY5" fmla="*/ 567001 h 4431637"/>
                <a:gd name="connsiteX6" fmla="*/ 489670 w 1601257"/>
                <a:gd name="connsiteY6" fmla="*/ 487848 h 4431637"/>
                <a:gd name="connsiteX7" fmla="*/ 321180 w 1601257"/>
                <a:gd name="connsiteY7" fmla="*/ 0 h 4431637"/>
                <a:gd name="connsiteX8" fmla="*/ 0 w 1601257"/>
                <a:gd name="connsiteY8" fmla="*/ 108554 h 4431637"/>
                <a:gd name="connsiteX9" fmla="*/ 175786 w 1601257"/>
                <a:gd name="connsiteY9" fmla="*/ 589609 h 4431637"/>
                <a:gd name="connsiteX10" fmla="*/ 214067 w 1601257"/>
                <a:gd name="connsiteY10" fmla="*/ 590967 h 4431637"/>
                <a:gd name="connsiteX11" fmla="*/ 1245318 w 1601257"/>
                <a:gd name="connsiteY11" fmla="*/ 3550327 h 4431637"/>
                <a:gd name="connsiteX12" fmla="*/ 1223586 w 1601257"/>
                <a:gd name="connsiteY12" fmla="*/ 3552888 h 4431637"/>
                <a:gd name="connsiteX13" fmla="*/ 1560074 w 1601257"/>
                <a:gd name="connsiteY13" fmla="*/ 4431637 h 4431637"/>
                <a:gd name="connsiteX14" fmla="*/ 1601257 w 1601257"/>
                <a:gd name="connsiteY14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388923 w 1601257"/>
                <a:gd name="connsiteY4" fmla="*/ 3424798 h 4431637"/>
                <a:gd name="connsiteX5" fmla="*/ 1292384 w 1601257"/>
                <a:gd name="connsiteY5" fmla="*/ 3544021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292384 w 1601257"/>
                <a:gd name="connsiteY5" fmla="*/ 3544021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124002 w 1601257"/>
                <a:gd name="connsiteY12" fmla="*/ 3207111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133482 w 1601257"/>
                <a:gd name="connsiteY12" fmla="*/ 3211640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267053 w 1692524"/>
                <a:gd name="connsiteY10" fmla="*/ 721427 h 4563455"/>
                <a:gd name="connsiteX11" fmla="*/ 305334 w 1692524"/>
                <a:gd name="connsiteY11" fmla="*/ 722785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94556 w 1692524"/>
                <a:gd name="connsiteY12" fmla="*/ 405381 h 4563455"/>
                <a:gd name="connsiteX13" fmla="*/ 1224749 w 1692524"/>
                <a:gd name="connsiteY13" fmla="*/ 3343458 h 4563455"/>
                <a:gd name="connsiteX14" fmla="*/ 1201556 w 1692524"/>
                <a:gd name="connsiteY14" fmla="*/ 3395389 h 4563455"/>
                <a:gd name="connsiteX15" fmla="*/ 1651341 w 1692524"/>
                <a:gd name="connsiteY15" fmla="*/ 4563455 h 4563455"/>
                <a:gd name="connsiteX16" fmla="*/ 1692524 w 1692524"/>
                <a:gd name="connsiteY16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94556 w 1692524"/>
                <a:gd name="connsiteY12" fmla="*/ 405381 h 4563455"/>
                <a:gd name="connsiteX13" fmla="*/ 1224749 w 1692524"/>
                <a:gd name="connsiteY13" fmla="*/ 3343458 h 4563455"/>
                <a:gd name="connsiteX14" fmla="*/ 1201556 w 1692524"/>
                <a:gd name="connsiteY14" fmla="*/ 3395389 h 4563455"/>
                <a:gd name="connsiteX15" fmla="*/ 1651341 w 1692524"/>
                <a:gd name="connsiteY15" fmla="*/ 4563455 h 4563455"/>
                <a:gd name="connsiteX16" fmla="*/ 1692524 w 1692524"/>
                <a:gd name="connsiteY16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194556 w 1692524"/>
                <a:gd name="connsiteY11" fmla="*/ 405381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435095 w 1692524"/>
                <a:gd name="connsiteY7" fmla="*/ 349733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194556 w 1692524"/>
                <a:gd name="connsiteY11" fmla="*/ 405381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658800 h 4678759"/>
                <a:gd name="connsiteX1" fmla="*/ 1677234 w 1692524"/>
                <a:gd name="connsiteY1" fmla="*/ 3887583 h 4678759"/>
                <a:gd name="connsiteX2" fmla="*/ 1647668 w 1692524"/>
                <a:gd name="connsiteY2" fmla="*/ 3593028 h 4678759"/>
                <a:gd name="connsiteX3" fmla="*/ 1585530 w 1692524"/>
                <a:gd name="connsiteY3" fmla="*/ 3519643 h 4678759"/>
                <a:gd name="connsiteX4" fmla="*/ 1517964 w 1692524"/>
                <a:gd name="connsiteY4" fmla="*/ 3029782 h 4678759"/>
                <a:gd name="connsiteX5" fmla="*/ 1259182 w 1692524"/>
                <a:gd name="connsiteY5" fmla="*/ 3403340 h 4678759"/>
                <a:gd name="connsiteX6" fmla="*/ 239147 w 1692524"/>
                <a:gd name="connsiteY6" fmla="*/ 503708 h 4678759"/>
                <a:gd name="connsiteX7" fmla="*/ 435095 w 1692524"/>
                <a:gd name="connsiteY7" fmla="*/ 465037 h 4678759"/>
                <a:gd name="connsiteX8" fmla="*/ 304610 w 1692524"/>
                <a:gd name="connsiteY8" fmla="*/ 0 h 4678759"/>
                <a:gd name="connsiteX9" fmla="*/ 0 w 1692524"/>
                <a:gd name="connsiteY9" fmla="*/ 115304 h 4678759"/>
                <a:gd name="connsiteX10" fmla="*/ 141463 w 1692524"/>
                <a:gd name="connsiteY10" fmla="*/ 517090 h 4678759"/>
                <a:gd name="connsiteX11" fmla="*/ 194556 w 1692524"/>
                <a:gd name="connsiteY11" fmla="*/ 520685 h 4678759"/>
                <a:gd name="connsiteX12" fmla="*/ 1224749 w 1692524"/>
                <a:gd name="connsiteY12" fmla="*/ 3458762 h 4678759"/>
                <a:gd name="connsiteX13" fmla="*/ 1201556 w 1692524"/>
                <a:gd name="connsiteY13" fmla="*/ 3510693 h 4678759"/>
                <a:gd name="connsiteX14" fmla="*/ 1651341 w 1692524"/>
                <a:gd name="connsiteY14" fmla="*/ 4678759 h 4678759"/>
                <a:gd name="connsiteX15" fmla="*/ 1692524 w 1692524"/>
                <a:gd name="connsiteY15" fmla="*/ 4658800 h 4678759"/>
                <a:gd name="connsiteX0" fmla="*/ 1697814 w 1697814"/>
                <a:gd name="connsiteY0" fmla="*/ 4658800 h 4678759"/>
                <a:gd name="connsiteX1" fmla="*/ 1682524 w 1697814"/>
                <a:gd name="connsiteY1" fmla="*/ 3887583 h 4678759"/>
                <a:gd name="connsiteX2" fmla="*/ 1652958 w 1697814"/>
                <a:gd name="connsiteY2" fmla="*/ 3593028 h 4678759"/>
                <a:gd name="connsiteX3" fmla="*/ 1590820 w 1697814"/>
                <a:gd name="connsiteY3" fmla="*/ 3519643 h 4678759"/>
                <a:gd name="connsiteX4" fmla="*/ 1523254 w 1697814"/>
                <a:gd name="connsiteY4" fmla="*/ 3029782 h 4678759"/>
                <a:gd name="connsiteX5" fmla="*/ 1264472 w 1697814"/>
                <a:gd name="connsiteY5" fmla="*/ 3403340 h 4678759"/>
                <a:gd name="connsiteX6" fmla="*/ 244437 w 1697814"/>
                <a:gd name="connsiteY6" fmla="*/ 503708 h 4678759"/>
                <a:gd name="connsiteX7" fmla="*/ 440385 w 1697814"/>
                <a:gd name="connsiteY7" fmla="*/ 465037 h 4678759"/>
                <a:gd name="connsiteX8" fmla="*/ 309900 w 1697814"/>
                <a:gd name="connsiteY8" fmla="*/ 0 h 4678759"/>
                <a:gd name="connsiteX9" fmla="*/ 0 w 1697814"/>
                <a:gd name="connsiteY9" fmla="*/ 82504 h 4678759"/>
                <a:gd name="connsiteX10" fmla="*/ 146753 w 1697814"/>
                <a:gd name="connsiteY10" fmla="*/ 517090 h 4678759"/>
                <a:gd name="connsiteX11" fmla="*/ 199846 w 1697814"/>
                <a:gd name="connsiteY11" fmla="*/ 520685 h 4678759"/>
                <a:gd name="connsiteX12" fmla="*/ 1230039 w 1697814"/>
                <a:gd name="connsiteY12" fmla="*/ 3458762 h 4678759"/>
                <a:gd name="connsiteX13" fmla="*/ 1206846 w 1697814"/>
                <a:gd name="connsiteY13" fmla="*/ 3510693 h 4678759"/>
                <a:gd name="connsiteX14" fmla="*/ 1656631 w 1697814"/>
                <a:gd name="connsiteY14" fmla="*/ 4678759 h 4678759"/>
                <a:gd name="connsiteX15" fmla="*/ 1697814 w 1697814"/>
                <a:gd name="connsiteY15" fmla="*/ 4658800 h 4678759"/>
                <a:gd name="connsiteX0" fmla="*/ 1697814 w 1697814"/>
                <a:gd name="connsiteY0" fmla="*/ 4658800 h 4678759"/>
                <a:gd name="connsiteX1" fmla="*/ 1682524 w 1697814"/>
                <a:gd name="connsiteY1" fmla="*/ 3887583 h 4678759"/>
                <a:gd name="connsiteX2" fmla="*/ 1652958 w 1697814"/>
                <a:gd name="connsiteY2" fmla="*/ 3593028 h 4678759"/>
                <a:gd name="connsiteX3" fmla="*/ 1590820 w 1697814"/>
                <a:gd name="connsiteY3" fmla="*/ 3519643 h 4678759"/>
                <a:gd name="connsiteX4" fmla="*/ 1523254 w 1697814"/>
                <a:gd name="connsiteY4" fmla="*/ 3029782 h 4678759"/>
                <a:gd name="connsiteX5" fmla="*/ 1264472 w 1697814"/>
                <a:gd name="connsiteY5" fmla="*/ 3403340 h 4678759"/>
                <a:gd name="connsiteX6" fmla="*/ 244437 w 1697814"/>
                <a:gd name="connsiteY6" fmla="*/ 503708 h 4678759"/>
                <a:gd name="connsiteX7" fmla="*/ 440385 w 1697814"/>
                <a:gd name="connsiteY7" fmla="*/ 465037 h 4678759"/>
                <a:gd name="connsiteX8" fmla="*/ 309900 w 1697814"/>
                <a:gd name="connsiteY8" fmla="*/ 0 h 4678759"/>
                <a:gd name="connsiteX9" fmla="*/ 0 w 1697814"/>
                <a:gd name="connsiteY9" fmla="*/ 82504 h 4678759"/>
                <a:gd name="connsiteX10" fmla="*/ 149483 w 1697814"/>
                <a:gd name="connsiteY10" fmla="*/ 538188 h 4678759"/>
                <a:gd name="connsiteX11" fmla="*/ 199846 w 1697814"/>
                <a:gd name="connsiteY11" fmla="*/ 520685 h 4678759"/>
                <a:gd name="connsiteX12" fmla="*/ 1230039 w 1697814"/>
                <a:gd name="connsiteY12" fmla="*/ 3458762 h 4678759"/>
                <a:gd name="connsiteX13" fmla="*/ 1206846 w 1697814"/>
                <a:gd name="connsiteY13" fmla="*/ 3510693 h 4678759"/>
                <a:gd name="connsiteX14" fmla="*/ 1656631 w 1697814"/>
                <a:gd name="connsiteY14" fmla="*/ 4678759 h 4678759"/>
                <a:gd name="connsiteX15" fmla="*/ 1697814 w 1697814"/>
                <a:gd name="connsiteY15" fmla="*/ 4658800 h 4678759"/>
                <a:gd name="connsiteX0" fmla="*/ 1697814 w 1793061"/>
                <a:gd name="connsiteY0" fmla="*/ 4658800 h 4678759"/>
                <a:gd name="connsiteX1" fmla="*/ 1682524 w 1793061"/>
                <a:gd name="connsiteY1" fmla="*/ 3887583 h 4678759"/>
                <a:gd name="connsiteX2" fmla="*/ 1793061 w 1793061"/>
                <a:gd name="connsiteY2" fmla="*/ 3517863 h 4678759"/>
                <a:gd name="connsiteX3" fmla="*/ 1590820 w 1793061"/>
                <a:gd name="connsiteY3" fmla="*/ 3519643 h 4678759"/>
                <a:gd name="connsiteX4" fmla="*/ 1523254 w 1793061"/>
                <a:gd name="connsiteY4" fmla="*/ 3029782 h 4678759"/>
                <a:gd name="connsiteX5" fmla="*/ 1264472 w 1793061"/>
                <a:gd name="connsiteY5" fmla="*/ 3403340 h 4678759"/>
                <a:gd name="connsiteX6" fmla="*/ 244437 w 1793061"/>
                <a:gd name="connsiteY6" fmla="*/ 503708 h 4678759"/>
                <a:gd name="connsiteX7" fmla="*/ 440385 w 1793061"/>
                <a:gd name="connsiteY7" fmla="*/ 465037 h 4678759"/>
                <a:gd name="connsiteX8" fmla="*/ 309900 w 1793061"/>
                <a:gd name="connsiteY8" fmla="*/ 0 h 4678759"/>
                <a:gd name="connsiteX9" fmla="*/ 0 w 1793061"/>
                <a:gd name="connsiteY9" fmla="*/ 82504 h 4678759"/>
                <a:gd name="connsiteX10" fmla="*/ 149483 w 1793061"/>
                <a:gd name="connsiteY10" fmla="*/ 538188 h 4678759"/>
                <a:gd name="connsiteX11" fmla="*/ 199846 w 1793061"/>
                <a:gd name="connsiteY11" fmla="*/ 520685 h 4678759"/>
                <a:gd name="connsiteX12" fmla="*/ 1230039 w 1793061"/>
                <a:gd name="connsiteY12" fmla="*/ 3458762 h 4678759"/>
                <a:gd name="connsiteX13" fmla="*/ 1206846 w 1793061"/>
                <a:gd name="connsiteY13" fmla="*/ 3510693 h 4678759"/>
                <a:gd name="connsiteX14" fmla="*/ 1656631 w 1793061"/>
                <a:gd name="connsiteY14" fmla="*/ 4678759 h 4678759"/>
                <a:gd name="connsiteX15" fmla="*/ 1697814 w 1793061"/>
                <a:gd name="connsiteY15" fmla="*/ 4658800 h 4678759"/>
                <a:gd name="connsiteX0" fmla="*/ 1697814 w 1807270"/>
                <a:gd name="connsiteY0" fmla="*/ 4658800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206846 w 1807270"/>
                <a:gd name="connsiteY13" fmla="*/ 3510693 h 4678759"/>
                <a:gd name="connsiteX14" fmla="*/ 1656631 w 1807270"/>
                <a:gd name="connsiteY14" fmla="*/ 4678759 h 4678759"/>
                <a:gd name="connsiteX15" fmla="*/ 1697814 w 1807270"/>
                <a:gd name="connsiteY15" fmla="*/ 4658800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206846 w 1807270"/>
                <a:gd name="connsiteY13" fmla="*/ 3510693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482849 w 1807270"/>
                <a:gd name="connsiteY13" fmla="*/ 3832324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595594 w 1807270"/>
                <a:gd name="connsiteY13" fmla="*/ 4351918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542441 w 1807270"/>
                <a:gd name="connsiteY12" fmla="*/ 3713948 h 4678759"/>
                <a:gd name="connsiteX13" fmla="*/ 1595594 w 1807270"/>
                <a:gd name="connsiteY13" fmla="*/ 4351918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562923 w 1807270"/>
                <a:gd name="connsiteY12" fmla="*/ 4329190 h 4678759"/>
                <a:gd name="connsiteX13" fmla="*/ 1595594 w 1807270"/>
                <a:gd name="connsiteY13" fmla="*/ 4351918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305960 w 1807270"/>
                <a:gd name="connsiteY12" fmla="*/ 3606672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540043 w 1807270"/>
                <a:gd name="connsiteY12" fmla="*/ 3818625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629142 w 1807270"/>
                <a:gd name="connsiteY5" fmla="*/ 369048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629142 w 1807270"/>
                <a:gd name="connsiteY5" fmla="*/ 369048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339419 w 1807270"/>
                <a:gd name="connsiteY11" fmla="*/ 128910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629142 w 1807270"/>
                <a:gd name="connsiteY5" fmla="*/ 3690480 h 4678759"/>
                <a:gd name="connsiteX6" fmla="*/ 846766 w 1807270"/>
                <a:gd name="connsiteY6" fmla="*/ 1070874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339419 w 1807270"/>
                <a:gd name="connsiteY11" fmla="*/ 128910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92950"/>
                <a:gd name="connsiteY0" fmla="*/ 4668545 h 4678759"/>
                <a:gd name="connsiteX1" fmla="*/ 1807270 w 1892950"/>
                <a:gd name="connsiteY1" fmla="*/ 4233245 h 4678759"/>
                <a:gd name="connsiteX2" fmla="*/ 1793061 w 1892950"/>
                <a:gd name="connsiteY2" fmla="*/ 3517863 h 4678759"/>
                <a:gd name="connsiteX3" fmla="*/ 1590820 w 1892950"/>
                <a:gd name="connsiteY3" fmla="*/ 3519643 h 4678759"/>
                <a:gd name="connsiteX4" fmla="*/ 1523254 w 1892950"/>
                <a:gd name="connsiteY4" fmla="*/ 3029782 h 4678759"/>
                <a:gd name="connsiteX5" fmla="*/ 1629142 w 1892950"/>
                <a:gd name="connsiteY5" fmla="*/ 3690480 h 4678759"/>
                <a:gd name="connsiteX6" fmla="*/ 1892951 w 1892950"/>
                <a:gd name="connsiteY6" fmla="*/ 1886158 h 4678759"/>
                <a:gd name="connsiteX7" fmla="*/ 440385 w 1892950"/>
                <a:gd name="connsiteY7" fmla="*/ 465037 h 4678759"/>
                <a:gd name="connsiteX8" fmla="*/ 309900 w 1892950"/>
                <a:gd name="connsiteY8" fmla="*/ 0 h 4678759"/>
                <a:gd name="connsiteX9" fmla="*/ 0 w 1892950"/>
                <a:gd name="connsiteY9" fmla="*/ 82504 h 4678759"/>
                <a:gd name="connsiteX10" fmla="*/ 149483 w 1892950"/>
                <a:gd name="connsiteY10" fmla="*/ 538188 h 4678759"/>
                <a:gd name="connsiteX11" fmla="*/ 1339419 w 1892950"/>
                <a:gd name="connsiteY11" fmla="*/ 128910 h 4678759"/>
                <a:gd name="connsiteX12" fmla="*/ 1495456 w 1892950"/>
                <a:gd name="connsiteY12" fmla="*/ 3821777 h 4678759"/>
                <a:gd name="connsiteX13" fmla="*/ 1562923 w 1892950"/>
                <a:gd name="connsiteY13" fmla="*/ 4329190 h 4678759"/>
                <a:gd name="connsiteX14" fmla="*/ 1595594 w 1892950"/>
                <a:gd name="connsiteY14" fmla="*/ 4351918 h 4678759"/>
                <a:gd name="connsiteX15" fmla="*/ 1656631 w 1892950"/>
                <a:gd name="connsiteY15" fmla="*/ 4678759 h 4678759"/>
                <a:gd name="connsiteX16" fmla="*/ 1793570 w 1892950"/>
                <a:gd name="connsiteY16" fmla="*/ 4668545 h 4678759"/>
                <a:gd name="connsiteX0" fmla="*/ 1793570 w 1892951"/>
                <a:gd name="connsiteY0" fmla="*/ 4668545 h 4678759"/>
                <a:gd name="connsiteX1" fmla="*/ 1807270 w 1892951"/>
                <a:gd name="connsiteY1" fmla="*/ 4233245 h 4678759"/>
                <a:gd name="connsiteX2" fmla="*/ 1793061 w 1892951"/>
                <a:gd name="connsiteY2" fmla="*/ 3517863 h 4678759"/>
                <a:gd name="connsiteX3" fmla="*/ 1590820 w 1892951"/>
                <a:gd name="connsiteY3" fmla="*/ 3519643 h 4678759"/>
                <a:gd name="connsiteX4" fmla="*/ 1523254 w 1892951"/>
                <a:gd name="connsiteY4" fmla="*/ 3029782 h 4678759"/>
                <a:gd name="connsiteX5" fmla="*/ 1629142 w 1892951"/>
                <a:gd name="connsiteY5" fmla="*/ 3690480 h 4678759"/>
                <a:gd name="connsiteX6" fmla="*/ 1892951 w 1892951"/>
                <a:gd name="connsiteY6" fmla="*/ 1886158 h 4678759"/>
                <a:gd name="connsiteX7" fmla="*/ 1801343 w 1892951"/>
                <a:gd name="connsiteY7" fmla="*/ 102168 h 4678759"/>
                <a:gd name="connsiteX8" fmla="*/ 309900 w 1892951"/>
                <a:gd name="connsiteY8" fmla="*/ 0 h 4678759"/>
                <a:gd name="connsiteX9" fmla="*/ 0 w 1892951"/>
                <a:gd name="connsiteY9" fmla="*/ 82504 h 4678759"/>
                <a:gd name="connsiteX10" fmla="*/ 149483 w 1892951"/>
                <a:gd name="connsiteY10" fmla="*/ 538188 h 4678759"/>
                <a:gd name="connsiteX11" fmla="*/ 1339419 w 1892951"/>
                <a:gd name="connsiteY11" fmla="*/ 128910 h 4678759"/>
                <a:gd name="connsiteX12" fmla="*/ 1495456 w 1892951"/>
                <a:gd name="connsiteY12" fmla="*/ 3821777 h 4678759"/>
                <a:gd name="connsiteX13" fmla="*/ 1562923 w 1892951"/>
                <a:gd name="connsiteY13" fmla="*/ 4329190 h 4678759"/>
                <a:gd name="connsiteX14" fmla="*/ 1595594 w 1892951"/>
                <a:gd name="connsiteY14" fmla="*/ 4351918 h 4678759"/>
                <a:gd name="connsiteX15" fmla="*/ 1656631 w 1892951"/>
                <a:gd name="connsiteY15" fmla="*/ 4678759 h 4678759"/>
                <a:gd name="connsiteX16" fmla="*/ 1793570 w 1892951"/>
                <a:gd name="connsiteY16" fmla="*/ 4668545 h 4678759"/>
                <a:gd name="connsiteX0" fmla="*/ 1793570 w 1892951"/>
                <a:gd name="connsiteY0" fmla="*/ 5069440 h 5079654"/>
                <a:gd name="connsiteX1" fmla="*/ 1807270 w 1892951"/>
                <a:gd name="connsiteY1" fmla="*/ 4634140 h 5079654"/>
                <a:gd name="connsiteX2" fmla="*/ 1793061 w 1892951"/>
                <a:gd name="connsiteY2" fmla="*/ 3918758 h 5079654"/>
                <a:gd name="connsiteX3" fmla="*/ 1590820 w 1892951"/>
                <a:gd name="connsiteY3" fmla="*/ 3920538 h 5079654"/>
                <a:gd name="connsiteX4" fmla="*/ 1523254 w 1892951"/>
                <a:gd name="connsiteY4" fmla="*/ 3430677 h 5079654"/>
                <a:gd name="connsiteX5" fmla="*/ 1629142 w 1892951"/>
                <a:gd name="connsiteY5" fmla="*/ 4091375 h 5079654"/>
                <a:gd name="connsiteX6" fmla="*/ 1892951 w 1892951"/>
                <a:gd name="connsiteY6" fmla="*/ 2287053 h 5079654"/>
                <a:gd name="connsiteX7" fmla="*/ 1801343 w 1892951"/>
                <a:gd name="connsiteY7" fmla="*/ 503063 h 5079654"/>
                <a:gd name="connsiteX8" fmla="*/ 1564439 w 1892951"/>
                <a:gd name="connsiteY8" fmla="*/ 0 h 5079654"/>
                <a:gd name="connsiteX9" fmla="*/ 0 w 1892951"/>
                <a:gd name="connsiteY9" fmla="*/ 483399 h 5079654"/>
                <a:gd name="connsiteX10" fmla="*/ 149483 w 1892951"/>
                <a:gd name="connsiteY10" fmla="*/ 939083 h 5079654"/>
                <a:gd name="connsiteX11" fmla="*/ 1339419 w 1892951"/>
                <a:gd name="connsiteY11" fmla="*/ 529805 h 5079654"/>
                <a:gd name="connsiteX12" fmla="*/ 1495456 w 1892951"/>
                <a:gd name="connsiteY12" fmla="*/ 4222672 h 5079654"/>
                <a:gd name="connsiteX13" fmla="*/ 1562923 w 1892951"/>
                <a:gd name="connsiteY13" fmla="*/ 4730085 h 5079654"/>
                <a:gd name="connsiteX14" fmla="*/ 1595594 w 1892951"/>
                <a:gd name="connsiteY14" fmla="*/ 4752813 h 5079654"/>
                <a:gd name="connsiteX15" fmla="*/ 1656631 w 1892951"/>
                <a:gd name="connsiteY15" fmla="*/ 5079654 h 5079654"/>
                <a:gd name="connsiteX16" fmla="*/ 1793570 w 1892951"/>
                <a:gd name="connsiteY16" fmla="*/ 5069440 h 5079654"/>
                <a:gd name="connsiteX0" fmla="*/ 1644086 w 1743467"/>
                <a:gd name="connsiteY0" fmla="*/ 5069440 h 5079654"/>
                <a:gd name="connsiteX1" fmla="*/ 1657786 w 1743467"/>
                <a:gd name="connsiteY1" fmla="*/ 4634140 h 5079654"/>
                <a:gd name="connsiteX2" fmla="*/ 1643577 w 1743467"/>
                <a:gd name="connsiteY2" fmla="*/ 3918758 h 5079654"/>
                <a:gd name="connsiteX3" fmla="*/ 1441336 w 1743467"/>
                <a:gd name="connsiteY3" fmla="*/ 3920538 h 5079654"/>
                <a:gd name="connsiteX4" fmla="*/ 1373770 w 1743467"/>
                <a:gd name="connsiteY4" fmla="*/ 3430677 h 5079654"/>
                <a:gd name="connsiteX5" fmla="*/ 1479658 w 1743467"/>
                <a:gd name="connsiteY5" fmla="*/ 4091375 h 5079654"/>
                <a:gd name="connsiteX6" fmla="*/ 1743467 w 1743467"/>
                <a:gd name="connsiteY6" fmla="*/ 2287053 h 5079654"/>
                <a:gd name="connsiteX7" fmla="*/ 1651859 w 1743467"/>
                <a:gd name="connsiteY7" fmla="*/ 503063 h 5079654"/>
                <a:gd name="connsiteX8" fmla="*/ 1414955 w 1743467"/>
                <a:gd name="connsiteY8" fmla="*/ 0 h 5079654"/>
                <a:gd name="connsiteX9" fmla="*/ 1039795 w 1743467"/>
                <a:gd name="connsiteY9" fmla="*/ 111875 h 5079654"/>
                <a:gd name="connsiteX10" fmla="*/ -1 w 1743467"/>
                <a:gd name="connsiteY10" fmla="*/ 939083 h 5079654"/>
                <a:gd name="connsiteX11" fmla="*/ 1189935 w 1743467"/>
                <a:gd name="connsiteY11" fmla="*/ 529805 h 5079654"/>
                <a:gd name="connsiteX12" fmla="*/ 1345972 w 1743467"/>
                <a:gd name="connsiteY12" fmla="*/ 4222672 h 5079654"/>
                <a:gd name="connsiteX13" fmla="*/ 1413439 w 1743467"/>
                <a:gd name="connsiteY13" fmla="*/ 4730085 h 5079654"/>
                <a:gd name="connsiteX14" fmla="*/ 1446110 w 1743467"/>
                <a:gd name="connsiteY14" fmla="*/ 4752813 h 5079654"/>
                <a:gd name="connsiteX15" fmla="*/ 1507147 w 1743467"/>
                <a:gd name="connsiteY15" fmla="*/ 5079654 h 5079654"/>
                <a:gd name="connsiteX16" fmla="*/ 1644086 w 1743467"/>
                <a:gd name="connsiteY16" fmla="*/ 5069440 h 5079654"/>
                <a:gd name="connsiteX0" fmla="*/ 604291 w 703672"/>
                <a:gd name="connsiteY0" fmla="*/ 5069440 h 5079654"/>
                <a:gd name="connsiteX1" fmla="*/ 617991 w 703672"/>
                <a:gd name="connsiteY1" fmla="*/ 4634140 h 5079654"/>
                <a:gd name="connsiteX2" fmla="*/ 603782 w 703672"/>
                <a:gd name="connsiteY2" fmla="*/ 3918758 h 5079654"/>
                <a:gd name="connsiteX3" fmla="*/ 401541 w 703672"/>
                <a:gd name="connsiteY3" fmla="*/ 3920538 h 5079654"/>
                <a:gd name="connsiteX4" fmla="*/ 333975 w 703672"/>
                <a:gd name="connsiteY4" fmla="*/ 3430677 h 5079654"/>
                <a:gd name="connsiteX5" fmla="*/ 439863 w 703672"/>
                <a:gd name="connsiteY5" fmla="*/ 4091375 h 5079654"/>
                <a:gd name="connsiteX6" fmla="*/ 703672 w 703672"/>
                <a:gd name="connsiteY6" fmla="*/ 2287053 h 5079654"/>
                <a:gd name="connsiteX7" fmla="*/ 612064 w 703672"/>
                <a:gd name="connsiteY7" fmla="*/ 503063 h 5079654"/>
                <a:gd name="connsiteX8" fmla="*/ 375160 w 703672"/>
                <a:gd name="connsiteY8" fmla="*/ 0 h 5079654"/>
                <a:gd name="connsiteX9" fmla="*/ 0 w 703672"/>
                <a:gd name="connsiteY9" fmla="*/ 111875 h 5079654"/>
                <a:gd name="connsiteX10" fmla="*/ 36652 w 703672"/>
                <a:gd name="connsiteY10" fmla="*/ 564892 h 5079654"/>
                <a:gd name="connsiteX11" fmla="*/ 150140 w 703672"/>
                <a:gd name="connsiteY11" fmla="*/ 529805 h 5079654"/>
                <a:gd name="connsiteX12" fmla="*/ 306177 w 703672"/>
                <a:gd name="connsiteY12" fmla="*/ 4222672 h 5079654"/>
                <a:gd name="connsiteX13" fmla="*/ 373644 w 703672"/>
                <a:gd name="connsiteY13" fmla="*/ 4730085 h 5079654"/>
                <a:gd name="connsiteX14" fmla="*/ 406315 w 703672"/>
                <a:gd name="connsiteY14" fmla="*/ 4752813 h 5079654"/>
                <a:gd name="connsiteX15" fmla="*/ 467352 w 703672"/>
                <a:gd name="connsiteY15" fmla="*/ 5079654 h 5079654"/>
                <a:gd name="connsiteX16" fmla="*/ 604291 w 703672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401541 w 617991"/>
                <a:gd name="connsiteY3" fmla="*/ 3920538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187811 w 617991"/>
                <a:gd name="connsiteY6" fmla="*/ 520001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50140 w 617991"/>
                <a:gd name="connsiteY11" fmla="*/ 52980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401541 w 617991"/>
                <a:gd name="connsiteY3" fmla="*/ 3920538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50140 w 617991"/>
                <a:gd name="connsiteY11" fmla="*/ 52980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401541 w 617991"/>
                <a:gd name="connsiteY3" fmla="*/ 3920538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588840 w 617991"/>
                <a:gd name="connsiteY3" fmla="*/ 3491875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588840 w 617991"/>
                <a:gd name="connsiteY3" fmla="*/ 3491875 h 5079654"/>
                <a:gd name="connsiteX4" fmla="*/ 516447 w 617991"/>
                <a:gd name="connsiteY4" fmla="*/ 3777490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588840 w 617991"/>
                <a:gd name="connsiteY3" fmla="*/ 3491875 h 5079654"/>
                <a:gd name="connsiteX4" fmla="*/ 516447 w 617991"/>
                <a:gd name="connsiteY4" fmla="*/ 3777490 h 5079654"/>
                <a:gd name="connsiteX5" fmla="*/ 480620 w 617991"/>
                <a:gd name="connsiteY5" fmla="*/ 4006053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604285 w 617991"/>
                <a:gd name="connsiteY3" fmla="*/ 4088412 h 5079654"/>
                <a:gd name="connsiteX4" fmla="*/ 516447 w 617991"/>
                <a:gd name="connsiteY4" fmla="*/ 3777490 h 5079654"/>
                <a:gd name="connsiteX5" fmla="*/ 480620 w 617991"/>
                <a:gd name="connsiteY5" fmla="*/ 4006053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16447 w 617991"/>
                <a:gd name="connsiteY3" fmla="*/ 3777490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306177 w 617991"/>
                <a:gd name="connsiteY11" fmla="*/ 4222672 h 5079654"/>
                <a:gd name="connsiteX12" fmla="*/ 373644 w 617991"/>
                <a:gd name="connsiteY12" fmla="*/ 4730085 h 5079654"/>
                <a:gd name="connsiteX13" fmla="*/ 406315 w 617991"/>
                <a:gd name="connsiteY13" fmla="*/ 4752813 h 5079654"/>
                <a:gd name="connsiteX14" fmla="*/ 467352 w 617991"/>
                <a:gd name="connsiteY14" fmla="*/ 5079654 h 5079654"/>
                <a:gd name="connsiteX15" fmla="*/ 604291 w 617991"/>
                <a:gd name="connsiteY15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306177 w 617991"/>
                <a:gd name="connsiteY11" fmla="*/ 4222672 h 5079654"/>
                <a:gd name="connsiteX12" fmla="*/ 373644 w 617991"/>
                <a:gd name="connsiteY12" fmla="*/ 4730085 h 5079654"/>
                <a:gd name="connsiteX13" fmla="*/ 406315 w 617991"/>
                <a:gd name="connsiteY13" fmla="*/ 4752813 h 5079654"/>
                <a:gd name="connsiteX14" fmla="*/ 467352 w 617991"/>
                <a:gd name="connsiteY14" fmla="*/ 5079654 h 5079654"/>
                <a:gd name="connsiteX15" fmla="*/ 604291 w 617991"/>
                <a:gd name="connsiteY15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9748 w 617991"/>
                <a:gd name="connsiteY9" fmla="*/ 540037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324988 w 617991"/>
                <a:gd name="connsiteY6" fmla="*/ 497606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9748 w 617991"/>
                <a:gd name="connsiteY9" fmla="*/ 540037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39192 h 5049406"/>
                <a:gd name="connsiteX1" fmla="*/ 617991 w 617991"/>
                <a:gd name="connsiteY1" fmla="*/ 4603892 h 5049406"/>
                <a:gd name="connsiteX2" fmla="*/ 604285 w 617991"/>
                <a:gd name="connsiteY2" fmla="*/ 4058164 h 5049406"/>
                <a:gd name="connsiteX3" fmla="*/ 596119 w 617991"/>
                <a:gd name="connsiteY3" fmla="*/ 3865640 h 5049406"/>
                <a:gd name="connsiteX4" fmla="*/ 480620 w 617991"/>
                <a:gd name="connsiteY4" fmla="*/ 3975805 h 5049406"/>
                <a:gd name="connsiteX5" fmla="*/ 227530 w 617991"/>
                <a:gd name="connsiteY5" fmla="*/ 477289 h 5049406"/>
                <a:gd name="connsiteX6" fmla="*/ 324988 w 617991"/>
                <a:gd name="connsiteY6" fmla="*/ 467358 h 5049406"/>
                <a:gd name="connsiteX7" fmla="*/ 269418 w 617991"/>
                <a:gd name="connsiteY7" fmla="*/ 0 h 5049406"/>
                <a:gd name="connsiteX8" fmla="*/ 0 w 617991"/>
                <a:gd name="connsiteY8" fmla="*/ 81627 h 5049406"/>
                <a:gd name="connsiteX9" fmla="*/ 39748 w 617991"/>
                <a:gd name="connsiteY9" fmla="*/ 509789 h 5049406"/>
                <a:gd name="connsiteX10" fmla="*/ 187468 w 617991"/>
                <a:gd name="connsiteY10" fmla="*/ 484787 h 5049406"/>
                <a:gd name="connsiteX11" fmla="*/ 444827 w 617991"/>
                <a:gd name="connsiteY11" fmla="*/ 4021425 h 5049406"/>
                <a:gd name="connsiteX12" fmla="*/ 306177 w 617991"/>
                <a:gd name="connsiteY12" fmla="*/ 4192424 h 5049406"/>
                <a:gd name="connsiteX13" fmla="*/ 373644 w 617991"/>
                <a:gd name="connsiteY13" fmla="*/ 4699837 h 5049406"/>
                <a:gd name="connsiteX14" fmla="*/ 406315 w 617991"/>
                <a:gd name="connsiteY14" fmla="*/ 4722565 h 5049406"/>
                <a:gd name="connsiteX15" fmla="*/ 467352 w 617991"/>
                <a:gd name="connsiteY15" fmla="*/ 5049406 h 5049406"/>
                <a:gd name="connsiteX16" fmla="*/ 604291 w 617991"/>
                <a:gd name="connsiteY16" fmla="*/ 5039192 h 5049406"/>
                <a:gd name="connsiteX0" fmla="*/ 604291 w 617991"/>
                <a:gd name="connsiteY0" fmla="*/ 5046532 h 5056746"/>
                <a:gd name="connsiteX1" fmla="*/ 617991 w 617991"/>
                <a:gd name="connsiteY1" fmla="*/ 4611232 h 5056746"/>
                <a:gd name="connsiteX2" fmla="*/ 604285 w 617991"/>
                <a:gd name="connsiteY2" fmla="*/ 4065504 h 5056746"/>
                <a:gd name="connsiteX3" fmla="*/ 596119 w 617991"/>
                <a:gd name="connsiteY3" fmla="*/ 3872980 h 5056746"/>
                <a:gd name="connsiteX4" fmla="*/ 480620 w 617991"/>
                <a:gd name="connsiteY4" fmla="*/ 3983145 h 5056746"/>
                <a:gd name="connsiteX5" fmla="*/ 227530 w 617991"/>
                <a:gd name="connsiteY5" fmla="*/ 484629 h 5056746"/>
                <a:gd name="connsiteX6" fmla="*/ 324988 w 617991"/>
                <a:gd name="connsiteY6" fmla="*/ 474698 h 5056746"/>
                <a:gd name="connsiteX7" fmla="*/ 283457 w 617991"/>
                <a:gd name="connsiteY7" fmla="*/ 0 h 5056746"/>
                <a:gd name="connsiteX8" fmla="*/ 0 w 617991"/>
                <a:gd name="connsiteY8" fmla="*/ 88967 h 5056746"/>
                <a:gd name="connsiteX9" fmla="*/ 39748 w 617991"/>
                <a:gd name="connsiteY9" fmla="*/ 517129 h 5056746"/>
                <a:gd name="connsiteX10" fmla="*/ 187468 w 617991"/>
                <a:gd name="connsiteY10" fmla="*/ 492127 h 5056746"/>
                <a:gd name="connsiteX11" fmla="*/ 444827 w 617991"/>
                <a:gd name="connsiteY11" fmla="*/ 4028765 h 5056746"/>
                <a:gd name="connsiteX12" fmla="*/ 306177 w 617991"/>
                <a:gd name="connsiteY12" fmla="*/ 4199764 h 5056746"/>
                <a:gd name="connsiteX13" fmla="*/ 373644 w 617991"/>
                <a:gd name="connsiteY13" fmla="*/ 4707177 h 5056746"/>
                <a:gd name="connsiteX14" fmla="*/ 406315 w 617991"/>
                <a:gd name="connsiteY14" fmla="*/ 4729905 h 5056746"/>
                <a:gd name="connsiteX15" fmla="*/ 467352 w 617991"/>
                <a:gd name="connsiteY15" fmla="*/ 5056746 h 5056746"/>
                <a:gd name="connsiteX16" fmla="*/ 604291 w 617991"/>
                <a:gd name="connsiteY16" fmla="*/ 5046532 h 5056746"/>
                <a:gd name="connsiteX0" fmla="*/ 604291 w 617991"/>
                <a:gd name="connsiteY0" fmla="*/ 5046532 h 5056746"/>
                <a:gd name="connsiteX1" fmla="*/ 617991 w 617991"/>
                <a:gd name="connsiteY1" fmla="*/ 4611232 h 5056746"/>
                <a:gd name="connsiteX2" fmla="*/ 604285 w 617991"/>
                <a:gd name="connsiteY2" fmla="*/ 4065504 h 5056746"/>
                <a:gd name="connsiteX3" fmla="*/ 596119 w 617991"/>
                <a:gd name="connsiteY3" fmla="*/ 3872980 h 5056746"/>
                <a:gd name="connsiteX4" fmla="*/ 480620 w 617991"/>
                <a:gd name="connsiteY4" fmla="*/ 3983145 h 5056746"/>
                <a:gd name="connsiteX5" fmla="*/ 227530 w 617991"/>
                <a:gd name="connsiteY5" fmla="*/ 484629 h 5056746"/>
                <a:gd name="connsiteX6" fmla="*/ 324988 w 617991"/>
                <a:gd name="connsiteY6" fmla="*/ 474698 h 5056746"/>
                <a:gd name="connsiteX7" fmla="*/ 283457 w 617991"/>
                <a:gd name="connsiteY7" fmla="*/ 0 h 5056746"/>
                <a:gd name="connsiteX8" fmla="*/ 0 w 617991"/>
                <a:gd name="connsiteY8" fmla="*/ 88967 h 5056746"/>
                <a:gd name="connsiteX9" fmla="*/ 39748 w 617991"/>
                <a:gd name="connsiteY9" fmla="*/ 517129 h 5056746"/>
                <a:gd name="connsiteX10" fmla="*/ 187468 w 617991"/>
                <a:gd name="connsiteY10" fmla="*/ 492127 h 5056746"/>
                <a:gd name="connsiteX11" fmla="*/ 444827 w 617991"/>
                <a:gd name="connsiteY11" fmla="*/ 4028765 h 5056746"/>
                <a:gd name="connsiteX12" fmla="*/ 306177 w 617991"/>
                <a:gd name="connsiteY12" fmla="*/ 4199764 h 5056746"/>
                <a:gd name="connsiteX13" fmla="*/ 241757 w 617991"/>
                <a:gd name="connsiteY13" fmla="*/ 4494072 h 5056746"/>
                <a:gd name="connsiteX14" fmla="*/ 406315 w 617991"/>
                <a:gd name="connsiteY14" fmla="*/ 4729905 h 5056746"/>
                <a:gd name="connsiteX15" fmla="*/ 467352 w 617991"/>
                <a:gd name="connsiteY15" fmla="*/ 5056746 h 5056746"/>
                <a:gd name="connsiteX16" fmla="*/ 604291 w 617991"/>
                <a:gd name="connsiteY16" fmla="*/ 5046532 h 5056746"/>
                <a:gd name="connsiteX0" fmla="*/ 604291 w 617991"/>
                <a:gd name="connsiteY0" fmla="*/ 5046532 h 5056746"/>
                <a:gd name="connsiteX1" fmla="*/ 617991 w 617991"/>
                <a:gd name="connsiteY1" fmla="*/ 4611232 h 5056746"/>
                <a:gd name="connsiteX2" fmla="*/ 604285 w 617991"/>
                <a:gd name="connsiteY2" fmla="*/ 4065504 h 5056746"/>
                <a:gd name="connsiteX3" fmla="*/ 596119 w 617991"/>
                <a:gd name="connsiteY3" fmla="*/ 3872980 h 5056746"/>
                <a:gd name="connsiteX4" fmla="*/ 480620 w 617991"/>
                <a:gd name="connsiteY4" fmla="*/ 3983145 h 5056746"/>
                <a:gd name="connsiteX5" fmla="*/ 227530 w 617991"/>
                <a:gd name="connsiteY5" fmla="*/ 484629 h 5056746"/>
                <a:gd name="connsiteX6" fmla="*/ 324988 w 617991"/>
                <a:gd name="connsiteY6" fmla="*/ 474698 h 5056746"/>
                <a:gd name="connsiteX7" fmla="*/ 283457 w 617991"/>
                <a:gd name="connsiteY7" fmla="*/ 0 h 5056746"/>
                <a:gd name="connsiteX8" fmla="*/ 0 w 617991"/>
                <a:gd name="connsiteY8" fmla="*/ 88967 h 5056746"/>
                <a:gd name="connsiteX9" fmla="*/ 39748 w 617991"/>
                <a:gd name="connsiteY9" fmla="*/ 517129 h 5056746"/>
                <a:gd name="connsiteX10" fmla="*/ 187468 w 617991"/>
                <a:gd name="connsiteY10" fmla="*/ 492127 h 5056746"/>
                <a:gd name="connsiteX11" fmla="*/ 444827 w 617991"/>
                <a:gd name="connsiteY11" fmla="*/ 4028765 h 5056746"/>
                <a:gd name="connsiteX12" fmla="*/ 306177 w 617991"/>
                <a:gd name="connsiteY12" fmla="*/ 4199764 h 5056746"/>
                <a:gd name="connsiteX13" fmla="*/ 406315 w 617991"/>
                <a:gd name="connsiteY13" fmla="*/ 4729905 h 5056746"/>
                <a:gd name="connsiteX14" fmla="*/ 467352 w 617991"/>
                <a:gd name="connsiteY14" fmla="*/ 5056746 h 5056746"/>
                <a:gd name="connsiteX15" fmla="*/ 604291 w 617991"/>
                <a:gd name="connsiteY15" fmla="*/ 5046532 h 5056746"/>
                <a:gd name="connsiteX0" fmla="*/ 604291 w 617991"/>
                <a:gd name="connsiteY0" fmla="*/ 5046532 h 5068010"/>
                <a:gd name="connsiteX1" fmla="*/ 617991 w 617991"/>
                <a:gd name="connsiteY1" fmla="*/ 4611232 h 5068010"/>
                <a:gd name="connsiteX2" fmla="*/ 604285 w 617991"/>
                <a:gd name="connsiteY2" fmla="*/ 4065504 h 5068010"/>
                <a:gd name="connsiteX3" fmla="*/ 596119 w 617991"/>
                <a:gd name="connsiteY3" fmla="*/ 3872980 h 5068010"/>
                <a:gd name="connsiteX4" fmla="*/ 480620 w 617991"/>
                <a:gd name="connsiteY4" fmla="*/ 3983145 h 5068010"/>
                <a:gd name="connsiteX5" fmla="*/ 227530 w 617991"/>
                <a:gd name="connsiteY5" fmla="*/ 484629 h 5068010"/>
                <a:gd name="connsiteX6" fmla="*/ 324988 w 617991"/>
                <a:gd name="connsiteY6" fmla="*/ 474698 h 5068010"/>
                <a:gd name="connsiteX7" fmla="*/ 283457 w 617991"/>
                <a:gd name="connsiteY7" fmla="*/ 0 h 5068010"/>
                <a:gd name="connsiteX8" fmla="*/ 0 w 617991"/>
                <a:gd name="connsiteY8" fmla="*/ 88967 h 5068010"/>
                <a:gd name="connsiteX9" fmla="*/ 39748 w 617991"/>
                <a:gd name="connsiteY9" fmla="*/ 517129 h 5068010"/>
                <a:gd name="connsiteX10" fmla="*/ 187468 w 617991"/>
                <a:gd name="connsiteY10" fmla="*/ 492127 h 5068010"/>
                <a:gd name="connsiteX11" fmla="*/ 444827 w 617991"/>
                <a:gd name="connsiteY11" fmla="*/ 4028765 h 5068010"/>
                <a:gd name="connsiteX12" fmla="*/ 306177 w 617991"/>
                <a:gd name="connsiteY12" fmla="*/ 4199764 h 5068010"/>
                <a:gd name="connsiteX13" fmla="*/ 406315 w 617991"/>
                <a:gd name="connsiteY13" fmla="*/ 4729905 h 5068010"/>
                <a:gd name="connsiteX14" fmla="*/ 507195 w 617991"/>
                <a:gd name="connsiteY14" fmla="*/ 5068010 h 5068010"/>
                <a:gd name="connsiteX15" fmla="*/ 604291 w 617991"/>
                <a:gd name="connsiteY15" fmla="*/ 5046532 h 5068010"/>
                <a:gd name="connsiteX0" fmla="*/ 604291 w 617991"/>
                <a:gd name="connsiteY0" fmla="*/ 5046532 h 5068010"/>
                <a:gd name="connsiteX1" fmla="*/ 617991 w 617991"/>
                <a:gd name="connsiteY1" fmla="*/ 4611232 h 5068010"/>
                <a:gd name="connsiteX2" fmla="*/ 604285 w 617991"/>
                <a:gd name="connsiteY2" fmla="*/ 4065504 h 5068010"/>
                <a:gd name="connsiteX3" fmla="*/ 596119 w 617991"/>
                <a:gd name="connsiteY3" fmla="*/ 3872980 h 5068010"/>
                <a:gd name="connsiteX4" fmla="*/ 480620 w 617991"/>
                <a:gd name="connsiteY4" fmla="*/ 3983145 h 5068010"/>
                <a:gd name="connsiteX5" fmla="*/ 227530 w 617991"/>
                <a:gd name="connsiteY5" fmla="*/ 484629 h 5068010"/>
                <a:gd name="connsiteX6" fmla="*/ 324988 w 617991"/>
                <a:gd name="connsiteY6" fmla="*/ 474698 h 5068010"/>
                <a:gd name="connsiteX7" fmla="*/ 283457 w 617991"/>
                <a:gd name="connsiteY7" fmla="*/ 0 h 5068010"/>
                <a:gd name="connsiteX8" fmla="*/ 0 w 617991"/>
                <a:gd name="connsiteY8" fmla="*/ 88967 h 5068010"/>
                <a:gd name="connsiteX9" fmla="*/ 39748 w 617991"/>
                <a:gd name="connsiteY9" fmla="*/ 517129 h 5068010"/>
                <a:gd name="connsiteX10" fmla="*/ 187468 w 617991"/>
                <a:gd name="connsiteY10" fmla="*/ 492127 h 5068010"/>
                <a:gd name="connsiteX11" fmla="*/ 444827 w 617991"/>
                <a:gd name="connsiteY11" fmla="*/ 4028765 h 5068010"/>
                <a:gd name="connsiteX12" fmla="*/ 306177 w 617991"/>
                <a:gd name="connsiteY12" fmla="*/ 4199764 h 5068010"/>
                <a:gd name="connsiteX13" fmla="*/ 507195 w 617991"/>
                <a:gd name="connsiteY13" fmla="*/ 5068010 h 5068010"/>
                <a:gd name="connsiteX14" fmla="*/ 604291 w 617991"/>
                <a:gd name="connsiteY14" fmla="*/ 5046532 h 5068010"/>
                <a:gd name="connsiteX0" fmla="*/ 604291 w 617991"/>
                <a:gd name="connsiteY0" fmla="*/ 5046532 h 5068010"/>
                <a:gd name="connsiteX1" fmla="*/ 617991 w 617991"/>
                <a:gd name="connsiteY1" fmla="*/ 4611232 h 5068010"/>
                <a:gd name="connsiteX2" fmla="*/ 604285 w 617991"/>
                <a:gd name="connsiteY2" fmla="*/ 4065504 h 5068010"/>
                <a:gd name="connsiteX3" fmla="*/ 596119 w 617991"/>
                <a:gd name="connsiteY3" fmla="*/ 3872980 h 5068010"/>
                <a:gd name="connsiteX4" fmla="*/ 480620 w 617991"/>
                <a:gd name="connsiteY4" fmla="*/ 3983145 h 5068010"/>
                <a:gd name="connsiteX5" fmla="*/ 227530 w 617991"/>
                <a:gd name="connsiteY5" fmla="*/ 484629 h 5068010"/>
                <a:gd name="connsiteX6" fmla="*/ 324988 w 617991"/>
                <a:gd name="connsiteY6" fmla="*/ 474698 h 5068010"/>
                <a:gd name="connsiteX7" fmla="*/ 283457 w 617991"/>
                <a:gd name="connsiteY7" fmla="*/ 0 h 5068010"/>
                <a:gd name="connsiteX8" fmla="*/ 0 w 617991"/>
                <a:gd name="connsiteY8" fmla="*/ 88967 h 5068010"/>
                <a:gd name="connsiteX9" fmla="*/ 39748 w 617991"/>
                <a:gd name="connsiteY9" fmla="*/ 517129 h 5068010"/>
                <a:gd name="connsiteX10" fmla="*/ 187468 w 617991"/>
                <a:gd name="connsiteY10" fmla="*/ 492127 h 5068010"/>
                <a:gd name="connsiteX11" fmla="*/ 444827 w 617991"/>
                <a:gd name="connsiteY11" fmla="*/ 4028765 h 5068010"/>
                <a:gd name="connsiteX12" fmla="*/ 174598 w 617991"/>
                <a:gd name="connsiteY12" fmla="*/ 4452625 h 5068010"/>
                <a:gd name="connsiteX13" fmla="*/ 507195 w 617991"/>
                <a:gd name="connsiteY13" fmla="*/ 5068010 h 5068010"/>
                <a:gd name="connsiteX14" fmla="*/ 604291 w 617991"/>
                <a:gd name="connsiteY14" fmla="*/ 5046532 h 5068010"/>
                <a:gd name="connsiteX0" fmla="*/ 604291 w 617991"/>
                <a:gd name="connsiteY0" fmla="*/ 5046532 h 5060734"/>
                <a:gd name="connsiteX1" fmla="*/ 617991 w 617991"/>
                <a:gd name="connsiteY1" fmla="*/ 4611232 h 5060734"/>
                <a:gd name="connsiteX2" fmla="*/ 604285 w 617991"/>
                <a:gd name="connsiteY2" fmla="*/ 4065504 h 5060734"/>
                <a:gd name="connsiteX3" fmla="*/ 596119 w 617991"/>
                <a:gd name="connsiteY3" fmla="*/ 3872980 h 5060734"/>
                <a:gd name="connsiteX4" fmla="*/ 480620 w 617991"/>
                <a:gd name="connsiteY4" fmla="*/ 3983145 h 5060734"/>
                <a:gd name="connsiteX5" fmla="*/ 227530 w 617991"/>
                <a:gd name="connsiteY5" fmla="*/ 484629 h 5060734"/>
                <a:gd name="connsiteX6" fmla="*/ 324988 w 617991"/>
                <a:gd name="connsiteY6" fmla="*/ 474698 h 5060734"/>
                <a:gd name="connsiteX7" fmla="*/ 283457 w 617991"/>
                <a:gd name="connsiteY7" fmla="*/ 0 h 5060734"/>
                <a:gd name="connsiteX8" fmla="*/ 0 w 617991"/>
                <a:gd name="connsiteY8" fmla="*/ 88967 h 5060734"/>
                <a:gd name="connsiteX9" fmla="*/ 39748 w 617991"/>
                <a:gd name="connsiteY9" fmla="*/ 517129 h 5060734"/>
                <a:gd name="connsiteX10" fmla="*/ 187468 w 617991"/>
                <a:gd name="connsiteY10" fmla="*/ 492127 h 5060734"/>
                <a:gd name="connsiteX11" fmla="*/ 444827 w 617991"/>
                <a:gd name="connsiteY11" fmla="*/ 4028765 h 5060734"/>
                <a:gd name="connsiteX12" fmla="*/ 174598 w 617991"/>
                <a:gd name="connsiteY12" fmla="*/ 4452625 h 5060734"/>
                <a:gd name="connsiteX13" fmla="*/ 478837 w 617991"/>
                <a:gd name="connsiteY13" fmla="*/ 5060734 h 5060734"/>
                <a:gd name="connsiteX14" fmla="*/ 604291 w 617991"/>
                <a:gd name="connsiteY14" fmla="*/ 5046532 h 5060734"/>
                <a:gd name="connsiteX0" fmla="*/ 604291 w 617991"/>
                <a:gd name="connsiteY0" fmla="*/ 5046532 h 5060734"/>
                <a:gd name="connsiteX1" fmla="*/ 617991 w 617991"/>
                <a:gd name="connsiteY1" fmla="*/ 4611232 h 5060734"/>
                <a:gd name="connsiteX2" fmla="*/ 604285 w 617991"/>
                <a:gd name="connsiteY2" fmla="*/ 4065504 h 5060734"/>
                <a:gd name="connsiteX3" fmla="*/ 451171 w 617991"/>
                <a:gd name="connsiteY3" fmla="*/ 4149510 h 5060734"/>
                <a:gd name="connsiteX4" fmla="*/ 480620 w 617991"/>
                <a:gd name="connsiteY4" fmla="*/ 3983145 h 5060734"/>
                <a:gd name="connsiteX5" fmla="*/ 227530 w 617991"/>
                <a:gd name="connsiteY5" fmla="*/ 484629 h 5060734"/>
                <a:gd name="connsiteX6" fmla="*/ 324988 w 617991"/>
                <a:gd name="connsiteY6" fmla="*/ 474698 h 5060734"/>
                <a:gd name="connsiteX7" fmla="*/ 283457 w 617991"/>
                <a:gd name="connsiteY7" fmla="*/ 0 h 5060734"/>
                <a:gd name="connsiteX8" fmla="*/ 0 w 617991"/>
                <a:gd name="connsiteY8" fmla="*/ 88967 h 5060734"/>
                <a:gd name="connsiteX9" fmla="*/ 39748 w 617991"/>
                <a:gd name="connsiteY9" fmla="*/ 517129 h 5060734"/>
                <a:gd name="connsiteX10" fmla="*/ 187468 w 617991"/>
                <a:gd name="connsiteY10" fmla="*/ 492127 h 5060734"/>
                <a:gd name="connsiteX11" fmla="*/ 444827 w 617991"/>
                <a:gd name="connsiteY11" fmla="*/ 4028765 h 5060734"/>
                <a:gd name="connsiteX12" fmla="*/ 174598 w 617991"/>
                <a:gd name="connsiteY12" fmla="*/ 4452625 h 5060734"/>
                <a:gd name="connsiteX13" fmla="*/ 478837 w 617991"/>
                <a:gd name="connsiteY13" fmla="*/ 5060734 h 5060734"/>
                <a:gd name="connsiteX14" fmla="*/ 604291 w 617991"/>
                <a:gd name="connsiteY14" fmla="*/ 5046532 h 5060734"/>
                <a:gd name="connsiteX0" fmla="*/ 604291 w 617991"/>
                <a:gd name="connsiteY0" fmla="*/ 5046532 h 5060734"/>
                <a:gd name="connsiteX1" fmla="*/ 617991 w 617991"/>
                <a:gd name="connsiteY1" fmla="*/ 4611232 h 5060734"/>
                <a:gd name="connsiteX2" fmla="*/ 604285 w 617991"/>
                <a:gd name="connsiteY2" fmla="*/ 4065504 h 5060734"/>
                <a:gd name="connsiteX3" fmla="*/ 480620 w 617991"/>
                <a:gd name="connsiteY3" fmla="*/ 3983145 h 5060734"/>
                <a:gd name="connsiteX4" fmla="*/ 227530 w 617991"/>
                <a:gd name="connsiteY4" fmla="*/ 484629 h 5060734"/>
                <a:gd name="connsiteX5" fmla="*/ 324988 w 617991"/>
                <a:gd name="connsiteY5" fmla="*/ 474698 h 5060734"/>
                <a:gd name="connsiteX6" fmla="*/ 283457 w 617991"/>
                <a:gd name="connsiteY6" fmla="*/ 0 h 5060734"/>
                <a:gd name="connsiteX7" fmla="*/ 0 w 617991"/>
                <a:gd name="connsiteY7" fmla="*/ 88967 h 5060734"/>
                <a:gd name="connsiteX8" fmla="*/ 39748 w 617991"/>
                <a:gd name="connsiteY8" fmla="*/ 517129 h 5060734"/>
                <a:gd name="connsiteX9" fmla="*/ 187468 w 617991"/>
                <a:gd name="connsiteY9" fmla="*/ 492127 h 5060734"/>
                <a:gd name="connsiteX10" fmla="*/ 444827 w 617991"/>
                <a:gd name="connsiteY10" fmla="*/ 4028765 h 5060734"/>
                <a:gd name="connsiteX11" fmla="*/ 174598 w 617991"/>
                <a:gd name="connsiteY11" fmla="*/ 4452625 h 5060734"/>
                <a:gd name="connsiteX12" fmla="*/ 478837 w 617991"/>
                <a:gd name="connsiteY12" fmla="*/ 5060734 h 5060734"/>
                <a:gd name="connsiteX13" fmla="*/ 604291 w 617991"/>
                <a:gd name="connsiteY13" fmla="*/ 5046532 h 5060734"/>
                <a:gd name="connsiteX0" fmla="*/ 604291 w 617991"/>
                <a:gd name="connsiteY0" fmla="*/ 5046532 h 5060734"/>
                <a:gd name="connsiteX1" fmla="*/ 617991 w 617991"/>
                <a:gd name="connsiteY1" fmla="*/ 4611232 h 5060734"/>
                <a:gd name="connsiteX2" fmla="*/ 480620 w 617991"/>
                <a:gd name="connsiteY2" fmla="*/ 3983145 h 5060734"/>
                <a:gd name="connsiteX3" fmla="*/ 227530 w 617991"/>
                <a:gd name="connsiteY3" fmla="*/ 484629 h 5060734"/>
                <a:gd name="connsiteX4" fmla="*/ 324988 w 617991"/>
                <a:gd name="connsiteY4" fmla="*/ 474698 h 5060734"/>
                <a:gd name="connsiteX5" fmla="*/ 283457 w 617991"/>
                <a:gd name="connsiteY5" fmla="*/ 0 h 5060734"/>
                <a:gd name="connsiteX6" fmla="*/ 0 w 617991"/>
                <a:gd name="connsiteY6" fmla="*/ 88967 h 5060734"/>
                <a:gd name="connsiteX7" fmla="*/ 39748 w 617991"/>
                <a:gd name="connsiteY7" fmla="*/ 517129 h 5060734"/>
                <a:gd name="connsiteX8" fmla="*/ 187468 w 617991"/>
                <a:gd name="connsiteY8" fmla="*/ 492127 h 5060734"/>
                <a:gd name="connsiteX9" fmla="*/ 444827 w 617991"/>
                <a:gd name="connsiteY9" fmla="*/ 4028765 h 5060734"/>
                <a:gd name="connsiteX10" fmla="*/ 174598 w 617991"/>
                <a:gd name="connsiteY10" fmla="*/ 4452625 h 5060734"/>
                <a:gd name="connsiteX11" fmla="*/ 478837 w 617991"/>
                <a:gd name="connsiteY11" fmla="*/ 5060734 h 5060734"/>
                <a:gd name="connsiteX12" fmla="*/ 604291 w 617991"/>
                <a:gd name="connsiteY12" fmla="*/ 5046532 h 5060734"/>
                <a:gd name="connsiteX0" fmla="*/ 604291 w 617991"/>
                <a:gd name="connsiteY0" fmla="*/ 5046532 h 5060734"/>
                <a:gd name="connsiteX1" fmla="*/ 617991 w 617991"/>
                <a:gd name="connsiteY1" fmla="*/ 4611232 h 5060734"/>
                <a:gd name="connsiteX2" fmla="*/ 508977 w 617991"/>
                <a:gd name="connsiteY2" fmla="*/ 3990421 h 5060734"/>
                <a:gd name="connsiteX3" fmla="*/ 227530 w 617991"/>
                <a:gd name="connsiteY3" fmla="*/ 484629 h 5060734"/>
                <a:gd name="connsiteX4" fmla="*/ 324988 w 617991"/>
                <a:gd name="connsiteY4" fmla="*/ 474698 h 5060734"/>
                <a:gd name="connsiteX5" fmla="*/ 283457 w 617991"/>
                <a:gd name="connsiteY5" fmla="*/ 0 h 5060734"/>
                <a:gd name="connsiteX6" fmla="*/ 0 w 617991"/>
                <a:gd name="connsiteY6" fmla="*/ 88967 h 5060734"/>
                <a:gd name="connsiteX7" fmla="*/ 39748 w 617991"/>
                <a:gd name="connsiteY7" fmla="*/ 517129 h 5060734"/>
                <a:gd name="connsiteX8" fmla="*/ 187468 w 617991"/>
                <a:gd name="connsiteY8" fmla="*/ 492127 h 5060734"/>
                <a:gd name="connsiteX9" fmla="*/ 444827 w 617991"/>
                <a:gd name="connsiteY9" fmla="*/ 4028765 h 5060734"/>
                <a:gd name="connsiteX10" fmla="*/ 174598 w 617991"/>
                <a:gd name="connsiteY10" fmla="*/ 4452625 h 5060734"/>
                <a:gd name="connsiteX11" fmla="*/ 478837 w 617991"/>
                <a:gd name="connsiteY11" fmla="*/ 5060734 h 5060734"/>
                <a:gd name="connsiteX12" fmla="*/ 604291 w 617991"/>
                <a:gd name="connsiteY12" fmla="*/ 5046532 h 5060734"/>
                <a:gd name="connsiteX0" fmla="*/ 604291 w 604291"/>
                <a:gd name="connsiteY0" fmla="*/ 5046532 h 5060734"/>
                <a:gd name="connsiteX1" fmla="*/ 372889 w 604291"/>
                <a:gd name="connsiteY1" fmla="*/ 4412854 h 5060734"/>
                <a:gd name="connsiteX2" fmla="*/ 508977 w 604291"/>
                <a:gd name="connsiteY2" fmla="*/ 3990421 h 5060734"/>
                <a:gd name="connsiteX3" fmla="*/ 227530 w 604291"/>
                <a:gd name="connsiteY3" fmla="*/ 484629 h 5060734"/>
                <a:gd name="connsiteX4" fmla="*/ 324988 w 604291"/>
                <a:gd name="connsiteY4" fmla="*/ 474698 h 5060734"/>
                <a:gd name="connsiteX5" fmla="*/ 283457 w 604291"/>
                <a:gd name="connsiteY5" fmla="*/ 0 h 5060734"/>
                <a:gd name="connsiteX6" fmla="*/ 0 w 604291"/>
                <a:gd name="connsiteY6" fmla="*/ 88967 h 5060734"/>
                <a:gd name="connsiteX7" fmla="*/ 39748 w 604291"/>
                <a:gd name="connsiteY7" fmla="*/ 517129 h 5060734"/>
                <a:gd name="connsiteX8" fmla="*/ 187468 w 604291"/>
                <a:gd name="connsiteY8" fmla="*/ 492127 h 5060734"/>
                <a:gd name="connsiteX9" fmla="*/ 444827 w 604291"/>
                <a:gd name="connsiteY9" fmla="*/ 4028765 h 5060734"/>
                <a:gd name="connsiteX10" fmla="*/ 174598 w 604291"/>
                <a:gd name="connsiteY10" fmla="*/ 4452625 h 5060734"/>
                <a:gd name="connsiteX11" fmla="*/ 478837 w 604291"/>
                <a:gd name="connsiteY11" fmla="*/ 5060734 h 5060734"/>
                <a:gd name="connsiteX12" fmla="*/ 604291 w 604291"/>
                <a:gd name="connsiteY12" fmla="*/ 5046532 h 5060734"/>
                <a:gd name="connsiteX0" fmla="*/ 604291 w 604291"/>
                <a:gd name="connsiteY0" fmla="*/ 5046532 h 5060734"/>
                <a:gd name="connsiteX1" fmla="*/ 530724 w 604291"/>
                <a:gd name="connsiteY1" fmla="*/ 4151095 h 5060734"/>
                <a:gd name="connsiteX2" fmla="*/ 508977 w 604291"/>
                <a:gd name="connsiteY2" fmla="*/ 3990421 h 5060734"/>
                <a:gd name="connsiteX3" fmla="*/ 227530 w 604291"/>
                <a:gd name="connsiteY3" fmla="*/ 484629 h 5060734"/>
                <a:gd name="connsiteX4" fmla="*/ 324988 w 604291"/>
                <a:gd name="connsiteY4" fmla="*/ 474698 h 5060734"/>
                <a:gd name="connsiteX5" fmla="*/ 283457 w 604291"/>
                <a:gd name="connsiteY5" fmla="*/ 0 h 5060734"/>
                <a:gd name="connsiteX6" fmla="*/ 0 w 604291"/>
                <a:gd name="connsiteY6" fmla="*/ 88967 h 5060734"/>
                <a:gd name="connsiteX7" fmla="*/ 39748 w 604291"/>
                <a:gd name="connsiteY7" fmla="*/ 517129 h 5060734"/>
                <a:gd name="connsiteX8" fmla="*/ 187468 w 604291"/>
                <a:gd name="connsiteY8" fmla="*/ 492127 h 5060734"/>
                <a:gd name="connsiteX9" fmla="*/ 444827 w 604291"/>
                <a:gd name="connsiteY9" fmla="*/ 4028765 h 5060734"/>
                <a:gd name="connsiteX10" fmla="*/ 174598 w 604291"/>
                <a:gd name="connsiteY10" fmla="*/ 4452625 h 5060734"/>
                <a:gd name="connsiteX11" fmla="*/ 478837 w 604291"/>
                <a:gd name="connsiteY11" fmla="*/ 5060734 h 5060734"/>
                <a:gd name="connsiteX12" fmla="*/ 604291 w 604291"/>
                <a:gd name="connsiteY12" fmla="*/ 5046532 h 5060734"/>
                <a:gd name="connsiteX0" fmla="*/ 604291 w 604291"/>
                <a:gd name="connsiteY0" fmla="*/ 5046532 h 5060734"/>
                <a:gd name="connsiteX1" fmla="*/ 550100 w 604291"/>
                <a:gd name="connsiteY1" fmla="*/ 4399141 h 5060734"/>
                <a:gd name="connsiteX2" fmla="*/ 530724 w 604291"/>
                <a:gd name="connsiteY2" fmla="*/ 4151095 h 5060734"/>
                <a:gd name="connsiteX3" fmla="*/ 508977 w 604291"/>
                <a:gd name="connsiteY3" fmla="*/ 3990421 h 5060734"/>
                <a:gd name="connsiteX4" fmla="*/ 227530 w 604291"/>
                <a:gd name="connsiteY4" fmla="*/ 484629 h 5060734"/>
                <a:gd name="connsiteX5" fmla="*/ 324988 w 604291"/>
                <a:gd name="connsiteY5" fmla="*/ 474698 h 5060734"/>
                <a:gd name="connsiteX6" fmla="*/ 283457 w 604291"/>
                <a:gd name="connsiteY6" fmla="*/ 0 h 5060734"/>
                <a:gd name="connsiteX7" fmla="*/ 0 w 604291"/>
                <a:gd name="connsiteY7" fmla="*/ 88967 h 5060734"/>
                <a:gd name="connsiteX8" fmla="*/ 39748 w 604291"/>
                <a:gd name="connsiteY8" fmla="*/ 517129 h 5060734"/>
                <a:gd name="connsiteX9" fmla="*/ 187468 w 604291"/>
                <a:gd name="connsiteY9" fmla="*/ 492127 h 5060734"/>
                <a:gd name="connsiteX10" fmla="*/ 444827 w 604291"/>
                <a:gd name="connsiteY10" fmla="*/ 4028765 h 5060734"/>
                <a:gd name="connsiteX11" fmla="*/ 174598 w 604291"/>
                <a:gd name="connsiteY11" fmla="*/ 4452625 h 5060734"/>
                <a:gd name="connsiteX12" fmla="*/ 478837 w 604291"/>
                <a:gd name="connsiteY12" fmla="*/ 5060734 h 5060734"/>
                <a:gd name="connsiteX13" fmla="*/ 604291 w 604291"/>
                <a:gd name="connsiteY13" fmla="*/ 5046532 h 5060734"/>
                <a:gd name="connsiteX0" fmla="*/ 604291 w 604291"/>
                <a:gd name="connsiteY0" fmla="*/ 5046532 h 5060734"/>
                <a:gd name="connsiteX1" fmla="*/ 552189 w 604291"/>
                <a:gd name="connsiteY1" fmla="*/ 4157643 h 5060734"/>
                <a:gd name="connsiteX2" fmla="*/ 530724 w 604291"/>
                <a:gd name="connsiteY2" fmla="*/ 4151095 h 5060734"/>
                <a:gd name="connsiteX3" fmla="*/ 508977 w 604291"/>
                <a:gd name="connsiteY3" fmla="*/ 3990421 h 5060734"/>
                <a:gd name="connsiteX4" fmla="*/ 227530 w 604291"/>
                <a:gd name="connsiteY4" fmla="*/ 484629 h 5060734"/>
                <a:gd name="connsiteX5" fmla="*/ 324988 w 604291"/>
                <a:gd name="connsiteY5" fmla="*/ 474698 h 5060734"/>
                <a:gd name="connsiteX6" fmla="*/ 283457 w 604291"/>
                <a:gd name="connsiteY6" fmla="*/ 0 h 5060734"/>
                <a:gd name="connsiteX7" fmla="*/ 0 w 604291"/>
                <a:gd name="connsiteY7" fmla="*/ 88967 h 5060734"/>
                <a:gd name="connsiteX8" fmla="*/ 39748 w 604291"/>
                <a:gd name="connsiteY8" fmla="*/ 517129 h 5060734"/>
                <a:gd name="connsiteX9" fmla="*/ 187468 w 604291"/>
                <a:gd name="connsiteY9" fmla="*/ 492127 h 5060734"/>
                <a:gd name="connsiteX10" fmla="*/ 444827 w 604291"/>
                <a:gd name="connsiteY10" fmla="*/ 4028765 h 5060734"/>
                <a:gd name="connsiteX11" fmla="*/ 174598 w 604291"/>
                <a:gd name="connsiteY11" fmla="*/ 4452625 h 5060734"/>
                <a:gd name="connsiteX12" fmla="*/ 478837 w 604291"/>
                <a:gd name="connsiteY12" fmla="*/ 5060734 h 5060734"/>
                <a:gd name="connsiteX13" fmla="*/ 604291 w 604291"/>
                <a:gd name="connsiteY13" fmla="*/ 5046532 h 5060734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187468 w 604291"/>
                <a:gd name="connsiteY9" fmla="*/ 492127 h 5059019"/>
                <a:gd name="connsiteX10" fmla="*/ 444827 w 604291"/>
                <a:gd name="connsiteY10" fmla="*/ 4028765 h 5059019"/>
                <a:gd name="connsiteX11" fmla="*/ 174598 w 604291"/>
                <a:gd name="connsiteY11" fmla="*/ 4452625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187468 w 604291"/>
                <a:gd name="connsiteY9" fmla="*/ 492127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368798 w 604291"/>
                <a:gd name="connsiteY9" fmla="*/ 3624596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368798 w 604291"/>
                <a:gd name="connsiteY9" fmla="*/ 3624596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368798 w 604291"/>
                <a:gd name="connsiteY9" fmla="*/ 3624596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368798 w 604291"/>
                <a:gd name="connsiteY9" fmla="*/ 3624596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108193 w 604291"/>
                <a:gd name="connsiteY9" fmla="*/ 4136757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108193 w 604291"/>
                <a:gd name="connsiteY9" fmla="*/ 4136757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105357 w 604291"/>
                <a:gd name="connsiteY8" fmla="*/ 3730552 h 5059019"/>
                <a:gd name="connsiteX9" fmla="*/ 108193 w 604291"/>
                <a:gd name="connsiteY9" fmla="*/ 4136757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498934 w 498934"/>
                <a:gd name="connsiteY0" fmla="*/ 5046532 h 5059019"/>
                <a:gd name="connsiteX1" fmla="*/ 446832 w 498934"/>
                <a:gd name="connsiteY1" fmla="*/ 4157643 h 5059019"/>
                <a:gd name="connsiteX2" fmla="*/ 425367 w 498934"/>
                <a:gd name="connsiteY2" fmla="*/ 4151095 h 5059019"/>
                <a:gd name="connsiteX3" fmla="*/ 403620 w 498934"/>
                <a:gd name="connsiteY3" fmla="*/ 3990421 h 5059019"/>
                <a:gd name="connsiteX4" fmla="*/ 122173 w 498934"/>
                <a:gd name="connsiteY4" fmla="*/ 484629 h 5059019"/>
                <a:gd name="connsiteX5" fmla="*/ 219631 w 498934"/>
                <a:gd name="connsiteY5" fmla="*/ 474698 h 5059019"/>
                <a:gd name="connsiteX6" fmla="*/ 178100 w 498934"/>
                <a:gd name="connsiteY6" fmla="*/ 0 h 5059019"/>
                <a:gd name="connsiteX7" fmla="*/ 261442 w 498934"/>
                <a:gd name="connsiteY7" fmla="*/ 3682734 h 5059019"/>
                <a:gd name="connsiteX8" fmla="*/ 0 w 498934"/>
                <a:gd name="connsiteY8" fmla="*/ 3730552 h 5059019"/>
                <a:gd name="connsiteX9" fmla="*/ 2836 w 498934"/>
                <a:gd name="connsiteY9" fmla="*/ 4136757 h 5059019"/>
                <a:gd name="connsiteX10" fmla="*/ 339470 w 498934"/>
                <a:gd name="connsiteY10" fmla="*/ 4028765 h 5059019"/>
                <a:gd name="connsiteX11" fmla="*/ 70527 w 498934"/>
                <a:gd name="connsiteY11" fmla="*/ 4462510 h 5059019"/>
                <a:gd name="connsiteX12" fmla="*/ 386659 w 498934"/>
                <a:gd name="connsiteY12" fmla="*/ 5059019 h 5059019"/>
                <a:gd name="connsiteX13" fmla="*/ 498934 w 498934"/>
                <a:gd name="connsiteY13" fmla="*/ 5046532 h 5059019"/>
                <a:gd name="connsiteX0" fmla="*/ 498934 w 498934"/>
                <a:gd name="connsiteY0" fmla="*/ 5046532 h 5059019"/>
                <a:gd name="connsiteX1" fmla="*/ 446832 w 498934"/>
                <a:gd name="connsiteY1" fmla="*/ 4157643 h 5059019"/>
                <a:gd name="connsiteX2" fmla="*/ 425367 w 498934"/>
                <a:gd name="connsiteY2" fmla="*/ 4151095 h 5059019"/>
                <a:gd name="connsiteX3" fmla="*/ 403620 w 498934"/>
                <a:gd name="connsiteY3" fmla="*/ 3990421 h 5059019"/>
                <a:gd name="connsiteX4" fmla="*/ 122173 w 498934"/>
                <a:gd name="connsiteY4" fmla="*/ 484629 h 5059019"/>
                <a:gd name="connsiteX5" fmla="*/ 219631 w 498934"/>
                <a:gd name="connsiteY5" fmla="*/ 474698 h 5059019"/>
                <a:gd name="connsiteX6" fmla="*/ 178100 w 498934"/>
                <a:gd name="connsiteY6" fmla="*/ 0 h 5059019"/>
                <a:gd name="connsiteX7" fmla="*/ 261442 w 498934"/>
                <a:gd name="connsiteY7" fmla="*/ 3682734 h 5059019"/>
                <a:gd name="connsiteX8" fmla="*/ 0 w 498934"/>
                <a:gd name="connsiteY8" fmla="*/ 3730552 h 5059019"/>
                <a:gd name="connsiteX9" fmla="*/ 320393 w 498934"/>
                <a:gd name="connsiteY9" fmla="*/ 3868903 h 5059019"/>
                <a:gd name="connsiteX10" fmla="*/ 339470 w 498934"/>
                <a:gd name="connsiteY10" fmla="*/ 4028765 h 5059019"/>
                <a:gd name="connsiteX11" fmla="*/ 70527 w 498934"/>
                <a:gd name="connsiteY11" fmla="*/ 4462510 h 5059019"/>
                <a:gd name="connsiteX12" fmla="*/ 386659 w 498934"/>
                <a:gd name="connsiteY12" fmla="*/ 5059019 h 5059019"/>
                <a:gd name="connsiteX13" fmla="*/ 498934 w 498934"/>
                <a:gd name="connsiteY13" fmla="*/ 5046532 h 5059019"/>
                <a:gd name="connsiteX0" fmla="*/ 428407 w 428407"/>
                <a:gd name="connsiteY0" fmla="*/ 5046532 h 5059019"/>
                <a:gd name="connsiteX1" fmla="*/ 376305 w 428407"/>
                <a:gd name="connsiteY1" fmla="*/ 4157643 h 5059019"/>
                <a:gd name="connsiteX2" fmla="*/ 354840 w 428407"/>
                <a:gd name="connsiteY2" fmla="*/ 4151095 h 5059019"/>
                <a:gd name="connsiteX3" fmla="*/ 333093 w 428407"/>
                <a:gd name="connsiteY3" fmla="*/ 3990421 h 5059019"/>
                <a:gd name="connsiteX4" fmla="*/ 51646 w 428407"/>
                <a:gd name="connsiteY4" fmla="*/ 484629 h 5059019"/>
                <a:gd name="connsiteX5" fmla="*/ 149104 w 428407"/>
                <a:gd name="connsiteY5" fmla="*/ 474698 h 5059019"/>
                <a:gd name="connsiteX6" fmla="*/ 107573 w 428407"/>
                <a:gd name="connsiteY6" fmla="*/ 0 h 5059019"/>
                <a:gd name="connsiteX7" fmla="*/ 190915 w 428407"/>
                <a:gd name="connsiteY7" fmla="*/ 3682734 h 5059019"/>
                <a:gd name="connsiteX8" fmla="*/ 95832 w 428407"/>
                <a:gd name="connsiteY8" fmla="*/ 3977407 h 5059019"/>
                <a:gd name="connsiteX9" fmla="*/ 249866 w 428407"/>
                <a:gd name="connsiteY9" fmla="*/ 3868903 h 5059019"/>
                <a:gd name="connsiteX10" fmla="*/ 268943 w 428407"/>
                <a:gd name="connsiteY10" fmla="*/ 4028765 h 5059019"/>
                <a:gd name="connsiteX11" fmla="*/ 0 w 428407"/>
                <a:gd name="connsiteY11" fmla="*/ 4462510 h 5059019"/>
                <a:gd name="connsiteX12" fmla="*/ 316132 w 428407"/>
                <a:gd name="connsiteY12" fmla="*/ 5059019 h 5059019"/>
                <a:gd name="connsiteX13" fmla="*/ 428407 w 428407"/>
                <a:gd name="connsiteY13" fmla="*/ 5046532 h 5059019"/>
                <a:gd name="connsiteX0" fmla="*/ 456307 w 456307"/>
                <a:gd name="connsiteY0" fmla="*/ 5046532 h 5059019"/>
                <a:gd name="connsiteX1" fmla="*/ 404205 w 456307"/>
                <a:gd name="connsiteY1" fmla="*/ 4157643 h 5059019"/>
                <a:gd name="connsiteX2" fmla="*/ 382740 w 456307"/>
                <a:gd name="connsiteY2" fmla="*/ 4151095 h 5059019"/>
                <a:gd name="connsiteX3" fmla="*/ 360993 w 456307"/>
                <a:gd name="connsiteY3" fmla="*/ 3990421 h 5059019"/>
                <a:gd name="connsiteX4" fmla="*/ 79546 w 456307"/>
                <a:gd name="connsiteY4" fmla="*/ 484629 h 5059019"/>
                <a:gd name="connsiteX5" fmla="*/ 177004 w 456307"/>
                <a:gd name="connsiteY5" fmla="*/ 474698 h 5059019"/>
                <a:gd name="connsiteX6" fmla="*/ 135473 w 456307"/>
                <a:gd name="connsiteY6" fmla="*/ 0 h 5059019"/>
                <a:gd name="connsiteX7" fmla="*/ 0 w 456307"/>
                <a:gd name="connsiteY7" fmla="*/ 3677637 h 5059019"/>
                <a:gd name="connsiteX8" fmla="*/ 123732 w 456307"/>
                <a:gd name="connsiteY8" fmla="*/ 3977407 h 5059019"/>
                <a:gd name="connsiteX9" fmla="*/ 277766 w 456307"/>
                <a:gd name="connsiteY9" fmla="*/ 3868903 h 5059019"/>
                <a:gd name="connsiteX10" fmla="*/ 296843 w 456307"/>
                <a:gd name="connsiteY10" fmla="*/ 4028765 h 5059019"/>
                <a:gd name="connsiteX11" fmla="*/ 27900 w 456307"/>
                <a:gd name="connsiteY11" fmla="*/ 4462510 h 5059019"/>
                <a:gd name="connsiteX12" fmla="*/ 344032 w 456307"/>
                <a:gd name="connsiteY12" fmla="*/ 5059019 h 5059019"/>
                <a:gd name="connsiteX13" fmla="*/ 456307 w 456307"/>
                <a:gd name="connsiteY13" fmla="*/ 5046532 h 5059019"/>
                <a:gd name="connsiteX0" fmla="*/ 456307 w 456307"/>
                <a:gd name="connsiteY0" fmla="*/ 5046532 h 5059019"/>
                <a:gd name="connsiteX1" fmla="*/ 404205 w 456307"/>
                <a:gd name="connsiteY1" fmla="*/ 4157643 h 5059019"/>
                <a:gd name="connsiteX2" fmla="*/ 382740 w 456307"/>
                <a:gd name="connsiteY2" fmla="*/ 4151095 h 5059019"/>
                <a:gd name="connsiteX3" fmla="*/ 360993 w 456307"/>
                <a:gd name="connsiteY3" fmla="*/ 3990421 h 5059019"/>
                <a:gd name="connsiteX4" fmla="*/ 79546 w 456307"/>
                <a:gd name="connsiteY4" fmla="*/ 484629 h 5059019"/>
                <a:gd name="connsiteX5" fmla="*/ 177004 w 456307"/>
                <a:gd name="connsiteY5" fmla="*/ 474698 h 5059019"/>
                <a:gd name="connsiteX6" fmla="*/ 135473 w 456307"/>
                <a:gd name="connsiteY6" fmla="*/ 0 h 5059019"/>
                <a:gd name="connsiteX7" fmla="*/ 31506 w 456307"/>
                <a:gd name="connsiteY7" fmla="*/ 3372025 h 5059019"/>
                <a:gd name="connsiteX8" fmla="*/ 0 w 456307"/>
                <a:gd name="connsiteY8" fmla="*/ 3677637 h 5059019"/>
                <a:gd name="connsiteX9" fmla="*/ 123732 w 456307"/>
                <a:gd name="connsiteY9" fmla="*/ 3977407 h 5059019"/>
                <a:gd name="connsiteX10" fmla="*/ 277766 w 456307"/>
                <a:gd name="connsiteY10" fmla="*/ 3868903 h 5059019"/>
                <a:gd name="connsiteX11" fmla="*/ 296843 w 456307"/>
                <a:gd name="connsiteY11" fmla="*/ 4028765 h 5059019"/>
                <a:gd name="connsiteX12" fmla="*/ 27900 w 456307"/>
                <a:gd name="connsiteY12" fmla="*/ 4462510 h 5059019"/>
                <a:gd name="connsiteX13" fmla="*/ 344032 w 456307"/>
                <a:gd name="connsiteY13" fmla="*/ 5059019 h 5059019"/>
                <a:gd name="connsiteX14" fmla="*/ 456307 w 456307"/>
                <a:gd name="connsiteY14" fmla="*/ 5046532 h 5059019"/>
                <a:gd name="connsiteX0" fmla="*/ 456307 w 456307"/>
                <a:gd name="connsiteY0" fmla="*/ 5046532 h 5059019"/>
                <a:gd name="connsiteX1" fmla="*/ 404205 w 456307"/>
                <a:gd name="connsiteY1" fmla="*/ 4157643 h 5059019"/>
                <a:gd name="connsiteX2" fmla="*/ 382740 w 456307"/>
                <a:gd name="connsiteY2" fmla="*/ 4151095 h 5059019"/>
                <a:gd name="connsiteX3" fmla="*/ 360993 w 456307"/>
                <a:gd name="connsiteY3" fmla="*/ 3990421 h 5059019"/>
                <a:gd name="connsiteX4" fmla="*/ 79546 w 456307"/>
                <a:gd name="connsiteY4" fmla="*/ 484629 h 5059019"/>
                <a:gd name="connsiteX5" fmla="*/ 177004 w 456307"/>
                <a:gd name="connsiteY5" fmla="*/ 474698 h 5059019"/>
                <a:gd name="connsiteX6" fmla="*/ 135473 w 456307"/>
                <a:gd name="connsiteY6" fmla="*/ 0 h 5059019"/>
                <a:gd name="connsiteX7" fmla="*/ 155200 w 456307"/>
                <a:gd name="connsiteY7" fmla="*/ 3548917 h 5059019"/>
                <a:gd name="connsiteX8" fmla="*/ 0 w 456307"/>
                <a:gd name="connsiteY8" fmla="*/ 3677637 h 5059019"/>
                <a:gd name="connsiteX9" fmla="*/ 123732 w 456307"/>
                <a:gd name="connsiteY9" fmla="*/ 3977407 h 5059019"/>
                <a:gd name="connsiteX10" fmla="*/ 277766 w 456307"/>
                <a:gd name="connsiteY10" fmla="*/ 3868903 h 5059019"/>
                <a:gd name="connsiteX11" fmla="*/ 296843 w 456307"/>
                <a:gd name="connsiteY11" fmla="*/ 4028765 h 5059019"/>
                <a:gd name="connsiteX12" fmla="*/ 27900 w 456307"/>
                <a:gd name="connsiteY12" fmla="*/ 4462510 h 5059019"/>
                <a:gd name="connsiteX13" fmla="*/ 344032 w 456307"/>
                <a:gd name="connsiteY13" fmla="*/ 5059019 h 5059019"/>
                <a:gd name="connsiteX14" fmla="*/ 456307 w 456307"/>
                <a:gd name="connsiteY14" fmla="*/ 5046532 h 5059019"/>
                <a:gd name="connsiteX0" fmla="*/ 1074866 w 1074866"/>
                <a:gd name="connsiteY0" fmla="*/ 5046532 h 5059019"/>
                <a:gd name="connsiteX1" fmla="*/ 1022764 w 1074866"/>
                <a:gd name="connsiteY1" fmla="*/ 4157643 h 5059019"/>
                <a:gd name="connsiteX2" fmla="*/ 1001299 w 1074866"/>
                <a:gd name="connsiteY2" fmla="*/ 4151095 h 5059019"/>
                <a:gd name="connsiteX3" fmla="*/ 979552 w 1074866"/>
                <a:gd name="connsiteY3" fmla="*/ 3990421 h 5059019"/>
                <a:gd name="connsiteX4" fmla="*/ 0 w 1074866"/>
                <a:gd name="connsiteY4" fmla="*/ 600612 h 5059019"/>
                <a:gd name="connsiteX5" fmla="*/ 795563 w 1074866"/>
                <a:gd name="connsiteY5" fmla="*/ 474698 h 5059019"/>
                <a:gd name="connsiteX6" fmla="*/ 754032 w 1074866"/>
                <a:gd name="connsiteY6" fmla="*/ 0 h 5059019"/>
                <a:gd name="connsiteX7" fmla="*/ 773759 w 1074866"/>
                <a:gd name="connsiteY7" fmla="*/ 3548917 h 5059019"/>
                <a:gd name="connsiteX8" fmla="*/ 618559 w 1074866"/>
                <a:gd name="connsiteY8" fmla="*/ 3677637 h 5059019"/>
                <a:gd name="connsiteX9" fmla="*/ 742291 w 1074866"/>
                <a:gd name="connsiteY9" fmla="*/ 3977407 h 5059019"/>
                <a:gd name="connsiteX10" fmla="*/ 896325 w 1074866"/>
                <a:gd name="connsiteY10" fmla="*/ 3868903 h 5059019"/>
                <a:gd name="connsiteX11" fmla="*/ 915402 w 1074866"/>
                <a:gd name="connsiteY11" fmla="*/ 4028765 h 5059019"/>
                <a:gd name="connsiteX12" fmla="*/ 646459 w 1074866"/>
                <a:gd name="connsiteY12" fmla="*/ 4462510 h 5059019"/>
                <a:gd name="connsiteX13" fmla="*/ 962591 w 1074866"/>
                <a:gd name="connsiteY13" fmla="*/ 5059019 h 5059019"/>
                <a:gd name="connsiteX14" fmla="*/ 1074866 w 1074866"/>
                <a:gd name="connsiteY14" fmla="*/ 5046532 h 5059019"/>
                <a:gd name="connsiteX0" fmla="*/ 456307 w 888063"/>
                <a:gd name="connsiteY0" fmla="*/ 5046532 h 5059019"/>
                <a:gd name="connsiteX1" fmla="*/ 404205 w 888063"/>
                <a:gd name="connsiteY1" fmla="*/ 4157643 h 5059019"/>
                <a:gd name="connsiteX2" fmla="*/ 382740 w 888063"/>
                <a:gd name="connsiteY2" fmla="*/ 4151095 h 5059019"/>
                <a:gd name="connsiteX3" fmla="*/ 360993 w 888063"/>
                <a:gd name="connsiteY3" fmla="*/ 3990421 h 5059019"/>
                <a:gd name="connsiteX4" fmla="*/ 888063 w 888063"/>
                <a:gd name="connsiteY4" fmla="*/ 572437 h 5059019"/>
                <a:gd name="connsiteX5" fmla="*/ 177004 w 888063"/>
                <a:gd name="connsiteY5" fmla="*/ 474698 h 5059019"/>
                <a:gd name="connsiteX6" fmla="*/ 135473 w 888063"/>
                <a:gd name="connsiteY6" fmla="*/ 0 h 5059019"/>
                <a:gd name="connsiteX7" fmla="*/ 155200 w 888063"/>
                <a:gd name="connsiteY7" fmla="*/ 3548917 h 5059019"/>
                <a:gd name="connsiteX8" fmla="*/ 0 w 888063"/>
                <a:gd name="connsiteY8" fmla="*/ 3677637 h 5059019"/>
                <a:gd name="connsiteX9" fmla="*/ 123732 w 888063"/>
                <a:gd name="connsiteY9" fmla="*/ 3977407 h 5059019"/>
                <a:gd name="connsiteX10" fmla="*/ 277766 w 888063"/>
                <a:gd name="connsiteY10" fmla="*/ 3868903 h 5059019"/>
                <a:gd name="connsiteX11" fmla="*/ 296843 w 888063"/>
                <a:gd name="connsiteY11" fmla="*/ 4028765 h 5059019"/>
                <a:gd name="connsiteX12" fmla="*/ 27900 w 888063"/>
                <a:gd name="connsiteY12" fmla="*/ 4462510 h 5059019"/>
                <a:gd name="connsiteX13" fmla="*/ 344032 w 888063"/>
                <a:gd name="connsiteY13" fmla="*/ 5059019 h 5059019"/>
                <a:gd name="connsiteX14" fmla="*/ 456307 w 888063"/>
                <a:gd name="connsiteY14" fmla="*/ 5046532 h 5059019"/>
                <a:gd name="connsiteX0" fmla="*/ 456307 w 888063"/>
                <a:gd name="connsiteY0" fmla="*/ 5046532 h 5059019"/>
                <a:gd name="connsiteX1" fmla="*/ 404205 w 888063"/>
                <a:gd name="connsiteY1" fmla="*/ 4157643 h 5059019"/>
                <a:gd name="connsiteX2" fmla="*/ 382740 w 888063"/>
                <a:gd name="connsiteY2" fmla="*/ 4151095 h 5059019"/>
                <a:gd name="connsiteX3" fmla="*/ 360993 w 888063"/>
                <a:gd name="connsiteY3" fmla="*/ 3990421 h 5059019"/>
                <a:gd name="connsiteX4" fmla="*/ 888063 w 888063"/>
                <a:gd name="connsiteY4" fmla="*/ 572437 h 5059019"/>
                <a:gd name="connsiteX5" fmla="*/ 656024 w 888063"/>
                <a:gd name="connsiteY5" fmla="*/ 93547 h 5059019"/>
                <a:gd name="connsiteX6" fmla="*/ 135473 w 888063"/>
                <a:gd name="connsiteY6" fmla="*/ 0 h 5059019"/>
                <a:gd name="connsiteX7" fmla="*/ 155200 w 888063"/>
                <a:gd name="connsiteY7" fmla="*/ 3548917 h 5059019"/>
                <a:gd name="connsiteX8" fmla="*/ 0 w 888063"/>
                <a:gd name="connsiteY8" fmla="*/ 3677637 h 5059019"/>
                <a:gd name="connsiteX9" fmla="*/ 123732 w 888063"/>
                <a:gd name="connsiteY9" fmla="*/ 3977407 h 5059019"/>
                <a:gd name="connsiteX10" fmla="*/ 277766 w 888063"/>
                <a:gd name="connsiteY10" fmla="*/ 3868903 h 5059019"/>
                <a:gd name="connsiteX11" fmla="*/ 296843 w 888063"/>
                <a:gd name="connsiteY11" fmla="*/ 4028765 h 5059019"/>
                <a:gd name="connsiteX12" fmla="*/ 27900 w 888063"/>
                <a:gd name="connsiteY12" fmla="*/ 4462510 h 5059019"/>
                <a:gd name="connsiteX13" fmla="*/ 344032 w 888063"/>
                <a:gd name="connsiteY13" fmla="*/ 5059019 h 5059019"/>
                <a:gd name="connsiteX14" fmla="*/ 456307 w 888063"/>
                <a:gd name="connsiteY14" fmla="*/ 5046532 h 5059019"/>
                <a:gd name="connsiteX0" fmla="*/ 531260 w 963016"/>
                <a:gd name="connsiteY0" fmla="*/ 4952985 h 4965472"/>
                <a:gd name="connsiteX1" fmla="*/ 479158 w 963016"/>
                <a:gd name="connsiteY1" fmla="*/ 4064096 h 4965472"/>
                <a:gd name="connsiteX2" fmla="*/ 457693 w 963016"/>
                <a:gd name="connsiteY2" fmla="*/ 4057548 h 4965472"/>
                <a:gd name="connsiteX3" fmla="*/ 435946 w 963016"/>
                <a:gd name="connsiteY3" fmla="*/ 3896874 h 4965472"/>
                <a:gd name="connsiteX4" fmla="*/ 963016 w 963016"/>
                <a:gd name="connsiteY4" fmla="*/ 478890 h 4965472"/>
                <a:gd name="connsiteX5" fmla="*/ 730977 w 963016"/>
                <a:gd name="connsiteY5" fmla="*/ 0 h 4965472"/>
                <a:gd name="connsiteX6" fmla="*/ 0 w 963016"/>
                <a:gd name="connsiteY6" fmla="*/ 1578367 h 4965472"/>
                <a:gd name="connsiteX7" fmla="*/ 230153 w 963016"/>
                <a:gd name="connsiteY7" fmla="*/ 3455370 h 4965472"/>
                <a:gd name="connsiteX8" fmla="*/ 74953 w 963016"/>
                <a:gd name="connsiteY8" fmla="*/ 3584090 h 4965472"/>
                <a:gd name="connsiteX9" fmla="*/ 198685 w 963016"/>
                <a:gd name="connsiteY9" fmla="*/ 3883860 h 4965472"/>
                <a:gd name="connsiteX10" fmla="*/ 352719 w 963016"/>
                <a:gd name="connsiteY10" fmla="*/ 3775356 h 4965472"/>
                <a:gd name="connsiteX11" fmla="*/ 371796 w 963016"/>
                <a:gd name="connsiteY11" fmla="*/ 3935218 h 4965472"/>
                <a:gd name="connsiteX12" fmla="*/ 102853 w 963016"/>
                <a:gd name="connsiteY12" fmla="*/ 4368963 h 4965472"/>
                <a:gd name="connsiteX13" fmla="*/ 418985 w 963016"/>
                <a:gd name="connsiteY13" fmla="*/ 4965472 h 4965472"/>
                <a:gd name="connsiteX14" fmla="*/ 531260 w 963016"/>
                <a:gd name="connsiteY14" fmla="*/ 4952985 h 4965472"/>
                <a:gd name="connsiteX0" fmla="*/ 531260 w 730977"/>
                <a:gd name="connsiteY0" fmla="*/ 4952985 h 4965472"/>
                <a:gd name="connsiteX1" fmla="*/ 479158 w 730977"/>
                <a:gd name="connsiteY1" fmla="*/ 4064096 h 4965472"/>
                <a:gd name="connsiteX2" fmla="*/ 457693 w 730977"/>
                <a:gd name="connsiteY2" fmla="*/ 4057548 h 4965472"/>
                <a:gd name="connsiteX3" fmla="*/ 435946 w 730977"/>
                <a:gd name="connsiteY3" fmla="*/ 3896874 h 4965472"/>
                <a:gd name="connsiteX4" fmla="*/ 406589 w 730977"/>
                <a:gd name="connsiteY4" fmla="*/ 3748058 h 4965472"/>
                <a:gd name="connsiteX5" fmla="*/ 730977 w 730977"/>
                <a:gd name="connsiteY5" fmla="*/ 0 h 4965472"/>
                <a:gd name="connsiteX6" fmla="*/ 0 w 730977"/>
                <a:gd name="connsiteY6" fmla="*/ 1578367 h 4965472"/>
                <a:gd name="connsiteX7" fmla="*/ 230153 w 730977"/>
                <a:gd name="connsiteY7" fmla="*/ 3455370 h 4965472"/>
                <a:gd name="connsiteX8" fmla="*/ 74953 w 730977"/>
                <a:gd name="connsiteY8" fmla="*/ 3584090 h 4965472"/>
                <a:gd name="connsiteX9" fmla="*/ 198685 w 730977"/>
                <a:gd name="connsiteY9" fmla="*/ 3883860 h 4965472"/>
                <a:gd name="connsiteX10" fmla="*/ 352719 w 730977"/>
                <a:gd name="connsiteY10" fmla="*/ 3775356 h 4965472"/>
                <a:gd name="connsiteX11" fmla="*/ 371796 w 730977"/>
                <a:gd name="connsiteY11" fmla="*/ 3935218 h 4965472"/>
                <a:gd name="connsiteX12" fmla="*/ 102853 w 730977"/>
                <a:gd name="connsiteY12" fmla="*/ 4368963 h 4965472"/>
                <a:gd name="connsiteX13" fmla="*/ 418985 w 730977"/>
                <a:gd name="connsiteY13" fmla="*/ 4965472 h 4965472"/>
                <a:gd name="connsiteX14" fmla="*/ 531260 w 730977"/>
                <a:gd name="connsiteY14" fmla="*/ 4952985 h 4965472"/>
                <a:gd name="connsiteX0" fmla="*/ 531260 w 560062"/>
                <a:gd name="connsiteY0" fmla="*/ 3374618 h 3387105"/>
                <a:gd name="connsiteX1" fmla="*/ 479158 w 560062"/>
                <a:gd name="connsiteY1" fmla="*/ 2485729 h 3387105"/>
                <a:gd name="connsiteX2" fmla="*/ 457693 w 560062"/>
                <a:gd name="connsiteY2" fmla="*/ 2479181 h 3387105"/>
                <a:gd name="connsiteX3" fmla="*/ 435946 w 560062"/>
                <a:gd name="connsiteY3" fmla="*/ 2318507 h 3387105"/>
                <a:gd name="connsiteX4" fmla="*/ 406589 w 560062"/>
                <a:gd name="connsiteY4" fmla="*/ 2169691 h 3387105"/>
                <a:gd name="connsiteX5" fmla="*/ 560063 w 560062"/>
                <a:gd name="connsiteY5" fmla="*/ 2009835 h 3387105"/>
                <a:gd name="connsiteX6" fmla="*/ 0 w 560062"/>
                <a:gd name="connsiteY6" fmla="*/ 0 h 3387105"/>
                <a:gd name="connsiteX7" fmla="*/ 230153 w 560062"/>
                <a:gd name="connsiteY7" fmla="*/ 1877003 h 3387105"/>
                <a:gd name="connsiteX8" fmla="*/ 74953 w 560062"/>
                <a:gd name="connsiteY8" fmla="*/ 2005723 h 3387105"/>
                <a:gd name="connsiteX9" fmla="*/ 198685 w 560062"/>
                <a:gd name="connsiteY9" fmla="*/ 2305493 h 3387105"/>
                <a:gd name="connsiteX10" fmla="*/ 352719 w 560062"/>
                <a:gd name="connsiteY10" fmla="*/ 2196989 h 3387105"/>
                <a:gd name="connsiteX11" fmla="*/ 371796 w 560062"/>
                <a:gd name="connsiteY11" fmla="*/ 2356851 h 3387105"/>
                <a:gd name="connsiteX12" fmla="*/ 102853 w 560062"/>
                <a:gd name="connsiteY12" fmla="*/ 2790596 h 3387105"/>
                <a:gd name="connsiteX13" fmla="*/ 418985 w 560062"/>
                <a:gd name="connsiteY13" fmla="*/ 3387105 h 3387105"/>
                <a:gd name="connsiteX14" fmla="*/ 531260 w 560062"/>
                <a:gd name="connsiteY14" fmla="*/ 3374618 h 3387105"/>
                <a:gd name="connsiteX0" fmla="*/ 531260 w 560063"/>
                <a:gd name="connsiteY0" fmla="*/ 3374618 h 3387105"/>
                <a:gd name="connsiteX1" fmla="*/ 479158 w 560063"/>
                <a:gd name="connsiteY1" fmla="*/ 2485729 h 3387105"/>
                <a:gd name="connsiteX2" fmla="*/ 457693 w 560063"/>
                <a:gd name="connsiteY2" fmla="*/ 2479181 h 3387105"/>
                <a:gd name="connsiteX3" fmla="*/ 435946 w 560063"/>
                <a:gd name="connsiteY3" fmla="*/ 2318507 h 3387105"/>
                <a:gd name="connsiteX4" fmla="*/ 406589 w 560063"/>
                <a:gd name="connsiteY4" fmla="*/ 2169691 h 3387105"/>
                <a:gd name="connsiteX5" fmla="*/ 560063 w 560063"/>
                <a:gd name="connsiteY5" fmla="*/ 2009835 h 3387105"/>
                <a:gd name="connsiteX6" fmla="*/ 273151 w 560063"/>
                <a:gd name="connsiteY6" fmla="*/ 982017 h 3387105"/>
                <a:gd name="connsiteX7" fmla="*/ 0 w 560063"/>
                <a:gd name="connsiteY7" fmla="*/ 0 h 3387105"/>
                <a:gd name="connsiteX8" fmla="*/ 230153 w 560063"/>
                <a:gd name="connsiteY8" fmla="*/ 1877003 h 3387105"/>
                <a:gd name="connsiteX9" fmla="*/ 74953 w 560063"/>
                <a:gd name="connsiteY9" fmla="*/ 2005723 h 3387105"/>
                <a:gd name="connsiteX10" fmla="*/ 198685 w 560063"/>
                <a:gd name="connsiteY10" fmla="*/ 2305493 h 3387105"/>
                <a:gd name="connsiteX11" fmla="*/ 352719 w 560063"/>
                <a:gd name="connsiteY11" fmla="*/ 2196989 h 3387105"/>
                <a:gd name="connsiteX12" fmla="*/ 371796 w 560063"/>
                <a:gd name="connsiteY12" fmla="*/ 2356851 h 3387105"/>
                <a:gd name="connsiteX13" fmla="*/ 102853 w 560063"/>
                <a:gd name="connsiteY13" fmla="*/ 2790596 h 3387105"/>
                <a:gd name="connsiteX14" fmla="*/ 418985 w 560063"/>
                <a:gd name="connsiteY14" fmla="*/ 3387105 h 3387105"/>
                <a:gd name="connsiteX15" fmla="*/ 531260 w 560063"/>
                <a:gd name="connsiteY15" fmla="*/ 3374618 h 3387105"/>
                <a:gd name="connsiteX0" fmla="*/ 531260 w 560063"/>
                <a:gd name="connsiteY0" fmla="*/ 3374618 h 3387105"/>
                <a:gd name="connsiteX1" fmla="*/ 479158 w 560063"/>
                <a:gd name="connsiteY1" fmla="*/ 2485729 h 3387105"/>
                <a:gd name="connsiteX2" fmla="*/ 457693 w 560063"/>
                <a:gd name="connsiteY2" fmla="*/ 2479181 h 3387105"/>
                <a:gd name="connsiteX3" fmla="*/ 435946 w 560063"/>
                <a:gd name="connsiteY3" fmla="*/ 2318507 h 3387105"/>
                <a:gd name="connsiteX4" fmla="*/ 406589 w 560063"/>
                <a:gd name="connsiteY4" fmla="*/ 2169691 h 3387105"/>
                <a:gd name="connsiteX5" fmla="*/ 560063 w 560063"/>
                <a:gd name="connsiteY5" fmla="*/ 2009835 h 3387105"/>
                <a:gd name="connsiteX6" fmla="*/ 463727 w 560063"/>
                <a:gd name="connsiteY6" fmla="*/ 1737543 h 3387105"/>
                <a:gd name="connsiteX7" fmla="*/ 0 w 560063"/>
                <a:gd name="connsiteY7" fmla="*/ 0 h 3387105"/>
                <a:gd name="connsiteX8" fmla="*/ 230153 w 560063"/>
                <a:gd name="connsiteY8" fmla="*/ 1877003 h 3387105"/>
                <a:gd name="connsiteX9" fmla="*/ 74953 w 560063"/>
                <a:gd name="connsiteY9" fmla="*/ 2005723 h 3387105"/>
                <a:gd name="connsiteX10" fmla="*/ 198685 w 560063"/>
                <a:gd name="connsiteY10" fmla="*/ 2305493 h 3387105"/>
                <a:gd name="connsiteX11" fmla="*/ 352719 w 560063"/>
                <a:gd name="connsiteY11" fmla="*/ 2196989 h 3387105"/>
                <a:gd name="connsiteX12" fmla="*/ 371796 w 560063"/>
                <a:gd name="connsiteY12" fmla="*/ 2356851 h 3387105"/>
                <a:gd name="connsiteX13" fmla="*/ 102853 w 560063"/>
                <a:gd name="connsiteY13" fmla="*/ 2790596 h 3387105"/>
                <a:gd name="connsiteX14" fmla="*/ 418985 w 560063"/>
                <a:gd name="connsiteY14" fmla="*/ 3387105 h 3387105"/>
                <a:gd name="connsiteX15" fmla="*/ 531260 w 560063"/>
                <a:gd name="connsiteY15" fmla="*/ 3374618 h 3387105"/>
                <a:gd name="connsiteX0" fmla="*/ 456307 w 503011"/>
                <a:gd name="connsiteY0" fmla="*/ 2543626 h 2556113"/>
                <a:gd name="connsiteX1" fmla="*/ 404205 w 503011"/>
                <a:gd name="connsiteY1" fmla="*/ 1654737 h 2556113"/>
                <a:gd name="connsiteX2" fmla="*/ 382740 w 503011"/>
                <a:gd name="connsiteY2" fmla="*/ 1648189 h 2556113"/>
                <a:gd name="connsiteX3" fmla="*/ 360993 w 503011"/>
                <a:gd name="connsiteY3" fmla="*/ 1487515 h 2556113"/>
                <a:gd name="connsiteX4" fmla="*/ 331636 w 503011"/>
                <a:gd name="connsiteY4" fmla="*/ 1338699 h 2556113"/>
                <a:gd name="connsiteX5" fmla="*/ 485110 w 503011"/>
                <a:gd name="connsiteY5" fmla="*/ 1178843 h 2556113"/>
                <a:gd name="connsiteX6" fmla="*/ 388774 w 503011"/>
                <a:gd name="connsiteY6" fmla="*/ 906551 h 2556113"/>
                <a:gd name="connsiteX7" fmla="*/ 503011 w 503011"/>
                <a:gd name="connsiteY7" fmla="*/ 0 h 2556113"/>
                <a:gd name="connsiteX8" fmla="*/ 155200 w 503011"/>
                <a:gd name="connsiteY8" fmla="*/ 1046011 h 2556113"/>
                <a:gd name="connsiteX9" fmla="*/ 0 w 503011"/>
                <a:gd name="connsiteY9" fmla="*/ 1174731 h 2556113"/>
                <a:gd name="connsiteX10" fmla="*/ 123732 w 503011"/>
                <a:gd name="connsiteY10" fmla="*/ 1474501 h 2556113"/>
                <a:gd name="connsiteX11" fmla="*/ 277766 w 503011"/>
                <a:gd name="connsiteY11" fmla="*/ 1365997 h 2556113"/>
                <a:gd name="connsiteX12" fmla="*/ 296843 w 503011"/>
                <a:gd name="connsiteY12" fmla="*/ 1525859 h 2556113"/>
                <a:gd name="connsiteX13" fmla="*/ 27900 w 503011"/>
                <a:gd name="connsiteY13" fmla="*/ 1959604 h 2556113"/>
                <a:gd name="connsiteX14" fmla="*/ 344032 w 503011"/>
                <a:gd name="connsiteY14" fmla="*/ 2556113 h 2556113"/>
                <a:gd name="connsiteX15" fmla="*/ 456307 w 503011"/>
                <a:gd name="connsiteY15" fmla="*/ 2543626 h 2556113"/>
                <a:gd name="connsiteX0" fmla="*/ 456307 w 503011"/>
                <a:gd name="connsiteY0" fmla="*/ 2543626 h 2556113"/>
                <a:gd name="connsiteX1" fmla="*/ 404205 w 503011"/>
                <a:gd name="connsiteY1" fmla="*/ 1654737 h 2556113"/>
                <a:gd name="connsiteX2" fmla="*/ 382740 w 503011"/>
                <a:gd name="connsiteY2" fmla="*/ 1648189 h 2556113"/>
                <a:gd name="connsiteX3" fmla="*/ 360993 w 503011"/>
                <a:gd name="connsiteY3" fmla="*/ 1487515 h 2556113"/>
                <a:gd name="connsiteX4" fmla="*/ 331636 w 503011"/>
                <a:gd name="connsiteY4" fmla="*/ 1338699 h 2556113"/>
                <a:gd name="connsiteX5" fmla="*/ 485110 w 503011"/>
                <a:gd name="connsiteY5" fmla="*/ 1178843 h 2556113"/>
                <a:gd name="connsiteX6" fmla="*/ 388774 w 503011"/>
                <a:gd name="connsiteY6" fmla="*/ 906551 h 2556113"/>
                <a:gd name="connsiteX7" fmla="*/ 503011 w 503011"/>
                <a:gd name="connsiteY7" fmla="*/ 0 h 2556113"/>
                <a:gd name="connsiteX8" fmla="*/ 287685 w 503011"/>
                <a:gd name="connsiteY8" fmla="*/ 709939 h 2556113"/>
                <a:gd name="connsiteX9" fmla="*/ 155200 w 503011"/>
                <a:gd name="connsiteY9" fmla="*/ 1046011 h 2556113"/>
                <a:gd name="connsiteX10" fmla="*/ 0 w 503011"/>
                <a:gd name="connsiteY10" fmla="*/ 1174731 h 2556113"/>
                <a:gd name="connsiteX11" fmla="*/ 123732 w 503011"/>
                <a:gd name="connsiteY11" fmla="*/ 1474501 h 2556113"/>
                <a:gd name="connsiteX12" fmla="*/ 277766 w 503011"/>
                <a:gd name="connsiteY12" fmla="*/ 1365997 h 2556113"/>
                <a:gd name="connsiteX13" fmla="*/ 296843 w 503011"/>
                <a:gd name="connsiteY13" fmla="*/ 1525859 h 2556113"/>
                <a:gd name="connsiteX14" fmla="*/ 27900 w 503011"/>
                <a:gd name="connsiteY14" fmla="*/ 1959604 h 2556113"/>
                <a:gd name="connsiteX15" fmla="*/ 344032 w 503011"/>
                <a:gd name="connsiteY15" fmla="*/ 2556113 h 2556113"/>
                <a:gd name="connsiteX16" fmla="*/ 456307 w 503011"/>
                <a:gd name="connsiteY16" fmla="*/ 2543626 h 2556113"/>
                <a:gd name="connsiteX0" fmla="*/ 456307 w 503011"/>
                <a:gd name="connsiteY0" fmla="*/ 2543626 h 2556113"/>
                <a:gd name="connsiteX1" fmla="*/ 404205 w 503011"/>
                <a:gd name="connsiteY1" fmla="*/ 1654737 h 2556113"/>
                <a:gd name="connsiteX2" fmla="*/ 382740 w 503011"/>
                <a:gd name="connsiteY2" fmla="*/ 1648189 h 2556113"/>
                <a:gd name="connsiteX3" fmla="*/ 360993 w 503011"/>
                <a:gd name="connsiteY3" fmla="*/ 1487515 h 2556113"/>
                <a:gd name="connsiteX4" fmla="*/ 331636 w 503011"/>
                <a:gd name="connsiteY4" fmla="*/ 1338699 h 2556113"/>
                <a:gd name="connsiteX5" fmla="*/ 485110 w 503011"/>
                <a:gd name="connsiteY5" fmla="*/ 1178843 h 2556113"/>
                <a:gd name="connsiteX6" fmla="*/ 388774 w 503011"/>
                <a:gd name="connsiteY6" fmla="*/ 906551 h 2556113"/>
                <a:gd name="connsiteX7" fmla="*/ 503011 w 503011"/>
                <a:gd name="connsiteY7" fmla="*/ 0 h 2556113"/>
                <a:gd name="connsiteX8" fmla="*/ 71149 w 503011"/>
                <a:gd name="connsiteY8" fmla="*/ 335363 h 2556113"/>
                <a:gd name="connsiteX9" fmla="*/ 155200 w 503011"/>
                <a:gd name="connsiteY9" fmla="*/ 1046011 h 2556113"/>
                <a:gd name="connsiteX10" fmla="*/ 0 w 503011"/>
                <a:gd name="connsiteY10" fmla="*/ 1174731 h 2556113"/>
                <a:gd name="connsiteX11" fmla="*/ 123732 w 503011"/>
                <a:gd name="connsiteY11" fmla="*/ 1474501 h 2556113"/>
                <a:gd name="connsiteX12" fmla="*/ 277766 w 503011"/>
                <a:gd name="connsiteY12" fmla="*/ 1365997 h 2556113"/>
                <a:gd name="connsiteX13" fmla="*/ 296843 w 503011"/>
                <a:gd name="connsiteY13" fmla="*/ 1525859 h 2556113"/>
                <a:gd name="connsiteX14" fmla="*/ 27900 w 503011"/>
                <a:gd name="connsiteY14" fmla="*/ 1959604 h 2556113"/>
                <a:gd name="connsiteX15" fmla="*/ 344032 w 503011"/>
                <a:gd name="connsiteY15" fmla="*/ 2556113 h 2556113"/>
                <a:gd name="connsiteX16" fmla="*/ 456307 w 503011"/>
                <a:gd name="connsiteY16" fmla="*/ 2543626 h 2556113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60993 w 485110"/>
                <a:gd name="connsiteY3" fmla="*/ 1152152 h 2220750"/>
                <a:gd name="connsiteX4" fmla="*/ 331636 w 485110"/>
                <a:gd name="connsiteY4" fmla="*/ 1003336 h 2220750"/>
                <a:gd name="connsiteX5" fmla="*/ 485110 w 485110"/>
                <a:gd name="connsiteY5" fmla="*/ 843480 h 2220750"/>
                <a:gd name="connsiteX6" fmla="*/ 388774 w 485110"/>
                <a:gd name="connsiteY6" fmla="*/ 571188 h 2220750"/>
                <a:gd name="connsiteX7" fmla="*/ 284934 w 485110"/>
                <a:gd name="connsiteY7" fmla="*/ 632743 h 2220750"/>
                <a:gd name="connsiteX8" fmla="*/ 71149 w 485110"/>
                <a:gd name="connsiteY8" fmla="*/ 0 h 2220750"/>
                <a:gd name="connsiteX9" fmla="*/ 155200 w 485110"/>
                <a:gd name="connsiteY9" fmla="*/ 710648 h 2220750"/>
                <a:gd name="connsiteX10" fmla="*/ 0 w 485110"/>
                <a:gd name="connsiteY10" fmla="*/ 839368 h 2220750"/>
                <a:gd name="connsiteX11" fmla="*/ 123732 w 485110"/>
                <a:gd name="connsiteY11" fmla="*/ 1139138 h 2220750"/>
                <a:gd name="connsiteX12" fmla="*/ 277766 w 485110"/>
                <a:gd name="connsiteY12" fmla="*/ 1030634 h 2220750"/>
                <a:gd name="connsiteX13" fmla="*/ 296843 w 485110"/>
                <a:gd name="connsiteY13" fmla="*/ 1190496 h 2220750"/>
                <a:gd name="connsiteX14" fmla="*/ 27900 w 485110"/>
                <a:gd name="connsiteY14" fmla="*/ 1624241 h 2220750"/>
                <a:gd name="connsiteX15" fmla="*/ 344032 w 485110"/>
                <a:gd name="connsiteY15" fmla="*/ 2220750 h 2220750"/>
                <a:gd name="connsiteX16" fmla="*/ 456307 w 485110"/>
                <a:gd name="connsiteY16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60993 w 485110"/>
                <a:gd name="connsiteY3" fmla="*/ 1152152 h 2220750"/>
                <a:gd name="connsiteX4" fmla="*/ 331636 w 485110"/>
                <a:gd name="connsiteY4" fmla="*/ 1003336 h 2220750"/>
                <a:gd name="connsiteX5" fmla="*/ 485110 w 485110"/>
                <a:gd name="connsiteY5" fmla="*/ 843480 h 2220750"/>
                <a:gd name="connsiteX6" fmla="*/ 388774 w 485110"/>
                <a:gd name="connsiteY6" fmla="*/ 571188 h 2220750"/>
                <a:gd name="connsiteX7" fmla="*/ 284934 w 485110"/>
                <a:gd name="connsiteY7" fmla="*/ 632743 h 2220750"/>
                <a:gd name="connsiteX8" fmla="*/ 169421 w 485110"/>
                <a:gd name="connsiteY8" fmla="*/ 45949 h 2220750"/>
                <a:gd name="connsiteX9" fmla="*/ 71149 w 485110"/>
                <a:gd name="connsiteY9" fmla="*/ 0 h 2220750"/>
                <a:gd name="connsiteX10" fmla="*/ 155200 w 485110"/>
                <a:gd name="connsiteY10" fmla="*/ 710648 h 2220750"/>
                <a:gd name="connsiteX11" fmla="*/ 0 w 485110"/>
                <a:gd name="connsiteY11" fmla="*/ 839368 h 2220750"/>
                <a:gd name="connsiteX12" fmla="*/ 123732 w 485110"/>
                <a:gd name="connsiteY12" fmla="*/ 1139138 h 2220750"/>
                <a:gd name="connsiteX13" fmla="*/ 277766 w 485110"/>
                <a:gd name="connsiteY13" fmla="*/ 1030634 h 2220750"/>
                <a:gd name="connsiteX14" fmla="*/ 296843 w 485110"/>
                <a:gd name="connsiteY14" fmla="*/ 1190496 h 2220750"/>
                <a:gd name="connsiteX15" fmla="*/ 27900 w 485110"/>
                <a:gd name="connsiteY15" fmla="*/ 1624241 h 2220750"/>
                <a:gd name="connsiteX16" fmla="*/ 344032 w 485110"/>
                <a:gd name="connsiteY16" fmla="*/ 2220750 h 2220750"/>
                <a:gd name="connsiteX17" fmla="*/ 456307 w 485110"/>
                <a:gd name="connsiteY17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60993 w 485110"/>
                <a:gd name="connsiteY3" fmla="*/ 1152152 h 2220750"/>
                <a:gd name="connsiteX4" fmla="*/ 331636 w 485110"/>
                <a:gd name="connsiteY4" fmla="*/ 1003336 h 2220750"/>
                <a:gd name="connsiteX5" fmla="*/ 485110 w 485110"/>
                <a:gd name="connsiteY5" fmla="*/ 843480 h 2220750"/>
                <a:gd name="connsiteX6" fmla="*/ 388774 w 485110"/>
                <a:gd name="connsiteY6" fmla="*/ 571188 h 2220750"/>
                <a:gd name="connsiteX7" fmla="*/ 284934 w 485110"/>
                <a:gd name="connsiteY7" fmla="*/ 632743 h 2220750"/>
                <a:gd name="connsiteX8" fmla="*/ 207455 w 485110"/>
                <a:gd name="connsiteY8" fmla="*/ 15830 h 2220750"/>
                <a:gd name="connsiteX9" fmla="*/ 71149 w 485110"/>
                <a:gd name="connsiteY9" fmla="*/ 0 h 2220750"/>
                <a:gd name="connsiteX10" fmla="*/ 155200 w 485110"/>
                <a:gd name="connsiteY10" fmla="*/ 710648 h 2220750"/>
                <a:gd name="connsiteX11" fmla="*/ 0 w 485110"/>
                <a:gd name="connsiteY11" fmla="*/ 839368 h 2220750"/>
                <a:gd name="connsiteX12" fmla="*/ 123732 w 485110"/>
                <a:gd name="connsiteY12" fmla="*/ 1139138 h 2220750"/>
                <a:gd name="connsiteX13" fmla="*/ 277766 w 485110"/>
                <a:gd name="connsiteY13" fmla="*/ 1030634 h 2220750"/>
                <a:gd name="connsiteX14" fmla="*/ 296843 w 485110"/>
                <a:gd name="connsiteY14" fmla="*/ 1190496 h 2220750"/>
                <a:gd name="connsiteX15" fmla="*/ 27900 w 485110"/>
                <a:gd name="connsiteY15" fmla="*/ 1624241 h 2220750"/>
                <a:gd name="connsiteX16" fmla="*/ 344032 w 485110"/>
                <a:gd name="connsiteY16" fmla="*/ 2220750 h 2220750"/>
                <a:gd name="connsiteX17" fmla="*/ 456307 w 485110"/>
                <a:gd name="connsiteY17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60993 w 485110"/>
                <a:gd name="connsiteY3" fmla="*/ 1152152 h 2220750"/>
                <a:gd name="connsiteX4" fmla="*/ 331636 w 485110"/>
                <a:gd name="connsiteY4" fmla="*/ 1003336 h 2220750"/>
                <a:gd name="connsiteX5" fmla="*/ 485110 w 485110"/>
                <a:gd name="connsiteY5" fmla="*/ 843480 h 2220750"/>
                <a:gd name="connsiteX6" fmla="*/ 388774 w 485110"/>
                <a:gd name="connsiteY6" fmla="*/ 571188 h 2220750"/>
                <a:gd name="connsiteX7" fmla="*/ 284934 w 485110"/>
                <a:gd name="connsiteY7" fmla="*/ 632743 h 2220750"/>
                <a:gd name="connsiteX8" fmla="*/ 207455 w 485110"/>
                <a:gd name="connsiteY8" fmla="*/ 15830 h 2220750"/>
                <a:gd name="connsiteX9" fmla="*/ 71149 w 485110"/>
                <a:gd name="connsiteY9" fmla="*/ 0 h 2220750"/>
                <a:gd name="connsiteX10" fmla="*/ 155200 w 485110"/>
                <a:gd name="connsiteY10" fmla="*/ 710648 h 2220750"/>
                <a:gd name="connsiteX11" fmla="*/ 0 w 485110"/>
                <a:gd name="connsiteY11" fmla="*/ 839368 h 2220750"/>
                <a:gd name="connsiteX12" fmla="*/ 123732 w 485110"/>
                <a:gd name="connsiteY12" fmla="*/ 1139138 h 2220750"/>
                <a:gd name="connsiteX13" fmla="*/ 277766 w 485110"/>
                <a:gd name="connsiteY13" fmla="*/ 1030634 h 2220750"/>
                <a:gd name="connsiteX14" fmla="*/ 296843 w 485110"/>
                <a:gd name="connsiteY14" fmla="*/ 1190496 h 2220750"/>
                <a:gd name="connsiteX15" fmla="*/ 27900 w 485110"/>
                <a:gd name="connsiteY15" fmla="*/ 1624241 h 2220750"/>
                <a:gd name="connsiteX16" fmla="*/ 344032 w 485110"/>
                <a:gd name="connsiteY16" fmla="*/ 2220750 h 2220750"/>
                <a:gd name="connsiteX17" fmla="*/ 456307 w 485110"/>
                <a:gd name="connsiteY17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60993 w 485110"/>
                <a:gd name="connsiteY3" fmla="*/ 1152152 h 2220750"/>
                <a:gd name="connsiteX4" fmla="*/ 331636 w 485110"/>
                <a:gd name="connsiteY4" fmla="*/ 1003336 h 2220750"/>
                <a:gd name="connsiteX5" fmla="*/ 485110 w 485110"/>
                <a:gd name="connsiteY5" fmla="*/ 843480 h 2220750"/>
                <a:gd name="connsiteX6" fmla="*/ 388774 w 485110"/>
                <a:gd name="connsiteY6" fmla="*/ 571188 h 2220750"/>
                <a:gd name="connsiteX7" fmla="*/ 284934 w 485110"/>
                <a:gd name="connsiteY7" fmla="*/ 632743 h 2220750"/>
                <a:gd name="connsiteX8" fmla="*/ 207455 w 485110"/>
                <a:gd name="connsiteY8" fmla="*/ 15830 h 2220750"/>
                <a:gd name="connsiteX9" fmla="*/ 71149 w 485110"/>
                <a:gd name="connsiteY9" fmla="*/ 0 h 2220750"/>
                <a:gd name="connsiteX10" fmla="*/ 155200 w 485110"/>
                <a:gd name="connsiteY10" fmla="*/ 710648 h 2220750"/>
                <a:gd name="connsiteX11" fmla="*/ 0 w 485110"/>
                <a:gd name="connsiteY11" fmla="*/ 839368 h 2220750"/>
                <a:gd name="connsiteX12" fmla="*/ 123732 w 485110"/>
                <a:gd name="connsiteY12" fmla="*/ 1139138 h 2220750"/>
                <a:gd name="connsiteX13" fmla="*/ 277766 w 485110"/>
                <a:gd name="connsiteY13" fmla="*/ 1030634 h 2220750"/>
                <a:gd name="connsiteX14" fmla="*/ 296843 w 485110"/>
                <a:gd name="connsiteY14" fmla="*/ 1190496 h 2220750"/>
                <a:gd name="connsiteX15" fmla="*/ 27900 w 485110"/>
                <a:gd name="connsiteY15" fmla="*/ 1624241 h 2220750"/>
                <a:gd name="connsiteX16" fmla="*/ 344032 w 485110"/>
                <a:gd name="connsiteY16" fmla="*/ 2220750 h 2220750"/>
                <a:gd name="connsiteX17" fmla="*/ 456307 w 485110"/>
                <a:gd name="connsiteY17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31636 w 485110"/>
                <a:gd name="connsiteY3" fmla="*/ 1003336 h 2220750"/>
                <a:gd name="connsiteX4" fmla="*/ 485110 w 485110"/>
                <a:gd name="connsiteY4" fmla="*/ 843480 h 2220750"/>
                <a:gd name="connsiteX5" fmla="*/ 388774 w 485110"/>
                <a:gd name="connsiteY5" fmla="*/ 571188 h 2220750"/>
                <a:gd name="connsiteX6" fmla="*/ 284934 w 485110"/>
                <a:gd name="connsiteY6" fmla="*/ 632743 h 2220750"/>
                <a:gd name="connsiteX7" fmla="*/ 207455 w 485110"/>
                <a:gd name="connsiteY7" fmla="*/ 15830 h 2220750"/>
                <a:gd name="connsiteX8" fmla="*/ 71149 w 485110"/>
                <a:gd name="connsiteY8" fmla="*/ 0 h 2220750"/>
                <a:gd name="connsiteX9" fmla="*/ 155200 w 485110"/>
                <a:gd name="connsiteY9" fmla="*/ 710648 h 2220750"/>
                <a:gd name="connsiteX10" fmla="*/ 0 w 485110"/>
                <a:gd name="connsiteY10" fmla="*/ 839368 h 2220750"/>
                <a:gd name="connsiteX11" fmla="*/ 123732 w 485110"/>
                <a:gd name="connsiteY11" fmla="*/ 1139138 h 2220750"/>
                <a:gd name="connsiteX12" fmla="*/ 277766 w 485110"/>
                <a:gd name="connsiteY12" fmla="*/ 1030634 h 2220750"/>
                <a:gd name="connsiteX13" fmla="*/ 296843 w 485110"/>
                <a:gd name="connsiteY13" fmla="*/ 1190496 h 2220750"/>
                <a:gd name="connsiteX14" fmla="*/ 27900 w 485110"/>
                <a:gd name="connsiteY14" fmla="*/ 1624241 h 2220750"/>
                <a:gd name="connsiteX15" fmla="*/ 344032 w 485110"/>
                <a:gd name="connsiteY15" fmla="*/ 2220750 h 2220750"/>
                <a:gd name="connsiteX16" fmla="*/ 456307 w 485110"/>
                <a:gd name="connsiteY16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47671 w 485110"/>
                <a:gd name="connsiteY3" fmla="*/ 997036 h 2220750"/>
                <a:gd name="connsiteX4" fmla="*/ 485110 w 485110"/>
                <a:gd name="connsiteY4" fmla="*/ 843480 h 2220750"/>
                <a:gd name="connsiteX5" fmla="*/ 388774 w 485110"/>
                <a:gd name="connsiteY5" fmla="*/ 571188 h 2220750"/>
                <a:gd name="connsiteX6" fmla="*/ 284934 w 485110"/>
                <a:gd name="connsiteY6" fmla="*/ 632743 h 2220750"/>
                <a:gd name="connsiteX7" fmla="*/ 207455 w 485110"/>
                <a:gd name="connsiteY7" fmla="*/ 15830 h 2220750"/>
                <a:gd name="connsiteX8" fmla="*/ 71149 w 485110"/>
                <a:gd name="connsiteY8" fmla="*/ 0 h 2220750"/>
                <a:gd name="connsiteX9" fmla="*/ 155200 w 485110"/>
                <a:gd name="connsiteY9" fmla="*/ 710648 h 2220750"/>
                <a:gd name="connsiteX10" fmla="*/ 0 w 485110"/>
                <a:gd name="connsiteY10" fmla="*/ 839368 h 2220750"/>
                <a:gd name="connsiteX11" fmla="*/ 123732 w 485110"/>
                <a:gd name="connsiteY11" fmla="*/ 1139138 h 2220750"/>
                <a:gd name="connsiteX12" fmla="*/ 277766 w 485110"/>
                <a:gd name="connsiteY12" fmla="*/ 1030634 h 2220750"/>
                <a:gd name="connsiteX13" fmla="*/ 296843 w 485110"/>
                <a:gd name="connsiteY13" fmla="*/ 1190496 h 2220750"/>
                <a:gd name="connsiteX14" fmla="*/ 27900 w 485110"/>
                <a:gd name="connsiteY14" fmla="*/ 1624241 h 2220750"/>
                <a:gd name="connsiteX15" fmla="*/ 344032 w 485110"/>
                <a:gd name="connsiteY15" fmla="*/ 2220750 h 2220750"/>
                <a:gd name="connsiteX16" fmla="*/ 456307 w 485110"/>
                <a:gd name="connsiteY16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43898 w 485110"/>
                <a:gd name="connsiteY3" fmla="*/ 968033 h 2220750"/>
                <a:gd name="connsiteX4" fmla="*/ 485110 w 485110"/>
                <a:gd name="connsiteY4" fmla="*/ 843480 h 2220750"/>
                <a:gd name="connsiteX5" fmla="*/ 388774 w 485110"/>
                <a:gd name="connsiteY5" fmla="*/ 571188 h 2220750"/>
                <a:gd name="connsiteX6" fmla="*/ 284934 w 485110"/>
                <a:gd name="connsiteY6" fmla="*/ 632743 h 2220750"/>
                <a:gd name="connsiteX7" fmla="*/ 207455 w 485110"/>
                <a:gd name="connsiteY7" fmla="*/ 15830 h 2220750"/>
                <a:gd name="connsiteX8" fmla="*/ 71149 w 485110"/>
                <a:gd name="connsiteY8" fmla="*/ 0 h 2220750"/>
                <a:gd name="connsiteX9" fmla="*/ 155200 w 485110"/>
                <a:gd name="connsiteY9" fmla="*/ 710648 h 2220750"/>
                <a:gd name="connsiteX10" fmla="*/ 0 w 485110"/>
                <a:gd name="connsiteY10" fmla="*/ 839368 h 2220750"/>
                <a:gd name="connsiteX11" fmla="*/ 123732 w 485110"/>
                <a:gd name="connsiteY11" fmla="*/ 1139138 h 2220750"/>
                <a:gd name="connsiteX12" fmla="*/ 277766 w 485110"/>
                <a:gd name="connsiteY12" fmla="*/ 1030634 h 2220750"/>
                <a:gd name="connsiteX13" fmla="*/ 296843 w 485110"/>
                <a:gd name="connsiteY13" fmla="*/ 1190496 h 2220750"/>
                <a:gd name="connsiteX14" fmla="*/ 27900 w 485110"/>
                <a:gd name="connsiteY14" fmla="*/ 1624241 h 2220750"/>
                <a:gd name="connsiteX15" fmla="*/ 344032 w 485110"/>
                <a:gd name="connsiteY15" fmla="*/ 2220750 h 2220750"/>
                <a:gd name="connsiteX16" fmla="*/ 456307 w 485110"/>
                <a:gd name="connsiteY16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43898 w 485110"/>
                <a:gd name="connsiteY3" fmla="*/ 968033 h 2220750"/>
                <a:gd name="connsiteX4" fmla="*/ 485110 w 485110"/>
                <a:gd name="connsiteY4" fmla="*/ 843480 h 2220750"/>
                <a:gd name="connsiteX5" fmla="*/ 388774 w 485110"/>
                <a:gd name="connsiteY5" fmla="*/ 571188 h 2220750"/>
                <a:gd name="connsiteX6" fmla="*/ 284934 w 485110"/>
                <a:gd name="connsiteY6" fmla="*/ 632743 h 2220750"/>
                <a:gd name="connsiteX7" fmla="*/ 207455 w 485110"/>
                <a:gd name="connsiteY7" fmla="*/ 15830 h 2220750"/>
                <a:gd name="connsiteX8" fmla="*/ 71149 w 485110"/>
                <a:gd name="connsiteY8" fmla="*/ 0 h 2220750"/>
                <a:gd name="connsiteX9" fmla="*/ 155200 w 485110"/>
                <a:gd name="connsiteY9" fmla="*/ 710648 h 2220750"/>
                <a:gd name="connsiteX10" fmla="*/ 0 w 485110"/>
                <a:gd name="connsiteY10" fmla="*/ 839368 h 2220750"/>
                <a:gd name="connsiteX11" fmla="*/ 127504 w 485110"/>
                <a:gd name="connsiteY11" fmla="*/ 1168142 h 2220750"/>
                <a:gd name="connsiteX12" fmla="*/ 277766 w 485110"/>
                <a:gd name="connsiteY12" fmla="*/ 1030634 h 2220750"/>
                <a:gd name="connsiteX13" fmla="*/ 296843 w 485110"/>
                <a:gd name="connsiteY13" fmla="*/ 1190496 h 2220750"/>
                <a:gd name="connsiteX14" fmla="*/ 27900 w 485110"/>
                <a:gd name="connsiteY14" fmla="*/ 1624241 h 2220750"/>
                <a:gd name="connsiteX15" fmla="*/ 344032 w 485110"/>
                <a:gd name="connsiteY15" fmla="*/ 2220750 h 2220750"/>
                <a:gd name="connsiteX16" fmla="*/ 456307 w 485110"/>
                <a:gd name="connsiteY16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43898 w 485110"/>
                <a:gd name="connsiteY3" fmla="*/ 968033 h 2220750"/>
                <a:gd name="connsiteX4" fmla="*/ 485110 w 485110"/>
                <a:gd name="connsiteY4" fmla="*/ 843480 h 2220750"/>
                <a:gd name="connsiteX5" fmla="*/ 388774 w 485110"/>
                <a:gd name="connsiteY5" fmla="*/ 571188 h 2220750"/>
                <a:gd name="connsiteX6" fmla="*/ 284934 w 485110"/>
                <a:gd name="connsiteY6" fmla="*/ 632743 h 2220750"/>
                <a:gd name="connsiteX7" fmla="*/ 207455 w 485110"/>
                <a:gd name="connsiteY7" fmla="*/ 15830 h 2220750"/>
                <a:gd name="connsiteX8" fmla="*/ 71149 w 485110"/>
                <a:gd name="connsiteY8" fmla="*/ 0 h 2220750"/>
                <a:gd name="connsiteX9" fmla="*/ 155200 w 485110"/>
                <a:gd name="connsiteY9" fmla="*/ 710648 h 2220750"/>
                <a:gd name="connsiteX10" fmla="*/ 0 w 485110"/>
                <a:gd name="connsiteY10" fmla="*/ 839368 h 2220750"/>
                <a:gd name="connsiteX11" fmla="*/ 233110 w 485110"/>
                <a:gd name="connsiteY11" fmla="*/ 1040637 h 2220750"/>
                <a:gd name="connsiteX12" fmla="*/ 277766 w 485110"/>
                <a:gd name="connsiteY12" fmla="*/ 1030634 h 2220750"/>
                <a:gd name="connsiteX13" fmla="*/ 296843 w 485110"/>
                <a:gd name="connsiteY13" fmla="*/ 1190496 h 2220750"/>
                <a:gd name="connsiteX14" fmla="*/ 27900 w 485110"/>
                <a:gd name="connsiteY14" fmla="*/ 1624241 h 2220750"/>
                <a:gd name="connsiteX15" fmla="*/ 344032 w 485110"/>
                <a:gd name="connsiteY15" fmla="*/ 2220750 h 2220750"/>
                <a:gd name="connsiteX16" fmla="*/ 456307 w 485110"/>
                <a:gd name="connsiteY16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15998 w 457210"/>
                <a:gd name="connsiteY3" fmla="*/ 968033 h 2220750"/>
                <a:gd name="connsiteX4" fmla="*/ 457210 w 457210"/>
                <a:gd name="connsiteY4" fmla="*/ 843480 h 2220750"/>
                <a:gd name="connsiteX5" fmla="*/ 360874 w 457210"/>
                <a:gd name="connsiteY5" fmla="*/ 571188 h 2220750"/>
                <a:gd name="connsiteX6" fmla="*/ 257034 w 457210"/>
                <a:gd name="connsiteY6" fmla="*/ 632743 h 2220750"/>
                <a:gd name="connsiteX7" fmla="*/ 179555 w 457210"/>
                <a:gd name="connsiteY7" fmla="*/ 15830 h 2220750"/>
                <a:gd name="connsiteX8" fmla="*/ 43249 w 457210"/>
                <a:gd name="connsiteY8" fmla="*/ 0 h 2220750"/>
                <a:gd name="connsiteX9" fmla="*/ 127300 w 457210"/>
                <a:gd name="connsiteY9" fmla="*/ 710648 h 2220750"/>
                <a:gd name="connsiteX10" fmla="*/ 46481 w 457210"/>
                <a:gd name="connsiteY10" fmla="*/ 892895 h 2220750"/>
                <a:gd name="connsiteX11" fmla="*/ 205210 w 457210"/>
                <a:gd name="connsiteY11" fmla="*/ 1040637 h 2220750"/>
                <a:gd name="connsiteX12" fmla="*/ 249866 w 457210"/>
                <a:gd name="connsiteY12" fmla="*/ 1030634 h 2220750"/>
                <a:gd name="connsiteX13" fmla="*/ 268943 w 457210"/>
                <a:gd name="connsiteY13" fmla="*/ 1190496 h 2220750"/>
                <a:gd name="connsiteX14" fmla="*/ 0 w 457210"/>
                <a:gd name="connsiteY14" fmla="*/ 1624241 h 2220750"/>
                <a:gd name="connsiteX15" fmla="*/ 316132 w 457210"/>
                <a:gd name="connsiteY15" fmla="*/ 2220750 h 2220750"/>
                <a:gd name="connsiteX16" fmla="*/ 428407 w 457210"/>
                <a:gd name="connsiteY16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15998 w 457210"/>
                <a:gd name="connsiteY3" fmla="*/ 968033 h 2220750"/>
                <a:gd name="connsiteX4" fmla="*/ 457210 w 457210"/>
                <a:gd name="connsiteY4" fmla="*/ 843480 h 2220750"/>
                <a:gd name="connsiteX5" fmla="*/ 360874 w 457210"/>
                <a:gd name="connsiteY5" fmla="*/ 571188 h 2220750"/>
                <a:gd name="connsiteX6" fmla="*/ 257034 w 457210"/>
                <a:gd name="connsiteY6" fmla="*/ 632743 h 2220750"/>
                <a:gd name="connsiteX7" fmla="*/ 179555 w 457210"/>
                <a:gd name="connsiteY7" fmla="*/ 15830 h 2220750"/>
                <a:gd name="connsiteX8" fmla="*/ 43249 w 457210"/>
                <a:gd name="connsiteY8" fmla="*/ 0 h 2220750"/>
                <a:gd name="connsiteX9" fmla="*/ 170149 w 457210"/>
                <a:gd name="connsiteY9" fmla="*/ 780918 h 2220750"/>
                <a:gd name="connsiteX10" fmla="*/ 46481 w 457210"/>
                <a:gd name="connsiteY10" fmla="*/ 892895 h 2220750"/>
                <a:gd name="connsiteX11" fmla="*/ 205210 w 457210"/>
                <a:gd name="connsiteY11" fmla="*/ 1040637 h 2220750"/>
                <a:gd name="connsiteX12" fmla="*/ 249866 w 457210"/>
                <a:gd name="connsiteY12" fmla="*/ 1030634 h 2220750"/>
                <a:gd name="connsiteX13" fmla="*/ 268943 w 457210"/>
                <a:gd name="connsiteY13" fmla="*/ 1190496 h 2220750"/>
                <a:gd name="connsiteX14" fmla="*/ 0 w 457210"/>
                <a:gd name="connsiteY14" fmla="*/ 1624241 h 2220750"/>
                <a:gd name="connsiteX15" fmla="*/ 316132 w 457210"/>
                <a:gd name="connsiteY15" fmla="*/ 2220750 h 2220750"/>
                <a:gd name="connsiteX16" fmla="*/ 428407 w 457210"/>
                <a:gd name="connsiteY16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261259 w 457210"/>
                <a:gd name="connsiteY3" fmla="*/ 903524 h 2220750"/>
                <a:gd name="connsiteX4" fmla="*/ 457210 w 457210"/>
                <a:gd name="connsiteY4" fmla="*/ 843480 h 2220750"/>
                <a:gd name="connsiteX5" fmla="*/ 360874 w 457210"/>
                <a:gd name="connsiteY5" fmla="*/ 571188 h 2220750"/>
                <a:gd name="connsiteX6" fmla="*/ 257034 w 457210"/>
                <a:gd name="connsiteY6" fmla="*/ 632743 h 2220750"/>
                <a:gd name="connsiteX7" fmla="*/ 179555 w 457210"/>
                <a:gd name="connsiteY7" fmla="*/ 15830 h 2220750"/>
                <a:gd name="connsiteX8" fmla="*/ 43249 w 457210"/>
                <a:gd name="connsiteY8" fmla="*/ 0 h 2220750"/>
                <a:gd name="connsiteX9" fmla="*/ 170149 w 457210"/>
                <a:gd name="connsiteY9" fmla="*/ 780918 h 2220750"/>
                <a:gd name="connsiteX10" fmla="*/ 46481 w 457210"/>
                <a:gd name="connsiteY10" fmla="*/ 892895 h 2220750"/>
                <a:gd name="connsiteX11" fmla="*/ 205210 w 457210"/>
                <a:gd name="connsiteY11" fmla="*/ 1040637 h 2220750"/>
                <a:gd name="connsiteX12" fmla="*/ 249866 w 457210"/>
                <a:gd name="connsiteY12" fmla="*/ 1030634 h 2220750"/>
                <a:gd name="connsiteX13" fmla="*/ 268943 w 457210"/>
                <a:gd name="connsiteY13" fmla="*/ 1190496 h 2220750"/>
                <a:gd name="connsiteX14" fmla="*/ 0 w 457210"/>
                <a:gd name="connsiteY14" fmla="*/ 1624241 h 2220750"/>
                <a:gd name="connsiteX15" fmla="*/ 316132 w 457210"/>
                <a:gd name="connsiteY15" fmla="*/ 2220750 h 2220750"/>
                <a:gd name="connsiteX16" fmla="*/ 428407 w 457210"/>
                <a:gd name="connsiteY16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14014 w 457210"/>
                <a:gd name="connsiteY3" fmla="*/ 1121569 h 2220750"/>
                <a:gd name="connsiteX4" fmla="*/ 261259 w 457210"/>
                <a:gd name="connsiteY4" fmla="*/ 903524 h 2220750"/>
                <a:gd name="connsiteX5" fmla="*/ 457210 w 457210"/>
                <a:gd name="connsiteY5" fmla="*/ 843480 h 2220750"/>
                <a:gd name="connsiteX6" fmla="*/ 360874 w 457210"/>
                <a:gd name="connsiteY6" fmla="*/ 571188 h 2220750"/>
                <a:gd name="connsiteX7" fmla="*/ 257034 w 457210"/>
                <a:gd name="connsiteY7" fmla="*/ 632743 h 2220750"/>
                <a:gd name="connsiteX8" fmla="*/ 179555 w 457210"/>
                <a:gd name="connsiteY8" fmla="*/ 15830 h 2220750"/>
                <a:gd name="connsiteX9" fmla="*/ 43249 w 457210"/>
                <a:gd name="connsiteY9" fmla="*/ 0 h 2220750"/>
                <a:gd name="connsiteX10" fmla="*/ 170149 w 457210"/>
                <a:gd name="connsiteY10" fmla="*/ 780918 h 2220750"/>
                <a:gd name="connsiteX11" fmla="*/ 46481 w 457210"/>
                <a:gd name="connsiteY11" fmla="*/ 892895 h 2220750"/>
                <a:gd name="connsiteX12" fmla="*/ 205210 w 457210"/>
                <a:gd name="connsiteY12" fmla="*/ 1040637 h 2220750"/>
                <a:gd name="connsiteX13" fmla="*/ 249866 w 457210"/>
                <a:gd name="connsiteY13" fmla="*/ 1030634 h 2220750"/>
                <a:gd name="connsiteX14" fmla="*/ 268943 w 457210"/>
                <a:gd name="connsiteY14" fmla="*/ 1190496 h 2220750"/>
                <a:gd name="connsiteX15" fmla="*/ 0 w 457210"/>
                <a:gd name="connsiteY15" fmla="*/ 1624241 h 2220750"/>
                <a:gd name="connsiteX16" fmla="*/ 316132 w 457210"/>
                <a:gd name="connsiteY16" fmla="*/ 2220750 h 2220750"/>
                <a:gd name="connsiteX17" fmla="*/ 428407 w 457210"/>
                <a:gd name="connsiteY17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261259 w 457210"/>
                <a:gd name="connsiteY4" fmla="*/ 903524 h 2220750"/>
                <a:gd name="connsiteX5" fmla="*/ 457210 w 457210"/>
                <a:gd name="connsiteY5" fmla="*/ 843480 h 2220750"/>
                <a:gd name="connsiteX6" fmla="*/ 360874 w 457210"/>
                <a:gd name="connsiteY6" fmla="*/ 571188 h 2220750"/>
                <a:gd name="connsiteX7" fmla="*/ 257034 w 457210"/>
                <a:gd name="connsiteY7" fmla="*/ 632743 h 2220750"/>
                <a:gd name="connsiteX8" fmla="*/ 179555 w 457210"/>
                <a:gd name="connsiteY8" fmla="*/ 15830 h 2220750"/>
                <a:gd name="connsiteX9" fmla="*/ 43249 w 457210"/>
                <a:gd name="connsiteY9" fmla="*/ 0 h 2220750"/>
                <a:gd name="connsiteX10" fmla="*/ 170149 w 457210"/>
                <a:gd name="connsiteY10" fmla="*/ 780918 h 2220750"/>
                <a:gd name="connsiteX11" fmla="*/ 46481 w 457210"/>
                <a:gd name="connsiteY11" fmla="*/ 892895 h 2220750"/>
                <a:gd name="connsiteX12" fmla="*/ 205210 w 457210"/>
                <a:gd name="connsiteY12" fmla="*/ 1040637 h 2220750"/>
                <a:gd name="connsiteX13" fmla="*/ 249866 w 457210"/>
                <a:gd name="connsiteY13" fmla="*/ 1030634 h 2220750"/>
                <a:gd name="connsiteX14" fmla="*/ 268943 w 457210"/>
                <a:gd name="connsiteY14" fmla="*/ 1190496 h 2220750"/>
                <a:gd name="connsiteX15" fmla="*/ 0 w 457210"/>
                <a:gd name="connsiteY15" fmla="*/ 1624241 h 2220750"/>
                <a:gd name="connsiteX16" fmla="*/ 316132 w 457210"/>
                <a:gd name="connsiteY16" fmla="*/ 2220750 h 2220750"/>
                <a:gd name="connsiteX17" fmla="*/ 428407 w 457210"/>
                <a:gd name="connsiteY17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319606 w 457210"/>
                <a:gd name="connsiteY4" fmla="*/ 1099773 h 2220750"/>
                <a:gd name="connsiteX5" fmla="*/ 261259 w 457210"/>
                <a:gd name="connsiteY5" fmla="*/ 903524 h 2220750"/>
                <a:gd name="connsiteX6" fmla="*/ 457210 w 457210"/>
                <a:gd name="connsiteY6" fmla="*/ 843480 h 2220750"/>
                <a:gd name="connsiteX7" fmla="*/ 360874 w 457210"/>
                <a:gd name="connsiteY7" fmla="*/ 571188 h 2220750"/>
                <a:gd name="connsiteX8" fmla="*/ 257034 w 457210"/>
                <a:gd name="connsiteY8" fmla="*/ 632743 h 2220750"/>
                <a:gd name="connsiteX9" fmla="*/ 179555 w 457210"/>
                <a:gd name="connsiteY9" fmla="*/ 15830 h 2220750"/>
                <a:gd name="connsiteX10" fmla="*/ 43249 w 457210"/>
                <a:gd name="connsiteY10" fmla="*/ 0 h 2220750"/>
                <a:gd name="connsiteX11" fmla="*/ 170149 w 457210"/>
                <a:gd name="connsiteY11" fmla="*/ 780918 h 2220750"/>
                <a:gd name="connsiteX12" fmla="*/ 46481 w 457210"/>
                <a:gd name="connsiteY12" fmla="*/ 892895 h 2220750"/>
                <a:gd name="connsiteX13" fmla="*/ 205210 w 457210"/>
                <a:gd name="connsiteY13" fmla="*/ 1040637 h 2220750"/>
                <a:gd name="connsiteX14" fmla="*/ 249866 w 457210"/>
                <a:gd name="connsiteY14" fmla="*/ 1030634 h 2220750"/>
                <a:gd name="connsiteX15" fmla="*/ 268943 w 457210"/>
                <a:gd name="connsiteY15" fmla="*/ 1190496 h 2220750"/>
                <a:gd name="connsiteX16" fmla="*/ 0 w 457210"/>
                <a:gd name="connsiteY16" fmla="*/ 1624241 h 2220750"/>
                <a:gd name="connsiteX17" fmla="*/ 316132 w 457210"/>
                <a:gd name="connsiteY17" fmla="*/ 2220750 h 2220750"/>
                <a:gd name="connsiteX18" fmla="*/ 428407 w 457210"/>
                <a:gd name="connsiteY18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319606 w 457210"/>
                <a:gd name="connsiteY4" fmla="*/ 1099773 h 2220750"/>
                <a:gd name="connsiteX5" fmla="*/ 261259 w 457210"/>
                <a:gd name="connsiteY5" fmla="*/ 903524 h 2220750"/>
                <a:gd name="connsiteX6" fmla="*/ 457210 w 457210"/>
                <a:gd name="connsiteY6" fmla="*/ 843480 h 2220750"/>
                <a:gd name="connsiteX7" fmla="*/ 360874 w 457210"/>
                <a:gd name="connsiteY7" fmla="*/ 571188 h 2220750"/>
                <a:gd name="connsiteX8" fmla="*/ 257034 w 457210"/>
                <a:gd name="connsiteY8" fmla="*/ 632743 h 2220750"/>
                <a:gd name="connsiteX9" fmla="*/ 179555 w 457210"/>
                <a:gd name="connsiteY9" fmla="*/ 15830 h 2220750"/>
                <a:gd name="connsiteX10" fmla="*/ 43249 w 457210"/>
                <a:gd name="connsiteY10" fmla="*/ 0 h 2220750"/>
                <a:gd name="connsiteX11" fmla="*/ 170149 w 457210"/>
                <a:gd name="connsiteY11" fmla="*/ 780918 h 2220750"/>
                <a:gd name="connsiteX12" fmla="*/ 46481 w 457210"/>
                <a:gd name="connsiteY12" fmla="*/ 892895 h 2220750"/>
                <a:gd name="connsiteX13" fmla="*/ 205210 w 457210"/>
                <a:gd name="connsiteY13" fmla="*/ 1040637 h 2220750"/>
                <a:gd name="connsiteX14" fmla="*/ 249866 w 457210"/>
                <a:gd name="connsiteY14" fmla="*/ 1030634 h 2220750"/>
                <a:gd name="connsiteX15" fmla="*/ 268943 w 457210"/>
                <a:gd name="connsiteY15" fmla="*/ 1190496 h 2220750"/>
                <a:gd name="connsiteX16" fmla="*/ 0 w 457210"/>
                <a:gd name="connsiteY16" fmla="*/ 1624241 h 2220750"/>
                <a:gd name="connsiteX17" fmla="*/ 316132 w 457210"/>
                <a:gd name="connsiteY17" fmla="*/ 2220750 h 2220750"/>
                <a:gd name="connsiteX18" fmla="*/ 428407 w 457210"/>
                <a:gd name="connsiteY18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319606 w 457210"/>
                <a:gd name="connsiteY4" fmla="*/ 1099773 h 2220750"/>
                <a:gd name="connsiteX5" fmla="*/ 261259 w 457210"/>
                <a:gd name="connsiteY5" fmla="*/ 903524 h 2220750"/>
                <a:gd name="connsiteX6" fmla="*/ 457210 w 457210"/>
                <a:gd name="connsiteY6" fmla="*/ 843480 h 2220750"/>
                <a:gd name="connsiteX7" fmla="*/ 360874 w 457210"/>
                <a:gd name="connsiteY7" fmla="*/ 571188 h 2220750"/>
                <a:gd name="connsiteX8" fmla="*/ 257034 w 457210"/>
                <a:gd name="connsiteY8" fmla="*/ 632743 h 2220750"/>
                <a:gd name="connsiteX9" fmla="*/ 179555 w 457210"/>
                <a:gd name="connsiteY9" fmla="*/ 15830 h 2220750"/>
                <a:gd name="connsiteX10" fmla="*/ 43249 w 457210"/>
                <a:gd name="connsiteY10" fmla="*/ 0 h 2220750"/>
                <a:gd name="connsiteX11" fmla="*/ 170149 w 457210"/>
                <a:gd name="connsiteY11" fmla="*/ 780918 h 2220750"/>
                <a:gd name="connsiteX12" fmla="*/ 46481 w 457210"/>
                <a:gd name="connsiteY12" fmla="*/ 892895 h 2220750"/>
                <a:gd name="connsiteX13" fmla="*/ 205210 w 457210"/>
                <a:gd name="connsiteY13" fmla="*/ 1040637 h 2220750"/>
                <a:gd name="connsiteX14" fmla="*/ 249866 w 457210"/>
                <a:gd name="connsiteY14" fmla="*/ 1030634 h 2220750"/>
                <a:gd name="connsiteX15" fmla="*/ 268943 w 457210"/>
                <a:gd name="connsiteY15" fmla="*/ 1190496 h 2220750"/>
                <a:gd name="connsiteX16" fmla="*/ 0 w 457210"/>
                <a:gd name="connsiteY16" fmla="*/ 1624241 h 2220750"/>
                <a:gd name="connsiteX17" fmla="*/ 316132 w 457210"/>
                <a:gd name="connsiteY17" fmla="*/ 2220750 h 2220750"/>
                <a:gd name="connsiteX18" fmla="*/ 428407 w 457210"/>
                <a:gd name="connsiteY18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289071 w 457210"/>
                <a:gd name="connsiteY4" fmla="*/ 1174102 h 2220750"/>
                <a:gd name="connsiteX5" fmla="*/ 261259 w 457210"/>
                <a:gd name="connsiteY5" fmla="*/ 903524 h 2220750"/>
                <a:gd name="connsiteX6" fmla="*/ 457210 w 457210"/>
                <a:gd name="connsiteY6" fmla="*/ 843480 h 2220750"/>
                <a:gd name="connsiteX7" fmla="*/ 360874 w 457210"/>
                <a:gd name="connsiteY7" fmla="*/ 571188 h 2220750"/>
                <a:gd name="connsiteX8" fmla="*/ 257034 w 457210"/>
                <a:gd name="connsiteY8" fmla="*/ 632743 h 2220750"/>
                <a:gd name="connsiteX9" fmla="*/ 179555 w 457210"/>
                <a:gd name="connsiteY9" fmla="*/ 15830 h 2220750"/>
                <a:gd name="connsiteX10" fmla="*/ 43249 w 457210"/>
                <a:gd name="connsiteY10" fmla="*/ 0 h 2220750"/>
                <a:gd name="connsiteX11" fmla="*/ 170149 w 457210"/>
                <a:gd name="connsiteY11" fmla="*/ 780918 h 2220750"/>
                <a:gd name="connsiteX12" fmla="*/ 46481 w 457210"/>
                <a:gd name="connsiteY12" fmla="*/ 892895 h 2220750"/>
                <a:gd name="connsiteX13" fmla="*/ 205210 w 457210"/>
                <a:gd name="connsiteY13" fmla="*/ 1040637 h 2220750"/>
                <a:gd name="connsiteX14" fmla="*/ 249866 w 457210"/>
                <a:gd name="connsiteY14" fmla="*/ 1030634 h 2220750"/>
                <a:gd name="connsiteX15" fmla="*/ 268943 w 457210"/>
                <a:gd name="connsiteY15" fmla="*/ 1190496 h 2220750"/>
                <a:gd name="connsiteX16" fmla="*/ 0 w 457210"/>
                <a:gd name="connsiteY16" fmla="*/ 1624241 h 2220750"/>
                <a:gd name="connsiteX17" fmla="*/ 316132 w 457210"/>
                <a:gd name="connsiteY17" fmla="*/ 2220750 h 2220750"/>
                <a:gd name="connsiteX18" fmla="*/ 428407 w 457210"/>
                <a:gd name="connsiteY18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289071 w 457210"/>
                <a:gd name="connsiteY4" fmla="*/ 1174102 h 2220750"/>
                <a:gd name="connsiteX5" fmla="*/ 261259 w 457210"/>
                <a:gd name="connsiteY5" fmla="*/ 903524 h 2220750"/>
                <a:gd name="connsiteX6" fmla="*/ 457210 w 457210"/>
                <a:gd name="connsiteY6" fmla="*/ 843480 h 2220750"/>
                <a:gd name="connsiteX7" fmla="*/ 360874 w 457210"/>
                <a:gd name="connsiteY7" fmla="*/ 571188 h 2220750"/>
                <a:gd name="connsiteX8" fmla="*/ 257034 w 457210"/>
                <a:gd name="connsiteY8" fmla="*/ 632743 h 2220750"/>
                <a:gd name="connsiteX9" fmla="*/ 179555 w 457210"/>
                <a:gd name="connsiteY9" fmla="*/ 15830 h 2220750"/>
                <a:gd name="connsiteX10" fmla="*/ 43249 w 457210"/>
                <a:gd name="connsiteY10" fmla="*/ 0 h 2220750"/>
                <a:gd name="connsiteX11" fmla="*/ 170149 w 457210"/>
                <a:gd name="connsiteY11" fmla="*/ 780918 h 2220750"/>
                <a:gd name="connsiteX12" fmla="*/ 46481 w 457210"/>
                <a:gd name="connsiteY12" fmla="*/ 892895 h 2220750"/>
                <a:gd name="connsiteX13" fmla="*/ 205210 w 457210"/>
                <a:gd name="connsiteY13" fmla="*/ 1040637 h 2220750"/>
                <a:gd name="connsiteX14" fmla="*/ 249866 w 457210"/>
                <a:gd name="connsiteY14" fmla="*/ 1030634 h 2220750"/>
                <a:gd name="connsiteX15" fmla="*/ 257479 w 457210"/>
                <a:gd name="connsiteY15" fmla="*/ 1205389 h 2220750"/>
                <a:gd name="connsiteX16" fmla="*/ 0 w 457210"/>
                <a:gd name="connsiteY16" fmla="*/ 1624241 h 2220750"/>
                <a:gd name="connsiteX17" fmla="*/ 316132 w 457210"/>
                <a:gd name="connsiteY17" fmla="*/ 2220750 h 2220750"/>
                <a:gd name="connsiteX18" fmla="*/ 428407 w 457210"/>
                <a:gd name="connsiteY18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289071 w 457210"/>
                <a:gd name="connsiteY4" fmla="*/ 1174102 h 2220750"/>
                <a:gd name="connsiteX5" fmla="*/ 261259 w 457210"/>
                <a:gd name="connsiteY5" fmla="*/ 903524 h 2220750"/>
                <a:gd name="connsiteX6" fmla="*/ 457210 w 457210"/>
                <a:gd name="connsiteY6" fmla="*/ 843480 h 2220750"/>
                <a:gd name="connsiteX7" fmla="*/ 360874 w 457210"/>
                <a:gd name="connsiteY7" fmla="*/ 571188 h 2220750"/>
                <a:gd name="connsiteX8" fmla="*/ 257034 w 457210"/>
                <a:gd name="connsiteY8" fmla="*/ 632743 h 2220750"/>
                <a:gd name="connsiteX9" fmla="*/ 179555 w 457210"/>
                <a:gd name="connsiteY9" fmla="*/ 15830 h 2220750"/>
                <a:gd name="connsiteX10" fmla="*/ 43249 w 457210"/>
                <a:gd name="connsiteY10" fmla="*/ 0 h 2220750"/>
                <a:gd name="connsiteX11" fmla="*/ 170149 w 457210"/>
                <a:gd name="connsiteY11" fmla="*/ 780918 h 2220750"/>
                <a:gd name="connsiteX12" fmla="*/ 46481 w 457210"/>
                <a:gd name="connsiteY12" fmla="*/ 892895 h 2220750"/>
                <a:gd name="connsiteX13" fmla="*/ 205210 w 457210"/>
                <a:gd name="connsiteY13" fmla="*/ 1040637 h 2220750"/>
                <a:gd name="connsiteX14" fmla="*/ 236260 w 457210"/>
                <a:gd name="connsiteY14" fmla="*/ 1029054 h 2220750"/>
                <a:gd name="connsiteX15" fmla="*/ 257479 w 457210"/>
                <a:gd name="connsiteY15" fmla="*/ 1205389 h 2220750"/>
                <a:gd name="connsiteX16" fmla="*/ 0 w 457210"/>
                <a:gd name="connsiteY16" fmla="*/ 1624241 h 2220750"/>
                <a:gd name="connsiteX17" fmla="*/ 316132 w 457210"/>
                <a:gd name="connsiteY17" fmla="*/ 2220750 h 2220750"/>
                <a:gd name="connsiteX18" fmla="*/ 428407 w 457210"/>
                <a:gd name="connsiteY18" fmla="*/ 2208263 h 2220750"/>
                <a:gd name="connsiteX0" fmla="*/ 428407 w 428407"/>
                <a:gd name="connsiteY0" fmla="*/ 2208263 h 2220750"/>
                <a:gd name="connsiteX1" fmla="*/ 376305 w 428407"/>
                <a:gd name="connsiteY1" fmla="*/ 1319374 h 2220750"/>
                <a:gd name="connsiteX2" fmla="*/ 354840 w 428407"/>
                <a:gd name="connsiteY2" fmla="*/ 1312826 h 2220750"/>
                <a:gd name="connsiteX3" fmla="*/ 338504 w 428407"/>
                <a:gd name="connsiteY3" fmla="*/ 1147877 h 2220750"/>
                <a:gd name="connsiteX4" fmla="*/ 289071 w 428407"/>
                <a:gd name="connsiteY4" fmla="*/ 1174102 h 2220750"/>
                <a:gd name="connsiteX5" fmla="*/ 261259 w 428407"/>
                <a:gd name="connsiteY5" fmla="*/ 903524 h 2220750"/>
                <a:gd name="connsiteX6" fmla="*/ 424719 w 428407"/>
                <a:gd name="connsiteY6" fmla="*/ 774000 h 2220750"/>
                <a:gd name="connsiteX7" fmla="*/ 360874 w 428407"/>
                <a:gd name="connsiteY7" fmla="*/ 571188 h 2220750"/>
                <a:gd name="connsiteX8" fmla="*/ 257034 w 428407"/>
                <a:gd name="connsiteY8" fmla="*/ 632743 h 2220750"/>
                <a:gd name="connsiteX9" fmla="*/ 179555 w 428407"/>
                <a:gd name="connsiteY9" fmla="*/ 15830 h 2220750"/>
                <a:gd name="connsiteX10" fmla="*/ 43249 w 428407"/>
                <a:gd name="connsiteY10" fmla="*/ 0 h 2220750"/>
                <a:gd name="connsiteX11" fmla="*/ 170149 w 428407"/>
                <a:gd name="connsiteY11" fmla="*/ 780918 h 2220750"/>
                <a:gd name="connsiteX12" fmla="*/ 46481 w 428407"/>
                <a:gd name="connsiteY12" fmla="*/ 892895 h 2220750"/>
                <a:gd name="connsiteX13" fmla="*/ 205210 w 428407"/>
                <a:gd name="connsiteY13" fmla="*/ 1040637 h 2220750"/>
                <a:gd name="connsiteX14" fmla="*/ 236260 w 428407"/>
                <a:gd name="connsiteY14" fmla="*/ 1029054 h 2220750"/>
                <a:gd name="connsiteX15" fmla="*/ 257479 w 428407"/>
                <a:gd name="connsiteY15" fmla="*/ 1205389 h 2220750"/>
                <a:gd name="connsiteX16" fmla="*/ 0 w 428407"/>
                <a:gd name="connsiteY16" fmla="*/ 1624241 h 2220750"/>
                <a:gd name="connsiteX17" fmla="*/ 316132 w 428407"/>
                <a:gd name="connsiteY17" fmla="*/ 2220750 h 2220750"/>
                <a:gd name="connsiteX18" fmla="*/ 428407 w 428407"/>
                <a:gd name="connsiteY18" fmla="*/ 2208263 h 2220750"/>
                <a:gd name="connsiteX0" fmla="*/ 428407 w 428407"/>
                <a:gd name="connsiteY0" fmla="*/ 2208263 h 2220750"/>
                <a:gd name="connsiteX1" fmla="*/ 376305 w 428407"/>
                <a:gd name="connsiteY1" fmla="*/ 1319374 h 2220750"/>
                <a:gd name="connsiteX2" fmla="*/ 354840 w 428407"/>
                <a:gd name="connsiteY2" fmla="*/ 1312826 h 2220750"/>
                <a:gd name="connsiteX3" fmla="*/ 338504 w 428407"/>
                <a:gd name="connsiteY3" fmla="*/ 1147877 h 2220750"/>
                <a:gd name="connsiteX4" fmla="*/ 289071 w 428407"/>
                <a:gd name="connsiteY4" fmla="*/ 1174102 h 2220750"/>
                <a:gd name="connsiteX5" fmla="*/ 261259 w 428407"/>
                <a:gd name="connsiteY5" fmla="*/ 903524 h 2220750"/>
                <a:gd name="connsiteX6" fmla="*/ 424719 w 428407"/>
                <a:gd name="connsiteY6" fmla="*/ 774000 h 2220750"/>
                <a:gd name="connsiteX7" fmla="*/ 360874 w 428407"/>
                <a:gd name="connsiteY7" fmla="*/ 571188 h 2220750"/>
                <a:gd name="connsiteX8" fmla="*/ 234078 w 428407"/>
                <a:gd name="connsiteY8" fmla="*/ 739592 h 2220750"/>
                <a:gd name="connsiteX9" fmla="*/ 179555 w 428407"/>
                <a:gd name="connsiteY9" fmla="*/ 15830 h 2220750"/>
                <a:gd name="connsiteX10" fmla="*/ 43249 w 428407"/>
                <a:gd name="connsiteY10" fmla="*/ 0 h 2220750"/>
                <a:gd name="connsiteX11" fmla="*/ 170149 w 428407"/>
                <a:gd name="connsiteY11" fmla="*/ 780918 h 2220750"/>
                <a:gd name="connsiteX12" fmla="*/ 46481 w 428407"/>
                <a:gd name="connsiteY12" fmla="*/ 892895 h 2220750"/>
                <a:gd name="connsiteX13" fmla="*/ 205210 w 428407"/>
                <a:gd name="connsiteY13" fmla="*/ 1040637 h 2220750"/>
                <a:gd name="connsiteX14" fmla="*/ 236260 w 428407"/>
                <a:gd name="connsiteY14" fmla="*/ 1029054 h 2220750"/>
                <a:gd name="connsiteX15" fmla="*/ 257479 w 428407"/>
                <a:gd name="connsiteY15" fmla="*/ 1205389 h 2220750"/>
                <a:gd name="connsiteX16" fmla="*/ 0 w 428407"/>
                <a:gd name="connsiteY16" fmla="*/ 1624241 h 2220750"/>
                <a:gd name="connsiteX17" fmla="*/ 316132 w 428407"/>
                <a:gd name="connsiteY17" fmla="*/ 2220750 h 2220750"/>
                <a:gd name="connsiteX18" fmla="*/ 428407 w 428407"/>
                <a:gd name="connsiteY18" fmla="*/ 2208263 h 2220750"/>
                <a:gd name="connsiteX0" fmla="*/ 428407 w 428407"/>
                <a:gd name="connsiteY0" fmla="*/ 2208263 h 2220750"/>
                <a:gd name="connsiteX1" fmla="*/ 376305 w 428407"/>
                <a:gd name="connsiteY1" fmla="*/ 1319374 h 2220750"/>
                <a:gd name="connsiteX2" fmla="*/ 354840 w 428407"/>
                <a:gd name="connsiteY2" fmla="*/ 1312826 h 2220750"/>
                <a:gd name="connsiteX3" fmla="*/ 338504 w 428407"/>
                <a:gd name="connsiteY3" fmla="*/ 1147877 h 2220750"/>
                <a:gd name="connsiteX4" fmla="*/ 289071 w 428407"/>
                <a:gd name="connsiteY4" fmla="*/ 1174102 h 2220750"/>
                <a:gd name="connsiteX5" fmla="*/ 261259 w 428407"/>
                <a:gd name="connsiteY5" fmla="*/ 903524 h 2220750"/>
                <a:gd name="connsiteX6" fmla="*/ 424719 w 428407"/>
                <a:gd name="connsiteY6" fmla="*/ 774000 h 2220750"/>
                <a:gd name="connsiteX7" fmla="*/ 374749 w 428407"/>
                <a:gd name="connsiteY7" fmla="*/ 626340 h 2220750"/>
                <a:gd name="connsiteX8" fmla="*/ 234078 w 428407"/>
                <a:gd name="connsiteY8" fmla="*/ 739592 h 2220750"/>
                <a:gd name="connsiteX9" fmla="*/ 179555 w 428407"/>
                <a:gd name="connsiteY9" fmla="*/ 15830 h 2220750"/>
                <a:gd name="connsiteX10" fmla="*/ 43249 w 428407"/>
                <a:gd name="connsiteY10" fmla="*/ 0 h 2220750"/>
                <a:gd name="connsiteX11" fmla="*/ 170149 w 428407"/>
                <a:gd name="connsiteY11" fmla="*/ 780918 h 2220750"/>
                <a:gd name="connsiteX12" fmla="*/ 46481 w 428407"/>
                <a:gd name="connsiteY12" fmla="*/ 892895 h 2220750"/>
                <a:gd name="connsiteX13" fmla="*/ 205210 w 428407"/>
                <a:gd name="connsiteY13" fmla="*/ 1040637 h 2220750"/>
                <a:gd name="connsiteX14" fmla="*/ 236260 w 428407"/>
                <a:gd name="connsiteY14" fmla="*/ 1029054 h 2220750"/>
                <a:gd name="connsiteX15" fmla="*/ 257479 w 428407"/>
                <a:gd name="connsiteY15" fmla="*/ 1205389 h 2220750"/>
                <a:gd name="connsiteX16" fmla="*/ 0 w 428407"/>
                <a:gd name="connsiteY16" fmla="*/ 1624241 h 2220750"/>
                <a:gd name="connsiteX17" fmla="*/ 316132 w 428407"/>
                <a:gd name="connsiteY17" fmla="*/ 2220750 h 2220750"/>
                <a:gd name="connsiteX18" fmla="*/ 428407 w 428407"/>
                <a:gd name="connsiteY18" fmla="*/ 2208263 h 2220750"/>
                <a:gd name="connsiteX0" fmla="*/ 428407 w 428407"/>
                <a:gd name="connsiteY0" fmla="*/ 2208263 h 2220750"/>
                <a:gd name="connsiteX1" fmla="*/ 376305 w 428407"/>
                <a:gd name="connsiteY1" fmla="*/ 1319374 h 2220750"/>
                <a:gd name="connsiteX2" fmla="*/ 354840 w 428407"/>
                <a:gd name="connsiteY2" fmla="*/ 1312826 h 2220750"/>
                <a:gd name="connsiteX3" fmla="*/ 338504 w 428407"/>
                <a:gd name="connsiteY3" fmla="*/ 1147877 h 2220750"/>
                <a:gd name="connsiteX4" fmla="*/ 289071 w 428407"/>
                <a:gd name="connsiteY4" fmla="*/ 1174102 h 2220750"/>
                <a:gd name="connsiteX5" fmla="*/ 261259 w 428407"/>
                <a:gd name="connsiteY5" fmla="*/ 903524 h 2220750"/>
                <a:gd name="connsiteX6" fmla="*/ 424719 w 428407"/>
                <a:gd name="connsiteY6" fmla="*/ 774000 h 2220750"/>
                <a:gd name="connsiteX7" fmla="*/ 352543 w 428407"/>
                <a:gd name="connsiteY7" fmla="*/ 635930 h 2220750"/>
                <a:gd name="connsiteX8" fmla="*/ 234078 w 428407"/>
                <a:gd name="connsiteY8" fmla="*/ 739592 h 2220750"/>
                <a:gd name="connsiteX9" fmla="*/ 179555 w 428407"/>
                <a:gd name="connsiteY9" fmla="*/ 15830 h 2220750"/>
                <a:gd name="connsiteX10" fmla="*/ 43249 w 428407"/>
                <a:gd name="connsiteY10" fmla="*/ 0 h 2220750"/>
                <a:gd name="connsiteX11" fmla="*/ 170149 w 428407"/>
                <a:gd name="connsiteY11" fmla="*/ 780918 h 2220750"/>
                <a:gd name="connsiteX12" fmla="*/ 46481 w 428407"/>
                <a:gd name="connsiteY12" fmla="*/ 892895 h 2220750"/>
                <a:gd name="connsiteX13" fmla="*/ 205210 w 428407"/>
                <a:gd name="connsiteY13" fmla="*/ 1040637 h 2220750"/>
                <a:gd name="connsiteX14" fmla="*/ 236260 w 428407"/>
                <a:gd name="connsiteY14" fmla="*/ 1029054 h 2220750"/>
                <a:gd name="connsiteX15" fmla="*/ 257479 w 428407"/>
                <a:gd name="connsiteY15" fmla="*/ 1205389 h 2220750"/>
                <a:gd name="connsiteX16" fmla="*/ 0 w 428407"/>
                <a:gd name="connsiteY16" fmla="*/ 1624241 h 2220750"/>
                <a:gd name="connsiteX17" fmla="*/ 316132 w 428407"/>
                <a:gd name="connsiteY17" fmla="*/ 2220750 h 2220750"/>
                <a:gd name="connsiteX18" fmla="*/ 428407 w 428407"/>
                <a:gd name="connsiteY18" fmla="*/ 2208263 h 2220750"/>
                <a:gd name="connsiteX0" fmla="*/ 428407 w 428407"/>
                <a:gd name="connsiteY0" fmla="*/ 2208263 h 2220750"/>
                <a:gd name="connsiteX1" fmla="*/ 376305 w 428407"/>
                <a:gd name="connsiteY1" fmla="*/ 1319374 h 2220750"/>
                <a:gd name="connsiteX2" fmla="*/ 354840 w 428407"/>
                <a:gd name="connsiteY2" fmla="*/ 1312826 h 2220750"/>
                <a:gd name="connsiteX3" fmla="*/ 338504 w 428407"/>
                <a:gd name="connsiteY3" fmla="*/ 1147877 h 2220750"/>
                <a:gd name="connsiteX4" fmla="*/ 289071 w 428407"/>
                <a:gd name="connsiteY4" fmla="*/ 1174102 h 2220750"/>
                <a:gd name="connsiteX5" fmla="*/ 261259 w 428407"/>
                <a:gd name="connsiteY5" fmla="*/ 903524 h 2220750"/>
                <a:gd name="connsiteX6" fmla="*/ 424719 w 428407"/>
                <a:gd name="connsiteY6" fmla="*/ 774000 h 2220750"/>
                <a:gd name="connsiteX7" fmla="*/ 333204 w 428407"/>
                <a:gd name="connsiteY7" fmla="*/ 641796 h 2220750"/>
                <a:gd name="connsiteX8" fmla="*/ 234078 w 428407"/>
                <a:gd name="connsiteY8" fmla="*/ 739592 h 2220750"/>
                <a:gd name="connsiteX9" fmla="*/ 179555 w 428407"/>
                <a:gd name="connsiteY9" fmla="*/ 15830 h 2220750"/>
                <a:gd name="connsiteX10" fmla="*/ 43249 w 428407"/>
                <a:gd name="connsiteY10" fmla="*/ 0 h 2220750"/>
                <a:gd name="connsiteX11" fmla="*/ 170149 w 428407"/>
                <a:gd name="connsiteY11" fmla="*/ 780918 h 2220750"/>
                <a:gd name="connsiteX12" fmla="*/ 46481 w 428407"/>
                <a:gd name="connsiteY12" fmla="*/ 892895 h 2220750"/>
                <a:gd name="connsiteX13" fmla="*/ 205210 w 428407"/>
                <a:gd name="connsiteY13" fmla="*/ 1040637 h 2220750"/>
                <a:gd name="connsiteX14" fmla="*/ 236260 w 428407"/>
                <a:gd name="connsiteY14" fmla="*/ 1029054 h 2220750"/>
                <a:gd name="connsiteX15" fmla="*/ 257479 w 428407"/>
                <a:gd name="connsiteY15" fmla="*/ 1205389 h 2220750"/>
                <a:gd name="connsiteX16" fmla="*/ 0 w 428407"/>
                <a:gd name="connsiteY16" fmla="*/ 1624241 h 2220750"/>
                <a:gd name="connsiteX17" fmla="*/ 316132 w 428407"/>
                <a:gd name="connsiteY17" fmla="*/ 2220750 h 2220750"/>
                <a:gd name="connsiteX18" fmla="*/ 428407 w 428407"/>
                <a:gd name="connsiteY18" fmla="*/ 2208263 h 2220750"/>
                <a:gd name="connsiteX0" fmla="*/ 428407 w 428407"/>
                <a:gd name="connsiteY0" fmla="*/ 2208263 h 2220750"/>
                <a:gd name="connsiteX1" fmla="*/ 376305 w 428407"/>
                <a:gd name="connsiteY1" fmla="*/ 1319374 h 2220750"/>
                <a:gd name="connsiteX2" fmla="*/ 354840 w 428407"/>
                <a:gd name="connsiteY2" fmla="*/ 1312826 h 2220750"/>
                <a:gd name="connsiteX3" fmla="*/ 338504 w 428407"/>
                <a:gd name="connsiteY3" fmla="*/ 1147877 h 2220750"/>
                <a:gd name="connsiteX4" fmla="*/ 289071 w 428407"/>
                <a:gd name="connsiteY4" fmla="*/ 1174102 h 2220750"/>
                <a:gd name="connsiteX5" fmla="*/ 261259 w 428407"/>
                <a:gd name="connsiteY5" fmla="*/ 903524 h 2220750"/>
                <a:gd name="connsiteX6" fmla="*/ 424719 w 428407"/>
                <a:gd name="connsiteY6" fmla="*/ 774000 h 2220750"/>
                <a:gd name="connsiteX7" fmla="*/ 333204 w 428407"/>
                <a:gd name="connsiteY7" fmla="*/ 641796 h 2220750"/>
                <a:gd name="connsiteX8" fmla="*/ 234078 w 428407"/>
                <a:gd name="connsiteY8" fmla="*/ 739592 h 2220750"/>
                <a:gd name="connsiteX9" fmla="*/ 140289 w 428407"/>
                <a:gd name="connsiteY9" fmla="*/ 74545 h 2220750"/>
                <a:gd name="connsiteX10" fmla="*/ 43249 w 428407"/>
                <a:gd name="connsiteY10" fmla="*/ 0 h 2220750"/>
                <a:gd name="connsiteX11" fmla="*/ 170149 w 428407"/>
                <a:gd name="connsiteY11" fmla="*/ 780918 h 2220750"/>
                <a:gd name="connsiteX12" fmla="*/ 46481 w 428407"/>
                <a:gd name="connsiteY12" fmla="*/ 892895 h 2220750"/>
                <a:gd name="connsiteX13" fmla="*/ 205210 w 428407"/>
                <a:gd name="connsiteY13" fmla="*/ 1040637 h 2220750"/>
                <a:gd name="connsiteX14" fmla="*/ 236260 w 428407"/>
                <a:gd name="connsiteY14" fmla="*/ 1029054 h 2220750"/>
                <a:gd name="connsiteX15" fmla="*/ 257479 w 428407"/>
                <a:gd name="connsiteY15" fmla="*/ 1205389 h 2220750"/>
                <a:gd name="connsiteX16" fmla="*/ 0 w 428407"/>
                <a:gd name="connsiteY16" fmla="*/ 1624241 h 2220750"/>
                <a:gd name="connsiteX17" fmla="*/ 316132 w 428407"/>
                <a:gd name="connsiteY17" fmla="*/ 2220750 h 2220750"/>
                <a:gd name="connsiteX18" fmla="*/ 428407 w 428407"/>
                <a:gd name="connsiteY18" fmla="*/ 2208263 h 2220750"/>
                <a:gd name="connsiteX0" fmla="*/ 428407 w 428407"/>
                <a:gd name="connsiteY0" fmla="*/ 2136049 h 2148536"/>
                <a:gd name="connsiteX1" fmla="*/ 376305 w 428407"/>
                <a:gd name="connsiteY1" fmla="*/ 1247160 h 2148536"/>
                <a:gd name="connsiteX2" fmla="*/ 354840 w 428407"/>
                <a:gd name="connsiteY2" fmla="*/ 1240612 h 2148536"/>
                <a:gd name="connsiteX3" fmla="*/ 338504 w 428407"/>
                <a:gd name="connsiteY3" fmla="*/ 1075663 h 2148536"/>
                <a:gd name="connsiteX4" fmla="*/ 289071 w 428407"/>
                <a:gd name="connsiteY4" fmla="*/ 1101888 h 2148536"/>
                <a:gd name="connsiteX5" fmla="*/ 261259 w 428407"/>
                <a:gd name="connsiteY5" fmla="*/ 831310 h 2148536"/>
                <a:gd name="connsiteX6" fmla="*/ 424719 w 428407"/>
                <a:gd name="connsiteY6" fmla="*/ 701786 h 2148536"/>
                <a:gd name="connsiteX7" fmla="*/ 333204 w 428407"/>
                <a:gd name="connsiteY7" fmla="*/ 569582 h 2148536"/>
                <a:gd name="connsiteX8" fmla="*/ 234078 w 428407"/>
                <a:gd name="connsiteY8" fmla="*/ 667378 h 2148536"/>
                <a:gd name="connsiteX9" fmla="*/ 140289 w 428407"/>
                <a:gd name="connsiteY9" fmla="*/ 2331 h 2148536"/>
                <a:gd name="connsiteX10" fmla="*/ 106249 w 428407"/>
                <a:gd name="connsiteY10" fmla="*/ 0 h 2148536"/>
                <a:gd name="connsiteX11" fmla="*/ 170149 w 428407"/>
                <a:gd name="connsiteY11" fmla="*/ 708704 h 2148536"/>
                <a:gd name="connsiteX12" fmla="*/ 46481 w 428407"/>
                <a:gd name="connsiteY12" fmla="*/ 820681 h 2148536"/>
                <a:gd name="connsiteX13" fmla="*/ 205210 w 428407"/>
                <a:gd name="connsiteY13" fmla="*/ 968423 h 2148536"/>
                <a:gd name="connsiteX14" fmla="*/ 236260 w 428407"/>
                <a:gd name="connsiteY14" fmla="*/ 956840 h 2148536"/>
                <a:gd name="connsiteX15" fmla="*/ 257479 w 428407"/>
                <a:gd name="connsiteY15" fmla="*/ 1133175 h 2148536"/>
                <a:gd name="connsiteX16" fmla="*/ 0 w 428407"/>
                <a:gd name="connsiteY16" fmla="*/ 1552027 h 2148536"/>
                <a:gd name="connsiteX17" fmla="*/ 316132 w 428407"/>
                <a:gd name="connsiteY17" fmla="*/ 2148536 h 2148536"/>
                <a:gd name="connsiteX18" fmla="*/ 428407 w 428407"/>
                <a:gd name="connsiteY18" fmla="*/ 2136049 h 2148536"/>
                <a:gd name="connsiteX0" fmla="*/ 428407 w 428407"/>
                <a:gd name="connsiteY0" fmla="*/ 2136049 h 2148536"/>
                <a:gd name="connsiteX1" fmla="*/ 376305 w 428407"/>
                <a:gd name="connsiteY1" fmla="*/ 1247160 h 2148536"/>
                <a:gd name="connsiteX2" fmla="*/ 354840 w 428407"/>
                <a:gd name="connsiteY2" fmla="*/ 1240612 h 2148536"/>
                <a:gd name="connsiteX3" fmla="*/ 338504 w 428407"/>
                <a:gd name="connsiteY3" fmla="*/ 1075663 h 2148536"/>
                <a:gd name="connsiteX4" fmla="*/ 289071 w 428407"/>
                <a:gd name="connsiteY4" fmla="*/ 1101888 h 2148536"/>
                <a:gd name="connsiteX5" fmla="*/ 261259 w 428407"/>
                <a:gd name="connsiteY5" fmla="*/ 831310 h 2148536"/>
                <a:gd name="connsiteX6" fmla="*/ 424719 w 428407"/>
                <a:gd name="connsiteY6" fmla="*/ 701786 h 2148536"/>
                <a:gd name="connsiteX7" fmla="*/ 333204 w 428407"/>
                <a:gd name="connsiteY7" fmla="*/ 569582 h 2148536"/>
                <a:gd name="connsiteX8" fmla="*/ 234078 w 428407"/>
                <a:gd name="connsiteY8" fmla="*/ 667378 h 2148536"/>
                <a:gd name="connsiteX9" fmla="*/ 140289 w 428407"/>
                <a:gd name="connsiteY9" fmla="*/ 2331 h 2148536"/>
                <a:gd name="connsiteX10" fmla="*/ 106249 w 428407"/>
                <a:gd name="connsiteY10" fmla="*/ 0 h 2148536"/>
                <a:gd name="connsiteX11" fmla="*/ 194363 w 428407"/>
                <a:gd name="connsiteY11" fmla="*/ 688802 h 2148536"/>
                <a:gd name="connsiteX12" fmla="*/ 46481 w 428407"/>
                <a:gd name="connsiteY12" fmla="*/ 820681 h 2148536"/>
                <a:gd name="connsiteX13" fmla="*/ 205210 w 428407"/>
                <a:gd name="connsiteY13" fmla="*/ 968423 h 2148536"/>
                <a:gd name="connsiteX14" fmla="*/ 236260 w 428407"/>
                <a:gd name="connsiteY14" fmla="*/ 956840 h 2148536"/>
                <a:gd name="connsiteX15" fmla="*/ 257479 w 428407"/>
                <a:gd name="connsiteY15" fmla="*/ 1133175 h 2148536"/>
                <a:gd name="connsiteX16" fmla="*/ 0 w 428407"/>
                <a:gd name="connsiteY16" fmla="*/ 1552027 h 2148536"/>
                <a:gd name="connsiteX17" fmla="*/ 316132 w 428407"/>
                <a:gd name="connsiteY17" fmla="*/ 2148536 h 2148536"/>
                <a:gd name="connsiteX18" fmla="*/ 428407 w 428407"/>
                <a:gd name="connsiteY18" fmla="*/ 2136049 h 2148536"/>
                <a:gd name="connsiteX0" fmla="*/ 428407 w 428407"/>
                <a:gd name="connsiteY0" fmla="*/ 2138058 h 2150545"/>
                <a:gd name="connsiteX1" fmla="*/ 376305 w 428407"/>
                <a:gd name="connsiteY1" fmla="*/ 1249169 h 2150545"/>
                <a:gd name="connsiteX2" fmla="*/ 354840 w 428407"/>
                <a:gd name="connsiteY2" fmla="*/ 1242621 h 2150545"/>
                <a:gd name="connsiteX3" fmla="*/ 338504 w 428407"/>
                <a:gd name="connsiteY3" fmla="*/ 1077672 h 2150545"/>
                <a:gd name="connsiteX4" fmla="*/ 289071 w 428407"/>
                <a:gd name="connsiteY4" fmla="*/ 1103897 h 2150545"/>
                <a:gd name="connsiteX5" fmla="*/ 261259 w 428407"/>
                <a:gd name="connsiteY5" fmla="*/ 833319 h 2150545"/>
                <a:gd name="connsiteX6" fmla="*/ 424719 w 428407"/>
                <a:gd name="connsiteY6" fmla="*/ 703795 h 2150545"/>
                <a:gd name="connsiteX7" fmla="*/ 333204 w 428407"/>
                <a:gd name="connsiteY7" fmla="*/ 571591 h 2150545"/>
                <a:gd name="connsiteX8" fmla="*/ 234078 w 428407"/>
                <a:gd name="connsiteY8" fmla="*/ 669387 h 2150545"/>
                <a:gd name="connsiteX9" fmla="*/ 140289 w 428407"/>
                <a:gd name="connsiteY9" fmla="*/ 4340 h 2150545"/>
                <a:gd name="connsiteX10" fmla="*/ 95936 w 428407"/>
                <a:gd name="connsiteY10" fmla="*/ 0 h 2150545"/>
                <a:gd name="connsiteX11" fmla="*/ 194363 w 428407"/>
                <a:gd name="connsiteY11" fmla="*/ 690811 h 2150545"/>
                <a:gd name="connsiteX12" fmla="*/ 46481 w 428407"/>
                <a:gd name="connsiteY12" fmla="*/ 822690 h 2150545"/>
                <a:gd name="connsiteX13" fmla="*/ 205210 w 428407"/>
                <a:gd name="connsiteY13" fmla="*/ 970432 h 2150545"/>
                <a:gd name="connsiteX14" fmla="*/ 236260 w 428407"/>
                <a:gd name="connsiteY14" fmla="*/ 958849 h 2150545"/>
                <a:gd name="connsiteX15" fmla="*/ 257479 w 428407"/>
                <a:gd name="connsiteY15" fmla="*/ 1135184 h 2150545"/>
                <a:gd name="connsiteX16" fmla="*/ 0 w 428407"/>
                <a:gd name="connsiteY16" fmla="*/ 1554036 h 2150545"/>
                <a:gd name="connsiteX17" fmla="*/ 316132 w 428407"/>
                <a:gd name="connsiteY17" fmla="*/ 2150545 h 2150545"/>
                <a:gd name="connsiteX18" fmla="*/ 428407 w 428407"/>
                <a:gd name="connsiteY18" fmla="*/ 2138058 h 215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8407" h="2150545">
                  <a:moveTo>
                    <a:pt x="428407" y="2138058"/>
                  </a:moveTo>
                  <a:lnTo>
                    <a:pt x="376305" y="1249169"/>
                  </a:lnTo>
                  <a:lnTo>
                    <a:pt x="354840" y="1242621"/>
                  </a:lnTo>
                  <a:lnTo>
                    <a:pt x="338504" y="1077672"/>
                  </a:lnTo>
                  <a:lnTo>
                    <a:pt x="289071" y="1103897"/>
                  </a:lnTo>
                  <a:lnTo>
                    <a:pt x="261259" y="833319"/>
                  </a:lnTo>
                  <a:lnTo>
                    <a:pt x="424719" y="703795"/>
                  </a:lnTo>
                  <a:lnTo>
                    <a:pt x="333204" y="571591"/>
                  </a:lnTo>
                  <a:lnTo>
                    <a:pt x="234078" y="669387"/>
                  </a:lnTo>
                  <a:lnTo>
                    <a:pt x="140289" y="4340"/>
                  </a:lnTo>
                  <a:lnTo>
                    <a:pt x="95936" y="0"/>
                  </a:lnTo>
                  <a:lnTo>
                    <a:pt x="194363" y="690811"/>
                  </a:lnTo>
                  <a:lnTo>
                    <a:pt x="46481" y="822690"/>
                  </a:lnTo>
                  <a:lnTo>
                    <a:pt x="205210" y="970432"/>
                  </a:lnTo>
                  <a:lnTo>
                    <a:pt x="236260" y="958849"/>
                  </a:lnTo>
                  <a:lnTo>
                    <a:pt x="257479" y="1135184"/>
                  </a:lnTo>
                  <a:lnTo>
                    <a:pt x="0" y="1554036"/>
                  </a:lnTo>
                  <a:lnTo>
                    <a:pt x="316132" y="2150545"/>
                  </a:lnTo>
                  <a:lnTo>
                    <a:pt x="428407" y="213805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2FCD69B-569D-32B2-BE95-2952DD872861}"/>
                </a:ext>
              </a:extLst>
            </p:cNvPr>
            <p:cNvCxnSpPr>
              <a:cxnSpLocks/>
            </p:cNvCxnSpPr>
            <p:nvPr/>
          </p:nvCxnSpPr>
          <p:spPr>
            <a:xfrm>
              <a:off x="6667146" y="4663588"/>
              <a:ext cx="0" cy="2066386"/>
            </a:xfrm>
            <a:prstGeom prst="line">
              <a:avLst/>
            </a:prstGeom>
            <a:ln w="6350">
              <a:solidFill>
                <a:srgbClr val="0432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C0606137-CB45-CD90-10C0-F3D1CC2ED6B9}"/>
                </a:ext>
              </a:extLst>
            </p:cNvPr>
            <p:cNvSpPr/>
            <p:nvPr/>
          </p:nvSpPr>
          <p:spPr>
            <a:xfrm rot="19079414">
              <a:off x="4260801" y="5770218"/>
              <a:ext cx="1151978" cy="428203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1136617 w 1136617"/>
                <a:gd name="connsiteY0" fmla="*/ 312398 h 485418"/>
                <a:gd name="connsiteX1" fmla="*/ 0 w 1136617"/>
                <a:gd name="connsiteY1" fmla="*/ 0 h 485418"/>
                <a:gd name="connsiteX2" fmla="*/ 294146 w 1136617"/>
                <a:gd name="connsiteY2" fmla="*/ 221979 h 485418"/>
                <a:gd name="connsiteX3" fmla="*/ 469553 w 1136617"/>
                <a:gd name="connsiteY3" fmla="*/ 485418 h 485418"/>
                <a:gd name="connsiteX4" fmla="*/ 612455 w 1136617"/>
                <a:gd name="connsiteY4" fmla="*/ 351473 h 485418"/>
                <a:gd name="connsiteX5" fmla="*/ 1104981 w 1136617"/>
                <a:gd name="connsiteY5" fmla="*/ 429404 h 485418"/>
                <a:gd name="connsiteX6" fmla="*/ 1136617 w 1136617"/>
                <a:gd name="connsiteY6" fmla="*/ 312398 h 485418"/>
                <a:gd name="connsiteX0" fmla="*/ 1148412 w 1148412"/>
                <a:gd name="connsiteY0" fmla="*/ 312398 h 485418"/>
                <a:gd name="connsiteX1" fmla="*/ 11795 w 1148412"/>
                <a:gd name="connsiteY1" fmla="*/ 0 h 485418"/>
                <a:gd name="connsiteX2" fmla="*/ 0 w 1148412"/>
                <a:gd name="connsiteY2" fmla="*/ 232584 h 485418"/>
                <a:gd name="connsiteX3" fmla="*/ 481348 w 1148412"/>
                <a:gd name="connsiteY3" fmla="*/ 485418 h 485418"/>
                <a:gd name="connsiteX4" fmla="*/ 624250 w 1148412"/>
                <a:gd name="connsiteY4" fmla="*/ 351473 h 485418"/>
                <a:gd name="connsiteX5" fmla="*/ 1116776 w 1148412"/>
                <a:gd name="connsiteY5" fmla="*/ 429404 h 485418"/>
                <a:gd name="connsiteX6" fmla="*/ 1148412 w 1148412"/>
                <a:gd name="connsiteY6" fmla="*/ 312398 h 485418"/>
                <a:gd name="connsiteX0" fmla="*/ 1148412 w 1148412"/>
                <a:gd name="connsiteY0" fmla="*/ 168770 h 341790"/>
                <a:gd name="connsiteX1" fmla="*/ 659172 w 1148412"/>
                <a:gd name="connsiteY1" fmla="*/ 0 h 341790"/>
                <a:gd name="connsiteX2" fmla="*/ 0 w 1148412"/>
                <a:gd name="connsiteY2" fmla="*/ 88956 h 341790"/>
                <a:gd name="connsiteX3" fmla="*/ 481348 w 1148412"/>
                <a:gd name="connsiteY3" fmla="*/ 341790 h 341790"/>
                <a:gd name="connsiteX4" fmla="*/ 624250 w 1148412"/>
                <a:gd name="connsiteY4" fmla="*/ 207845 h 341790"/>
                <a:gd name="connsiteX5" fmla="*/ 1116776 w 1148412"/>
                <a:gd name="connsiteY5" fmla="*/ 285776 h 341790"/>
                <a:gd name="connsiteX6" fmla="*/ 1148412 w 1148412"/>
                <a:gd name="connsiteY6" fmla="*/ 168770 h 341790"/>
                <a:gd name="connsiteX0" fmla="*/ 1139288 w 1139288"/>
                <a:gd name="connsiteY0" fmla="*/ 316882 h 489902"/>
                <a:gd name="connsiteX1" fmla="*/ 650048 w 1139288"/>
                <a:gd name="connsiteY1" fmla="*/ 148112 h 489902"/>
                <a:gd name="connsiteX2" fmla="*/ 0 w 1139288"/>
                <a:gd name="connsiteY2" fmla="*/ 0 h 489902"/>
                <a:gd name="connsiteX3" fmla="*/ 472224 w 1139288"/>
                <a:gd name="connsiteY3" fmla="*/ 489902 h 489902"/>
                <a:gd name="connsiteX4" fmla="*/ 615126 w 1139288"/>
                <a:gd name="connsiteY4" fmla="*/ 355957 h 489902"/>
                <a:gd name="connsiteX5" fmla="*/ 1107652 w 1139288"/>
                <a:gd name="connsiteY5" fmla="*/ 433888 h 489902"/>
                <a:gd name="connsiteX6" fmla="*/ 1139288 w 1139288"/>
                <a:gd name="connsiteY6" fmla="*/ 316882 h 489902"/>
                <a:gd name="connsiteX0" fmla="*/ 1205450 w 1205450"/>
                <a:gd name="connsiteY0" fmla="*/ 316882 h 433888"/>
                <a:gd name="connsiteX1" fmla="*/ 716210 w 1205450"/>
                <a:gd name="connsiteY1" fmla="*/ 148112 h 433888"/>
                <a:gd name="connsiteX2" fmla="*/ 66162 w 1205450"/>
                <a:gd name="connsiteY2" fmla="*/ 0 h 433888"/>
                <a:gd name="connsiteX3" fmla="*/ 0 w 1205450"/>
                <a:gd name="connsiteY3" fmla="*/ 219598 h 433888"/>
                <a:gd name="connsiteX4" fmla="*/ 681288 w 1205450"/>
                <a:gd name="connsiteY4" fmla="*/ 355957 h 433888"/>
                <a:gd name="connsiteX5" fmla="*/ 1173814 w 1205450"/>
                <a:gd name="connsiteY5" fmla="*/ 433888 h 433888"/>
                <a:gd name="connsiteX6" fmla="*/ 1205450 w 1205450"/>
                <a:gd name="connsiteY6" fmla="*/ 316882 h 433888"/>
                <a:gd name="connsiteX0" fmla="*/ 1205450 w 1205450"/>
                <a:gd name="connsiteY0" fmla="*/ 316882 h 448080"/>
                <a:gd name="connsiteX1" fmla="*/ 716210 w 1205450"/>
                <a:gd name="connsiteY1" fmla="*/ 148112 h 448080"/>
                <a:gd name="connsiteX2" fmla="*/ 66162 w 1205450"/>
                <a:gd name="connsiteY2" fmla="*/ 0 h 448080"/>
                <a:gd name="connsiteX3" fmla="*/ 0 w 1205450"/>
                <a:gd name="connsiteY3" fmla="*/ 219598 h 448080"/>
                <a:gd name="connsiteX4" fmla="*/ 255933 w 1205450"/>
                <a:gd name="connsiteY4" fmla="*/ 448080 h 448080"/>
                <a:gd name="connsiteX5" fmla="*/ 1173814 w 1205450"/>
                <a:gd name="connsiteY5" fmla="*/ 433888 h 448080"/>
                <a:gd name="connsiteX6" fmla="*/ 1205450 w 1205450"/>
                <a:gd name="connsiteY6" fmla="*/ 316882 h 448080"/>
                <a:gd name="connsiteX0" fmla="*/ 1205450 w 1205450"/>
                <a:gd name="connsiteY0" fmla="*/ 316882 h 448080"/>
                <a:gd name="connsiteX1" fmla="*/ 716210 w 1205450"/>
                <a:gd name="connsiteY1" fmla="*/ 148112 h 448080"/>
                <a:gd name="connsiteX2" fmla="*/ 66162 w 1205450"/>
                <a:gd name="connsiteY2" fmla="*/ 0 h 448080"/>
                <a:gd name="connsiteX3" fmla="*/ 0 w 1205450"/>
                <a:gd name="connsiteY3" fmla="*/ 219598 h 448080"/>
                <a:gd name="connsiteX4" fmla="*/ 255933 w 1205450"/>
                <a:gd name="connsiteY4" fmla="*/ 448080 h 448080"/>
                <a:gd name="connsiteX5" fmla="*/ 1170711 w 1205450"/>
                <a:gd name="connsiteY5" fmla="*/ 425986 h 448080"/>
                <a:gd name="connsiteX6" fmla="*/ 1205450 w 1205450"/>
                <a:gd name="connsiteY6" fmla="*/ 316882 h 44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5450" h="448080">
                  <a:moveTo>
                    <a:pt x="1205450" y="316882"/>
                  </a:moveTo>
                  <a:lnTo>
                    <a:pt x="716210" y="148112"/>
                  </a:lnTo>
                  <a:lnTo>
                    <a:pt x="66162" y="0"/>
                  </a:lnTo>
                  <a:lnTo>
                    <a:pt x="0" y="219598"/>
                  </a:lnTo>
                  <a:lnTo>
                    <a:pt x="255933" y="448080"/>
                  </a:lnTo>
                  <a:lnTo>
                    <a:pt x="1170711" y="425986"/>
                  </a:lnTo>
                  <a:lnTo>
                    <a:pt x="1205450" y="31688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D56F70F9-65DB-B4CC-2A2A-EFA3840E98AC}"/>
                </a:ext>
              </a:extLst>
            </p:cNvPr>
            <p:cNvSpPr/>
            <p:nvPr/>
          </p:nvSpPr>
          <p:spPr>
            <a:xfrm rot="2905000">
              <a:off x="2029826" y="3578989"/>
              <a:ext cx="1165618" cy="471722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1136617 w 1136617"/>
                <a:gd name="connsiteY0" fmla="*/ 312398 h 485418"/>
                <a:gd name="connsiteX1" fmla="*/ 0 w 1136617"/>
                <a:gd name="connsiteY1" fmla="*/ 0 h 485418"/>
                <a:gd name="connsiteX2" fmla="*/ 294146 w 1136617"/>
                <a:gd name="connsiteY2" fmla="*/ 221979 h 485418"/>
                <a:gd name="connsiteX3" fmla="*/ 469553 w 1136617"/>
                <a:gd name="connsiteY3" fmla="*/ 485418 h 485418"/>
                <a:gd name="connsiteX4" fmla="*/ 612455 w 1136617"/>
                <a:gd name="connsiteY4" fmla="*/ 351473 h 485418"/>
                <a:gd name="connsiteX5" fmla="*/ 1104981 w 1136617"/>
                <a:gd name="connsiteY5" fmla="*/ 429404 h 485418"/>
                <a:gd name="connsiteX6" fmla="*/ 1136617 w 1136617"/>
                <a:gd name="connsiteY6" fmla="*/ 312398 h 485418"/>
                <a:gd name="connsiteX0" fmla="*/ 1148412 w 1148412"/>
                <a:gd name="connsiteY0" fmla="*/ 312398 h 485418"/>
                <a:gd name="connsiteX1" fmla="*/ 11795 w 1148412"/>
                <a:gd name="connsiteY1" fmla="*/ 0 h 485418"/>
                <a:gd name="connsiteX2" fmla="*/ 0 w 1148412"/>
                <a:gd name="connsiteY2" fmla="*/ 232584 h 485418"/>
                <a:gd name="connsiteX3" fmla="*/ 481348 w 1148412"/>
                <a:gd name="connsiteY3" fmla="*/ 485418 h 485418"/>
                <a:gd name="connsiteX4" fmla="*/ 624250 w 1148412"/>
                <a:gd name="connsiteY4" fmla="*/ 351473 h 485418"/>
                <a:gd name="connsiteX5" fmla="*/ 1116776 w 1148412"/>
                <a:gd name="connsiteY5" fmla="*/ 429404 h 485418"/>
                <a:gd name="connsiteX6" fmla="*/ 1148412 w 1148412"/>
                <a:gd name="connsiteY6" fmla="*/ 312398 h 485418"/>
                <a:gd name="connsiteX0" fmla="*/ 1148412 w 1148412"/>
                <a:gd name="connsiteY0" fmla="*/ 168770 h 341790"/>
                <a:gd name="connsiteX1" fmla="*/ 659172 w 1148412"/>
                <a:gd name="connsiteY1" fmla="*/ 0 h 341790"/>
                <a:gd name="connsiteX2" fmla="*/ 0 w 1148412"/>
                <a:gd name="connsiteY2" fmla="*/ 88956 h 341790"/>
                <a:gd name="connsiteX3" fmla="*/ 481348 w 1148412"/>
                <a:gd name="connsiteY3" fmla="*/ 341790 h 341790"/>
                <a:gd name="connsiteX4" fmla="*/ 624250 w 1148412"/>
                <a:gd name="connsiteY4" fmla="*/ 207845 h 341790"/>
                <a:gd name="connsiteX5" fmla="*/ 1116776 w 1148412"/>
                <a:gd name="connsiteY5" fmla="*/ 285776 h 341790"/>
                <a:gd name="connsiteX6" fmla="*/ 1148412 w 1148412"/>
                <a:gd name="connsiteY6" fmla="*/ 168770 h 341790"/>
                <a:gd name="connsiteX0" fmla="*/ 1139288 w 1139288"/>
                <a:gd name="connsiteY0" fmla="*/ 316882 h 489902"/>
                <a:gd name="connsiteX1" fmla="*/ 650048 w 1139288"/>
                <a:gd name="connsiteY1" fmla="*/ 148112 h 489902"/>
                <a:gd name="connsiteX2" fmla="*/ 0 w 1139288"/>
                <a:gd name="connsiteY2" fmla="*/ 0 h 489902"/>
                <a:gd name="connsiteX3" fmla="*/ 472224 w 1139288"/>
                <a:gd name="connsiteY3" fmla="*/ 489902 h 489902"/>
                <a:gd name="connsiteX4" fmla="*/ 615126 w 1139288"/>
                <a:gd name="connsiteY4" fmla="*/ 355957 h 489902"/>
                <a:gd name="connsiteX5" fmla="*/ 1107652 w 1139288"/>
                <a:gd name="connsiteY5" fmla="*/ 433888 h 489902"/>
                <a:gd name="connsiteX6" fmla="*/ 1139288 w 1139288"/>
                <a:gd name="connsiteY6" fmla="*/ 316882 h 489902"/>
                <a:gd name="connsiteX0" fmla="*/ 1205450 w 1205450"/>
                <a:gd name="connsiteY0" fmla="*/ 316882 h 433888"/>
                <a:gd name="connsiteX1" fmla="*/ 716210 w 1205450"/>
                <a:gd name="connsiteY1" fmla="*/ 148112 h 433888"/>
                <a:gd name="connsiteX2" fmla="*/ 66162 w 1205450"/>
                <a:gd name="connsiteY2" fmla="*/ 0 h 433888"/>
                <a:gd name="connsiteX3" fmla="*/ 0 w 1205450"/>
                <a:gd name="connsiteY3" fmla="*/ 219598 h 433888"/>
                <a:gd name="connsiteX4" fmla="*/ 681288 w 1205450"/>
                <a:gd name="connsiteY4" fmla="*/ 355957 h 433888"/>
                <a:gd name="connsiteX5" fmla="*/ 1173814 w 1205450"/>
                <a:gd name="connsiteY5" fmla="*/ 433888 h 433888"/>
                <a:gd name="connsiteX6" fmla="*/ 1205450 w 1205450"/>
                <a:gd name="connsiteY6" fmla="*/ 316882 h 433888"/>
                <a:gd name="connsiteX0" fmla="*/ 1205450 w 1205450"/>
                <a:gd name="connsiteY0" fmla="*/ 316882 h 448080"/>
                <a:gd name="connsiteX1" fmla="*/ 716210 w 1205450"/>
                <a:gd name="connsiteY1" fmla="*/ 148112 h 448080"/>
                <a:gd name="connsiteX2" fmla="*/ 66162 w 1205450"/>
                <a:gd name="connsiteY2" fmla="*/ 0 h 448080"/>
                <a:gd name="connsiteX3" fmla="*/ 0 w 1205450"/>
                <a:gd name="connsiteY3" fmla="*/ 219598 h 448080"/>
                <a:gd name="connsiteX4" fmla="*/ 255933 w 1205450"/>
                <a:gd name="connsiteY4" fmla="*/ 448080 h 448080"/>
                <a:gd name="connsiteX5" fmla="*/ 1173814 w 1205450"/>
                <a:gd name="connsiteY5" fmla="*/ 433888 h 448080"/>
                <a:gd name="connsiteX6" fmla="*/ 1205450 w 1205450"/>
                <a:gd name="connsiteY6" fmla="*/ 316882 h 448080"/>
                <a:gd name="connsiteX0" fmla="*/ 1205450 w 1205450"/>
                <a:gd name="connsiteY0" fmla="*/ 316882 h 448080"/>
                <a:gd name="connsiteX1" fmla="*/ 716210 w 1205450"/>
                <a:gd name="connsiteY1" fmla="*/ 148112 h 448080"/>
                <a:gd name="connsiteX2" fmla="*/ 66162 w 1205450"/>
                <a:gd name="connsiteY2" fmla="*/ 0 h 448080"/>
                <a:gd name="connsiteX3" fmla="*/ 0 w 1205450"/>
                <a:gd name="connsiteY3" fmla="*/ 219598 h 448080"/>
                <a:gd name="connsiteX4" fmla="*/ 255933 w 1205450"/>
                <a:gd name="connsiteY4" fmla="*/ 448080 h 448080"/>
                <a:gd name="connsiteX5" fmla="*/ 1170711 w 1205450"/>
                <a:gd name="connsiteY5" fmla="*/ 425986 h 448080"/>
                <a:gd name="connsiteX6" fmla="*/ 1205450 w 1205450"/>
                <a:gd name="connsiteY6" fmla="*/ 316882 h 448080"/>
                <a:gd name="connsiteX0" fmla="*/ 1105341 w 1170711"/>
                <a:gd name="connsiteY0" fmla="*/ 0 h 465790"/>
                <a:gd name="connsiteX1" fmla="*/ 716210 w 1170711"/>
                <a:gd name="connsiteY1" fmla="*/ 165822 h 465790"/>
                <a:gd name="connsiteX2" fmla="*/ 66162 w 1170711"/>
                <a:gd name="connsiteY2" fmla="*/ 17710 h 465790"/>
                <a:gd name="connsiteX3" fmla="*/ 0 w 1170711"/>
                <a:gd name="connsiteY3" fmla="*/ 237308 h 465790"/>
                <a:gd name="connsiteX4" fmla="*/ 255933 w 1170711"/>
                <a:gd name="connsiteY4" fmla="*/ 465790 h 465790"/>
                <a:gd name="connsiteX5" fmla="*/ 1170711 w 1170711"/>
                <a:gd name="connsiteY5" fmla="*/ 443696 h 465790"/>
                <a:gd name="connsiteX6" fmla="*/ 1105341 w 1170711"/>
                <a:gd name="connsiteY6" fmla="*/ 0 h 465790"/>
                <a:gd name="connsiteX0" fmla="*/ 1105341 w 1170711"/>
                <a:gd name="connsiteY0" fmla="*/ 265253 h 731043"/>
                <a:gd name="connsiteX1" fmla="*/ 386635 w 1170711"/>
                <a:gd name="connsiteY1" fmla="*/ 0 h 731043"/>
                <a:gd name="connsiteX2" fmla="*/ 66162 w 1170711"/>
                <a:gd name="connsiteY2" fmla="*/ 282963 h 731043"/>
                <a:gd name="connsiteX3" fmla="*/ 0 w 1170711"/>
                <a:gd name="connsiteY3" fmla="*/ 502561 h 731043"/>
                <a:gd name="connsiteX4" fmla="*/ 255933 w 1170711"/>
                <a:gd name="connsiteY4" fmla="*/ 731043 h 731043"/>
                <a:gd name="connsiteX5" fmla="*/ 1170711 w 1170711"/>
                <a:gd name="connsiteY5" fmla="*/ 708949 h 731043"/>
                <a:gd name="connsiteX6" fmla="*/ 1105341 w 1170711"/>
                <a:gd name="connsiteY6" fmla="*/ 265253 h 731043"/>
                <a:gd name="connsiteX0" fmla="*/ 1105341 w 1170711"/>
                <a:gd name="connsiteY0" fmla="*/ 265253 h 731043"/>
                <a:gd name="connsiteX1" fmla="*/ 386635 w 1170711"/>
                <a:gd name="connsiteY1" fmla="*/ 0 h 731043"/>
                <a:gd name="connsiteX2" fmla="*/ 381138 w 1170711"/>
                <a:gd name="connsiteY2" fmla="*/ 133940 h 731043"/>
                <a:gd name="connsiteX3" fmla="*/ 0 w 1170711"/>
                <a:gd name="connsiteY3" fmla="*/ 502561 h 731043"/>
                <a:gd name="connsiteX4" fmla="*/ 255933 w 1170711"/>
                <a:gd name="connsiteY4" fmla="*/ 731043 h 731043"/>
                <a:gd name="connsiteX5" fmla="*/ 1170711 w 1170711"/>
                <a:gd name="connsiteY5" fmla="*/ 708949 h 731043"/>
                <a:gd name="connsiteX6" fmla="*/ 1105341 w 1170711"/>
                <a:gd name="connsiteY6" fmla="*/ 265253 h 731043"/>
                <a:gd name="connsiteX0" fmla="*/ 1208679 w 1274049"/>
                <a:gd name="connsiteY0" fmla="*/ 265253 h 731043"/>
                <a:gd name="connsiteX1" fmla="*/ 489973 w 1274049"/>
                <a:gd name="connsiteY1" fmla="*/ 0 h 731043"/>
                <a:gd name="connsiteX2" fmla="*/ 484476 w 1274049"/>
                <a:gd name="connsiteY2" fmla="*/ 133940 h 731043"/>
                <a:gd name="connsiteX3" fmla="*/ 0 w 1274049"/>
                <a:gd name="connsiteY3" fmla="*/ 57979 h 731043"/>
                <a:gd name="connsiteX4" fmla="*/ 359271 w 1274049"/>
                <a:gd name="connsiteY4" fmla="*/ 731043 h 731043"/>
                <a:gd name="connsiteX5" fmla="*/ 1274049 w 1274049"/>
                <a:gd name="connsiteY5" fmla="*/ 708949 h 731043"/>
                <a:gd name="connsiteX6" fmla="*/ 1208679 w 1274049"/>
                <a:gd name="connsiteY6" fmla="*/ 265253 h 731043"/>
                <a:gd name="connsiteX0" fmla="*/ 1208679 w 1274049"/>
                <a:gd name="connsiteY0" fmla="*/ 265253 h 708949"/>
                <a:gd name="connsiteX1" fmla="*/ 489973 w 1274049"/>
                <a:gd name="connsiteY1" fmla="*/ 0 h 708949"/>
                <a:gd name="connsiteX2" fmla="*/ 484476 w 1274049"/>
                <a:gd name="connsiteY2" fmla="*/ 133940 h 708949"/>
                <a:gd name="connsiteX3" fmla="*/ 0 w 1274049"/>
                <a:gd name="connsiteY3" fmla="*/ 57979 h 708949"/>
                <a:gd name="connsiteX4" fmla="*/ 142814 w 1274049"/>
                <a:gd name="connsiteY4" fmla="*/ 293214 h 708949"/>
                <a:gd name="connsiteX5" fmla="*/ 1274049 w 1274049"/>
                <a:gd name="connsiteY5" fmla="*/ 708949 h 708949"/>
                <a:gd name="connsiteX6" fmla="*/ 1208679 w 1274049"/>
                <a:gd name="connsiteY6" fmla="*/ 265253 h 708949"/>
                <a:gd name="connsiteX0" fmla="*/ 1208679 w 1219723"/>
                <a:gd name="connsiteY0" fmla="*/ 265253 h 358269"/>
                <a:gd name="connsiteX1" fmla="*/ 489973 w 1219723"/>
                <a:gd name="connsiteY1" fmla="*/ 0 h 358269"/>
                <a:gd name="connsiteX2" fmla="*/ 484476 w 1219723"/>
                <a:gd name="connsiteY2" fmla="*/ 133940 h 358269"/>
                <a:gd name="connsiteX3" fmla="*/ 0 w 1219723"/>
                <a:gd name="connsiteY3" fmla="*/ 57979 h 358269"/>
                <a:gd name="connsiteX4" fmla="*/ 142814 w 1219723"/>
                <a:gd name="connsiteY4" fmla="*/ 293214 h 358269"/>
                <a:gd name="connsiteX5" fmla="*/ 1219723 w 1219723"/>
                <a:gd name="connsiteY5" fmla="*/ 358269 h 358269"/>
                <a:gd name="connsiteX6" fmla="*/ 1208679 w 1219723"/>
                <a:gd name="connsiteY6" fmla="*/ 265253 h 358269"/>
                <a:gd name="connsiteX0" fmla="*/ 1208679 w 1219723"/>
                <a:gd name="connsiteY0" fmla="*/ 265253 h 358269"/>
                <a:gd name="connsiteX1" fmla="*/ 489973 w 1219723"/>
                <a:gd name="connsiteY1" fmla="*/ 0 h 358269"/>
                <a:gd name="connsiteX2" fmla="*/ 456667 w 1219723"/>
                <a:gd name="connsiteY2" fmla="*/ 115566 h 358269"/>
                <a:gd name="connsiteX3" fmla="*/ 0 w 1219723"/>
                <a:gd name="connsiteY3" fmla="*/ 57979 h 358269"/>
                <a:gd name="connsiteX4" fmla="*/ 142814 w 1219723"/>
                <a:gd name="connsiteY4" fmla="*/ 293214 h 358269"/>
                <a:gd name="connsiteX5" fmla="*/ 1219723 w 1219723"/>
                <a:gd name="connsiteY5" fmla="*/ 358269 h 358269"/>
                <a:gd name="connsiteX6" fmla="*/ 1208679 w 1219723"/>
                <a:gd name="connsiteY6" fmla="*/ 265253 h 358269"/>
                <a:gd name="connsiteX0" fmla="*/ 1208679 w 1219723"/>
                <a:gd name="connsiteY0" fmla="*/ 265253 h 358269"/>
                <a:gd name="connsiteX1" fmla="*/ 489973 w 1219723"/>
                <a:gd name="connsiteY1" fmla="*/ 0 h 358269"/>
                <a:gd name="connsiteX2" fmla="*/ 456667 w 1219723"/>
                <a:gd name="connsiteY2" fmla="*/ 115566 h 358269"/>
                <a:gd name="connsiteX3" fmla="*/ 0 w 1219723"/>
                <a:gd name="connsiteY3" fmla="*/ 57979 h 358269"/>
                <a:gd name="connsiteX4" fmla="*/ 142814 w 1219723"/>
                <a:gd name="connsiteY4" fmla="*/ 293214 h 358269"/>
                <a:gd name="connsiteX5" fmla="*/ 369111 w 1219723"/>
                <a:gd name="connsiteY5" fmla="*/ 301049 h 358269"/>
                <a:gd name="connsiteX6" fmla="*/ 1219723 w 1219723"/>
                <a:gd name="connsiteY6" fmla="*/ 358269 h 358269"/>
                <a:gd name="connsiteX7" fmla="*/ 1208679 w 1219723"/>
                <a:gd name="connsiteY7" fmla="*/ 265253 h 358269"/>
                <a:gd name="connsiteX0" fmla="*/ 1208679 w 1219723"/>
                <a:gd name="connsiteY0" fmla="*/ 265253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1219723 w 1219723"/>
                <a:gd name="connsiteY6" fmla="*/ 358269 h 493619"/>
                <a:gd name="connsiteX7" fmla="*/ 1208679 w 1219723"/>
                <a:gd name="connsiteY7" fmla="*/ 265253 h 493619"/>
                <a:gd name="connsiteX0" fmla="*/ 1208679 w 1219723"/>
                <a:gd name="connsiteY0" fmla="*/ 265253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781019 w 1219723"/>
                <a:gd name="connsiteY6" fmla="*/ 433384 h 493619"/>
                <a:gd name="connsiteX7" fmla="*/ 1219723 w 1219723"/>
                <a:gd name="connsiteY7" fmla="*/ 358269 h 493619"/>
                <a:gd name="connsiteX8" fmla="*/ 1208679 w 1219723"/>
                <a:gd name="connsiteY8" fmla="*/ 265253 h 493619"/>
                <a:gd name="connsiteX0" fmla="*/ 1208679 w 1219723"/>
                <a:gd name="connsiteY0" fmla="*/ 265253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378049 w 1219723"/>
                <a:gd name="connsiteY6" fmla="*/ 227058 h 493619"/>
                <a:gd name="connsiteX7" fmla="*/ 1219723 w 1219723"/>
                <a:gd name="connsiteY7" fmla="*/ 358269 h 493619"/>
                <a:gd name="connsiteX8" fmla="*/ 1208679 w 1219723"/>
                <a:gd name="connsiteY8" fmla="*/ 265253 h 493619"/>
                <a:gd name="connsiteX0" fmla="*/ 1208679 w 1219723"/>
                <a:gd name="connsiteY0" fmla="*/ 265253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441561 w 1219723"/>
                <a:gd name="connsiteY6" fmla="*/ 340129 h 493619"/>
                <a:gd name="connsiteX7" fmla="*/ 1219723 w 1219723"/>
                <a:gd name="connsiteY7" fmla="*/ 358269 h 493619"/>
                <a:gd name="connsiteX8" fmla="*/ 1208679 w 1219723"/>
                <a:gd name="connsiteY8" fmla="*/ 265253 h 493619"/>
                <a:gd name="connsiteX0" fmla="*/ 1204756 w 1219723"/>
                <a:gd name="connsiteY0" fmla="*/ 255471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441561 w 1219723"/>
                <a:gd name="connsiteY6" fmla="*/ 340129 h 493619"/>
                <a:gd name="connsiteX7" fmla="*/ 1219723 w 1219723"/>
                <a:gd name="connsiteY7" fmla="*/ 358269 h 493619"/>
                <a:gd name="connsiteX8" fmla="*/ 1204756 w 1219723"/>
                <a:gd name="connsiteY8" fmla="*/ 255471 h 493619"/>
                <a:gd name="connsiteX0" fmla="*/ 1204756 w 1219723"/>
                <a:gd name="connsiteY0" fmla="*/ 255471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441561 w 1219723"/>
                <a:gd name="connsiteY6" fmla="*/ 340129 h 493619"/>
                <a:gd name="connsiteX7" fmla="*/ 1219723 w 1219723"/>
                <a:gd name="connsiteY7" fmla="*/ 358269 h 493619"/>
                <a:gd name="connsiteX8" fmla="*/ 1204756 w 1219723"/>
                <a:gd name="connsiteY8" fmla="*/ 255471 h 493619"/>
                <a:gd name="connsiteX0" fmla="*/ 1204756 w 1219723"/>
                <a:gd name="connsiteY0" fmla="*/ 255471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441561 w 1219723"/>
                <a:gd name="connsiteY6" fmla="*/ 340129 h 493619"/>
                <a:gd name="connsiteX7" fmla="*/ 1219723 w 1219723"/>
                <a:gd name="connsiteY7" fmla="*/ 358269 h 493619"/>
                <a:gd name="connsiteX8" fmla="*/ 1204756 w 1219723"/>
                <a:gd name="connsiteY8" fmla="*/ 255471 h 49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723" h="493619">
                  <a:moveTo>
                    <a:pt x="1204756" y="255471"/>
                  </a:moveTo>
                  <a:lnTo>
                    <a:pt x="489973" y="0"/>
                  </a:lnTo>
                  <a:lnTo>
                    <a:pt x="456667" y="115566"/>
                  </a:lnTo>
                  <a:lnTo>
                    <a:pt x="0" y="57979"/>
                  </a:lnTo>
                  <a:lnTo>
                    <a:pt x="142814" y="293214"/>
                  </a:lnTo>
                  <a:lnTo>
                    <a:pt x="387287" y="493619"/>
                  </a:lnTo>
                  <a:lnTo>
                    <a:pt x="441561" y="340129"/>
                  </a:lnTo>
                  <a:lnTo>
                    <a:pt x="1219723" y="358269"/>
                  </a:lnTo>
                  <a:lnTo>
                    <a:pt x="1204756" y="25547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333892BF-3E99-2329-B105-D510BBD3D026}"/>
                </a:ext>
              </a:extLst>
            </p:cNvPr>
            <p:cNvSpPr/>
            <p:nvPr/>
          </p:nvSpPr>
          <p:spPr>
            <a:xfrm rot="7978738">
              <a:off x="2998640" y="1728618"/>
              <a:ext cx="831261" cy="575392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21533 w 1022434"/>
                <a:gd name="connsiteY0" fmla="*/ 0 h 727285"/>
                <a:gd name="connsiteX1" fmla="*/ -1 w 1022434"/>
                <a:gd name="connsiteY1" fmla="*/ 727285 h 727285"/>
                <a:gd name="connsiteX2" fmla="*/ 211489 w 1022434"/>
                <a:gd name="connsiteY2" fmla="*/ 256286 h 727285"/>
                <a:gd name="connsiteX3" fmla="*/ 447222 w 1022434"/>
                <a:gd name="connsiteY3" fmla="*/ 409017 h 727285"/>
                <a:gd name="connsiteX4" fmla="*/ 480800 w 1022434"/>
                <a:gd name="connsiteY4" fmla="*/ 308826 h 727285"/>
                <a:gd name="connsiteX5" fmla="*/ 1022434 w 1022434"/>
                <a:gd name="connsiteY5" fmla="*/ 127557 h 727285"/>
                <a:gd name="connsiteX6" fmla="*/ 1021533 w 1022434"/>
                <a:gd name="connsiteY6" fmla="*/ 0 h 727285"/>
                <a:gd name="connsiteX0" fmla="*/ 1021534 w 1022435"/>
                <a:gd name="connsiteY0" fmla="*/ 0 h 727285"/>
                <a:gd name="connsiteX1" fmla="*/ 0 w 1022435"/>
                <a:gd name="connsiteY1" fmla="*/ 727285 h 727285"/>
                <a:gd name="connsiteX2" fmla="*/ 605636 w 1022435"/>
                <a:gd name="connsiteY2" fmla="*/ 617039 h 727285"/>
                <a:gd name="connsiteX3" fmla="*/ 447223 w 1022435"/>
                <a:gd name="connsiteY3" fmla="*/ 409017 h 727285"/>
                <a:gd name="connsiteX4" fmla="*/ 480801 w 1022435"/>
                <a:gd name="connsiteY4" fmla="*/ 308826 h 727285"/>
                <a:gd name="connsiteX5" fmla="*/ 1022435 w 1022435"/>
                <a:gd name="connsiteY5" fmla="*/ 127557 h 727285"/>
                <a:gd name="connsiteX6" fmla="*/ 1021534 w 1022435"/>
                <a:gd name="connsiteY6" fmla="*/ 0 h 727285"/>
                <a:gd name="connsiteX0" fmla="*/ 1021534 w 1022435"/>
                <a:gd name="connsiteY0" fmla="*/ 0 h 727285"/>
                <a:gd name="connsiteX1" fmla="*/ 0 w 1022435"/>
                <a:gd name="connsiteY1" fmla="*/ 727285 h 727285"/>
                <a:gd name="connsiteX2" fmla="*/ 605636 w 1022435"/>
                <a:gd name="connsiteY2" fmla="*/ 617039 h 727285"/>
                <a:gd name="connsiteX3" fmla="*/ 797399 w 1022435"/>
                <a:gd name="connsiteY3" fmla="*/ 598131 h 727285"/>
                <a:gd name="connsiteX4" fmla="*/ 480801 w 1022435"/>
                <a:gd name="connsiteY4" fmla="*/ 308826 h 727285"/>
                <a:gd name="connsiteX5" fmla="*/ 1022435 w 1022435"/>
                <a:gd name="connsiteY5" fmla="*/ 127557 h 727285"/>
                <a:gd name="connsiteX6" fmla="*/ 1021534 w 1022435"/>
                <a:gd name="connsiteY6" fmla="*/ 0 h 727285"/>
                <a:gd name="connsiteX0" fmla="*/ 1021534 w 1022435"/>
                <a:gd name="connsiteY0" fmla="*/ 0 h 727285"/>
                <a:gd name="connsiteX1" fmla="*/ 0 w 1022435"/>
                <a:gd name="connsiteY1" fmla="*/ 727285 h 727285"/>
                <a:gd name="connsiteX2" fmla="*/ 605636 w 1022435"/>
                <a:gd name="connsiteY2" fmla="*/ 617039 h 727285"/>
                <a:gd name="connsiteX3" fmla="*/ 797399 w 1022435"/>
                <a:gd name="connsiteY3" fmla="*/ 598131 h 727285"/>
                <a:gd name="connsiteX4" fmla="*/ 843201 w 1022435"/>
                <a:gd name="connsiteY4" fmla="*/ 435007 h 727285"/>
                <a:gd name="connsiteX5" fmla="*/ 1022435 w 1022435"/>
                <a:gd name="connsiteY5" fmla="*/ 127557 h 727285"/>
                <a:gd name="connsiteX6" fmla="*/ 1021534 w 1022435"/>
                <a:gd name="connsiteY6" fmla="*/ 0 h 727285"/>
                <a:gd name="connsiteX0" fmla="*/ 1021534 w 1138663"/>
                <a:gd name="connsiteY0" fmla="*/ 0 h 727285"/>
                <a:gd name="connsiteX1" fmla="*/ 0 w 1138663"/>
                <a:gd name="connsiteY1" fmla="*/ 727285 h 727285"/>
                <a:gd name="connsiteX2" fmla="*/ 605636 w 1138663"/>
                <a:gd name="connsiteY2" fmla="*/ 617039 h 727285"/>
                <a:gd name="connsiteX3" fmla="*/ 797399 w 1138663"/>
                <a:gd name="connsiteY3" fmla="*/ 598131 h 727285"/>
                <a:gd name="connsiteX4" fmla="*/ 843201 w 1138663"/>
                <a:gd name="connsiteY4" fmla="*/ 435007 h 727285"/>
                <a:gd name="connsiteX5" fmla="*/ 1138663 w 1138663"/>
                <a:gd name="connsiteY5" fmla="*/ 141664 h 727285"/>
                <a:gd name="connsiteX6" fmla="*/ 1021534 w 1138663"/>
                <a:gd name="connsiteY6" fmla="*/ 0 h 727285"/>
                <a:gd name="connsiteX0" fmla="*/ 1021534 w 1138663"/>
                <a:gd name="connsiteY0" fmla="*/ 0 h 727285"/>
                <a:gd name="connsiteX1" fmla="*/ 0 w 1138663"/>
                <a:gd name="connsiteY1" fmla="*/ 727285 h 727285"/>
                <a:gd name="connsiteX2" fmla="*/ 605636 w 1138663"/>
                <a:gd name="connsiteY2" fmla="*/ 617039 h 727285"/>
                <a:gd name="connsiteX3" fmla="*/ 797399 w 1138663"/>
                <a:gd name="connsiteY3" fmla="*/ 598131 h 727285"/>
                <a:gd name="connsiteX4" fmla="*/ 843201 w 1138663"/>
                <a:gd name="connsiteY4" fmla="*/ 435007 h 727285"/>
                <a:gd name="connsiteX5" fmla="*/ 1138663 w 1138663"/>
                <a:gd name="connsiteY5" fmla="*/ 141664 h 727285"/>
                <a:gd name="connsiteX6" fmla="*/ 1021534 w 1138663"/>
                <a:gd name="connsiteY6" fmla="*/ 0 h 727285"/>
                <a:gd name="connsiteX0" fmla="*/ 450269 w 567398"/>
                <a:gd name="connsiteY0" fmla="*/ 0 h 617039"/>
                <a:gd name="connsiteX1" fmla="*/ 0 w 567398"/>
                <a:gd name="connsiteY1" fmla="*/ 227178 h 617039"/>
                <a:gd name="connsiteX2" fmla="*/ 34371 w 567398"/>
                <a:gd name="connsiteY2" fmla="*/ 617039 h 617039"/>
                <a:gd name="connsiteX3" fmla="*/ 226134 w 567398"/>
                <a:gd name="connsiteY3" fmla="*/ 598131 h 617039"/>
                <a:gd name="connsiteX4" fmla="*/ 271936 w 567398"/>
                <a:gd name="connsiteY4" fmla="*/ 435007 h 617039"/>
                <a:gd name="connsiteX5" fmla="*/ 567398 w 567398"/>
                <a:gd name="connsiteY5" fmla="*/ 141664 h 617039"/>
                <a:gd name="connsiteX6" fmla="*/ 450269 w 567398"/>
                <a:gd name="connsiteY6" fmla="*/ 0 h 617039"/>
                <a:gd name="connsiteX0" fmla="*/ 1006602 w 1123731"/>
                <a:gd name="connsiteY0" fmla="*/ 0 h 722926"/>
                <a:gd name="connsiteX1" fmla="*/ 556333 w 1123731"/>
                <a:gd name="connsiteY1" fmla="*/ 227178 h 722926"/>
                <a:gd name="connsiteX2" fmla="*/ 0 w 1123731"/>
                <a:gd name="connsiteY2" fmla="*/ 722926 h 722926"/>
                <a:gd name="connsiteX3" fmla="*/ 782467 w 1123731"/>
                <a:gd name="connsiteY3" fmla="*/ 598131 h 722926"/>
                <a:gd name="connsiteX4" fmla="*/ 828269 w 1123731"/>
                <a:gd name="connsiteY4" fmla="*/ 435007 h 722926"/>
                <a:gd name="connsiteX5" fmla="*/ 1123731 w 1123731"/>
                <a:gd name="connsiteY5" fmla="*/ 141664 h 722926"/>
                <a:gd name="connsiteX6" fmla="*/ 1006602 w 1123731"/>
                <a:gd name="connsiteY6" fmla="*/ 0 h 722926"/>
                <a:gd name="connsiteX0" fmla="*/ 1006602 w 1123731"/>
                <a:gd name="connsiteY0" fmla="*/ 0 h 761937"/>
                <a:gd name="connsiteX1" fmla="*/ 556333 w 1123731"/>
                <a:gd name="connsiteY1" fmla="*/ 227178 h 761937"/>
                <a:gd name="connsiteX2" fmla="*/ 0 w 1123731"/>
                <a:gd name="connsiteY2" fmla="*/ 722926 h 761937"/>
                <a:gd name="connsiteX3" fmla="*/ 226407 w 1123731"/>
                <a:gd name="connsiteY3" fmla="*/ 761936 h 761937"/>
                <a:gd name="connsiteX4" fmla="*/ 828269 w 1123731"/>
                <a:gd name="connsiteY4" fmla="*/ 435007 h 761937"/>
                <a:gd name="connsiteX5" fmla="*/ 1123731 w 1123731"/>
                <a:gd name="connsiteY5" fmla="*/ 141664 h 761937"/>
                <a:gd name="connsiteX6" fmla="*/ 1006602 w 1123731"/>
                <a:gd name="connsiteY6" fmla="*/ 0 h 761937"/>
                <a:gd name="connsiteX0" fmla="*/ 1006602 w 1123731"/>
                <a:gd name="connsiteY0" fmla="*/ 0 h 761936"/>
                <a:gd name="connsiteX1" fmla="*/ 556333 w 1123731"/>
                <a:gd name="connsiteY1" fmla="*/ 227178 h 761936"/>
                <a:gd name="connsiteX2" fmla="*/ 0 w 1123731"/>
                <a:gd name="connsiteY2" fmla="*/ 722926 h 761936"/>
                <a:gd name="connsiteX3" fmla="*/ 226407 w 1123731"/>
                <a:gd name="connsiteY3" fmla="*/ 761936 h 761936"/>
                <a:gd name="connsiteX4" fmla="*/ 513990 w 1123731"/>
                <a:gd name="connsiteY4" fmla="*/ 740746 h 761936"/>
                <a:gd name="connsiteX5" fmla="*/ 1123731 w 1123731"/>
                <a:gd name="connsiteY5" fmla="*/ 141664 h 761936"/>
                <a:gd name="connsiteX6" fmla="*/ 1006602 w 1123731"/>
                <a:gd name="connsiteY6" fmla="*/ 0 h 761936"/>
                <a:gd name="connsiteX0" fmla="*/ 1006602 w 1123731"/>
                <a:gd name="connsiteY0" fmla="*/ 0 h 740746"/>
                <a:gd name="connsiteX1" fmla="*/ 556333 w 1123731"/>
                <a:gd name="connsiteY1" fmla="*/ 227178 h 740746"/>
                <a:gd name="connsiteX2" fmla="*/ 0 w 1123731"/>
                <a:gd name="connsiteY2" fmla="*/ 722926 h 740746"/>
                <a:gd name="connsiteX3" fmla="*/ 513990 w 1123731"/>
                <a:gd name="connsiteY3" fmla="*/ 740746 h 740746"/>
                <a:gd name="connsiteX4" fmla="*/ 1123731 w 1123731"/>
                <a:gd name="connsiteY4" fmla="*/ 141664 h 740746"/>
                <a:gd name="connsiteX5" fmla="*/ 1006602 w 1123731"/>
                <a:gd name="connsiteY5" fmla="*/ 0 h 740746"/>
                <a:gd name="connsiteX0" fmla="*/ 1006602 w 1123731"/>
                <a:gd name="connsiteY0" fmla="*/ 0 h 740746"/>
                <a:gd name="connsiteX1" fmla="*/ 556333 w 1123731"/>
                <a:gd name="connsiteY1" fmla="*/ 227178 h 740746"/>
                <a:gd name="connsiteX2" fmla="*/ 0 w 1123731"/>
                <a:gd name="connsiteY2" fmla="*/ 722926 h 740746"/>
                <a:gd name="connsiteX3" fmla="*/ 513990 w 1123731"/>
                <a:gd name="connsiteY3" fmla="*/ 740746 h 740746"/>
                <a:gd name="connsiteX4" fmla="*/ 1123731 w 1123731"/>
                <a:gd name="connsiteY4" fmla="*/ 141664 h 740746"/>
                <a:gd name="connsiteX5" fmla="*/ 1006602 w 1123731"/>
                <a:gd name="connsiteY5" fmla="*/ 0 h 740746"/>
                <a:gd name="connsiteX0" fmla="*/ 1006602 w 1071848"/>
                <a:gd name="connsiteY0" fmla="*/ 0 h 740746"/>
                <a:gd name="connsiteX1" fmla="*/ 556333 w 1071848"/>
                <a:gd name="connsiteY1" fmla="*/ 227178 h 740746"/>
                <a:gd name="connsiteX2" fmla="*/ 0 w 1071848"/>
                <a:gd name="connsiteY2" fmla="*/ 722926 h 740746"/>
                <a:gd name="connsiteX3" fmla="*/ 513990 w 1071848"/>
                <a:gd name="connsiteY3" fmla="*/ 740746 h 740746"/>
                <a:gd name="connsiteX4" fmla="*/ 1071848 w 1071848"/>
                <a:gd name="connsiteY4" fmla="*/ 99813 h 740746"/>
                <a:gd name="connsiteX5" fmla="*/ 1006602 w 1071848"/>
                <a:gd name="connsiteY5" fmla="*/ 0 h 740746"/>
                <a:gd name="connsiteX0" fmla="*/ 1006602 w 1071848"/>
                <a:gd name="connsiteY0" fmla="*/ 0 h 740746"/>
                <a:gd name="connsiteX1" fmla="*/ 202006 w 1071848"/>
                <a:gd name="connsiteY1" fmla="*/ 344741 h 740746"/>
                <a:gd name="connsiteX2" fmla="*/ 0 w 1071848"/>
                <a:gd name="connsiteY2" fmla="*/ 722926 h 740746"/>
                <a:gd name="connsiteX3" fmla="*/ 513990 w 1071848"/>
                <a:gd name="connsiteY3" fmla="*/ 740746 h 740746"/>
                <a:gd name="connsiteX4" fmla="*/ 1071848 w 1071848"/>
                <a:gd name="connsiteY4" fmla="*/ 99813 h 740746"/>
                <a:gd name="connsiteX5" fmla="*/ 1006602 w 1071848"/>
                <a:gd name="connsiteY5" fmla="*/ 0 h 740746"/>
                <a:gd name="connsiteX0" fmla="*/ 805182 w 870428"/>
                <a:gd name="connsiteY0" fmla="*/ 0 h 740746"/>
                <a:gd name="connsiteX1" fmla="*/ 586 w 870428"/>
                <a:gd name="connsiteY1" fmla="*/ 344741 h 740746"/>
                <a:gd name="connsiteX2" fmla="*/ 0 w 870428"/>
                <a:gd name="connsiteY2" fmla="*/ 496582 h 740746"/>
                <a:gd name="connsiteX3" fmla="*/ 312570 w 870428"/>
                <a:gd name="connsiteY3" fmla="*/ 740746 h 740746"/>
                <a:gd name="connsiteX4" fmla="*/ 870428 w 870428"/>
                <a:gd name="connsiteY4" fmla="*/ 99813 h 740746"/>
                <a:gd name="connsiteX5" fmla="*/ 805182 w 870428"/>
                <a:gd name="connsiteY5" fmla="*/ 0 h 740746"/>
                <a:gd name="connsiteX0" fmla="*/ 805182 w 870428"/>
                <a:gd name="connsiteY0" fmla="*/ 0 h 602102"/>
                <a:gd name="connsiteX1" fmla="*/ 586 w 870428"/>
                <a:gd name="connsiteY1" fmla="*/ 344741 h 602102"/>
                <a:gd name="connsiteX2" fmla="*/ 0 w 870428"/>
                <a:gd name="connsiteY2" fmla="*/ 496582 h 602102"/>
                <a:gd name="connsiteX3" fmla="*/ 447528 w 870428"/>
                <a:gd name="connsiteY3" fmla="*/ 602102 h 602102"/>
                <a:gd name="connsiteX4" fmla="*/ 870428 w 870428"/>
                <a:gd name="connsiteY4" fmla="*/ 99813 h 602102"/>
                <a:gd name="connsiteX5" fmla="*/ 805182 w 870428"/>
                <a:gd name="connsiteY5" fmla="*/ 0 h 602102"/>
                <a:gd name="connsiteX0" fmla="*/ 804600 w 869846"/>
                <a:gd name="connsiteY0" fmla="*/ 0 h 602102"/>
                <a:gd name="connsiteX1" fmla="*/ 4 w 869846"/>
                <a:gd name="connsiteY1" fmla="*/ 344741 h 602102"/>
                <a:gd name="connsiteX2" fmla="*/ 8822 w 869846"/>
                <a:gd name="connsiteY2" fmla="*/ 513590 h 602102"/>
                <a:gd name="connsiteX3" fmla="*/ 446946 w 869846"/>
                <a:gd name="connsiteY3" fmla="*/ 602102 h 602102"/>
                <a:gd name="connsiteX4" fmla="*/ 869846 w 869846"/>
                <a:gd name="connsiteY4" fmla="*/ 99813 h 602102"/>
                <a:gd name="connsiteX5" fmla="*/ 804600 w 869846"/>
                <a:gd name="connsiteY5" fmla="*/ 0 h 60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9846" h="602102">
                  <a:moveTo>
                    <a:pt x="804600" y="0"/>
                  </a:moveTo>
                  <a:lnTo>
                    <a:pt x="4" y="344741"/>
                  </a:lnTo>
                  <a:cubicBezTo>
                    <a:pt x="-191" y="395355"/>
                    <a:pt x="9017" y="462976"/>
                    <a:pt x="8822" y="513590"/>
                  </a:cubicBezTo>
                  <a:lnTo>
                    <a:pt x="446946" y="602102"/>
                  </a:lnTo>
                  <a:lnTo>
                    <a:pt x="869846" y="99813"/>
                  </a:lnTo>
                  <a:lnTo>
                    <a:pt x="8046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30BCE70-01D3-59A0-153A-39BE17EE4D72}"/>
                </a:ext>
              </a:extLst>
            </p:cNvPr>
            <p:cNvSpPr/>
            <p:nvPr/>
          </p:nvSpPr>
          <p:spPr>
            <a:xfrm rot="15111078">
              <a:off x="6522969" y="3232831"/>
              <a:ext cx="1050017" cy="513652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21533 w 1022434"/>
                <a:gd name="connsiteY0" fmla="*/ 0 h 727285"/>
                <a:gd name="connsiteX1" fmla="*/ -1 w 1022434"/>
                <a:gd name="connsiteY1" fmla="*/ 727285 h 727285"/>
                <a:gd name="connsiteX2" fmla="*/ 211489 w 1022434"/>
                <a:gd name="connsiteY2" fmla="*/ 256286 h 727285"/>
                <a:gd name="connsiteX3" fmla="*/ 447222 w 1022434"/>
                <a:gd name="connsiteY3" fmla="*/ 409017 h 727285"/>
                <a:gd name="connsiteX4" fmla="*/ 480800 w 1022434"/>
                <a:gd name="connsiteY4" fmla="*/ 308826 h 727285"/>
                <a:gd name="connsiteX5" fmla="*/ 1022434 w 1022434"/>
                <a:gd name="connsiteY5" fmla="*/ 127557 h 727285"/>
                <a:gd name="connsiteX6" fmla="*/ 1021533 w 1022434"/>
                <a:gd name="connsiteY6" fmla="*/ 0 h 727285"/>
                <a:gd name="connsiteX0" fmla="*/ 1021534 w 1022435"/>
                <a:gd name="connsiteY0" fmla="*/ 0 h 727285"/>
                <a:gd name="connsiteX1" fmla="*/ 0 w 1022435"/>
                <a:gd name="connsiteY1" fmla="*/ 727285 h 727285"/>
                <a:gd name="connsiteX2" fmla="*/ 605636 w 1022435"/>
                <a:gd name="connsiteY2" fmla="*/ 617039 h 727285"/>
                <a:gd name="connsiteX3" fmla="*/ 447223 w 1022435"/>
                <a:gd name="connsiteY3" fmla="*/ 409017 h 727285"/>
                <a:gd name="connsiteX4" fmla="*/ 480801 w 1022435"/>
                <a:gd name="connsiteY4" fmla="*/ 308826 h 727285"/>
                <a:gd name="connsiteX5" fmla="*/ 1022435 w 1022435"/>
                <a:gd name="connsiteY5" fmla="*/ 127557 h 727285"/>
                <a:gd name="connsiteX6" fmla="*/ 1021534 w 1022435"/>
                <a:gd name="connsiteY6" fmla="*/ 0 h 727285"/>
                <a:gd name="connsiteX0" fmla="*/ 1021534 w 1022435"/>
                <a:gd name="connsiteY0" fmla="*/ 0 h 727285"/>
                <a:gd name="connsiteX1" fmla="*/ 0 w 1022435"/>
                <a:gd name="connsiteY1" fmla="*/ 727285 h 727285"/>
                <a:gd name="connsiteX2" fmla="*/ 605636 w 1022435"/>
                <a:gd name="connsiteY2" fmla="*/ 617039 h 727285"/>
                <a:gd name="connsiteX3" fmla="*/ 797399 w 1022435"/>
                <a:gd name="connsiteY3" fmla="*/ 598131 h 727285"/>
                <a:gd name="connsiteX4" fmla="*/ 480801 w 1022435"/>
                <a:gd name="connsiteY4" fmla="*/ 308826 h 727285"/>
                <a:gd name="connsiteX5" fmla="*/ 1022435 w 1022435"/>
                <a:gd name="connsiteY5" fmla="*/ 127557 h 727285"/>
                <a:gd name="connsiteX6" fmla="*/ 1021534 w 1022435"/>
                <a:gd name="connsiteY6" fmla="*/ 0 h 727285"/>
                <a:gd name="connsiteX0" fmla="*/ 1021534 w 1022435"/>
                <a:gd name="connsiteY0" fmla="*/ 0 h 727285"/>
                <a:gd name="connsiteX1" fmla="*/ 0 w 1022435"/>
                <a:gd name="connsiteY1" fmla="*/ 727285 h 727285"/>
                <a:gd name="connsiteX2" fmla="*/ 605636 w 1022435"/>
                <a:gd name="connsiteY2" fmla="*/ 617039 h 727285"/>
                <a:gd name="connsiteX3" fmla="*/ 797399 w 1022435"/>
                <a:gd name="connsiteY3" fmla="*/ 598131 h 727285"/>
                <a:gd name="connsiteX4" fmla="*/ 843201 w 1022435"/>
                <a:gd name="connsiteY4" fmla="*/ 435007 h 727285"/>
                <a:gd name="connsiteX5" fmla="*/ 1022435 w 1022435"/>
                <a:gd name="connsiteY5" fmla="*/ 127557 h 727285"/>
                <a:gd name="connsiteX6" fmla="*/ 1021534 w 1022435"/>
                <a:gd name="connsiteY6" fmla="*/ 0 h 727285"/>
                <a:gd name="connsiteX0" fmla="*/ 1021534 w 1138663"/>
                <a:gd name="connsiteY0" fmla="*/ 0 h 727285"/>
                <a:gd name="connsiteX1" fmla="*/ 0 w 1138663"/>
                <a:gd name="connsiteY1" fmla="*/ 727285 h 727285"/>
                <a:gd name="connsiteX2" fmla="*/ 605636 w 1138663"/>
                <a:gd name="connsiteY2" fmla="*/ 617039 h 727285"/>
                <a:gd name="connsiteX3" fmla="*/ 797399 w 1138663"/>
                <a:gd name="connsiteY3" fmla="*/ 598131 h 727285"/>
                <a:gd name="connsiteX4" fmla="*/ 843201 w 1138663"/>
                <a:gd name="connsiteY4" fmla="*/ 435007 h 727285"/>
                <a:gd name="connsiteX5" fmla="*/ 1138663 w 1138663"/>
                <a:gd name="connsiteY5" fmla="*/ 141664 h 727285"/>
                <a:gd name="connsiteX6" fmla="*/ 1021534 w 1138663"/>
                <a:gd name="connsiteY6" fmla="*/ 0 h 727285"/>
                <a:gd name="connsiteX0" fmla="*/ 1021534 w 1138663"/>
                <a:gd name="connsiteY0" fmla="*/ 0 h 727285"/>
                <a:gd name="connsiteX1" fmla="*/ 0 w 1138663"/>
                <a:gd name="connsiteY1" fmla="*/ 727285 h 727285"/>
                <a:gd name="connsiteX2" fmla="*/ 605636 w 1138663"/>
                <a:gd name="connsiteY2" fmla="*/ 617039 h 727285"/>
                <a:gd name="connsiteX3" fmla="*/ 797399 w 1138663"/>
                <a:gd name="connsiteY3" fmla="*/ 598131 h 727285"/>
                <a:gd name="connsiteX4" fmla="*/ 843201 w 1138663"/>
                <a:gd name="connsiteY4" fmla="*/ 435007 h 727285"/>
                <a:gd name="connsiteX5" fmla="*/ 1138663 w 1138663"/>
                <a:gd name="connsiteY5" fmla="*/ 141664 h 727285"/>
                <a:gd name="connsiteX6" fmla="*/ 1021534 w 1138663"/>
                <a:gd name="connsiteY6" fmla="*/ 0 h 727285"/>
                <a:gd name="connsiteX0" fmla="*/ 450269 w 567398"/>
                <a:gd name="connsiteY0" fmla="*/ 0 h 617039"/>
                <a:gd name="connsiteX1" fmla="*/ 0 w 567398"/>
                <a:gd name="connsiteY1" fmla="*/ 227178 h 617039"/>
                <a:gd name="connsiteX2" fmla="*/ 34371 w 567398"/>
                <a:gd name="connsiteY2" fmla="*/ 617039 h 617039"/>
                <a:gd name="connsiteX3" fmla="*/ 226134 w 567398"/>
                <a:gd name="connsiteY3" fmla="*/ 598131 h 617039"/>
                <a:gd name="connsiteX4" fmla="*/ 271936 w 567398"/>
                <a:gd name="connsiteY4" fmla="*/ 435007 h 617039"/>
                <a:gd name="connsiteX5" fmla="*/ 567398 w 567398"/>
                <a:gd name="connsiteY5" fmla="*/ 141664 h 617039"/>
                <a:gd name="connsiteX6" fmla="*/ 450269 w 567398"/>
                <a:gd name="connsiteY6" fmla="*/ 0 h 617039"/>
                <a:gd name="connsiteX0" fmla="*/ 1006602 w 1123731"/>
                <a:gd name="connsiteY0" fmla="*/ 0 h 722926"/>
                <a:gd name="connsiteX1" fmla="*/ 556333 w 1123731"/>
                <a:gd name="connsiteY1" fmla="*/ 227178 h 722926"/>
                <a:gd name="connsiteX2" fmla="*/ 0 w 1123731"/>
                <a:gd name="connsiteY2" fmla="*/ 722926 h 722926"/>
                <a:gd name="connsiteX3" fmla="*/ 782467 w 1123731"/>
                <a:gd name="connsiteY3" fmla="*/ 598131 h 722926"/>
                <a:gd name="connsiteX4" fmla="*/ 828269 w 1123731"/>
                <a:gd name="connsiteY4" fmla="*/ 435007 h 722926"/>
                <a:gd name="connsiteX5" fmla="*/ 1123731 w 1123731"/>
                <a:gd name="connsiteY5" fmla="*/ 141664 h 722926"/>
                <a:gd name="connsiteX6" fmla="*/ 1006602 w 1123731"/>
                <a:gd name="connsiteY6" fmla="*/ 0 h 722926"/>
                <a:gd name="connsiteX0" fmla="*/ 1006602 w 1123731"/>
                <a:gd name="connsiteY0" fmla="*/ 0 h 761937"/>
                <a:gd name="connsiteX1" fmla="*/ 556333 w 1123731"/>
                <a:gd name="connsiteY1" fmla="*/ 227178 h 761937"/>
                <a:gd name="connsiteX2" fmla="*/ 0 w 1123731"/>
                <a:gd name="connsiteY2" fmla="*/ 722926 h 761937"/>
                <a:gd name="connsiteX3" fmla="*/ 226407 w 1123731"/>
                <a:gd name="connsiteY3" fmla="*/ 761936 h 761937"/>
                <a:gd name="connsiteX4" fmla="*/ 828269 w 1123731"/>
                <a:gd name="connsiteY4" fmla="*/ 435007 h 761937"/>
                <a:gd name="connsiteX5" fmla="*/ 1123731 w 1123731"/>
                <a:gd name="connsiteY5" fmla="*/ 141664 h 761937"/>
                <a:gd name="connsiteX6" fmla="*/ 1006602 w 1123731"/>
                <a:gd name="connsiteY6" fmla="*/ 0 h 761937"/>
                <a:gd name="connsiteX0" fmla="*/ 1006602 w 1123731"/>
                <a:gd name="connsiteY0" fmla="*/ 0 h 761936"/>
                <a:gd name="connsiteX1" fmla="*/ 556333 w 1123731"/>
                <a:gd name="connsiteY1" fmla="*/ 227178 h 761936"/>
                <a:gd name="connsiteX2" fmla="*/ 0 w 1123731"/>
                <a:gd name="connsiteY2" fmla="*/ 722926 h 761936"/>
                <a:gd name="connsiteX3" fmla="*/ 226407 w 1123731"/>
                <a:gd name="connsiteY3" fmla="*/ 761936 h 761936"/>
                <a:gd name="connsiteX4" fmla="*/ 513990 w 1123731"/>
                <a:gd name="connsiteY4" fmla="*/ 740746 h 761936"/>
                <a:gd name="connsiteX5" fmla="*/ 1123731 w 1123731"/>
                <a:gd name="connsiteY5" fmla="*/ 141664 h 761936"/>
                <a:gd name="connsiteX6" fmla="*/ 1006602 w 1123731"/>
                <a:gd name="connsiteY6" fmla="*/ 0 h 761936"/>
                <a:gd name="connsiteX0" fmla="*/ 1006602 w 1123731"/>
                <a:gd name="connsiteY0" fmla="*/ 0 h 740746"/>
                <a:gd name="connsiteX1" fmla="*/ 556333 w 1123731"/>
                <a:gd name="connsiteY1" fmla="*/ 227178 h 740746"/>
                <a:gd name="connsiteX2" fmla="*/ 0 w 1123731"/>
                <a:gd name="connsiteY2" fmla="*/ 722926 h 740746"/>
                <a:gd name="connsiteX3" fmla="*/ 513990 w 1123731"/>
                <a:gd name="connsiteY3" fmla="*/ 740746 h 740746"/>
                <a:gd name="connsiteX4" fmla="*/ 1123731 w 1123731"/>
                <a:gd name="connsiteY4" fmla="*/ 141664 h 740746"/>
                <a:gd name="connsiteX5" fmla="*/ 1006602 w 1123731"/>
                <a:gd name="connsiteY5" fmla="*/ 0 h 740746"/>
                <a:gd name="connsiteX0" fmla="*/ 1006602 w 1123731"/>
                <a:gd name="connsiteY0" fmla="*/ 0 h 740746"/>
                <a:gd name="connsiteX1" fmla="*/ 556333 w 1123731"/>
                <a:gd name="connsiteY1" fmla="*/ 227178 h 740746"/>
                <a:gd name="connsiteX2" fmla="*/ 0 w 1123731"/>
                <a:gd name="connsiteY2" fmla="*/ 722926 h 740746"/>
                <a:gd name="connsiteX3" fmla="*/ 513990 w 1123731"/>
                <a:gd name="connsiteY3" fmla="*/ 740746 h 740746"/>
                <a:gd name="connsiteX4" fmla="*/ 1123731 w 1123731"/>
                <a:gd name="connsiteY4" fmla="*/ 141664 h 740746"/>
                <a:gd name="connsiteX5" fmla="*/ 1006602 w 1123731"/>
                <a:gd name="connsiteY5" fmla="*/ 0 h 740746"/>
                <a:gd name="connsiteX0" fmla="*/ 1006602 w 1071848"/>
                <a:gd name="connsiteY0" fmla="*/ 0 h 740746"/>
                <a:gd name="connsiteX1" fmla="*/ 556333 w 1071848"/>
                <a:gd name="connsiteY1" fmla="*/ 227178 h 740746"/>
                <a:gd name="connsiteX2" fmla="*/ 0 w 1071848"/>
                <a:gd name="connsiteY2" fmla="*/ 722926 h 740746"/>
                <a:gd name="connsiteX3" fmla="*/ 513990 w 1071848"/>
                <a:gd name="connsiteY3" fmla="*/ 740746 h 740746"/>
                <a:gd name="connsiteX4" fmla="*/ 1071848 w 1071848"/>
                <a:gd name="connsiteY4" fmla="*/ 99813 h 740746"/>
                <a:gd name="connsiteX5" fmla="*/ 1006602 w 1071848"/>
                <a:gd name="connsiteY5" fmla="*/ 0 h 740746"/>
                <a:gd name="connsiteX0" fmla="*/ 1006602 w 1071848"/>
                <a:gd name="connsiteY0" fmla="*/ 0 h 740746"/>
                <a:gd name="connsiteX1" fmla="*/ 202006 w 1071848"/>
                <a:gd name="connsiteY1" fmla="*/ 344741 h 740746"/>
                <a:gd name="connsiteX2" fmla="*/ 0 w 1071848"/>
                <a:gd name="connsiteY2" fmla="*/ 722926 h 740746"/>
                <a:gd name="connsiteX3" fmla="*/ 513990 w 1071848"/>
                <a:gd name="connsiteY3" fmla="*/ 740746 h 740746"/>
                <a:gd name="connsiteX4" fmla="*/ 1071848 w 1071848"/>
                <a:gd name="connsiteY4" fmla="*/ 99813 h 740746"/>
                <a:gd name="connsiteX5" fmla="*/ 1006602 w 1071848"/>
                <a:gd name="connsiteY5" fmla="*/ 0 h 740746"/>
                <a:gd name="connsiteX0" fmla="*/ 805182 w 870428"/>
                <a:gd name="connsiteY0" fmla="*/ 0 h 740746"/>
                <a:gd name="connsiteX1" fmla="*/ 586 w 870428"/>
                <a:gd name="connsiteY1" fmla="*/ 344741 h 740746"/>
                <a:gd name="connsiteX2" fmla="*/ 0 w 870428"/>
                <a:gd name="connsiteY2" fmla="*/ 496582 h 740746"/>
                <a:gd name="connsiteX3" fmla="*/ 312570 w 870428"/>
                <a:gd name="connsiteY3" fmla="*/ 740746 h 740746"/>
                <a:gd name="connsiteX4" fmla="*/ 870428 w 870428"/>
                <a:gd name="connsiteY4" fmla="*/ 99813 h 740746"/>
                <a:gd name="connsiteX5" fmla="*/ 805182 w 870428"/>
                <a:gd name="connsiteY5" fmla="*/ 0 h 740746"/>
                <a:gd name="connsiteX0" fmla="*/ 805182 w 870428"/>
                <a:gd name="connsiteY0" fmla="*/ 0 h 602102"/>
                <a:gd name="connsiteX1" fmla="*/ 586 w 870428"/>
                <a:gd name="connsiteY1" fmla="*/ 344741 h 602102"/>
                <a:gd name="connsiteX2" fmla="*/ 0 w 870428"/>
                <a:gd name="connsiteY2" fmla="*/ 496582 h 602102"/>
                <a:gd name="connsiteX3" fmla="*/ 447528 w 870428"/>
                <a:gd name="connsiteY3" fmla="*/ 602102 h 602102"/>
                <a:gd name="connsiteX4" fmla="*/ 870428 w 870428"/>
                <a:gd name="connsiteY4" fmla="*/ 99813 h 602102"/>
                <a:gd name="connsiteX5" fmla="*/ 805182 w 870428"/>
                <a:gd name="connsiteY5" fmla="*/ 0 h 602102"/>
                <a:gd name="connsiteX0" fmla="*/ 804600 w 869846"/>
                <a:gd name="connsiteY0" fmla="*/ 0 h 602102"/>
                <a:gd name="connsiteX1" fmla="*/ 4 w 869846"/>
                <a:gd name="connsiteY1" fmla="*/ 344741 h 602102"/>
                <a:gd name="connsiteX2" fmla="*/ 8822 w 869846"/>
                <a:gd name="connsiteY2" fmla="*/ 513590 h 602102"/>
                <a:gd name="connsiteX3" fmla="*/ 446946 w 869846"/>
                <a:gd name="connsiteY3" fmla="*/ 602102 h 602102"/>
                <a:gd name="connsiteX4" fmla="*/ 869846 w 869846"/>
                <a:gd name="connsiteY4" fmla="*/ 99813 h 602102"/>
                <a:gd name="connsiteX5" fmla="*/ 804600 w 869846"/>
                <a:gd name="connsiteY5" fmla="*/ 0 h 602102"/>
                <a:gd name="connsiteX0" fmla="*/ 804600 w 1198504"/>
                <a:gd name="connsiteY0" fmla="*/ 14109 h 616211"/>
                <a:gd name="connsiteX1" fmla="*/ 4 w 1198504"/>
                <a:gd name="connsiteY1" fmla="*/ 358850 h 616211"/>
                <a:gd name="connsiteX2" fmla="*/ 8822 w 1198504"/>
                <a:gd name="connsiteY2" fmla="*/ 527699 h 616211"/>
                <a:gd name="connsiteX3" fmla="*/ 446946 w 1198504"/>
                <a:gd name="connsiteY3" fmla="*/ 616211 h 616211"/>
                <a:gd name="connsiteX4" fmla="*/ 1198504 w 1198504"/>
                <a:gd name="connsiteY4" fmla="*/ 0 h 616211"/>
                <a:gd name="connsiteX5" fmla="*/ 804600 w 1198504"/>
                <a:gd name="connsiteY5" fmla="*/ 14109 h 616211"/>
                <a:gd name="connsiteX0" fmla="*/ 218703 w 1198504"/>
                <a:gd name="connsiteY0" fmla="*/ 62710 h 616211"/>
                <a:gd name="connsiteX1" fmla="*/ 4 w 1198504"/>
                <a:gd name="connsiteY1" fmla="*/ 358850 h 616211"/>
                <a:gd name="connsiteX2" fmla="*/ 8822 w 1198504"/>
                <a:gd name="connsiteY2" fmla="*/ 527699 h 616211"/>
                <a:gd name="connsiteX3" fmla="*/ 446946 w 1198504"/>
                <a:gd name="connsiteY3" fmla="*/ 616211 h 616211"/>
                <a:gd name="connsiteX4" fmla="*/ 1198504 w 1198504"/>
                <a:gd name="connsiteY4" fmla="*/ 0 h 616211"/>
                <a:gd name="connsiteX5" fmla="*/ 218703 w 1198504"/>
                <a:gd name="connsiteY5" fmla="*/ 62710 h 616211"/>
                <a:gd name="connsiteX0" fmla="*/ 209881 w 1189682"/>
                <a:gd name="connsiteY0" fmla="*/ 62710 h 616211"/>
                <a:gd name="connsiteX1" fmla="*/ 193964 w 1189682"/>
                <a:gd name="connsiteY1" fmla="*/ 570980 h 616211"/>
                <a:gd name="connsiteX2" fmla="*/ 0 w 1189682"/>
                <a:gd name="connsiteY2" fmla="*/ 527699 h 616211"/>
                <a:gd name="connsiteX3" fmla="*/ 438124 w 1189682"/>
                <a:gd name="connsiteY3" fmla="*/ 616211 h 616211"/>
                <a:gd name="connsiteX4" fmla="*/ 1189682 w 1189682"/>
                <a:gd name="connsiteY4" fmla="*/ 0 h 616211"/>
                <a:gd name="connsiteX5" fmla="*/ 209881 w 1189682"/>
                <a:gd name="connsiteY5" fmla="*/ 62710 h 616211"/>
                <a:gd name="connsiteX0" fmla="*/ 15917 w 995718"/>
                <a:gd name="connsiteY0" fmla="*/ 62710 h 668061"/>
                <a:gd name="connsiteX1" fmla="*/ 0 w 995718"/>
                <a:gd name="connsiteY1" fmla="*/ 570980 h 668061"/>
                <a:gd name="connsiteX2" fmla="*/ 244160 w 995718"/>
                <a:gd name="connsiteY2" fmla="*/ 616211 h 668061"/>
                <a:gd name="connsiteX3" fmla="*/ 995718 w 995718"/>
                <a:gd name="connsiteY3" fmla="*/ 0 h 668061"/>
                <a:gd name="connsiteX4" fmla="*/ 15917 w 995718"/>
                <a:gd name="connsiteY4" fmla="*/ 62710 h 668061"/>
                <a:gd name="connsiteX0" fmla="*/ 15917 w 995718"/>
                <a:gd name="connsiteY0" fmla="*/ 62710 h 616211"/>
                <a:gd name="connsiteX1" fmla="*/ 0 w 995718"/>
                <a:gd name="connsiteY1" fmla="*/ 570980 h 616211"/>
                <a:gd name="connsiteX2" fmla="*/ 244160 w 995718"/>
                <a:gd name="connsiteY2" fmla="*/ 616211 h 616211"/>
                <a:gd name="connsiteX3" fmla="*/ 995718 w 995718"/>
                <a:gd name="connsiteY3" fmla="*/ 0 h 616211"/>
                <a:gd name="connsiteX4" fmla="*/ 15917 w 995718"/>
                <a:gd name="connsiteY4" fmla="*/ 62710 h 616211"/>
                <a:gd name="connsiteX0" fmla="*/ 118850 w 1098651"/>
                <a:gd name="connsiteY0" fmla="*/ 62710 h 616211"/>
                <a:gd name="connsiteX1" fmla="*/ 0 w 1098651"/>
                <a:gd name="connsiteY1" fmla="*/ 537240 h 616211"/>
                <a:gd name="connsiteX2" fmla="*/ 347093 w 1098651"/>
                <a:gd name="connsiteY2" fmla="*/ 616211 h 616211"/>
                <a:gd name="connsiteX3" fmla="*/ 1098651 w 1098651"/>
                <a:gd name="connsiteY3" fmla="*/ 0 h 616211"/>
                <a:gd name="connsiteX4" fmla="*/ 118850 w 1098651"/>
                <a:gd name="connsiteY4" fmla="*/ 62710 h 616211"/>
                <a:gd name="connsiteX0" fmla="*/ 118850 w 1098651"/>
                <a:gd name="connsiteY0" fmla="*/ 62710 h 537240"/>
                <a:gd name="connsiteX1" fmla="*/ 0 w 1098651"/>
                <a:gd name="connsiteY1" fmla="*/ 537240 h 537240"/>
                <a:gd name="connsiteX2" fmla="*/ 212837 w 1098651"/>
                <a:gd name="connsiteY2" fmla="*/ 407546 h 537240"/>
                <a:gd name="connsiteX3" fmla="*/ 1098651 w 1098651"/>
                <a:gd name="connsiteY3" fmla="*/ 0 h 537240"/>
                <a:gd name="connsiteX4" fmla="*/ 118850 w 1098651"/>
                <a:gd name="connsiteY4" fmla="*/ 62710 h 537240"/>
                <a:gd name="connsiteX0" fmla="*/ 118850 w 1098651"/>
                <a:gd name="connsiteY0" fmla="*/ 62710 h 537240"/>
                <a:gd name="connsiteX1" fmla="*/ 0 w 1098651"/>
                <a:gd name="connsiteY1" fmla="*/ 537240 h 537240"/>
                <a:gd name="connsiteX2" fmla="*/ 212837 w 1098651"/>
                <a:gd name="connsiteY2" fmla="*/ 407546 h 537240"/>
                <a:gd name="connsiteX3" fmla="*/ 1098651 w 1098651"/>
                <a:gd name="connsiteY3" fmla="*/ 0 h 537240"/>
                <a:gd name="connsiteX4" fmla="*/ 118850 w 1098651"/>
                <a:gd name="connsiteY4" fmla="*/ 62710 h 537240"/>
                <a:gd name="connsiteX0" fmla="*/ 118850 w 1098651"/>
                <a:gd name="connsiteY0" fmla="*/ 62710 h 537240"/>
                <a:gd name="connsiteX1" fmla="*/ 0 w 1098651"/>
                <a:gd name="connsiteY1" fmla="*/ 537240 h 537240"/>
                <a:gd name="connsiteX2" fmla="*/ 1098651 w 1098651"/>
                <a:gd name="connsiteY2" fmla="*/ 0 h 537240"/>
                <a:gd name="connsiteX3" fmla="*/ 118850 w 1098651"/>
                <a:gd name="connsiteY3" fmla="*/ 62710 h 537240"/>
                <a:gd name="connsiteX0" fmla="*/ 118850 w 1098651"/>
                <a:gd name="connsiteY0" fmla="*/ 62710 h 537240"/>
                <a:gd name="connsiteX1" fmla="*/ 0 w 1098651"/>
                <a:gd name="connsiteY1" fmla="*/ 537240 h 537240"/>
                <a:gd name="connsiteX2" fmla="*/ 1098651 w 1098651"/>
                <a:gd name="connsiteY2" fmla="*/ 0 h 537240"/>
                <a:gd name="connsiteX3" fmla="*/ 118850 w 1098651"/>
                <a:gd name="connsiteY3" fmla="*/ 62710 h 537240"/>
                <a:gd name="connsiteX0" fmla="*/ 105539 w 1085340"/>
                <a:gd name="connsiteY0" fmla="*/ 62710 h 535270"/>
                <a:gd name="connsiteX1" fmla="*/ 0 w 1085340"/>
                <a:gd name="connsiteY1" fmla="*/ 535270 h 535270"/>
                <a:gd name="connsiteX2" fmla="*/ 1085340 w 1085340"/>
                <a:gd name="connsiteY2" fmla="*/ 0 h 535270"/>
                <a:gd name="connsiteX3" fmla="*/ 105539 w 1085340"/>
                <a:gd name="connsiteY3" fmla="*/ 62710 h 535270"/>
                <a:gd name="connsiteX0" fmla="*/ 105539 w 1085340"/>
                <a:gd name="connsiteY0" fmla="*/ 62710 h 535270"/>
                <a:gd name="connsiteX1" fmla="*/ 67802 w 1085340"/>
                <a:gd name="connsiteY1" fmla="*/ 224731 h 535270"/>
                <a:gd name="connsiteX2" fmla="*/ 0 w 1085340"/>
                <a:gd name="connsiteY2" fmla="*/ 535270 h 535270"/>
                <a:gd name="connsiteX3" fmla="*/ 1085340 w 1085340"/>
                <a:gd name="connsiteY3" fmla="*/ 0 h 535270"/>
                <a:gd name="connsiteX4" fmla="*/ 105539 w 1085340"/>
                <a:gd name="connsiteY4" fmla="*/ 62710 h 535270"/>
                <a:gd name="connsiteX0" fmla="*/ 105539 w 1085340"/>
                <a:gd name="connsiteY0" fmla="*/ 62710 h 535270"/>
                <a:gd name="connsiteX1" fmla="*/ 130706 w 1085340"/>
                <a:gd name="connsiteY1" fmla="*/ 245350 h 535270"/>
                <a:gd name="connsiteX2" fmla="*/ 0 w 1085340"/>
                <a:gd name="connsiteY2" fmla="*/ 535270 h 535270"/>
                <a:gd name="connsiteX3" fmla="*/ 1085340 w 1085340"/>
                <a:gd name="connsiteY3" fmla="*/ 0 h 535270"/>
                <a:gd name="connsiteX4" fmla="*/ 105539 w 1085340"/>
                <a:gd name="connsiteY4" fmla="*/ 62710 h 535270"/>
                <a:gd name="connsiteX0" fmla="*/ 105539 w 1085340"/>
                <a:gd name="connsiteY0" fmla="*/ 62710 h 535270"/>
                <a:gd name="connsiteX1" fmla="*/ 130706 w 1085340"/>
                <a:gd name="connsiteY1" fmla="*/ 245350 h 535270"/>
                <a:gd name="connsiteX2" fmla="*/ 41368 w 1085340"/>
                <a:gd name="connsiteY2" fmla="*/ 266729 h 535270"/>
                <a:gd name="connsiteX3" fmla="*/ 0 w 1085340"/>
                <a:gd name="connsiteY3" fmla="*/ 535270 h 535270"/>
                <a:gd name="connsiteX4" fmla="*/ 1085340 w 1085340"/>
                <a:gd name="connsiteY4" fmla="*/ 0 h 535270"/>
                <a:gd name="connsiteX5" fmla="*/ 105539 w 1085340"/>
                <a:gd name="connsiteY5" fmla="*/ 62710 h 535270"/>
                <a:gd name="connsiteX0" fmla="*/ 64171 w 1043972"/>
                <a:gd name="connsiteY0" fmla="*/ 62710 h 517828"/>
                <a:gd name="connsiteX1" fmla="*/ 89338 w 1043972"/>
                <a:gd name="connsiteY1" fmla="*/ 245350 h 517828"/>
                <a:gd name="connsiteX2" fmla="*/ 0 w 1043972"/>
                <a:gd name="connsiteY2" fmla="*/ 266729 h 517828"/>
                <a:gd name="connsiteX3" fmla="*/ 21346 w 1043972"/>
                <a:gd name="connsiteY3" fmla="*/ 517828 h 517828"/>
                <a:gd name="connsiteX4" fmla="*/ 1043972 w 1043972"/>
                <a:gd name="connsiteY4" fmla="*/ 0 h 517828"/>
                <a:gd name="connsiteX5" fmla="*/ 64171 w 1043972"/>
                <a:gd name="connsiteY5" fmla="*/ 62710 h 517828"/>
                <a:gd name="connsiteX0" fmla="*/ 113545 w 1093346"/>
                <a:gd name="connsiteY0" fmla="*/ 62710 h 537495"/>
                <a:gd name="connsiteX1" fmla="*/ 138712 w 1093346"/>
                <a:gd name="connsiteY1" fmla="*/ 245350 h 537495"/>
                <a:gd name="connsiteX2" fmla="*/ 49374 w 1093346"/>
                <a:gd name="connsiteY2" fmla="*/ 266729 h 537495"/>
                <a:gd name="connsiteX3" fmla="*/ 0 w 1093346"/>
                <a:gd name="connsiteY3" fmla="*/ 537496 h 537495"/>
                <a:gd name="connsiteX4" fmla="*/ 1093346 w 1093346"/>
                <a:gd name="connsiteY4" fmla="*/ 0 h 537495"/>
                <a:gd name="connsiteX5" fmla="*/ 113545 w 1093346"/>
                <a:gd name="connsiteY5" fmla="*/ 62710 h 537495"/>
                <a:gd name="connsiteX0" fmla="*/ 118956 w 1098757"/>
                <a:gd name="connsiteY0" fmla="*/ 62710 h 537496"/>
                <a:gd name="connsiteX1" fmla="*/ 144123 w 1098757"/>
                <a:gd name="connsiteY1" fmla="*/ 245350 h 537496"/>
                <a:gd name="connsiteX2" fmla="*/ 0 w 1098757"/>
                <a:gd name="connsiteY2" fmla="*/ 254126 h 537496"/>
                <a:gd name="connsiteX3" fmla="*/ 5411 w 1098757"/>
                <a:gd name="connsiteY3" fmla="*/ 537496 h 537496"/>
                <a:gd name="connsiteX4" fmla="*/ 1098757 w 1098757"/>
                <a:gd name="connsiteY4" fmla="*/ 0 h 537496"/>
                <a:gd name="connsiteX5" fmla="*/ 118956 w 1098757"/>
                <a:gd name="connsiteY5" fmla="*/ 62710 h 537496"/>
                <a:gd name="connsiteX0" fmla="*/ 118956 w 1098757"/>
                <a:gd name="connsiteY0" fmla="*/ 62710 h 537496"/>
                <a:gd name="connsiteX1" fmla="*/ 144123 w 1098757"/>
                <a:gd name="connsiteY1" fmla="*/ 245350 h 537496"/>
                <a:gd name="connsiteX2" fmla="*/ 0 w 1098757"/>
                <a:gd name="connsiteY2" fmla="*/ 254126 h 537496"/>
                <a:gd name="connsiteX3" fmla="*/ 5411 w 1098757"/>
                <a:gd name="connsiteY3" fmla="*/ 537496 h 537496"/>
                <a:gd name="connsiteX4" fmla="*/ 1098757 w 1098757"/>
                <a:gd name="connsiteY4" fmla="*/ 0 h 537496"/>
                <a:gd name="connsiteX5" fmla="*/ 118956 w 1098757"/>
                <a:gd name="connsiteY5" fmla="*/ 62710 h 53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8757" h="537496">
                  <a:moveTo>
                    <a:pt x="118956" y="62710"/>
                  </a:moveTo>
                  <a:lnTo>
                    <a:pt x="144123" y="245350"/>
                  </a:lnTo>
                  <a:lnTo>
                    <a:pt x="0" y="254126"/>
                  </a:lnTo>
                  <a:lnTo>
                    <a:pt x="5411" y="537496"/>
                  </a:lnTo>
                  <a:lnTo>
                    <a:pt x="1098757" y="0"/>
                  </a:lnTo>
                  <a:lnTo>
                    <a:pt x="118956" y="627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9D8F9BF-C90D-92D2-4FFB-11A1FF226E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32934" y="3064579"/>
              <a:ext cx="694306" cy="840509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D14866A-00A6-30BD-C7E9-F16F099383A8}"/>
                </a:ext>
              </a:extLst>
            </p:cNvPr>
            <p:cNvCxnSpPr>
              <a:cxnSpLocks/>
            </p:cNvCxnSpPr>
            <p:nvPr/>
          </p:nvCxnSpPr>
          <p:spPr>
            <a:xfrm>
              <a:off x="6712730" y="3037438"/>
              <a:ext cx="3565157" cy="3217143"/>
            </a:xfrm>
            <a:prstGeom prst="line">
              <a:avLst/>
            </a:prstGeom>
            <a:ln w="6350">
              <a:solidFill>
                <a:srgbClr val="0432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6C4F90C-0227-51FF-5084-B055F62D79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7002" y="5676551"/>
              <a:ext cx="1026082" cy="646029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B10EFD6-DE01-8621-CFBE-64E2A09DCB17}"/>
                </a:ext>
              </a:extLst>
            </p:cNvPr>
            <p:cNvSpPr txBox="1"/>
            <p:nvPr/>
          </p:nvSpPr>
          <p:spPr>
            <a:xfrm>
              <a:off x="1284932" y="3373157"/>
              <a:ext cx="1180732" cy="3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23) BM (1T)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E980746-7427-7AF9-EB84-1D1C953143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31489" y="3299289"/>
              <a:ext cx="639468" cy="972306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A0F6ECC-C880-6A0E-C64E-2C579C296E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9315" y="1534395"/>
              <a:ext cx="309375" cy="932302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91932977-0C95-4DB2-2B7B-E7ED9A6A1F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632" y="1232670"/>
              <a:ext cx="611086" cy="721720"/>
            </a:xfrm>
            <a:prstGeom prst="line">
              <a:avLst/>
            </a:prstGeom>
            <a:solidFill>
              <a:srgbClr val="0000FF"/>
            </a:solidFill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7955FCE9-A3B0-EE3E-6E69-C4F09347154A}"/>
                </a:ext>
              </a:extLst>
            </p:cNvPr>
            <p:cNvSpPr txBox="1"/>
            <p:nvPr/>
          </p:nvSpPr>
          <p:spPr>
            <a:xfrm>
              <a:off x="7251790" y="2570083"/>
              <a:ext cx="953168" cy="3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2364C8"/>
                  </a:solidFill>
                </a:rPr>
                <a:t>02) ID</a:t>
              </a:r>
              <a:endParaRPr lang="en-US" sz="1100" b="1" dirty="0">
                <a:solidFill>
                  <a:srgbClr val="2364C8"/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5536F76-AAEB-B7CF-9A8A-9967D07223E6}"/>
                </a:ext>
              </a:extLst>
            </p:cNvPr>
            <p:cNvSpPr txBox="1"/>
            <p:nvPr/>
          </p:nvSpPr>
          <p:spPr>
            <a:xfrm rot="1540178">
              <a:off x="7433459" y="3442034"/>
              <a:ext cx="1608356" cy="3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03) BM </a:t>
              </a:r>
              <a:r>
                <a:rPr lang="en-US" sz="1100" b="1" dirty="0">
                  <a:solidFill>
                    <a:srgbClr val="C00000"/>
                  </a:solidFill>
                </a:rPr>
                <a:t>(3.2T)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5440FE7-2CC1-A134-1495-1205B269C86A}"/>
                </a:ext>
              </a:extLst>
            </p:cNvPr>
            <p:cNvSpPr txBox="1"/>
            <p:nvPr/>
          </p:nvSpPr>
          <p:spPr>
            <a:xfrm rot="158172">
              <a:off x="6638625" y="5572618"/>
              <a:ext cx="6147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2364C8"/>
                  </a:solidFill>
                </a:rPr>
                <a:t>08) ID</a:t>
              </a:r>
              <a:endParaRPr lang="en-US" sz="1100" b="1" dirty="0">
                <a:solidFill>
                  <a:srgbClr val="2364C8"/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799653F-A3F3-4E58-B2EC-59A5463B1BFA}"/>
                </a:ext>
              </a:extLst>
            </p:cNvPr>
            <p:cNvSpPr txBox="1"/>
            <p:nvPr/>
          </p:nvSpPr>
          <p:spPr>
            <a:xfrm>
              <a:off x="4012397" y="6385687"/>
              <a:ext cx="11247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14) BM (1T)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6455C7AA-A1C2-14C5-019B-FB574829E2A7}"/>
                </a:ext>
              </a:extLst>
            </p:cNvPr>
            <p:cNvSpPr txBox="1"/>
            <p:nvPr/>
          </p:nvSpPr>
          <p:spPr>
            <a:xfrm>
              <a:off x="7741326" y="3827326"/>
              <a:ext cx="1046282" cy="3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2364C8"/>
                  </a:solidFill>
                </a:rPr>
                <a:t>04) ID</a:t>
              </a:r>
              <a:endParaRPr lang="en-US" sz="1100" b="1" dirty="0">
                <a:solidFill>
                  <a:srgbClr val="2364C8"/>
                </a:solidFill>
              </a:endParaRPr>
            </a:p>
          </p:txBody>
        </p:sp>
      </p:grpSp>
      <p:sp>
        <p:nvSpPr>
          <p:cNvPr id="139" name="CuadroTexto 4">
            <a:extLst>
              <a:ext uri="{FF2B5EF4-FFF2-40B4-BE49-F238E27FC236}">
                <a16:creationId xmlns:a16="http://schemas.microsoft.com/office/drawing/2014/main" id="{3C9C5A53-156E-4832-61C7-C17183427D77}"/>
              </a:ext>
            </a:extLst>
          </p:cNvPr>
          <p:cNvSpPr txBox="1"/>
          <p:nvPr/>
        </p:nvSpPr>
        <p:spPr>
          <a:xfrm>
            <a:off x="2053716" y="74358"/>
            <a:ext cx="881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New 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beamlines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EB0960-51EC-6512-2B24-6F4F6392CDF2}"/>
              </a:ext>
            </a:extLst>
          </p:cNvPr>
          <p:cNvSpPr/>
          <p:nvPr/>
        </p:nvSpPr>
        <p:spPr>
          <a:xfrm>
            <a:off x="7413066" y="727213"/>
            <a:ext cx="4778934" cy="632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Among the available ports there are options for </a:t>
            </a:r>
            <a:r>
              <a:rPr lang="en-US" sz="2133" b="1" i="1" dirty="0">
                <a:solidFill>
                  <a:srgbClr val="0000FF"/>
                </a:solidFill>
                <a:cs typeface="Arial" panose="020B0604020202020204" pitchFamily="34" charset="0"/>
              </a:rPr>
              <a:t>four long beamlines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b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sz="2133" i="1" dirty="0">
                <a:solidFill>
                  <a:srgbClr val="FF0000"/>
                </a:solidFill>
                <a:cs typeface="Arial" panose="020B0604020202020204" pitchFamily="34" charset="0"/>
              </a:rPr>
              <a:t>&gt; </a:t>
            </a:r>
            <a:r>
              <a:rPr lang="en-US" sz="2133" b="1" i="1" dirty="0">
                <a:solidFill>
                  <a:srgbClr val="FF0000"/>
                </a:solidFill>
                <a:cs typeface="Arial" panose="020B0604020202020204" pitchFamily="34" charset="0"/>
              </a:rPr>
              <a:t>150 m long</a:t>
            </a:r>
            <a:r>
              <a:rPr lang="en-US" sz="2133" i="1" dirty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What specific beamlines and sci. cases will be built is yet to be decided. </a:t>
            </a:r>
            <a:b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(see C. </a:t>
            </a:r>
            <a:r>
              <a:rPr lang="en-US" sz="2133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Biscari’s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talk)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Here we </a:t>
            </a:r>
            <a:r>
              <a:rPr lang="en-US" sz="2133" b="1" i="1" dirty="0">
                <a:solidFill>
                  <a:srgbClr val="0000FF"/>
                </a:solidFill>
                <a:cs typeface="Arial" panose="020B0604020202020204" pitchFamily="34" charset="0"/>
              </a:rPr>
              <a:t>explore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some </a:t>
            </a:r>
            <a:r>
              <a:rPr lang="en-US" sz="2133" b="1" i="1" dirty="0">
                <a:solidFill>
                  <a:srgbClr val="0000FF"/>
                </a:solidFill>
                <a:cs typeface="Arial" panose="020B0604020202020204" pitchFamily="34" charset="0"/>
              </a:rPr>
              <a:t>opportunities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brought by the available length and source characteristics.  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133" b="1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Typical applications include</a:t>
            </a: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133" i="1" dirty="0">
                <a:solidFill>
                  <a:srgbClr val="0000FF"/>
                </a:solidFill>
                <a:cs typeface="Arial" panose="020B0604020202020204" pitchFamily="34" charset="0"/>
              </a:rPr>
              <a:t>1) HXR Tomography</a:t>
            </a:r>
          </a:p>
          <a:p>
            <a:pPr marL="342900" indent="-342900">
              <a:buFontTx/>
              <a:buChar char="-"/>
            </a:pPr>
            <a:r>
              <a:rPr lang="en-US" sz="2133" i="1" dirty="0">
                <a:solidFill>
                  <a:srgbClr val="0000FF"/>
                </a:solidFill>
                <a:cs typeface="Arial" panose="020B0604020202020204" pitchFamily="34" charset="0"/>
              </a:rPr>
              <a:t>2) Enhanced coherence for HXR</a:t>
            </a:r>
            <a:br>
              <a:rPr lang="en-US" sz="2133" i="1" dirty="0">
                <a:solidFill>
                  <a:srgbClr val="0000FF"/>
                </a:solidFill>
                <a:cs typeface="Arial" panose="020B0604020202020204" pitchFamily="34" charset="0"/>
              </a:rPr>
            </a:br>
            <a:r>
              <a:rPr lang="en-US" sz="2133" i="1" dirty="0">
                <a:solidFill>
                  <a:srgbClr val="0000FF"/>
                </a:solidFill>
                <a:cs typeface="Arial" panose="020B0604020202020204" pitchFamily="34" charset="0"/>
              </a:rPr>
              <a:t>	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Imaging, </a:t>
            </a:r>
            <a:r>
              <a:rPr lang="en-US" sz="2133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ptycho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2133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ph.contrast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  <a:b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	Diffraction, scattering….</a:t>
            </a:r>
          </a:p>
          <a:p>
            <a:pPr marL="342900" indent="-342900">
              <a:buFontTx/>
              <a:buChar char="-"/>
            </a:pPr>
            <a:r>
              <a:rPr lang="en-US" sz="2133" i="1" dirty="0">
                <a:solidFill>
                  <a:srgbClr val="0000FF"/>
                </a:solidFill>
                <a:cs typeface="Arial" panose="020B0604020202020204" pitchFamily="34" charset="0"/>
              </a:rPr>
              <a:t>3) Nanoprobes</a:t>
            </a:r>
          </a:p>
          <a:p>
            <a:pPr marL="800100" lvl="1" indent="-342900">
              <a:buFontTx/>
              <a:buChar char="-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527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adroTexto 4">
            <a:extLst>
              <a:ext uri="{FF2B5EF4-FFF2-40B4-BE49-F238E27FC236}">
                <a16:creationId xmlns:a16="http://schemas.microsoft.com/office/drawing/2014/main" id="{D5A5A9F7-2844-56E0-219D-6D0823616B2E}"/>
              </a:ext>
            </a:extLst>
          </p:cNvPr>
          <p:cNvSpPr txBox="1"/>
          <p:nvPr/>
        </p:nvSpPr>
        <p:spPr>
          <a:xfrm>
            <a:off x="2548300" y="107460"/>
            <a:ext cx="881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1) HXR 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tomography</a:t>
            </a:r>
            <a:endParaRPr lang="es-ES" sz="4000" b="1" dirty="0">
              <a:solidFill>
                <a:srgbClr val="092F56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EA6850-DFC2-8C77-73FC-CA39C1AED7E2}"/>
              </a:ext>
            </a:extLst>
          </p:cNvPr>
          <p:cNvSpPr/>
          <p:nvPr/>
        </p:nvSpPr>
        <p:spPr>
          <a:xfrm>
            <a:off x="124691" y="2909157"/>
            <a:ext cx="3681011" cy="3046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Resolution proportional to object distance. </a:t>
            </a:r>
          </a:p>
          <a:p>
            <a:pPr marL="342900" indent="-342900">
              <a:buFontTx/>
              <a:buChar char="-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FOV proportional to distance to source.</a:t>
            </a:r>
          </a:p>
          <a:p>
            <a:pPr marL="342900" indent="-342900">
              <a:buFontTx/>
              <a:buChar char="-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Coherence (phase contrast) depend on distance to source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D8E71A-62BC-3E1F-DC7A-82BA9D7BCF9F}"/>
              </a:ext>
            </a:extLst>
          </p:cNvPr>
          <p:cNvGrpSpPr/>
          <p:nvPr/>
        </p:nvGrpSpPr>
        <p:grpSpPr>
          <a:xfrm>
            <a:off x="1164659" y="1051854"/>
            <a:ext cx="10411312" cy="1768642"/>
            <a:chOff x="3557451" y="2625350"/>
            <a:chExt cx="7047931" cy="119728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7DA0D92-3BEB-3208-9098-F7157BE79703}"/>
                </a:ext>
              </a:extLst>
            </p:cNvPr>
            <p:cNvSpPr/>
            <p:nvPr/>
          </p:nvSpPr>
          <p:spPr>
            <a:xfrm>
              <a:off x="3929533" y="2625350"/>
              <a:ext cx="6229999" cy="929982"/>
            </a:xfrm>
            <a:custGeom>
              <a:avLst/>
              <a:gdLst>
                <a:gd name="connsiteX0" fmla="*/ 0 w 3442808"/>
                <a:gd name="connsiteY0" fmla="*/ 472543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86024"/>
                <a:gd name="connsiteX1" fmla="*/ 6137 w 3442808"/>
                <a:gd name="connsiteY1" fmla="*/ 67506 h 586024"/>
                <a:gd name="connsiteX2" fmla="*/ 1362394 w 3442808"/>
                <a:gd name="connsiteY2" fmla="*/ 61370 h 586024"/>
                <a:gd name="connsiteX3" fmla="*/ 3442808 w 3442808"/>
                <a:gd name="connsiteY3" fmla="*/ 0 h 586024"/>
                <a:gd name="connsiteX4" fmla="*/ 3430534 w 3442808"/>
                <a:gd name="connsiteY4" fmla="*/ 503227 h 586024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13571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1769 w 3444577"/>
                <a:gd name="connsiteY0" fmla="*/ 494846 h 503227"/>
                <a:gd name="connsiteX1" fmla="*/ 472 w 3444577"/>
                <a:gd name="connsiteY1" fmla="*/ 156716 h 503227"/>
                <a:gd name="connsiteX2" fmla="*/ 1364163 w 3444577"/>
                <a:gd name="connsiteY2" fmla="*/ 61370 h 503227"/>
                <a:gd name="connsiteX3" fmla="*/ 3444577 w 3444577"/>
                <a:gd name="connsiteY3" fmla="*/ 0 h 503227"/>
                <a:gd name="connsiteX4" fmla="*/ 3432303 w 3444577"/>
                <a:gd name="connsiteY4" fmla="*/ 503227 h 503227"/>
                <a:gd name="connsiteX0" fmla="*/ 283805 w 3726613"/>
                <a:gd name="connsiteY0" fmla="*/ 494846 h 503227"/>
                <a:gd name="connsiteX1" fmla="*/ 10 w 3726613"/>
                <a:gd name="connsiteY1" fmla="*/ 104677 h 503227"/>
                <a:gd name="connsiteX2" fmla="*/ 1646199 w 3726613"/>
                <a:gd name="connsiteY2" fmla="*/ 61370 h 503227"/>
                <a:gd name="connsiteX3" fmla="*/ 3726613 w 3726613"/>
                <a:gd name="connsiteY3" fmla="*/ 0 h 503227"/>
                <a:gd name="connsiteX4" fmla="*/ 3714339 w 3726613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495793"/>
                <a:gd name="connsiteX1" fmla="*/ 221 w 3726824"/>
                <a:gd name="connsiteY1" fmla="*/ 104677 h 495793"/>
                <a:gd name="connsiteX2" fmla="*/ 1646410 w 3726824"/>
                <a:gd name="connsiteY2" fmla="*/ 61370 h 495793"/>
                <a:gd name="connsiteX3" fmla="*/ 3726824 w 3726824"/>
                <a:gd name="connsiteY3" fmla="*/ 0 h 495793"/>
                <a:gd name="connsiteX4" fmla="*/ 3275936 w 3726824"/>
                <a:gd name="connsiteY4" fmla="*/ 495793 h 495793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20112 w 3275936"/>
                <a:gd name="connsiteY3" fmla="*/ 469899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74786 w 3275936"/>
                <a:gd name="connsiteY3" fmla="*/ 447597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82220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740173 h 741120"/>
                <a:gd name="connsiteX1" fmla="*/ 221 w 3275936"/>
                <a:gd name="connsiteY1" fmla="*/ 350004 h 741120"/>
                <a:gd name="connsiteX2" fmla="*/ 1646410 w 3275936"/>
                <a:gd name="connsiteY2" fmla="*/ 306697 h 741120"/>
                <a:gd name="connsiteX3" fmla="*/ 2182220 w 3275936"/>
                <a:gd name="connsiteY3" fmla="*/ 685489 h 741120"/>
                <a:gd name="connsiteX4" fmla="*/ 3236170 w 3275936"/>
                <a:gd name="connsiteY4" fmla="*/ 0 h 741120"/>
                <a:gd name="connsiteX5" fmla="*/ 3275936 w 3275936"/>
                <a:gd name="connsiteY5" fmla="*/ 741120 h 741120"/>
                <a:gd name="connsiteX0" fmla="*/ 8953 w 3275936"/>
                <a:gd name="connsiteY0" fmla="*/ 836817 h 837764"/>
                <a:gd name="connsiteX1" fmla="*/ 221 w 3275936"/>
                <a:gd name="connsiteY1" fmla="*/ 446648 h 837764"/>
                <a:gd name="connsiteX2" fmla="*/ 1646410 w 3275936"/>
                <a:gd name="connsiteY2" fmla="*/ 403341 h 837764"/>
                <a:gd name="connsiteX3" fmla="*/ 2182220 w 3275936"/>
                <a:gd name="connsiteY3" fmla="*/ 782133 h 837764"/>
                <a:gd name="connsiteX4" fmla="*/ 3251039 w 3275936"/>
                <a:gd name="connsiteY4" fmla="*/ 0 h 837764"/>
                <a:gd name="connsiteX5" fmla="*/ 3275936 w 3275936"/>
                <a:gd name="connsiteY5" fmla="*/ 837764 h 837764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646410 w 3251039"/>
                <a:gd name="connsiteY2" fmla="*/ 403341 h 845198"/>
                <a:gd name="connsiteX3" fmla="*/ 2182220 w 3251039"/>
                <a:gd name="connsiteY3" fmla="*/ 782133 h 845198"/>
                <a:gd name="connsiteX4" fmla="*/ 3251039 w 3251039"/>
                <a:gd name="connsiteY4" fmla="*/ 0 h 845198"/>
                <a:gd name="connsiteX5" fmla="*/ 3238765 w 3251039"/>
                <a:gd name="connsiteY5" fmla="*/ 845198 h 845198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653003 w 3251039"/>
                <a:gd name="connsiteY2" fmla="*/ 403341 h 845198"/>
                <a:gd name="connsiteX3" fmla="*/ 2182220 w 3251039"/>
                <a:gd name="connsiteY3" fmla="*/ 782133 h 845198"/>
                <a:gd name="connsiteX4" fmla="*/ 3251039 w 3251039"/>
                <a:gd name="connsiteY4" fmla="*/ 0 h 845198"/>
                <a:gd name="connsiteX5" fmla="*/ 3238765 w 3251039"/>
                <a:gd name="connsiteY5" fmla="*/ 845198 h 845198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485403 w 3251039"/>
                <a:gd name="connsiteY2" fmla="*/ 246336 h 845198"/>
                <a:gd name="connsiteX3" fmla="*/ 1653003 w 3251039"/>
                <a:gd name="connsiteY3" fmla="*/ 403341 h 845198"/>
                <a:gd name="connsiteX4" fmla="*/ 2182220 w 3251039"/>
                <a:gd name="connsiteY4" fmla="*/ 782133 h 845198"/>
                <a:gd name="connsiteX5" fmla="*/ 3251039 w 3251039"/>
                <a:gd name="connsiteY5" fmla="*/ 0 h 845198"/>
                <a:gd name="connsiteX6" fmla="*/ 3238765 w 3251039"/>
                <a:gd name="connsiteY6" fmla="*/ 845198 h 845198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485403 w 3251039"/>
                <a:gd name="connsiteY2" fmla="*/ 246336 h 845198"/>
                <a:gd name="connsiteX3" fmla="*/ 1653003 w 3251039"/>
                <a:gd name="connsiteY3" fmla="*/ 403341 h 845198"/>
                <a:gd name="connsiteX4" fmla="*/ 2182220 w 3251039"/>
                <a:gd name="connsiteY4" fmla="*/ 782133 h 845198"/>
                <a:gd name="connsiteX5" fmla="*/ 3251039 w 3251039"/>
                <a:gd name="connsiteY5" fmla="*/ 0 h 845198"/>
                <a:gd name="connsiteX6" fmla="*/ 3238765 w 3251039"/>
                <a:gd name="connsiteY6" fmla="*/ 845198 h 845198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485403 w 3251039"/>
                <a:gd name="connsiteY2" fmla="*/ 141633 h 845198"/>
                <a:gd name="connsiteX3" fmla="*/ 1653003 w 3251039"/>
                <a:gd name="connsiteY3" fmla="*/ 403341 h 845198"/>
                <a:gd name="connsiteX4" fmla="*/ 2182220 w 3251039"/>
                <a:gd name="connsiteY4" fmla="*/ 782133 h 845198"/>
                <a:gd name="connsiteX5" fmla="*/ 3251039 w 3251039"/>
                <a:gd name="connsiteY5" fmla="*/ 0 h 845198"/>
                <a:gd name="connsiteX6" fmla="*/ 3238765 w 3251039"/>
                <a:gd name="connsiteY6" fmla="*/ 845198 h 845198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485403 w 3251039"/>
                <a:gd name="connsiteY2" fmla="*/ 141633 h 845198"/>
                <a:gd name="connsiteX3" fmla="*/ 1653003 w 3251039"/>
                <a:gd name="connsiteY3" fmla="*/ 403341 h 845198"/>
                <a:gd name="connsiteX4" fmla="*/ 2182220 w 3251039"/>
                <a:gd name="connsiteY4" fmla="*/ 782133 h 845198"/>
                <a:gd name="connsiteX5" fmla="*/ 3251039 w 3251039"/>
                <a:gd name="connsiteY5" fmla="*/ 0 h 845198"/>
                <a:gd name="connsiteX6" fmla="*/ 3238765 w 3251039"/>
                <a:gd name="connsiteY6" fmla="*/ 845198 h 845198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485403 w 3251039"/>
                <a:gd name="connsiteY2" fmla="*/ 141633 h 845198"/>
                <a:gd name="connsiteX3" fmla="*/ 2182220 w 3251039"/>
                <a:gd name="connsiteY3" fmla="*/ 782133 h 845198"/>
                <a:gd name="connsiteX4" fmla="*/ 3251039 w 3251039"/>
                <a:gd name="connsiteY4" fmla="*/ 0 h 845198"/>
                <a:gd name="connsiteX5" fmla="*/ 3238765 w 3251039"/>
                <a:gd name="connsiteY5" fmla="*/ 845198 h 845198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2182220 w 3251039"/>
                <a:gd name="connsiteY2" fmla="*/ 782133 h 845198"/>
                <a:gd name="connsiteX3" fmla="*/ 3251039 w 3251039"/>
                <a:gd name="connsiteY3" fmla="*/ 0 h 845198"/>
                <a:gd name="connsiteX4" fmla="*/ 3238765 w 3251039"/>
                <a:gd name="connsiteY4" fmla="*/ 845198 h 845198"/>
                <a:gd name="connsiteX0" fmla="*/ 0 w 3242086"/>
                <a:gd name="connsiteY0" fmla="*/ 836817 h 858623"/>
                <a:gd name="connsiteX1" fmla="*/ 2173267 w 3242086"/>
                <a:gd name="connsiteY1" fmla="*/ 782133 h 858623"/>
                <a:gd name="connsiteX2" fmla="*/ 3242086 w 3242086"/>
                <a:gd name="connsiteY2" fmla="*/ 0 h 858623"/>
                <a:gd name="connsiteX3" fmla="*/ 3229812 w 3242086"/>
                <a:gd name="connsiteY3" fmla="*/ 845198 h 858623"/>
                <a:gd name="connsiteX0" fmla="*/ 0 w 1068819"/>
                <a:gd name="connsiteY0" fmla="*/ 782133 h 845198"/>
                <a:gd name="connsiteX1" fmla="*/ 1068819 w 1068819"/>
                <a:gd name="connsiteY1" fmla="*/ 0 h 845198"/>
                <a:gd name="connsiteX2" fmla="*/ 1056545 w 1068819"/>
                <a:gd name="connsiteY2" fmla="*/ 845198 h 845198"/>
                <a:gd name="connsiteX0" fmla="*/ 0 w 1194081"/>
                <a:gd name="connsiteY0" fmla="*/ 1027979 h 1091044"/>
                <a:gd name="connsiteX1" fmla="*/ 1194081 w 1194081"/>
                <a:gd name="connsiteY1" fmla="*/ 0 h 1091044"/>
                <a:gd name="connsiteX2" fmla="*/ 1056545 w 1194081"/>
                <a:gd name="connsiteY2" fmla="*/ 1091044 h 1091044"/>
                <a:gd name="connsiteX0" fmla="*/ 0 w 2167106"/>
                <a:gd name="connsiteY0" fmla="*/ 1027979 h 1518278"/>
                <a:gd name="connsiteX1" fmla="*/ 1194081 w 2167106"/>
                <a:gd name="connsiteY1" fmla="*/ 0 h 1518278"/>
                <a:gd name="connsiteX2" fmla="*/ 2165665 w 2167106"/>
                <a:gd name="connsiteY2" fmla="*/ 1518278 h 1518278"/>
                <a:gd name="connsiteX0" fmla="*/ 0 w 2261345"/>
                <a:gd name="connsiteY0" fmla="*/ 1062998 h 1518278"/>
                <a:gd name="connsiteX1" fmla="*/ 1288320 w 2261345"/>
                <a:gd name="connsiteY1" fmla="*/ 0 h 1518278"/>
                <a:gd name="connsiteX2" fmla="*/ 2259904 w 2261345"/>
                <a:gd name="connsiteY2" fmla="*/ 1518278 h 1518278"/>
                <a:gd name="connsiteX0" fmla="*/ 0 w 2261345"/>
                <a:gd name="connsiteY0" fmla="*/ 1062998 h 1518278"/>
                <a:gd name="connsiteX1" fmla="*/ 287402 w 2261345"/>
                <a:gd name="connsiteY1" fmla="*/ 818280 h 1518278"/>
                <a:gd name="connsiteX2" fmla="*/ 1288320 w 2261345"/>
                <a:gd name="connsiteY2" fmla="*/ 0 h 1518278"/>
                <a:gd name="connsiteX3" fmla="*/ 2259904 w 2261345"/>
                <a:gd name="connsiteY3" fmla="*/ 1518278 h 1518278"/>
                <a:gd name="connsiteX0" fmla="*/ 0 w 2000376"/>
                <a:gd name="connsiteY0" fmla="*/ 1122530 h 1518278"/>
                <a:gd name="connsiteX1" fmla="*/ 26433 w 2000376"/>
                <a:gd name="connsiteY1" fmla="*/ 818280 h 1518278"/>
                <a:gd name="connsiteX2" fmla="*/ 1027351 w 2000376"/>
                <a:gd name="connsiteY2" fmla="*/ 0 h 1518278"/>
                <a:gd name="connsiteX3" fmla="*/ 1998935 w 2000376"/>
                <a:gd name="connsiteY3" fmla="*/ 1518278 h 1518278"/>
                <a:gd name="connsiteX0" fmla="*/ 154796 w 2155172"/>
                <a:gd name="connsiteY0" fmla="*/ 1122530 h 1518278"/>
                <a:gd name="connsiteX1" fmla="*/ 0 w 2155172"/>
                <a:gd name="connsiteY1" fmla="*/ 965361 h 1518278"/>
                <a:gd name="connsiteX2" fmla="*/ 1182147 w 2155172"/>
                <a:gd name="connsiteY2" fmla="*/ 0 h 1518278"/>
                <a:gd name="connsiteX3" fmla="*/ 2153731 w 2155172"/>
                <a:gd name="connsiteY3" fmla="*/ 1518278 h 1518278"/>
                <a:gd name="connsiteX0" fmla="*/ 752 w 2155172"/>
                <a:gd name="connsiteY0" fmla="*/ 1038484 h 1518278"/>
                <a:gd name="connsiteX1" fmla="*/ 0 w 2155172"/>
                <a:gd name="connsiteY1" fmla="*/ 965361 h 1518278"/>
                <a:gd name="connsiteX2" fmla="*/ 1182147 w 2155172"/>
                <a:gd name="connsiteY2" fmla="*/ 0 h 1518278"/>
                <a:gd name="connsiteX3" fmla="*/ 2153731 w 2155172"/>
                <a:gd name="connsiteY3" fmla="*/ 1518278 h 1518278"/>
                <a:gd name="connsiteX0" fmla="*/ 752 w 1182147"/>
                <a:gd name="connsiteY0" fmla="*/ 1038484 h 1266140"/>
                <a:gd name="connsiteX1" fmla="*/ 0 w 1182147"/>
                <a:gd name="connsiteY1" fmla="*/ 965361 h 1266140"/>
                <a:gd name="connsiteX2" fmla="*/ 1182147 w 1182147"/>
                <a:gd name="connsiteY2" fmla="*/ 0 h 1266140"/>
                <a:gd name="connsiteX3" fmla="*/ 1079045 w 1182147"/>
                <a:gd name="connsiteY3" fmla="*/ 1266140 h 1266140"/>
                <a:gd name="connsiteX0" fmla="*/ 752 w 2211526"/>
                <a:gd name="connsiteY0" fmla="*/ 306583 h 534239"/>
                <a:gd name="connsiteX1" fmla="*/ 0 w 2211526"/>
                <a:gd name="connsiteY1" fmla="*/ 233460 h 534239"/>
                <a:gd name="connsiteX2" fmla="*/ 2211526 w 2211526"/>
                <a:gd name="connsiteY2" fmla="*/ 0 h 534239"/>
                <a:gd name="connsiteX3" fmla="*/ 1079045 w 2211526"/>
                <a:gd name="connsiteY3" fmla="*/ 534239 h 534239"/>
                <a:gd name="connsiteX0" fmla="*/ 752 w 2211526"/>
                <a:gd name="connsiteY0" fmla="*/ 306583 h 523733"/>
                <a:gd name="connsiteX1" fmla="*/ 0 w 2211526"/>
                <a:gd name="connsiteY1" fmla="*/ 233460 h 523733"/>
                <a:gd name="connsiteX2" fmla="*/ 2211526 w 2211526"/>
                <a:gd name="connsiteY2" fmla="*/ 0 h 523733"/>
                <a:gd name="connsiteX3" fmla="*/ 2186353 w 2211526"/>
                <a:gd name="connsiteY3" fmla="*/ 523733 h 523733"/>
                <a:gd name="connsiteX0" fmla="*/ 752 w 2234675"/>
                <a:gd name="connsiteY0" fmla="*/ 306583 h 534239"/>
                <a:gd name="connsiteX1" fmla="*/ 0 w 2234675"/>
                <a:gd name="connsiteY1" fmla="*/ 233460 h 534239"/>
                <a:gd name="connsiteX2" fmla="*/ 2211526 w 2234675"/>
                <a:gd name="connsiteY2" fmla="*/ 0 h 534239"/>
                <a:gd name="connsiteX3" fmla="*/ 2222599 w 2234675"/>
                <a:gd name="connsiteY3" fmla="*/ 534239 h 534239"/>
                <a:gd name="connsiteX0" fmla="*/ 752 w 2223003"/>
                <a:gd name="connsiteY0" fmla="*/ 306583 h 534239"/>
                <a:gd name="connsiteX1" fmla="*/ 0 w 2223003"/>
                <a:gd name="connsiteY1" fmla="*/ 233460 h 534239"/>
                <a:gd name="connsiteX2" fmla="*/ 2211526 w 2223003"/>
                <a:gd name="connsiteY2" fmla="*/ 0 h 534239"/>
                <a:gd name="connsiteX3" fmla="*/ 2222599 w 2223003"/>
                <a:gd name="connsiteY3" fmla="*/ 534239 h 534239"/>
                <a:gd name="connsiteX0" fmla="*/ 752 w 2223003"/>
                <a:gd name="connsiteY0" fmla="*/ 306583 h 534239"/>
                <a:gd name="connsiteX1" fmla="*/ 0 w 2223003"/>
                <a:gd name="connsiteY1" fmla="*/ 233460 h 534239"/>
                <a:gd name="connsiteX2" fmla="*/ 2211526 w 2223003"/>
                <a:gd name="connsiteY2" fmla="*/ 0 h 534239"/>
                <a:gd name="connsiteX3" fmla="*/ 2222599 w 2223003"/>
                <a:gd name="connsiteY3" fmla="*/ 534239 h 534239"/>
                <a:gd name="connsiteX0" fmla="*/ 752 w 2223003"/>
                <a:gd name="connsiteY0" fmla="*/ 306583 h 534239"/>
                <a:gd name="connsiteX1" fmla="*/ 0 w 2223003"/>
                <a:gd name="connsiteY1" fmla="*/ 233460 h 534239"/>
                <a:gd name="connsiteX2" fmla="*/ 2211526 w 2223003"/>
                <a:gd name="connsiteY2" fmla="*/ 0 h 534239"/>
                <a:gd name="connsiteX3" fmla="*/ 2222599 w 2223003"/>
                <a:gd name="connsiteY3" fmla="*/ 534239 h 534239"/>
                <a:gd name="connsiteX4" fmla="*/ 752 w 2223003"/>
                <a:gd name="connsiteY4" fmla="*/ 306583 h 534239"/>
                <a:gd name="connsiteX0" fmla="*/ 752 w 2223003"/>
                <a:gd name="connsiteY0" fmla="*/ 306583 h 534239"/>
                <a:gd name="connsiteX1" fmla="*/ 0 w 2223003"/>
                <a:gd name="connsiteY1" fmla="*/ 233460 h 534239"/>
                <a:gd name="connsiteX2" fmla="*/ 2211526 w 2223003"/>
                <a:gd name="connsiteY2" fmla="*/ 0 h 534239"/>
                <a:gd name="connsiteX3" fmla="*/ 2222599 w 2223003"/>
                <a:gd name="connsiteY3" fmla="*/ 534239 h 534239"/>
                <a:gd name="connsiteX4" fmla="*/ 752 w 2223003"/>
                <a:gd name="connsiteY4" fmla="*/ 306583 h 534239"/>
                <a:gd name="connsiteX0" fmla="*/ 752 w 2223003"/>
                <a:gd name="connsiteY0" fmla="*/ 306583 h 534239"/>
                <a:gd name="connsiteX1" fmla="*/ 0 w 2223003"/>
                <a:gd name="connsiteY1" fmla="*/ 233460 h 534239"/>
                <a:gd name="connsiteX2" fmla="*/ 2211526 w 2223003"/>
                <a:gd name="connsiteY2" fmla="*/ 0 h 534239"/>
                <a:gd name="connsiteX3" fmla="*/ 2222599 w 2223003"/>
                <a:gd name="connsiteY3" fmla="*/ 534239 h 534239"/>
                <a:gd name="connsiteX4" fmla="*/ 752 w 2223003"/>
                <a:gd name="connsiteY4" fmla="*/ 306583 h 534239"/>
                <a:gd name="connsiteX0" fmla="*/ 752 w 2223003"/>
                <a:gd name="connsiteY0" fmla="*/ 306583 h 534239"/>
                <a:gd name="connsiteX1" fmla="*/ 0 w 2223003"/>
                <a:gd name="connsiteY1" fmla="*/ 233460 h 534239"/>
                <a:gd name="connsiteX2" fmla="*/ 2211526 w 2223003"/>
                <a:gd name="connsiteY2" fmla="*/ 0 h 534239"/>
                <a:gd name="connsiteX3" fmla="*/ 2222599 w 2223003"/>
                <a:gd name="connsiteY3" fmla="*/ 534239 h 534239"/>
                <a:gd name="connsiteX4" fmla="*/ 752 w 2223003"/>
                <a:gd name="connsiteY4" fmla="*/ 306583 h 534239"/>
                <a:gd name="connsiteX0" fmla="*/ 752 w 2223003"/>
                <a:gd name="connsiteY0" fmla="*/ 306583 h 534239"/>
                <a:gd name="connsiteX1" fmla="*/ 0 w 2223003"/>
                <a:gd name="connsiteY1" fmla="*/ 233460 h 534239"/>
                <a:gd name="connsiteX2" fmla="*/ 2211526 w 2223003"/>
                <a:gd name="connsiteY2" fmla="*/ 0 h 534239"/>
                <a:gd name="connsiteX3" fmla="*/ 2222599 w 2223003"/>
                <a:gd name="connsiteY3" fmla="*/ 534239 h 534239"/>
                <a:gd name="connsiteX4" fmla="*/ 752 w 2223003"/>
                <a:gd name="connsiteY4" fmla="*/ 306583 h 534239"/>
                <a:gd name="connsiteX0" fmla="*/ 752 w 2223003"/>
                <a:gd name="connsiteY0" fmla="*/ 306583 h 534239"/>
                <a:gd name="connsiteX1" fmla="*/ 0 w 2223003"/>
                <a:gd name="connsiteY1" fmla="*/ 233460 h 534239"/>
                <a:gd name="connsiteX2" fmla="*/ 2211526 w 2223003"/>
                <a:gd name="connsiteY2" fmla="*/ 0 h 534239"/>
                <a:gd name="connsiteX3" fmla="*/ 2222599 w 2223003"/>
                <a:gd name="connsiteY3" fmla="*/ 534239 h 534239"/>
                <a:gd name="connsiteX4" fmla="*/ 752 w 2223003"/>
                <a:gd name="connsiteY4" fmla="*/ 306583 h 534239"/>
                <a:gd name="connsiteX0" fmla="*/ 752 w 2224845"/>
                <a:gd name="connsiteY0" fmla="*/ 306583 h 534239"/>
                <a:gd name="connsiteX1" fmla="*/ 0 w 2224845"/>
                <a:gd name="connsiteY1" fmla="*/ 233460 h 534239"/>
                <a:gd name="connsiteX2" fmla="*/ 2211526 w 2224845"/>
                <a:gd name="connsiteY2" fmla="*/ 0 h 534239"/>
                <a:gd name="connsiteX3" fmla="*/ 2222599 w 2224845"/>
                <a:gd name="connsiteY3" fmla="*/ 534239 h 534239"/>
                <a:gd name="connsiteX4" fmla="*/ 752 w 2224845"/>
                <a:gd name="connsiteY4" fmla="*/ 306583 h 534239"/>
                <a:gd name="connsiteX0" fmla="*/ 752 w 2223839"/>
                <a:gd name="connsiteY0" fmla="*/ 306583 h 534239"/>
                <a:gd name="connsiteX1" fmla="*/ 0 w 2223839"/>
                <a:gd name="connsiteY1" fmla="*/ 233460 h 534239"/>
                <a:gd name="connsiteX2" fmla="*/ 2211526 w 2223839"/>
                <a:gd name="connsiteY2" fmla="*/ 0 h 534239"/>
                <a:gd name="connsiteX3" fmla="*/ 2222599 w 2223839"/>
                <a:gd name="connsiteY3" fmla="*/ 534239 h 534239"/>
                <a:gd name="connsiteX4" fmla="*/ 752 w 2223839"/>
                <a:gd name="connsiteY4" fmla="*/ 306583 h 53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3839" h="534239">
                  <a:moveTo>
                    <a:pt x="752" y="306583"/>
                  </a:moveTo>
                  <a:cubicBezTo>
                    <a:pt x="501" y="282209"/>
                    <a:pt x="251" y="257834"/>
                    <a:pt x="0" y="233460"/>
                  </a:cubicBezTo>
                  <a:cubicBezTo>
                    <a:pt x="75690" y="236184"/>
                    <a:pt x="2204703" y="7782"/>
                    <a:pt x="2211526" y="0"/>
                  </a:cubicBezTo>
                  <a:cubicBezTo>
                    <a:pt x="2210988" y="381190"/>
                    <a:pt x="2228574" y="174060"/>
                    <a:pt x="2222599" y="534239"/>
                  </a:cubicBezTo>
                  <a:cubicBezTo>
                    <a:pt x="2214147" y="531894"/>
                    <a:pt x="224866" y="294919"/>
                    <a:pt x="752" y="306583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FF9A9A">
                    <a:alpha val="76000"/>
                  </a:srgbClr>
                </a:gs>
                <a:gs pos="0">
                  <a:schemeClr val="bg1"/>
                </a:gs>
                <a:gs pos="100000">
                  <a:srgbClr val="FF000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110CD10-7F90-F98A-E837-725E393AAB4F}"/>
                </a:ext>
              </a:extLst>
            </p:cNvPr>
            <p:cNvCxnSpPr>
              <a:cxnSpLocks/>
              <a:stCxn id="8" idx="1"/>
              <a:endCxn id="8" idx="0"/>
            </p:cNvCxnSpPr>
            <p:nvPr/>
          </p:nvCxnSpPr>
          <p:spPr>
            <a:xfrm>
              <a:off x="3929533" y="3031748"/>
              <a:ext cx="2107" cy="1272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F385E4C-FA8F-ED65-E30D-10329E9F5250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>
              <a:off x="3929533" y="3031748"/>
              <a:ext cx="5725797" cy="473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032514-BC31-3A4A-BD0D-F04F84D861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9533" y="3053758"/>
              <a:ext cx="5725797" cy="947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D22C5D3-AD63-AFDC-2B26-8754174B32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59696" y="3040284"/>
              <a:ext cx="49974" cy="49974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5EF194C-291A-725D-C915-89EE95500A82}"/>
                    </a:ext>
                  </a:extLst>
                </p:cNvPr>
                <p:cNvSpPr txBox="1"/>
                <p:nvPr/>
              </p:nvSpPr>
              <p:spPr>
                <a:xfrm>
                  <a:off x="9697790" y="2926771"/>
                  <a:ext cx="4192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s-ES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5EF194C-291A-725D-C915-89EE95500A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97790" y="2926771"/>
                  <a:ext cx="419281" cy="27699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5B8B606-3DA1-DE70-1E07-406E48691338}"/>
                    </a:ext>
                  </a:extLst>
                </p:cNvPr>
                <p:cNvSpPr txBox="1"/>
                <p:nvPr/>
              </p:nvSpPr>
              <p:spPr>
                <a:xfrm>
                  <a:off x="3557451" y="2973640"/>
                  <a:ext cx="4192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s-ES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s-E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5B8B606-3DA1-DE70-1E07-406E486913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7451" y="2973640"/>
                  <a:ext cx="419281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3CD039C-ACB0-F0DF-2E20-058EB0DD35C7}"/>
                </a:ext>
              </a:extLst>
            </p:cNvPr>
            <p:cNvCxnSpPr>
              <a:cxnSpLocks/>
            </p:cNvCxnSpPr>
            <p:nvPr/>
          </p:nvCxnSpPr>
          <p:spPr>
            <a:xfrm>
              <a:off x="8684683" y="2691749"/>
              <a:ext cx="0" cy="798983"/>
            </a:xfrm>
            <a:prstGeom prst="straightConnector1">
              <a:avLst/>
            </a:prstGeom>
            <a:ln w="6350">
              <a:solidFill>
                <a:schemeClr val="bg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621C7C-1F7E-582D-1D34-32B49739EE63}"/>
                </a:ext>
              </a:extLst>
            </p:cNvPr>
            <p:cNvSpPr txBox="1"/>
            <p:nvPr/>
          </p:nvSpPr>
          <p:spPr>
            <a:xfrm>
              <a:off x="8235275" y="3443670"/>
              <a:ext cx="23701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Arial" panose="020B0604020202020204" pitchFamily="34" charset="0"/>
                </a:rPr>
                <a:t>sample</a:t>
              </a:r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A0F643E-B6CA-1107-33A0-DA5989B40376}"/>
                </a:ext>
              </a:extLst>
            </p:cNvPr>
            <p:cNvCxnSpPr>
              <a:cxnSpLocks/>
            </p:cNvCxnSpPr>
            <p:nvPr/>
          </p:nvCxnSpPr>
          <p:spPr>
            <a:xfrm>
              <a:off x="9655330" y="2691749"/>
              <a:ext cx="0" cy="808862"/>
            </a:xfrm>
            <a:prstGeom prst="straightConnector1">
              <a:avLst/>
            </a:prstGeom>
            <a:ln w="6350">
              <a:solidFill>
                <a:schemeClr val="bg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89E805-3808-3098-1C21-C78451DB6F2B}"/>
                </a:ext>
              </a:extLst>
            </p:cNvPr>
            <p:cNvSpPr txBox="1"/>
            <p:nvPr/>
          </p:nvSpPr>
          <p:spPr>
            <a:xfrm>
              <a:off x="9348635" y="3453299"/>
              <a:ext cx="12567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Arial" panose="020B0604020202020204" pitchFamily="34" charset="0"/>
                </a:rPr>
                <a:t>Detector</a:t>
              </a:r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B94148-B621-983A-8B29-B91D9C2E62A0}"/>
                </a:ext>
              </a:extLst>
            </p:cNvPr>
            <p:cNvSpPr txBox="1"/>
            <p:nvPr/>
          </p:nvSpPr>
          <p:spPr>
            <a:xfrm>
              <a:off x="3557452" y="3203770"/>
              <a:ext cx="9936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Arial" panose="020B0604020202020204" pitchFamily="34" charset="0"/>
                </a:rPr>
                <a:t>Source</a:t>
              </a:r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7A627EB-993A-ACD9-5F52-CAD01828DF71}"/>
                  </a:ext>
                </a:extLst>
              </p:cNvPr>
              <p:cNvSpPr txBox="1"/>
              <p:nvPr/>
            </p:nvSpPr>
            <p:spPr>
              <a:xfrm>
                <a:off x="4831983" y="2142465"/>
                <a:ext cx="1386533" cy="5789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m:rPr>
                          <m:sty m:val="p"/>
                        </m:rPr>
                        <a:rPr lang="es-ES" sz="20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s-E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E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7A627EB-993A-ACD9-5F52-CAD01828D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983" y="2142465"/>
                <a:ext cx="1386533" cy="578941"/>
              </a:xfrm>
              <a:prstGeom prst="rect">
                <a:avLst/>
              </a:prstGeom>
              <a:blipFill>
                <a:blip r:embed="rId4"/>
                <a:stretch>
                  <a:fillRect l="-3636" r="-909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0C980DC-0DB6-A9DA-DFCF-69AA9E8DDA7A}"/>
                  </a:ext>
                </a:extLst>
              </p:cNvPr>
              <p:cNvSpPr txBox="1"/>
              <p:nvPr/>
            </p:nvSpPr>
            <p:spPr>
              <a:xfrm>
                <a:off x="9337651" y="1698720"/>
                <a:ext cx="454107" cy="614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0C980DC-0DB6-A9DA-DFCF-69AA9E8DD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651" y="1698720"/>
                <a:ext cx="454107" cy="6142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0B1500-E5BD-5F5A-1DB1-B1EFA52579AA}"/>
                  </a:ext>
                </a:extLst>
              </p:cNvPr>
              <p:cNvSpPr txBox="1"/>
              <p:nvPr/>
            </p:nvSpPr>
            <p:spPr>
              <a:xfrm>
                <a:off x="5670496" y="1656659"/>
                <a:ext cx="454107" cy="614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0B1500-E5BD-5F5A-1DB1-B1EFA5257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496" y="1656659"/>
                <a:ext cx="454107" cy="6142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C942C66C-DEA3-9802-DB1E-23E0DEAB1C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07" t="7332"/>
          <a:stretch/>
        </p:blipFill>
        <p:spPr>
          <a:xfrm>
            <a:off x="3805702" y="3007800"/>
            <a:ext cx="4206539" cy="41738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DA51DD6-4CBC-FEFE-A000-A3E6A26365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59"/>
          <a:stretch/>
        </p:blipFill>
        <p:spPr>
          <a:xfrm>
            <a:off x="7976709" y="2662146"/>
            <a:ext cx="4195201" cy="450413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15696DE-EF20-62EF-5CEB-B809F8949517}"/>
              </a:ext>
            </a:extLst>
          </p:cNvPr>
          <p:cNvSpPr/>
          <p:nvPr/>
        </p:nvSpPr>
        <p:spPr>
          <a:xfrm>
            <a:off x="4598766" y="2774133"/>
            <a:ext cx="2985648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i="1" dirty="0">
                <a:latin typeface="Arial" panose="020B0604020202020204" pitchFamily="34" charset="0"/>
                <a:cs typeface="Arial" panose="020B0604020202020204" pitchFamily="34" charset="0"/>
              </a:rPr>
              <a:t>Large source, short BL</a:t>
            </a:r>
            <a:endParaRPr lang="en-US" sz="1867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868C55-13FA-CB57-73D7-6C3EF02E8AB7}"/>
              </a:ext>
            </a:extLst>
          </p:cNvPr>
          <p:cNvSpPr/>
          <p:nvPr/>
        </p:nvSpPr>
        <p:spPr>
          <a:xfrm>
            <a:off x="8704605" y="2766266"/>
            <a:ext cx="2985648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i="1" dirty="0">
                <a:latin typeface="Arial" panose="020B0604020202020204" pitchFamily="34" charset="0"/>
                <a:cs typeface="Arial" panose="020B0604020202020204" pitchFamily="34" charset="0"/>
              </a:rPr>
              <a:t>Small source, long BL</a:t>
            </a:r>
            <a:endParaRPr lang="en-US" sz="1867" b="1" dirty="0"/>
          </a:p>
        </p:txBody>
      </p:sp>
    </p:spTree>
    <p:extLst>
      <p:ext uri="{BB962C8B-B14F-4D97-AF65-F5344CB8AC3E}">
        <p14:creationId xmlns:p14="http://schemas.microsoft.com/office/powerpoint/2010/main" val="1394704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14C21EC-85B5-F84F-F04A-1F4CE75EDFD4}"/>
                  </a:ext>
                </a:extLst>
              </p:cNvPr>
              <p:cNvSpPr txBox="1"/>
              <p:nvPr/>
            </p:nvSpPr>
            <p:spPr>
              <a:xfrm>
                <a:off x="5816279" y="1013315"/>
                <a:ext cx="1986378" cy="8039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s-E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14C21EC-85B5-F84F-F04A-1F4CE75ED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279" y="1013315"/>
                <a:ext cx="1986378" cy="803938"/>
              </a:xfrm>
              <a:prstGeom prst="rect">
                <a:avLst/>
              </a:prstGeom>
              <a:blipFill>
                <a:blip r:embed="rId2"/>
                <a:stretch>
                  <a:fillRect l="-2532" r="-633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6AEAA65-655E-0669-A911-F7EBDB9B6E9D}"/>
              </a:ext>
            </a:extLst>
          </p:cNvPr>
          <p:cNvSpPr txBox="1"/>
          <p:nvPr/>
        </p:nvSpPr>
        <p:spPr>
          <a:xfrm>
            <a:off x="1474620" y="1311508"/>
            <a:ext cx="5402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Correlation length increases with distance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5D6E1-290D-6567-F216-30F517CF79B6}"/>
              </a:ext>
            </a:extLst>
          </p:cNvPr>
          <p:cNvSpPr txBox="1"/>
          <p:nvPr/>
        </p:nvSpPr>
        <p:spPr>
          <a:xfrm>
            <a:off x="8998976" y="1348683"/>
            <a:ext cx="2857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  <a:cs typeface="Arial" panose="020B0604020202020204" pitchFamily="34" charset="0"/>
              </a:rPr>
              <a:t>J. Goodman “statistical optics” Ch. 5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9CD39FF-CE83-2D76-EB63-36405B0C2451}"/>
              </a:ext>
            </a:extLst>
          </p:cNvPr>
          <p:cNvSpPr/>
          <p:nvPr/>
        </p:nvSpPr>
        <p:spPr>
          <a:xfrm>
            <a:off x="2986577" y="2497576"/>
            <a:ext cx="6230963" cy="461965"/>
          </a:xfrm>
          <a:custGeom>
            <a:avLst/>
            <a:gdLst>
              <a:gd name="connsiteX0" fmla="*/ 0 w 3442808"/>
              <a:gd name="connsiteY0" fmla="*/ 472543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86024"/>
              <a:gd name="connsiteX1" fmla="*/ 6137 w 3442808"/>
              <a:gd name="connsiteY1" fmla="*/ 67506 h 586024"/>
              <a:gd name="connsiteX2" fmla="*/ 1362394 w 3442808"/>
              <a:gd name="connsiteY2" fmla="*/ 61370 h 586024"/>
              <a:gd name="connsiteX3" fmla="*/ 3442808 w 3442808"/>
              <a:gd name="connsiteY3" fmla="*/ 0 h 586024"/>
              <a:gd name="connsiteX4" fmla="*/ 3430534 w 3442808"/>
              <a:gd name="connsiteY4" fmla="*/ 503227 h 586024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13571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1769 w 3444577"/>
              <a:gd name="connsiteY0" fmla="*/ 494846 h 503227"/>
              <a:gd name="connsiteX1" fmla="*/ 472 w 3444577"/>
              <a:gd name="connsiteY1" fmla="*/ 156716 h 503227"/>
              <a:gd name="connsiteX2" fmla="*/ 1364163 w 3444577"/>
              <a:gd name="connsiteY2" fmla="*/ 61370 h 503227"/>
              <a:gd name="connsiteX3" fmla="*/ 3444577 w 3444577"/>
              <a:gd name="connsiteY3" fmla="*/ 0 h 503227"/>
              <a:gd name="connsiteX4" fmla="*/ 3432303 w 3444577"/>
              <a:gd name="connsiteY4" fmla="*/ 503227 h 503227"/>
              <a:gd name="connsiteX0" fmla="*/ 283805 w 3726613"/>
              <a:gd name="connsiteY0" fmla="*/ 494846 h 503227"/>
              <a:gd name="connsiteX1" fmla="*/ 10 w 3726613"/>
              <a:gd name="connsiteY1" fmla="*/ 104677 h 503227"/>
              <a:gd name="connsiteX2" fmla="*/ 1646199 w 3726613"/>
              <a:gd name="connsiteY2" fmla="*/ 61370 h 503227"/>
              <a:gd name="connsiteX3" fmla="*/ 3726613 w 3726613"/>
              <a:gd name="connsiteY3" fmla="*/ 0 h 503227"/>
              <a:gd name="connsiteX4" fmla="*/ 3714339 w 3726613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495793"/>
              <a:gd name="connsiteX1" fmla="*/ 221 w 3726824"/>
              <a:gd name="connsiteY1" fmla="*/ 104677 h 495793"/>
              <a:gd name="connsiteX2" fmla="*/ 1646410 w 3726824"/>
              <a:gd name="connsiteY2" fmla="*/ 61370 h 495793"/>
              <a:gd name="connsiteX3" fmla="*/ 3726824 w 3726824"/>
              <a:gd name="connsiteY3" fmla="*/ 0 h 495793"/>
              <a:gd name="connsiteX4" fmla="*/ 3275936 w 3726824"/>
              <a:gd name="connsiteY4" fmla="*/ 495793 h 495793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20112 w 3275936"/>
              <a:gd name="connsiteY3" fmla="*/ 469899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74786 w 3275936"/>
              <a:gd name="connsiteY3" fmla="*/ 447597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82220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740173 h 741120"/>
              <a:gd name="connsiteX1" fmla="*/ 221 w 3275936"/>
              <a:gd name="connsiteY1" fmla="*/ 350004 h 741120"/>
              <a:gd name="connsiteX2" fmla="*/ 1646410 w 3275936"/>
              <a:gd name="connsiteY2" fmla="*/ 306697 h 741120"/>
              <a:gd name="connsiteX3" fmla="*/ 2182220 w 3275936"/>
              <a:gd name="connsiteY3" fmla="*/ 685489 h 741120"/>
              <a:gd name="connsiteX4" fmla="*/ 3236170 w 3275936"/>
              <a:gd name="connsiteY4" fmla="*/ 0 h 741120"/>
              <a:gd name="connsiteX5" fmla="*/ 3275936 w 3275936"/>
              <a:gd name="connsiteY5" fmla="*/ 741120 h 741120"/>
              <a:gd name="connsiteX0" fmla="*/ 8953 w 3275936"/>
              <a:gd name="connsiteY0" fmla="*/ 836817 h 837764"/>
              <a:gd name="connsiteX1" fmla="*/ 221 w 3275936"/>
              <a:gd name="connsiteY1" fmla="*/ 446648 h 837764"/>
              <a:gd name="connsiteX2" fmla="*/ 1646410 w 3275936"/>
              <a:gd name="connsiteY2" fmla="*/ 403341 h 837764"/>
              <a:gd name="connsiteX3" fmla="*/ 2182220 w 3275936"/>
              <a:gd name="connsiteY3" fmla="*/ 782133 h 837764"/>
              <a:gd name="connsiteX4" fmla="*/ 3251039 w 3275936"/>
              <a:gd name="connsiteY4" fmla="*/ 0 h 837764"/>
              <a:gd name="connsiteX5" fmla="*/ 3275936 w 3275936"/>
              <a:gd name="connsiteY5" fmla="*/ 837764 h 837764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46410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53003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2182220 w 3251039"/>
              <a:gd name="connsiteY2" fmla="*/ 782133 h 845198"/>
              <a:gd name="connsiteX3" fmla="*/ 3251039 w 3251039"/>
              <a:gd name="connsiteY3" fmla="*/ 0 h 845198"/>
              <a:gd name="connsiteX4" fmla="*/ 3238765 w 3251039"/>
              <a:gd name="connsiteY4" fmla="*/ 845198 h 845198"/>
              <a:gd name="connsiteX0" fmla="*/ 0 w 3242086"/>
              <a:gd name="connsiteY0" fmla="*/ 836817 h 858623"/>
              <a:gd name="connsiteX1" fmla="*/ 2173267 w 3242086"/>
              <a:gd name="connsiteY1" fmla="*/ 782133 h 858623"/>
              <a:gd name="connsiteX2" fmla="*/ 3242086 w 3242086"/>
              <a:gd name="connsiteY2" fmla="*/ 0 h 858623"/>
              <a:gd name="connsiteX3" fmla="*/ 3229812 w 3242086"/>
              <a:gd name="connsiteY3" fmla="*/ 845198 h 858623"/>
              <a:gd name="connsiteX0" fmla="*/ 0 w 1068819"/>
              <a:gd name="connsiteY0" fmla="*/ 782133 h 845198"/>
              <a:gd name="connsiteX1" fmla="*/ 1068819 w 1068819"/>
              <a:gd name="connsiteY1" fmla="*/ 0 h 845198"/>
              <a:gd name="connsiteX2" fmla="*/ 1056545 w 1068819"/>
              <a:gd name="connsiteY2" fmla="*/ 845198 h 845198"/>
              <a:gd name="connsiteX0" fmla="*/ 0 w 1194081"/>
              <a:gd name="connsiteY0" fmla="*/ 1027979 h 1091044"/>
              <a:gd name="connsiteX1" fmla="*/ 1194081 w 1194081"/>
              <a:gd name="connsiteY1" fmla="*/ 0 h 1091044"/>
              <a:gd name="connsiteX2" fmla="*/ 1056545 w 1194081"/>
              <a:gd name="connsiteY2" fmla="*/ 1091044 h 1091044"/>
              <a:gd name="connsiteX0" fmla="*/ 0 w 2167106"/>
              <a:gd name="connsiteY0" fmla="*/ 1027979 h 1518278"/>
              <a:gd name="connsiteX1" fmla="*/ 1194081 w 2167106"/>
              <a:gd name="connsiteY1" fmla="*/ 0 h 1518278"/>
              <a:gd name="connsiteX2" fmla="*/ 2165665 w 2167106"/>
              <a:gd name="connsiteY2" fmla="*/ 1518278 h 1518278"/>
              <a:gd name="connsiteX0" fmla="*/ 0 w 2261345"/>
              <a:gd name="connsiteY0" fmla="*/ 1062998 h 1518278"/>
              <a:gd name="connsiteX1" fmla="*/ 1288320 w 2261345"/>
              <a:gd name="connsiteY1" fmla="*/ 0 h 1518278"/>
              <a:gd name="connsiteX2" fmla="*/ 2259904 w 2261345"/>
              <a:gd name="connsiteY2" fmla="*/ 1518278 h 1518278"/>
              <a:gd name="connsiteX0" fmla="*/ 0 w 2261345"/>
              <a:gd name="connsiteY0" fmla="*/ 1062998 h 1518278"/>
              <a:gd name="connsiteX1" fmla="*/ 287402 w 2261345"/>
              <a:gd name="connsiteY1" fmla="*/ 818280 h 1518278"/>
              <a:gd name="connsiteX2" fmla="*/ 1288320 w 2261345"/>
              <a:gd name="connsiteY2" fmla="*/ 0 h 1518278"/>
              <a:gd name="connsiteX3" fmla="*/ 2259904 w 2261345"/>
              <a:gd name="connsiteY3" fmla="*/ 1518278 h 1518278"/>
              <a:gd name="connsiteX0" fmla="*/ 0 w 2000376"/>
              <a:gd name="connsiteY0" fmla="*/ 1122530 h 1518278"/>
              <a:gd name="connsiteX1" fmla="*/ 26433 w 2000376"/>
              <a:gd name="connsiteY1" fmla="*/ 818280 h 1518278"/>
              <a:gd name="connsiteX2" fmla="*/ 1027351 w 2000376"/>
              <a:gd name="connsiteY2" fmla="*/ 0 h 1518278"/>
              <a:gd name="connsiteX3" fmla="*/ 1998935 w 2000376"/>
              <a:gd name="connsiteY3" fmla="*/ 1518278 h 1518278"/>
              <a:gd name="connsiteX0" fmla="*/ 154796 w 2155172"/>
              <a:gd name="connsiteY0" fmla="*/ 1122530 h 1518278"/>
              <a:gd name="connsiteX1" fmla="*/ 0 w 2155172"/>
              <a:gd name="connsiteY1" fmla="*/ 965361 h 1518278"/>
              <a:gd name="connsiteX2" fmla="*/ 1182147 w 2155172"/>
              <a:gd name="connsiteY2" fmla="*/ 0 h 1518278"/>
              <a:gd name="connsiteX3" fmla="*/ 2153731 w 2155172"/>
              <a:gd name="connsiteY3" fmla="*/ 1518278 h 1518278"/>
              <a:gd name="connsiteX0" fmla="*/ 752 w 2155172"/>
              <a:gd name="connsiteY0" fmla="*/ 1038484 h 1518278"/>
              <a:gd name="connsiteX1" fmla="*/ 0 w 2155172"/>
              <a:gd name="connsiteY1" fmla="*/ 965361 h 1518278"/>
              <a:gd name="connsiteX2" fmla="*/ 1182147 w 2155172"/>
              <a:gd name="connsiteY2" fmla="*/ 0 h 1518278"/>
              <a:gd name="connsiteX3" fmla="*/ 2153731 w 2155172"/>
              <a:gd name="connsiteY3" fmla="*/ 1518278 h 1518278"/>
              <a:gd name="connsiteX0" fmla="*/ 752 w 1182147"/>
              <a:gd name="connsiteY0" fmla="*/ 1038484 h 1266140"/>
              <a:gd name="connsiteX1" fmla="*/ 0 w 1182147"/>
              <a:gd name="connsiteY1" fmla="*/ 965361 h 1266140"/>
              <a:gd name="connsiteX2" fmla="*/ 1182147 w 1182147"/>
              <a:gd name="connsiteY2" fmla="*/ 0 h 1266140"/>
              <a:gd name="connsiteX3" fmla="*/ 1079045 w 1182147"/>
              <a:gd name="connsiteY3" fmla="*/ 1266140 h 1266140"/>
              <a:gd name="connsiteX0" fmla="*/ 752 w 2211526"/>
              <a:gd name="connsiteY0" fmla="*/ 306583 h 534239"/>
              <a:gd name="connsiteX1" fmla="*/ 0 w 2211526"/>
              <a:gd name="connsiteY1" fmla="*/ 233460 h 534239"/>
              <a:gd name="connsiteX2" fmla="*/ 2211526 w 2211526"/>
              <a:gd name="connsiteY2" fmla="*/ 0 h 534239"/>
              <a:gd name="connsiteX3" fmla="*/ 1079045 w 2211526"/>
              <a:gd name="connsiteY3" fmla="*/ 534239 h 534239"/>
              <a:gd name="connsiteX0" fmla="*/ 752 w 2211526"/>
              <a:gd name="connsiteY0" fmla="*/ 306583 h 523733"/>
              <a:gd name="connsiteX1" fmla="*/ 0 w 2211526"/>
              <a:gd name="connsiteY1" fmla="*/ 233460 h 523733"/>
              <a:gd name="connsiteX2" fmla="*/ 2211526 w 2211526"/>
              <a:gd name="connsiteY2" fmla="*/ 0 h 523733"/>
              <a:gd name="connsiteX3" fmla="*/ 2186353 w 2211526"/>
              <a:gd name="connsiteY3" fmla="*/ 523733 h 523733"/>
              <a:gd name="connsiteX0" fmla="*/ 752 w 2234675"/>
              <a:gd name="connsiteY0" fmla="*/ 306583 h 534239"/>
              <a:gd name="connsiteX1" fmla="*/ 0 w 2234675"/>
              <a:gd name="connsiteY1" fmla="*/ 233460 h 534239"/>
              <a:gd name="connsiteX2" fmla="*/ 2211526 w 2234675"/>
              <a:gd name="connsiteY2" fmla="*/ 0 h 534239"/>
              <a:gd name="connsiteX3" fmla="*/ 2222599 w 2234675"/>
              <a:gd name="connsiteY3" fmla="*/ 534239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4845"/>
              <a:gd name="connsiteY0" fmla="*/ 306583 h 534239"/>
              <a:gd name="connsiteX1" fmla="*/ 0 w 2224845"/>
              <a:gd name="connsiteY1" fmla="*/ 233460 h 534239"/>
              <a:gd name="connsiteX2" fmla="*/ 2211526 w 2224845"/>
              <a:gd name="connsiteY2" fmla="*/ 0 h 534239"/>
              <a:gd name="connsiteX3" fmla="*/ 2222599 w 2224845"/>
              <a:gd name="connsiteY3" fmla="*/ 534239 h 534239"/>
              <a:gd name="connsiteX4" fmla="*/ 752 w 2224845"/>
              <a:gd name="connsiteY4" fmla="*/ 306583 h 534239"/>
              <a:gd name="connsiteX0" fmla="*/ 752 w 2223839"/>
              <a:gd name="connsiteY0" fmla="*/ 306583 h 534239"/>
              <a:gd name="connsiteX1" fmla="*/ 0 w 2223839"/>
              <a:gd name="connsiteY1" fmla="*/ 233460 h 534239"/>
              <a:gd name="connsiteX2" fmla="*/ 2211526 w 2223839"/>
              <a:gd name="connsiteY2" fmla="*/ 0 h 534239"/>
              <a:gd name="connsiteX3" fmla="*/ 2222599 w 2223839"/>
              <a:gd name="connsiteY3" fmla="*/ 534239 h 534239"/>
              <a:gd name="connsiteX4" fmla="*/ 752 w 2223839"/>
              <a:gd name="connsiteY4" fmla="*/ 306583 h 534239"/>
              <a:gd name="connsiteX0" fmla="*/ 752 w 2223839"/>
              <a:gd name="connsiteY0" fmla="*/ 334375 h 562031"/>
              <a:gd name="connsiteX1" fmla="*/ 0 w 2223839"/>
              <a:gd name="connsiteY1" fmla="*/ 261252 h 562031"/>
              <a:gd name="connsiteX2" fmla="*/ 1586561 w 2223839"/>
              <a:gd name="connsiteY2" fmla="*/ 95134 h 562031"/>
              <a:gd name="connsiteX3" fmla="*/ 2211526 w 2223839"/>
              <a:gd name="connsiteY3" fmla="*/ 27792 h 562031"/>
              <a:gd name="connsiteX4" fmla="*/ 2222599 w 2223839"/>
              <a:gd name="connsiteY4" fmla="*/ 562031 h 562031"/>
              <a:gd name="connsiteX5" fmla="*/ 752 w 2223839"/>
              <a:gd name="connsiteY5" fmla="*/ 334375 h 562031"/>
              <a:gd name="connsiteX0" fmla="*/ 752 w 2223839"/>
              <a:gd name="connsiteY0" fmla="*/ 328481 h 556137"/>
              <a:gd name="connsiteX1" fmla="*/ 0 w 2223839"/>
              <a:gd name="connsiteY1" fmla="*/ 255358 h 556137"/>
              <a:gd name="connsiteX2" fmla="*/ 1149795 w 2223839"/>
              <a:gd name="connsiteY2" fmla="*/ 134588 h 556137"/>
              <a:gd name="connsiteX3" fmla="*/ 2211526 w 2223839"/>
              <a:gd name="connsiteY3" fmla="*/ 21898 h 556137"/>
              <a:gd name="connsiteX4" fmla="*/ 2222599 w 2223839"/>
              <a:gd name="connsiteY4" fmla="*/ 556137 h 556137"/>
              <a:gd name="connsiteX5" fmla="*/ 752 w 2223839"/>
              <a:gd name="connsiteY5" fmla="*/ 328481 h 556137"/>
              <a:gd name="connsiteX0" fmla="*/ 752 w 2223839"/>
              <a:gd name="connsiteY0" fmla="*/ 345518 h 573174"/>
              <a:gd name="connsiteX1" fmla="*/ 0 w 2223839"/>
              <a:gd name="connsiteY1" fmla="*/ 272395 h 573174"/>
              <a:gd name="connsiteX2" fmla="*/ 1149795 w 2223839"/>
              <a:gd name="connsiteY2" fmla="*/ 151625 h 573174"/>
              <a:gd name="connsiteX3" fmla="*/ 1772069 w 2223839"/>
              <a:gd name="connsiteY3" fmla="*/ 53371 h 573174"/>
              <a:gd name="connsiteX4" fmla="*/ 2211526 w 2223839"/>
              <a:gd name="connsiteY4" fmla="*/ 38935 h 573174"/>
              <a:gd name="connsiteX5" fmla="*/ 2222599 w 2223839"/>
              <a:gd name="connsiteY5" fmla="*/ 573174 h 573174"/>
              <a:gd name="connsiteX6" fmla="*/ 752 w 2223839"/>
              <a:gd name="connsiteY6" fmla="*/ 345518 h 573174"/>
              <a:gd name="connsiteX0" fmla="*/ 752 w 2223839"/>
              <a:gd name="connsiteY0" fmla="*/ 322868 h 550524"/>
              <a:gd name="connsiteX1" fmla="*/ 0 w 2223839"/>
              <a:gd name="connsiteY1" fmla="*/ 249745 h 550524"/>
              <a:gd name="connsiteX2" fmla="*/ 1149795 w 2223839"/>
              <a:gd name="connsiteY2" fmla="*/ 128975 h 550524"/>
              <a:gd name="connsiteX3" fmla="*/ 1147445 w 2223839"/>
              <a:gd name="connsiteY3" fmla="*/ 234789 h 550524"/>
              <a:gd name="connsiteX4" fmla="*/ 2211526 w 2223839"/>
              <a:gd name="connsiteY4" fmla="*/ 16285 h 550524"/>
              <a:gd name="connsiteX5" fmla="*/ 2222599 w 2223839"/>
              <a:gd name="connsiteY5" fmla="*/ 550524 h 550524"/>
              <a:gd name="connsiteX6" fmla="*/ 752 w 2223839"/>
              <a:gd name="connsiteY6" fmla="*/ 322868 h 550524"/>
              <a:gd name="connsiteX0" fmla="*/ 752 w 2223839"/>
              <a:gd name="connsiteY0" fmla="*/ 322868 h 550524"/>
              <a:gd name="connsiteX1" fmla="*/ 0 w 2223839"/>
              <a:gd name="connsiteY1" fmla="*/ 249745 h 550524"/>
              <a:gd name="connsiteX2" fmla="*/ 1149795 w 2223839"/>
              <a:gd name="connsiteY2" fmla="*/ 128975 h 550524"/>
              <a:gd name="connsiteX3" fmla="*/ 1147445 w 2223839"/>
              <a:gd name="connsiteY3" fmla="*/ 234789 h 550524"/>
              <a:gd name="connsiteX4" fmla="*/ 2211526 w 2223839"/>
              <a:gd name="connsiteY4" fmla="*/ 16285 h 550524"/>
              <a:gd name="connsiteX5" fmla="*/ 2222599 w 2223839"/>
              <a:gd name="connsiteY5" fmla="*/ 550524 h 550524"/>
              <a:gd name="connsiteX6" fmla="*/ 752 w 2223839"/>
              <a:gd name="connsiteY6" fmla="*/ 322868 h 550524"/>
              <a:gd name="connsiteX0" fmla="*/ 752 w 2223839"/>
              <a:gd name="connsiteY0" fmla="*/ 322868 h 322868"/>
              <a:gd name="connsiteX1" fmla="*/ 0 w 2223839"/>
              <a:gd name="connsiteY1" fmla="*/ 249745 h 322868"/>
              <a:gd name="connsiteX2" fmla="*/ 1149795 w 2223839"/>
              <a:gd name="connsiteY2" fmla="*/ 128975 h 322868"/>
              <a:gd name="connsiteX3" fmla="*/ 1147445 w 2223839"/>
              <a:gd name="connsiteY3" fmla="*/ 234789 h 322868"/>
              <a:gd name="connsiteX4" fmla="*/ 2211526 w 2223839"/>
              <a:gd name="connsiteY4" fmla="*/ 16285 h 322868"/>
              <a:gd name="connsiteX5" fmla="*/ 2222599 w 2223839"/>
              <a:gd name="connsiteY5" fmla="*/ 312443 h 322868"/>
              <a:gd name="connsiteX6" fmla="*/ 752 w 2223839"/>
              <a:gd name="connsiteY6" fmla="*/ 322868 h 322868"/>
              <a:gd name="connsiteX0" fmla="*/ 752 w 2223839"/>
              <a:gd name="connsiteY0" fmla="*/ 306583 h 306583"/>
              <a:gd name="connsiteX1" fmla="*/ 0 w 2223839"/>
              <a:gd name="connsiteY1" fmla="*/ 233460 h 306583"/>
              <a:gd name="connsiteX2" fmla="*/ 1149795 w 2223839"/>
              <a:gd name="connsiteY2" fmla="*/ 112690 h 306583"/>
              <a:gd name="connsiteX3" fmla="*/ 1147445 w 2223839"/>
              <a:gd name="connsiteY3" fmla="*/ 218504 h 306583"/>
              <a:gd name="connsiteX4" fmla="*/ 2211526 w 2223839"/>
              <a:gd name="connsiteY4" fmla="*/ 0 h 306583"/>
              <a:gd name="connsiteX5" fmla="*/ 2222599 w 2223839"/>
              <a:gd name="connsiteY5" fmla="*/ 296158 h 306583"/>
              <a:gd name="connsiteX6" fmla="*/ 752 w 2223839"/>
              <a:gd name="connsiteY6" fmla="*/ 306583 h 306583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7445 w 2224183"/>
              <a:gd name="connsiteY3" fmla="*/ 226062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9793 w 2224183"/>
              <a:gd name="connsiteY3" fmla="*/ 244957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9793 w 2224183"/>
              <a:gd name="connsiteY3" fmla="*/ 214724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9793 w 2224183"/>
              <a:gd name="connsiteY3" fmla="*/ 229841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7271"/>
              <a:gd name="connsiteX1" fmla="*/ 0 w 2224183"/>
              <a:gd name="connsiteY1" fmla="*/ 241018 h 317271"/>
              <a:gd name="connsiteX2" fmla="*/ 1149795 w 2224183"/>
              <a:gd name="connsiteY2" fmla="*/ 120248 h 317271"/>
              <a:gd name="connsiteX3" fmla="*/ 1149793 w 2224183"/>
              <a:gd name="connsiteY3" fmla="*/ 229841 h 317271"/>
              <a:gd name="connsiteX4" fmla="*/ 2216223 w 2224183"/>
              <a:gd name="connsiteY4" fmla="*/ 0 h 317271"/>
              <a:gd name="connsiteX5" fmla="*/ 2222599 w 2224183"/>
              <a:gd name="connsiteY5" fmla="*/ 317271 h 317271"/>
              <a:gd name="connsiteX6" fmla="*/ 752 w 2224183"/>
              <a:gd name="connsiteY6" fmla="*/ 314141 h 31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4183" h="317271">
                <a:moveTo>
                  <a:pt x="752" y="314141"/>
                </a:moveTo>
                <a:cubicBezTo>
                  <a:pt x="501" y="289767"/>
                  <a:pt x="251" y="265392"/>
                  <a:pt x="0" y="241018"/>
                </a:cubicBezTo>
                <a:cubicBezTo>
                  <a:pt x="264302" y="201145"/>
                  <a:pt x="781207" y="159158"/>
                  <a:pt x="1149795" y="120248"/>
                </a:cubicBezTo>
                <a:cubicBezTo>
                  <a:pt x="1149012" y="155519"/>
                  <a:pt x="1150576" y="194570"/>
                  <a:pt x="1149793" y="229841"/>
                </a:cubicBezTo>
                <a:lnTo>
                  <a:pt x="2216223" y="0"/>
                </a:lnTo>
                <a:cubicBezTo>
                  <a:pt x="2215685" y="381190"/>
                  <a:pt x="2228574" y="-42908"/>
                  <a:pt x="2222599" y="317271"/>
                </a:cubicBezTo>
                <a:cubicBezTo>
                  <a:pt x="2214147" y="314926"/>
                  <a:pt x="224866" y="302477"/>
                  <a:pt x="752" y="314141"/>
                </a:cubicBezTo>
                <a:close/>
              </a:path>
            </a:pathLst>
          </a:custGeom>
          <a:gradFill flip="none" rotWithShape="1">
            <a:gsLst>
              <a:gs pos="86000">
                <a:srgbClr val="FF9A9A">
                  <a:alpha val="76000"/>
                </a:srgbClr>
              </a:gs>
              <a:gs pos="0">
                <a:schemeClr val="bg1"/>
              </a:gs>
              <a:gs pos="100000">
                <a:srgbClr val="FF000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FD60CF-6B26-3A8B-6C07-B8E17054FCE1}"/>
                  </a:ext>
                </a:extLst>
              </p:cNvPr>
              <p:cNvSpPr txBox="1"/>
              <p:nvPr/>
            </p:nvSpPr>
            <p:spPr>
              <a:xfrm>
                <a:off x="5882009" y="2290385"/>
                <a:ext cx="7677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FD60CF-6B26-3A8B-6C07-B8E17054F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009" y="2290385"/>
                <a:ext cx="767774" cy="276999"/>
              </a:xfrm>
              <a:prstGeom prst="rect">
                <a:avLst/>
              </a:prstGeom>
              <a:blipFill>
                <a:blip r:embed="rId3"/>
                <a:stretch>
                  <a:fillRect l="-6557" r="-1639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8A4C78-CB1C-7282-33B8-A5AE7BFCD8BD}"/>
                  </a:ext>
                </a:extLst>
              </p:cNvPr>
              <p:cNvSpPr txBox="1"/>
              <p:nvPr/>
            </p:nvSpPr>
            <p:spPr>
              <a:xfrm>
                <a:off x="2867910" y="2446128"/>
                <a:ext cx="7630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area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8A4C78-CB1C-7282-33B8-A5AE7BFCD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910" y="2446128"/>
                <a:ext cx="763094" cy="276999"/>
              </a:xfrm>
              <a:prstGeom prst="rect">
                <a:avLst/>
              </a:prstGeom>
              <a:blipFill>
                <a:blip r:embed="rId4"/>
                <a:stretch>
                  <a:fillRect l="-9677" t="-26087" r="-16129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1C2F4E5-D429-A9A8-3DDC-E1A97A63B3FA}"/>
              </a:ext>
            </a:extLst>
          </p:cNvPr>
          <p:cNvSpPr txBox="1"/>
          <p:nvPr/>
        </p:nvSpPr>
        <p:spPr>
          <a:xfrm>
            <a:off x="2548300" y="3199914"/>
            <a:ext cx="1177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Incoherent Source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9B1EC567-4374-A5AA-AF73-319BB1901540}"/>
              </a:ext>
            </a:extLst>
          </p:cNvPr>
          <p:cNvSpPr txBox="1"/>
          <p:nvPr/>
        </p:nvSpPr>
        <p:spPr>
          <a:xfrm>
            <a:off x="2548300" y="107460"/>
            <a:ext cx="881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2) 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Enhanced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coherence</a:t>
            </a:r>
            <a:endParaRPr lang="es-ES" sz="4000" b="1" dirty="0">
              <a:solidFill>
                <a:srgbClr val="092F56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882F41E-9DE8-E3AF-8994-662702D94910}"/>
              </a:ext>
            </a:extLst>
          </p:cNvPr>
          <p:cNvSpPr/>
          <p:nvPr/>
        </p:nvSpPr>
        <p:spPr>
          <a:xfrm flipV="1">
            <a:off x="2983450" y="2943067"/>
            <a:ext cx="6225100" cy="461964"/>
          </a:xfrm>
          <a:custGeom>
            <a:avLst/>
            <a:gdLst>
              <a:gd name="connsiteX0" fmla="*/ 0 w 3442808"/>
              <a:gd name="connsiteY0" fmla="*/ 472543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86024"/>
              <a:gd name="connsiteX1" fmla="*/ 6137 w 3442808"/>
              <a:gd name="connsiteY1" fmla="*/ 67506 h 586024"/>
              <a:gd name="connsiteX2" fmla="*/ 1362394 w 3442808"/>
              <a:gd name="connsiteY2" fmla="*/ 61370 h 586024"/>
              <a:gd name="connsiteX3" fmla="*/ 3442808 w 3442808"/>
              <a:gd name="connsiteY3" fmla="*/ 0 h 586024"/>
              <a:gd name="connsiteX4" fmla="*/ 3430534 w 3442808"/>
              <a:gd name="connsiteY4" fmla="*/ 503227 h 586024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13571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1769 w 3444577"/>
              <a:gd name="connsiteY0" fmla="*/ 494846 h 503227"/>
              <a:gd name="connsiteX1" fmla="*/ 472 w 3444577"/>
              <a:gd name="connsiteY1" fmla="*/ 156716 h 503227"/>
              <a:gd name="connsiteX2" fmla="*/ 1364163 w 3444577"/>
              <a:gd name="connsiteY2" fmla="*/ 61370 h 503227"/>
              <a:gd name="connsiteX3" fmla="*/ 3444577 w 3444577"/>
              <a:gd name="connsiteY3" fmla="*/ 0 h 503227"/>
              <a:gd name="connsiteX4" fmla="*/ 3432303 w 3444577"/>
              <a:gd name="connsiteY4" fmla="*/ 503227 h 503227"/>
              <a:gd name="connsiteX0" fmla="*/ 283805 w 3726613"/>
              <a:gd name="connsiteY0" fmla="*/ 494846 h 503227"/>
              <a:gd name="connsiteX1" fmla="*/ 10 w 3726613"/>
              <a:gd name="connsiteY1" fmla="*/ 104677 h 503227"/>
              <a:gd name="connsiteX2" fmla="*/ 1646199 w 3726613"/>
              <a:gd name="connsiteY2" fmla="*/ 61370 h 503227"/>
              <a:gd name="connsiteX3" fmla="*/ 3726613 w 3726613"/>
              <a:gd name="connsiteY3" fmla="*/ 0 h 503227"/>
              <a:gd name="connsiteX4" fmla="*/ 3714339 w 3726613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495793"/>
              <a:gd name="connsiteX1" fmla="*/ 221 w 3726824"/>
              <a:gd name="connsiteY1" fmla="*/ 104677 h 495793"/>
              <a:gd name="connsiteX2" fmla="*/ 1646410 w 3726824"/>
              <a:gd name="connsiteY2" fmla="*/ 61370 h 495793"/>
              <a:gd name="connsiteX3" fmla="*/ 3726824 w 3726824"/>
              <a:gd name="connsiteY3" fmla="*/ 0 h 495793"/>
              <a:gd name="connsiteX4" fmla="*/ 3275936 w 3726824"/>
              <a:gd name="connsiteY4" fmla="*/ 495793 h 495793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20112 w 3275936"/>
              <a:gd name="connsiteY3" fmla="*/ 469899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74786 w 3275936"/>
              <a:gd name="connsiteY3" fmla="*/ 447597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82220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740173 h 741120"/>
              <a:gd name="connsiteX1" fmla="*/ 221 w 3275936"/>
              <a:gd name="connsiteY1" fmla="*/ 350004 h 741120"/>
              <a:gd name="connsiteX2" fmla="*/ 1646410 w 3275936"/>
              <a:gd name="connsiteY2" fmla="*/ 306697 h 741120"/>
              <a:gd name="connsiteX3" fmla="*/ 2182220 w 3275936"/>
              <a:gd name="connsiteY3" fmla="*/ 685489 h 741120"/>
              <a:gd name="connsiteX4" fmla="*/ 3236170 w 3275936"/>
              <a:gd name="connsiteY4" fmla="*/ 0 h 741120"/>
              <a:gd name="connsiteX5" fmla="*/ 3275936 w 3275936"/>
              <a:gd name="connsiteY5" fmla="*/ 741120 h 741120"/>
              <a:gd name="connsiteX0" fmla="*/ 8953 w 3275936"/>
              <a:gd name="connsiteY0" fmla="*/ 836817 h 837764"/>
              <a:gd name="connsiteX1" fmla="*/ 221 w 3275936"/>
              <a:gd name="connsiteY1" fmla="*/ 446648 h 837764"/>
              <a:gd name="connsiteX2" fmla="*/ 1646410 w 3275936"/>
              <a:gd name="connsiteY2" fmla="*/ 403341 h 837764"/>
              <a:gd name="connsiteX3" fmla="*/ 2182220 w 3275936"/>
              <a:gd name="connsiteY3" fmla="*/ 782133 h 837764"/>
              <a:gd name="connsiteX4" fmla="*/ 3251039 w 3275936"/>
              <a:gd name="connsiteY4" fmla="*/ 0 h 837764"/>
              <a:gd name="connsiteX5" fmla="*/ 3275936 w 3275936"/>
              <a:gd name="connsiteY5" fmla="*/ 837764 h 837764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46410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53003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2182220 w 3251039"/>
              <a:gd name="connsiteY2" fmla="*/ 782133 h 845198"/>
              <a:gd name="connsiteX3" fmla="*/ 3251039 w 3251039"/>
              <a:gd name="connsiteY3" fmla="*/ 0 h 845198"/>
              <a:gd name="connsiteX4" fmla="*/ 3238765 w 3251039"/>
              <a:gd name="connsiteY4" fmla="*/ 845198 h 845198"/>
              <a:gd name="connsiteX0" fmla="*/ 0 w 3242086"/>
              <a:gd name="connsiteY0" fmla="*/ 836817 h 858623"/>
              <a:gd name="connsiteX1" fmla="*/ 2173267 w 3242086"/>
              <a:gd name="connsiteY1" fmla="*/ 782133 h 858623"/>
              <a:gd name="connsiteX2" fmla="*/ 3242086 w 3242086"/>
              <a:gd name="connsiteY2" fmla="*/ 0 h 858623"/>
              <a:gd name="connsiteX3" fmla="*/ 3229812 w 3242086"/>
              <a:gd name="connsiteY3" fmla="*/ 845198 h 858623"/>
              <a:gd name="connsiteX0" fmla="*/ 0 w 1068819"/>
              <a:gd name="connsiteY0" fmla="*/ 782133 h 845198"/>
              <a:gd name="connsiteX1" fmla="*/ 1068819 w 1068819"/>
              <a:gd name="connsiteY1" fmla="*/ 0 h 845198"/>
              <a:gd name="connsiteX2" fmla="*/ 1056545 w 1068819"/>
              <a:gd name="connsiteY2" fmla="*/ 845198 h 845198"/>
              <a:gd name="connsiteX0" fmla="*/ 0 w 1194081"/>
              <a:gd name="connsiteY0" fmla="*/ 1027979 h 1091044"/>
              <a:gd name="connsiteX1" fmla="*/ 1194081 w 1194081"/>
              <a:gd name="connsiteY1" fmla="*/ 0 h 1091044"/>
              <a:gd name="connsiteX2" fmla="*/ 1056545 w 1194081"/>
              <a:gd name="connsiteY2" fmla="*/ 1091044 h 1091044"/>
              <a:gd name="connsiteX0" fmla="*/ 0 w 2167106"/>
              <a:gd name="connsiteY0" fmla="*/ 1027979 h 1518278"/>
              <a:gd name="connsiteX1" fmla="*/ 1194081 w 2167106"/>
              <a:gd name="connsiteY1" fmla="*/ 0 h 1518278"/>
              <a:gd name="connsiteX2" fmla="*/ 2165665 w 2167106"/>
              <a:gd name="connsiteY2" fmla="*/ 1518278 h 1518278"/>
              <a:gd name="connsiteX0" fmla="*/ 0 w 2261345"/>
              <a:gd name="connsiteY0" fmla="*/ 1062998 h 1518278"/>
              <a:gd name="connsiteX1" fmla="*/ 1288320 w 2261345"/>
              <a:gd name="connsiteY1" fmla="*/ 0 h 1518278"/>
              <a:gd name="connsiteX2" fmla="*/ 2259904 w 2261345"/>
              <a:gd name="connsiteY2" fmla="*/ 1518278 h 1518278"/>
              <a:gd name="connsiteX0" fmla="*/ 0 w 2261345"/>
              <a:gd name="connsiteY0" fmla="*/ 1062998 h 1518278"/>
              <a:gd name="connsiteX1" fmla="*/ 287402 w 2261345"/>
              <a:gd name="connsiteY1" fmla="*/ 818280 h 1518278"/>
              <a:gd name="connsiteX2" fmla="*/ 1288320 w 2261345"/>
              <a:gd name="connsiteY2" fmla="*/ 0 h 1518278"/>
              <a:gd name="connsiteX3" fmla="*/ 2259904 w 2261345"/>
              <a:gd name="connsiteY3" fmla="*/ 1518278 h 1518278"/>
              <a:gd name="connsiteX0" fmla="*/ 0 w 2000376"/>
              <a:gd name="connsiteY0" fmla="*/ 1122530 h 1518278"/>
              <a:gd name="connsiteX1" fmla="*/ 26433 w 2000376"/>
              <a:gd name="connsiteY1" fmla="*/ 818280 h 1518278"/>
              <a:gd name="connsiteX2" fmla="*/ 1027351 w 2000376"/>
              <a:gd name="connsiteY2" fmla="*/ 0 h 1518278"/>
              <a:gd name="connsiteX3" fmla="*/ 1998935 w 2000376"/>
              <a:gd name="connsiteY3" fmla="*/ 1518278 h 1518278"/>
              <a:gd name="connsiteX0" fmla="*/ 154796 w 2155172"/>
              <a:gd name="connsiteY0" fmla="*/ 1122530 h 1518278"/>
              <a:gd name="connsiteX1" fmla="*/ 0 w 2155172"/>
              <a:gd name="connsiteY1" fmla="*/ 965361 h 1518278"/>
              <a:gd name="connsiteX2" fmla="*/ 1182147 w 2155172"/>
              <a:gd name="connsiteY2" fmla="*/ 0 h 1518278"/>
              <a:gd name="connsiteX3" fmla="*/ 2153731 w 2155172"/>
              <a:gd name="connsiteY3" fmla="*/ 1518278 h 1518278"/>
              <a:gd name="connsiteX0" fmla="*/ 752 w 2155172"/>
              <a:gd name="connsiteY0" fmla="*/ 1038484 h 1518278"/>
              <a:gd name="connsiteX1" fmla="*/ 0 w 2155172"/>
              <a:gd name="connsiteY1" fmla="*/ 965361 h 1518278"/>
              <a:gd name="connsiteX2" fmla="*/ 1182147 w 2155172"/>
              <a:gd name="connsiteY2" fmla="*/ 0 h 1518278"/>
              <a:gd name="connsiteX3" fmla="*/ 2153731 w 2155172"/>
              <a:gd name="connsiteY3" fmla="*/ 1518278 h 1518278"/>
              <a:gd name="connsiteX0" fmla="*/ 752 w 1182147"/>
              <a:gd name="connsiteY0" fmla="*/ 1038484 h 1266140"/>
              <a:gd name="connsiteX1" fmla="*/ 0 w 1182147"/>
              <a:gd name="connsiteY1" fmla="*/ 965361 h 1266140"/>
              <a:gd name="connsiteX2" fmla="*/ 1182147 w 1182147"/>
              <a:gd name="connsiteY2" fmla="*/ 0 h 1266140"/>
              <a:gd name="connsiteX3" fmla="*/ 1079045 w 1182147"/>
              <a:gd name="connsiteY3" fmla="*/ 1266140 h 1266140"/>
              <a:gd name="connsiteX0" fmla="*/ 752 w 2211526"/>
              <a:gd name="connsiteY0" fmla="*/ 306583 h 534239"/>
              <a:gd name="connsiteX1" fmla="*/ 0 w 2211526"/>
              <a:gd name="connsiteY1" fmla="*/ 233460 h 534239"/>
              <a:gd name="connsiteX2" fmla="*/ 2211526 w 2211526"/>
              <a:gd name="connsiteY2" fmla="*/ 0 h 534239"/>
              <a:gd name="connsiteX3" fmla="*/ 1079045 w 2211526"/>
              <a:gd name="connsiteY3" fmla="*/ 534239 h 534239"/>
              <a:gd name="connsiteX0" fmla="*/ 752 w 2211526"/>
              <a:gd name="connsiteY0" fmla="*/ 306583 h 523733"/>
              <a:gd name="connsiteX1" fmla="*/ 0 w 2211526"/>
              <a:gd name="connsiteY1" fmla="*/ 233460 h 523733"/>
              <a:gd name="connsiteX2" fmla="*/ 2211526 w 2211526"/>
              <a:gd name="connsiteY2" fmla="*/ 0 h 523733"/>
              <a:gd name="connsiteX3" fmla="*/ 2186353 w 2211526"/>
              <a:gd name="connsiteY3" fmla="*/ 523733 h 523733"/>
              <a:gd name="connsiteX0" fmla="*/ 752 w 2234675"/>
              <a:gd name="connsiteY0" fmla="*/ 306583 h 534239"/>
              <a:gd name="connsiteX1" fmla="*/ 0 w 2234675"/>
              <a:gd name="connsiteY1" fmla="*/ 233460 h 534239"/>
              <a:gd name="connsiteX2" fmla="*/ 2211526 w 2234675"/>
              <a:gd name="connsiteY2" fmla="*/ 0 h 534239"/>
              <a:gd name="connsiteX3" fmla="*/ 2222599 w 2234675"/>
              <a:gd name="connsiteY3" fmla="*/ 534239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3003"/>
              <a:gd name="connsiteY0" fmla="*/ 306583 h 534239"/>
              <a:gd name="connsiteX1" fmla="*/ 0 w 2223003"/>
              <a:gd name="connsiteY1" fmla="*/ 233460 h 534239"/>
              <a:gd name="connsiteX2" fmla="*/ 2211526 w 2223003"/>
              <a:gd name="connsiteY2" fmla="*/ 0 h 534239"/>
              <a:gd name="connsiteX3" fmla="*/ 2222599 w 2223003"/>
              <a:gd name="connsiteY3" fmla="*/ 534239 h 534239"/>
              <a:gd name="connsiteX4" fmla="*/ 752 w 2223003"/>
              <a:gd name="connsiteY4" fmla="*/ 306583 h 534239"/>
              <a:gd name="connsiteX0" fmla="*/ 752 w 2224845"/>
              <a:gd name="connsiteY0" fmla="*/ 306583 h 534239"/>
              <a:gd name="connsiteX1" fmla="*/ 0 w 2224845"/>
              <a:gd name="connsiteY1" fmla="*/ 233460 h 534239"/>
              <a:gd name="connsiteX2" fmla="*/ 2211526 w 2224845"/>
              <a:gd name="connsiteY2" fmla="*/ 0 h 534239"/>
              <a:gd name="connsiteX3" fmla="*/ 2222599 w 2224845"/>
              <a:gd name="connsiteY3" fmla="*/ 534239 h 534239"/>
              <a:gd name="connsiteX4" fmla="*/ 752 w 2224845"/>
              <a:gd name="connsiteY4" fmla="*/ 306583 h 534239"/>
              <a:gd name="connsiteX0" fmla="*/ 752 w 2223839"/>
              <a:gd name="connsiteY0" fmla="*/ 306583 h 534239"/>
              <a:gd name="connsiteX1" fmla="*/ 0 w 2223839"/>
              <a:gd name="connsiteY1" fmla="*/ 233460 h 534239"/>
              <a:gd name="connsiteX2" fmla="*/ 2211526 w 2223839"/>
              <a:gd name="connsiteY2" fmla="*/ 0 h 534239"/>
              <a:gd name="connsiteX3" fmla="*/ 2222599 w 2223839"/>
              <a:gd name="connsiteY3" fmla="*/ 534239 h 534239"/>
              <a:gd name="connsiteX4" fmla="*/ 752 w 2223839"/>
              <a:gd name="connsiteY4" fmla="*/ 306583 h 534239"/>
              <a:gd name="connsiteX0" fmla="*/ 752 w 2223839"/>
              <a:gd name="connsiteY0" fmla="*/ 334375 h 562031"/>
              <a:gd name="connsiteX1" fmla="*/ 0 w 2223839"/>
              <a:gd name="connsiteY1" fmla="*/ 261252 h 562031"/>
              <a:gd name="connsiteX2" fmla="*/ 1586561 w 2223839"/>
              <a:gd name="connsiteY2" fmla="*/ 95134 h 562031"/>
              <a:gd name="connsiteX3" fmla="*/ 2211526 w 2223839"/>
              <a:gd name="connsiteY3" fmla="*/ 27792 h 562031"/>
              <a:gd name="connsiteX4" fmla="*/ 2222599 w 2223839"/>
              <a:gd name="connsiteY4" fmla="*/ 562031 h 562031"/>
              <a:gd name="connsiteX5" fmla="*/ 752 w 2223839"/>
              <a:gd name="connsiteY5" fmla="*/ 334375 h 562031"/>
              <a:gd name="connsiteX0" fmla="*/ 752 w 2223839"/>
              <a:gd name="connsiteY0" fmla="*/ 328481 h 556137"/>
              <a:gd name="connsiteX1" fmla="*/ 0 w 2223839"/>
              <a:gd name="connsiteY1" fmla="*/ 255358 h 556137"/>
              <a:gd name="connsiteX2" fmla="*/ 1149795 w 2223839"/>
              <a:gd name="connsiteY2" fmla="*/ 134588 h 556137"/>
              <a:gd name="connsiteX3" fmla="*/ 2211526 w 2223839"/>
              <a:gd name="connsiteY3" fmla="*/ 21898 h 556137"/>
              <a:gd name="connsiteX4" fmla="*/ 2222599 w 2223839"/>
              <a:gd name="connsiteY4" fmla="*/ 556137 h 556137"/>
              <a:gd name="connsiteX5" fmla="*/ 752 w 2223839"/>
              <a:gd name="connsiteY5" fmla="*/ 328481 h 556137"/>
              <a:gd name="connsiteX0" fmla="*/ 752 w 2223839"/>
              <a:gd name="connsiteY0" fmla="*/ 345518 h 573174"/>
              <a:gd name="connsiteX1" fmla="*/ 0 w 2223839"/>
              <a:gd name="connsiteY1" fmla="*/ 272395 h 573174"/>
              <a:gd name="connsiteX2" fmla="*/ 1149795 w 2223839"/>
              <a:gd name="connsiteY2" fmla="*/ 151625 h 573174"/>
              <a:gd name="connsiteX3" fmla="*/ 1772069 w 2223839"/>
              <a:gd name="connsiteY3" fmla="*/ 53371 h 573174"/>
              <a:gd name="connsiteX4" fmla="*/ 2211526 w 2223839"/>
              <a:gd name="connsiteY4" fmla="*/ 38935 h 573174"/>
              <a:gd name="connsiteX5" fmla="*/ 2222599 w 2223839"/>
              <a:gd name="connsiteY5" fmla="*/ 573174 h 573174"/>
              <a:gd name="connsiteX6" fmla="*/ 752 w 2223839"/>
              <a:gd name="connsiteY6" fmla="*/ 345518 h 573174"/>
              <a:gd name="connsiteX0" fmla="*/ 752 w 2223839"/>
              <a:gd name="connsiteY0" fmla="*/ 322868 h 550524"/>
              <a:gd name="connsiteX1" fmla="*/ 0 w 2223839"/>
              <a:gd name="connsiteY1" fmla="*/ 249745 h 550524"/>
              <a:gd name="connsiteX2" fmla="*/ 1149795 w 2223839"/>
              <a:gd name="connsiteY2" fmla="*/ 128975 h 550524"/>
              <a:gd name="connsiteX3" fmla="*/ 1147445 w 2223839"/>
              <a:gd name="connsiteY3" fmla="*/ 234789 h 550524"/>
              <a:gd name="connsiteX4" fmla="*/ 2211526 w 2223839"/>
              <a:gd name="connsiteY4" fmla="*/ 16285 h 550524"/>
              <a:gd name="connsiteX5" fmla="*/ 2222599 w 2223839"/>
              <a:gd name="connsiteY5" fmla="*/ 550524 h 550524"/>
              <a:gd name="connsiteX6" fmla="*/ 752 w 2223839"/>
              <a:gd name="connsiteY6" fmla="*/ 322868 h 550524"/>
              <a:gd name="connsiteX0" fmla="*/ 752 w 2223839"/>
              <a:gd name="connsiteY0" fmla="*/ 322868 h 550524"/>
              <a:gd name="connsiteX1" fmla="*/ 0 w 2223839"/>
              <a:gd name="connsiteY1" fmla="*/ 249745 h 550524"/>
              <a:gd name="connsiteX2" fmla="*/ 1149795 w 2223839"/>
              <a:gd name="connsiteY2" fmla="*/ 128975 h 550524"/>
              <a:gd name="connsiteX3" fmla="*/ 1147445 w 2223839"/>
              <a:gd name="connsiteY3" fmla="*/ 234789 h 550524"/>
              <a:gd name="connsiteX4" fmla="*/ 2211526 w 2223839"/>
              <a:gd name="connsiteY4" fmla="*/ 16285 h 550524"/>
              <a:gd name="connsiteX5" fmla="*/ 2222599 w 2223839"/>
              <a:gd name="connsiteY5" fmla="*/ 550524 h 550524"/>
              <a:gd name="connsiteX6" fmla="*/ 752 w 2223839"/>
              <a:gd name="connsiteY6" fmla="*/ 322868 h 550524"/>
              <a:gd name="connsiteX0" fmla="*/ 752 w 2223839"/>
              <a:gd name="connsiteY0" fmla="*/ 322868 h 322868"/>
              <a:gd name="connsiteX1" fmla="*/ 0 w 2223839"/>
              <a:gd name="connsiteY1" fmla="*/ 249745 h 322868"/>
              <a:gd name="connsiteX2" fmla="*/ 1149795 w 2223839"/>
              <a:gd name="connsiteY2" fmla="*/ 128975 h 322868"/>
              <a:gd name="connsiteX3" fmla="*/ 1147445 w 2223839"/>
              <a:gd name="connsiteY3" fmla="*/ 234789 h 322868"/>
              <a:gd name="connsiteX4" fmla="*/ 2211526 w 2223839"/>
              <a:gd name="connsiteY4" fmla="*/ 16285 h 322868"/>
              <a:gd name="connsiteX5" fmla="*/ 2222599 w 2223839"/>
              <a:gd name="connsiteY5" fmla="*/ 312443 h 322868"/>
              <a:gd name="connsiteX6" fmla="*/ 752 w 2223839"/>
              <a:gd name="connsiteY6" fmla="*/ 322868 h 322868"/>
              <a:gd name="connsiteX0" fmla="*/ 752 w 2223839"/>
              <a:gd name="connsiteY0" fmla="*/ 306583 h 306583"/>
              <a:gd name="connsiteX1" fmla="*/ 0 w 2223839"/>
              <a:gd name="connsiteY1" fmla="*/ 233460 h 306583"/>
              <a:gd name="connsiteX2" fmla="*/ 1149795 w 2223839"/>
              <a:gd name="connsiteY2" fmla="*/ 112690 h 306583"/>
              <a:gd name="connsiteX3" fmla="*/ 1147445 w 2223839"/>
              <a:gd name="connsiteY3" fmla="*/ 218504 h 306583"/>
              <a:gd name="connsiteX4" fmla="*/ 2211526 w 2223839"/>
              <a:gd name="connsiteY4" fmla="*/ 0 h 306583"/>
              <a:gd name="connsiteX5" fmla="*/ 2222599 w 2223839"/>
              <a:gd name="connsiteY5" fmla="*/ 296158 h 306583"/>
              <a:gd name="connsiteX6" fmla="*/ 752 w 2223839"/>
              <a:gd name="connsiteY6" fmla="*/ 306583 h 306583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7445 w 2224183"/>
              <a:gd name="connsiteY3" fmla="*/ 226062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9793 w 2224183"/>
              <a:gd name="connsiteY3" fmla="*/ 244957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9793 w 2224183"/>
              <a:gd name="connsiteY3" fmla="*/ 214724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4183"/>
              <a:gd name="connsiteY0" fmla="*/ 314141 h 314141"/>
              <a:gd name="connsiteX1" fmla="*/ 0 w 2224183"/>
              <a:gd name="connsiteY1" fmla="*/ 241018 h 314141"/>
              <a:gd name="connsiteX2" fmla="*/ 1149795 w 2224183"/>
              <a:gd name="connsiteY2" fmla="*/ 120248 h 314141"/>
              <a:gd name="connsiteX3" fmla="*/ 1149793 w 2224183"/>
              <a:gd name="connsiteY3" fmla="*/ 229841 h 314141"/>
              <a:gd name="connsiteX4" fmla="*/ 2216223 w 2224183"/>
              <a:gd name="connsiteY4" fmla="*/ 0 h 314141"/>
              <a:gd name="connsiteX5" fmla="*/ 2222599 w 2224183"/>
              <a:gd name="connsiteY5" fmla="*/ 303716 h 314141"/>
              <a:gd name="connsiteX6" fmla="*/ 752 w 2224183"/>
              <a:gd name="connsiteY6" fmla="*/ 314141 h 314141"/>
              <a:gd name="connsiteX0" fmla="*/ 752 w 2222090"/>
              <a:gd name="connsiteY0" fmla="*/ 314141 h 317270"/>
              <a:gd name="connsiteX1" fmla="*/ 0 w 2222090"/>
              <a:gd name="connsiteY1" fmla="*/ 241018 h 317270"/>
              <a:gd name="connsiteX2" fmla="*/ 1149795 w 2222090"/>
              <a:gd name="connsiteY2" fmla="*/ 120248 h 317270"/>
              <a:gd name="connsiteX3" fmla="*/ 1149793 w 2222090"/>
              <a:gd name="connsiteY3" fmla="*/ 229841 h 317270"/>
              <a:gd name="connsiteX4" fmla="*/ 2216223 w 2222090"/>
              <a:gd name="connsiteY4" fmla="*/ 0 h 317270"/>
              <a:gd name="connsiteX5" fmla="*/ 2220251 w 2222090"/>
              <a:gd name="connsiteY5" fmla="*/ 317270 h 317270"/>
              <a:gd name="connsiteX6" fmla="*/ 752 w 2222090"/>
              <a:gd name="connsiteY6" fmla="*/ 314141 h 31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2090" h="317270">
                <a:moveTo>
                  <a:pt x="752" y="314141"/>
                </a:moveTo>
                <a:cubicBezTo>
                  <a:pt x="501" y="289767"/>
                  <a:pt x="251" y="265392"/>
                  <a:pt x="0" y="241018"/>
                </a:cubicBezTo>
                <a:cubicBezTo>
                  <a:pt x="264302" y="201145"/>
                  <a:pt x="781207" y="159158"/>
                  <a:pt x="1149795" y="120248"/>
                </a:cubicBezTo>
                <a:cubicBezTo>
                  <a:pt x="1149012" y="155519"/>
                  <a:pt x="1150576" y="194570"/>
                  <a:pt x="1149793" y="229841"/>
                </a:cubicBezTo>
                <a:lnTo>
                  <a:pt x="2216223" y="0"/>
                </a:lnTo>
                <a:cubicBezTo>
                  <a:pt x="2215685" y="381190"/>
                  <a:pt x="2226226" y="-42909"/>
                  <a:pt x="2220251" y="317270"/>
                </a:cubicBezTo>
                <a:cubicBezTo>
                  <a:pt x="2211799" y="314925"/>
                  <a:pt x="224866" y="302477"/>
                  <a:pt x="752" y="314141"/>
                </a:cubicBezTo>
                <a:close/>
              </a:path>
            </a:pathLst>
          </a:custGeom>
          <a:gradFill flip="none" rotWithShape="1">
            <a:gsLst>
              <a:gs pos="86000">
                <a:srgbClr val="FF9A9A">
                  <a:alpha val="76000"/>
                </a:srgbClr>
              </a:gs>
              <a:gs pos="0">
                <a:schemeClr val="bg1"/>
              </a:gs>
              <a:gs pos="100000">
                <a:srgbClr val="FF000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31BE4E-9E0E-AA6B-19A4-56DB03337FD0}"/>
              </a:ext>
            </a:extLst>
          </p:cNvPr>
          <p:cNvCxnSpPr>
            <a:cxnSpLocks/>
          </p:cNvCxnSpPr>
          <p:nvPr/>
        </p:nvCxnSpPr>
        <p:spPr>
          <a:xfrm flipH="1">
            <a:off x="2932334" y="2959541"/>
            <a:ext cx="6546990" cy="0"/>
          </a:xfrm>
          <a:prstGeom prst="straightConnector1">
            <a:avLst/>
          </a:prstGeom>
          <a:ln w="12700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F93D2F-A469-8CF3-36CD-C6367E92B25E}"/>
              </a:ext>
            </a:extLst>
          </p:cNvPr>
          <p:cNvCxnSpPr>
            <a:cxnSpLocks/>
          </p:cNvCxnSpPr>
          <p:nvPr/>
        </p:nvCxnSpPr>
        <p:spPr>
          <a:xfrm>
            <a:off x="6205829" y="2577995"/>
            <a:ext cx="0" cy="259492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1A4A48-E964-7EA7-CC84-23C936E95307}"/>
              </a:ext>
            </a:extLst>
          </p:cNvPr>
          <p:cNvCxnSpPr>
            <a:cxnSpLocks/>
          </p:cNvCxnSpPr>
          <p:nvPr/>
        </p:nvCxnSpPr>
        <p:spPr>
          <a:xfrm>
            <a:off x="6214779" y="3056218"/>
            <a:ext cx="0" cy="259492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1B6FB55-57C7-1B23-394B-5AFFAD98FD33}"/>
              </a:ext>
            </a:extLst>
          </p:cNvPr>
          <p:cNvSpPr txBox="1"/>
          <p:nvPr/>
        </p:nvSpPr>
        <p:spPr>
          <a:xfrm>
            <a:off x="6115829" y="3278352"/>
            <a:ext cx="1387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Coherent Source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3480B7-F971-9419-7077-6F9EDD594AC7}"/>
              </a:ext>
            </a:extLst>
          </p:cNvPr>
          <p:cNvSpPr txBox="1"/>
          <p:nvPr/>
        </p:nvSpPr>
        <p:spPr>
          <a:xfrm>
            <a:off x="5882009" y="1985918"/>
            <a:ext cx="1387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Pinhole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BF349CC-505A-D676-E483-7A32783CE626}"/>
                  </a:ext>
                </a:extLst>
              </p:cNvPr>
              <p:cNvSpPr txBox="1"/>
              <p:nvPr/>
            </p:nvSpPr>
            <p:spPr>
              <a:xfrm>
                <a:off x="4583369" y="3072692"/>
                <a:ext cx="1839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BF349CC-505A-D676-E483-7A32783CE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369" y="3072692"/>
                <a:ext cx="183961" cy="276999"/>
              </a:xfrm>
              <a:prstGeom prst="rect">
                <a:avLst/>
              </a:prstGeom>
              <a:blipFill>
                <a:blip r:embed="rId5"/>
                <a:stretch>
                  <a:fillRect l="-25000" r="-2500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BA365B0-AB16-6425-BFC7-614288ED857C}"/>
              </a:ext>
            </a:extLst>
          </p:cNvPr>
          <p:cNvCxnSpPr>
            <a:cxnSpLocks/>
          </p:cNvCxnSpPr>
          <p:nvPr/>
        </p:nvCxnSpPr>
        <p:spPr>
          <a:xfrm flipH="1">
            <a:off x="2990627" y="2829916"/>
            <a:ext cx="5865" cy="2263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050F051-D3E7-9809-DFDE-7ADC35DED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856" y="4431767"/>
            <a:ext cx="4153831" cy="2566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827473-CB79-47C9-13EC-DA8BAF1F8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793" y="4444842"/>
            <a:ext cx="4153829" cy="256645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29D7E5C-0166-5977-4C52-9027C72D82DF}"/>
              </a:ext>
            </a:extLst>
          </p:cNvPr>
          <p:cNvSpPr/>
          <p:nvPr/>
        </p:nvSpPr>
        <p:spPr>
          <a:xfrm>
            <a:off x="1425759" y="3973673"/>
            <a:ext cx="6722818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i="1" dirty="0">
                <a:latin typeface="Arial" panose="020B0604020202020204" pitchFamily="34" charset="0"/>
                <a:cs typeface="Arial" panose="020B0604020202020204" pitchFamily="34" charset="0"/>
              </a:rPr>
              <a:t>Most basic example: Young’s Double slit interference</a:t>
            </a:r>
            <a:endParaRPr lang="en-US" sz="1867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AB6C8D-E5F7-76A4-BA14-F7C7D393404D}"/>
              </a:ext>
            </a:extLst>
          </p:cNvPr>
          <p:cNvSpPr txBox="1"/>
          <p:nvPr/>
        </p:nvSpPr>
        <p:spPr>
          <a:xfrm>
            <a:off x="9530440" y="2669379"/>
            <a:ext cx="2102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Coherence based experiment 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D2A3D9C-C190-2FB4-811F-5A51AE704382}"/>
              </a:ext>
            </a:extLst>
          </p:cNvPr>
          <p:cNvSpPr/>
          <p:nvPr/>
        </p:nvSpPr>
        <p:spPr>
          <a:xfrm>
            <a:off x="3184766" y="4389825"/>
            <a:ext cx="1981882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b="1" i="1" dirty="0">
                <a:latin typeface="Arial" panose="020B0604020202020204" pitchFamily="34" charset="0"/>
                <a:cs typeface="Arial" panose="020B0604020202020204" pitchFamily="34" charset="0"/>
              </a:rPr>
              <a:t>Low coherence</a:t>
            </a:r>
            <a:endParaRPr lang="en-US" sz="1867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8B51F5-F8F6-8D6F-8B80-D0AE80CF3811}"/>
              </a:ext>
            </a:extLst>
          </p:cNvPr>
          <p:cNvSpPr/>
          <p:nvPr/>
        </p:nvSpPr>
        <p:spPr>
          <a:xfrm>
            <a:off x="7694864" y="4389825"/>
            <a:ext cx="1981882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b="1" i="1" dirty="0">
                <a:latin typeface="Arial" panose="020B0604020202020204" pitchFamily="34" charset="0"/>
                <a:cs typeface="Arial" panose="020B0604020202020204" pitchFamily="34" charset="0"/>
              </a:rPr>
              <a:t>High coherence</a:t>
            </a:r>
            <a:endParaRPr lang="en-US" sz="1867" b="1" dirty="0"/>
          </a:p>
        </p:txBody>
      </p:sp>
    </p:spTree>
    <p:extLst>
      <p:ext uri="{BB962C8B-B14F-4D97-AF65-F5344CB8AC3E}">
        <p14:creationId xmlns:p14="http://schemas.microsoft.com/office/powerpoint/2010/main" val="1441468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F4CDC0-CAE6-BE63-3C43-4D63DCC1816E}"/>
              </a:ext>
            </a:extLst>
          </p:cNvPr>
          <p:cNvSpPr/>
          <p:nvPr/>
        </p:nvSpPr>
        <p:spPr>
          <a:xfrm>
            <a:off x="2548300" y="1428946"/>
            <a:ext cx="8249971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Geometric optics resolution proportional to object distance (p) </a:t>
            </a:r>
          </a:p>
        </p:txBody>
      </p:sp>
      <p:sp>
        <p:nvSpPr>
          <p:cNvPr id="52" name="CuadroTexto 4">
            <a:extLst>
              <a:ext uri="{FF2B5EF4-FFF2-40B4-BE49-F238E27FC236}">
                <a16:creationId xmlns:a16="http://schemas.microsoft.com/office/drawing/2014/main" id="{D5A5A9F7-2844-56E0-219D-6D0823616B2E}"/>
              </a:ext>
            </a:extLst>
          </p:cNvPr>
          <p:cNvSpPr txBox="1"/>
          <p:nvPr/>
        </p:nvSpPr>
        <p:spPr>
          <a:xfrm>
            <a:off x="2548300" y="107460"/>
            <a:ext cx="881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3) Nano-probes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DADC1D-67C2-A322-BE4D-6A81EBBB0BED}"/>
              </a:ext>
            </a:extLst>
          </p:cNvPr>
          <p:cNvGrpSpPr/>
          <p:nvPr/>
        </p:nvGrpSpPr>
        <p:grpSpPr>
          <a:xfrm>
            <a:off x="1308899" y="2276339"/>
            <a:ext cx="10174790" cy="3314828"/>
            <a:chOff x="1400991" y="2889948"/>
            <a:chExt cx="6117595" cy="199304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C881540-55BA-072F-F47E-5FC51EDD116E}"/>
                </a:ext>
              </a:extLst>
            </p:cNvPr>
            <p:cNvCxnSpPr/>
            <p:nvPr/>
          </p:nvCxnSpPr>
          <p:spPr>
            <a:xfrm>
              <a:off x="1561598" y="3560984"/>
              <a:ext cx="5400675" cy="0"/>
            </a:xfrm>
            <a:prstGeom prst="line">
              <a:avLst/>
            </a:prstGeom>
            <a:ln w="127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EB0BBFB-666B-99C8-FB72-0E6E5DD6825B}"/>
                </a:ext>
              </a:extLst>
            </p:cNvPr>
            <p:cNvCxnSpPr>
              <a:cxnSpLocks/>
            </p:cNvCxnSpPr>
            <p:nvPr/>
          </p:nvCxnSpPr>
          <p:spPr>
            <a:xfrm>
              <a:off x="6260963" y="2902242"/>
              <a:ext cx="0" cy="1317962"/>
            </a:xfrm>
            <a:prstGeom prst="straightConnector1">
              <a:avLst/>
            </a:prstGeom>
            <a:ln w="12700">
              <a:solidFill>
                <a:schemeClr val="bg2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7D9450-6DB0-FD6F-1990-D9EBB464DED6}"/>
                </a:ext>
              </a:extLst>
            </p:cNvPr>
            <p:cNvCxnSpPr>
              <a:cxnSpLocks/>
            </p:cNvCxnSpPr>
            <p:nvPr/>
          </p:nvCxnSpPr>
          <p:spPr>
            <a:xfrm>
              <a:off x="1698381" y="3004410"/>
              <a:ext cx="5154355" cy="62833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FE04E58-3720-8361-0491-1F007DBFBD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0963" y="3004410"/>
              <a:ext cx="591773" cy="62833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A11D79B-1BD4-860A-1700-40054B8FA1A1}"/>
                </a:ext>
              </a:extLst>
            </p:cNvPr>
            <p:cNvCxnSpPr>
              <a:cxnSpLocks/>
            </p:cNvCxnSpPr>
            <p:nvPr/>
          </p:nvCxnSpPr>
          <p:spPr>
            <a:xfrm>
              <a:off x="1702782" y="3004410"/>
              <a:ext cx="4558181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Graphic 28" descr="Lightbulb">
              <a:extLst>
                <a:ext uri="{FF2B5EF4-FFF2-40B4-BE49-F238E27FC236}">
                  <a16:creationId xmlns:a16="http://schemas.microsoft.com/office/drawing/2014/main" id="{6818E22F-F88C-15DC-4EB9-C108AD71C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 flipV="1">
              <a:off x="6799130" y="3560401"/>
              <a:ext cx="107212" cy="1072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35959F3-8939-8A43-ECCD-A4AE19500A4F}"/>
                    </a:ext>
                  </a:extLst>
                </p:cNvPr>
                <p:cNvSpPr txBox="1"/>
                <p:nvPr/>
              </p:nvSpPr>
              <p:spPr>
                <a:xfrm>
                  <a:off x="3318987" y="4048597"/>
                  <a:ext cx="2009228" cy="4873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s-E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  <m:t>𝑖𝑚𝑎𝑔𝑒</m:t>
                            </m:r>
                          </m:sub>
                        </m:sSub>
                        <m:r>
                          <a:rPr lang="es-E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s-ES" sz="28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s-E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ES" sz="2800" b="0" i="1" smtClean="0">
                                <a:latin typeface="Cambria Math" panose="02040503050406030204" pitchFamily="18" charset="0"/>
                              </a:rPr>
                              <m:t>𝑠𝑜𝑢𝑟𝑐𝑒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35959F3-8939-8A43-ECCD-A4AE19500A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8987" y="4048597"/>
                  <a:ext cx="2009228" cy="487300"/>
                </a:xfrm>
                <a:prstGeom prst="rect">
                  <a:avLst/>
                </a:prstGeom>
                <a:blipFill>
                  <a:blip r:embed="rId4"/>
                  <a:stretch>
                    <a:fillRect l="-2273" t="-1563" b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7FDC1C4-4AB0-26E7-202E-E4D984814536}"/>
                    </a:ext>
                  </a:extLst>
                </p:cNvPr>
                <p:cNvSpPr txBox="1"/>
                <p:nvPr/>
              </p:nvSpPr>
              <p:spPr>
                <a:xfrm>
                  <a:off x="6404695" y="3550242"/>
                  <a:ext cx="273032" cy="2775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7FDC1C4-4AB0-26E7-202E-E4D9848145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4695" y="3550242"/>
                  <a:ext cx="273032" cy="277576"/>
                </a:xfrm>
                <a:prstGeom prst="rect">
                  <a:avLst/>
                </a:prstGeom>
                <a:blipFill>
                  <a:blip r:embed="rId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25170EC-C694-FC8C-4F20-EA2C8CAAAF94}"/>
                    </a:ext>
                  </a:extLst>
                </p:cNvPr>
                <p:cNvSpPr txBox="1"/>
                <p:nvPr/>
              </p:nvSpPr>
              <p:spPr>
                <a:xfrm>
                  <a:off x="4002527" y="3512170"/>
                  <a:ext cx="273032" cy="2775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25170EC-C694-FC8C-4F20-EA2C8CAAAF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2527" y="3512170"/>
                  <a:ext cx="273032" cy="277576"/>
                </a:xfrm>
                <a:prstGeom prst="rect">
                  <a:avLst/>
                </a:prstGeom>
                <a:blipFill>
                  <a:blip r:embed="rId6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A75D550-CD82-B2F0-B837-EFA5D1B6D05D}"/>
                </a:ext>
              </a:extLst>
            </p:cNvPr>
            <p:cNvCxnSpPr>
              <a:cxnSpLocks/>
            </p:cNvCxnSpPr>
            <p:nvPr/>
          </p:nvCxnSpPr>
          <p:spPr>
            <a:xfrm>
              <a:off x="1717430" y="2999155"/>
              <a:ext cx="0" cy="633585"/>
            </a:xfrm>
            <a:prstGeom prst="straightConnector1">
              <a:avLst/>
            </a:prstGeom>
            <a:ln w="6350">
              <a:solidFill>
                <a:schemeClr val="bg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BFEADE-0849-B97A-305D-D3779E1C94F3}"/>
                </a:ext>
              </a:extLst>
            </p:cNvPr>
            <p:cNvCxnSpPr>
              <a:cxnSpLocks/>
            </p:cNvCxnSpPr>
            <p:nvPr/>
          </p:nvCxnSpPr>
          <p:spPr>
            <a:xfrm>
              <a:off x="6260963" y="3632740"/>
              <a:ext cx="59177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E65F286-BC8B-B071-B963-48C72F54983A}"/>
                </a:ext>
              </a:extLst>
            </p:cNvPr>
            <p:cNvCxnSpPr>
              <a:cxnSpLocks/>
            </p:cNvCxnSpPr>
            <p:nvPr/>
          </p:nvCxnSpPr>
          <p:spPr>
            <a:xfrm>
              <a:off x="1717430" y="3008213"/>
              <a:ext cx="4543533" cy="62452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Graphic 47" descr="Lightbulb">
              <a:extLst>
                <a:ext uri="{FF2B5EF4-FFF2-40B4-BE49-F238E27FC236}">
                  <a16:creationId xmlns:a16="http://schemas.microsoft.com/office/drawing/2014/main" id="{7C9993B9-4A61-6E8F-2C37-499A71BBB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30973" y="2889948"/>
              <a:ext cx="372912" cy="3729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78E7264-1774-668E-1938-AFD86617EB7D}"/>
                    </a:ext>
                  </a:extLst>
                </p:cNvPr>
                <p:cNvSpPr txBox="1"/>
                <p:nvPr/>
              </p:nvSpPr>
              <p:spPr>
                <a:xfrm>
                  <a:off x="6953431" y="3494240"/>
                  <a:ext cx="511511" cy="1801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s-ES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𝑖𝑚𝑎𝑔𝑒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78E7264-1774-668E-1938-AFD86617EB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3431" y="3494240"/>
                  <a:ext cx="511511" cy="180116"/>
                </a:xfrm>
                <a:prstGeom prst="rect">
                  <a:avLst/>
                </a:prstGeom>
                <a:blipFill>
                  <a:blip r:embed="rId7"/>
                  <a:stretch>
                    <a:fillRect l="-5882" r="-4412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4DEB901-FF45-4CCE-D846-FC56E6240985}"/>
                    </a:ext>
                  </a:extLst>
                </p:cNvPr>
                <p:cNvSpPr txBox="1"/>
                <p:nvPr/>
              </p:nvSpPr>
              <p:spPr>
                <a:xfrm>
                  <a:off x="1753661" y="3227343"/>
                  <a:ext cx="530787" cy="1665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s-ES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𝑠𝑜𝑢𝑟𝑐𝑒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4DEB901-FF45-4CCE-D846-FC56E62409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3661" y="3227343"/>
                  <a:ext cx="530787" cy="166546"/>
                </a:xfrm>
                <a:prstGeom prst="rect">
                  <a:avLst/>
                </a:prstGeom>
                <a:blipFill>
                  <a:blip r:embed="rId8"/>
                  <a:stretch>
                    <a:fillRect l="-5714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CD474BA-DF2B-DD98-9755-ED97FB6D3E91}"/>
                </a:ext>
              </a:extLst>
            </p:cNvPr>
            <p:cNvSpPr txBox="1"/>
            <p:nvPr/>
          </p:nvSpPr>
          <p:spPr>
            <a:xfrm>
              <a:off x="6024604" y="4236658"/>
              <a:ext cx="10818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Arial" panose="020B0604020202020204" pitchFamily="34" charset="0"/>
                </a:rPr>
                <a:t>Optical </a:t>
              </a:r>
              <a:br>
                <a:rPr lang="en-US" i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Arial" panose="020B0604020202020204" pitchFamily="34" charset="0"/>
                </a:rPr>
              </a:br>
              <a:r>
                <a:rPr lang="en-US" i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Arial" panose="020B0604020202020204" pitchFamily="34" charset="0"/>
                </a:rPr>
                <a:t>element</a:t>
              </a:r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66F87BA-FC99-7391-E3A5-7BBB989D365A}"/>
                </a:ext>
              </a:extLst>
            </p:cNvPr>
            <p:cNvSpPr txBox="1"/>
            <p:nvPr/>
          </p:nvSpPr>
          <p:spPr>
            <a:xfrm>
              <a:off x="6567228" y="3738311"/>
              <a:ext cx="9513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Arial" panose="020B0604020202020204" pitchFamily="34" charset="0"/>
                </a:rPr>
                <a:t>sample</a:t>
              </a:r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E172C8B-3469-867E-5D91-80452B184986}"/>
                </a:ext>
              </a:extLst>
            </p:cNvPr>
            <p:cNvSpPr txBox="1"/>
            <p:nvPr/>
          </p:nvSpPr>
          <p:spPr>
            <a:xfrm>
              <a:off x="1400991" y="3571073"/>
              <a:ext cx="9513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tx1">
                      <a:lumMod val="90000"/>
                      <a:lumOff val="10000"/>
                    </a:schemeClr>
                  </a:solidFill>
                  <a:cs typeface="Arial" panose="020B0604020202020204" pitchFamily="34" charset="0"/>
                </a:rPr>
                <a:t>Source</a:t>
              </a:r>
              <a:endParaRPr lang="en-US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1AC09B6-5DFC-9F1B-B5D4-A34F3CA5F005}"/>
              </a:ext>
            </a:extLst>
          </p:cNvPr>
          <p:cNvSpPr/>
          <p:nvPr/>
        </p:nvSpPr>
        <p:spPr>
          <a:xfrm>
            <a:off x="2336862" y="5618534"/>
            <a:ext cx="8249971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Optical elements could be: </a:t>
            </a:r>
          </a:p>
          <a:p>
            <a:r>
              <a:rPr lang="en-US" sz="2133" i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KB mirrors, capillaries (mirrors), Fresnel zone plates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CRLs, </a:t>
            </a:r>
            <a:r>
              <a:rPr lang="en-US" sz="2133" i="1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Kinoforms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928310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>
            <a:extLst>
              <a:ext uri="{FF2B5EF4-FFF2-40B4-BE49-F238E27FC236}">
                <a16:creationId xmlns:a16="http://schemas.microsoft.com/office/drawing/2014/main" id="{ADF9C483-A1A9-4995-F4BB-647529D0494C}"/>
              </a:ext>
            </a:extLst>
          </p:cNvPr>
          <p:cNvSpPr txBox="1"/>
          <p:nvPr/>
        </p:nvSpPr>
        <p:spPr>
          <a:xfrm>
            <a:off x="2548300" y="107460"/>
            <a:ext cx="881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Refocusing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optics</a:t>
            </a:r>
            <a:endParaRPr lang="es-ES" sz="4000" b="1" dirty="0">
              <a:solidFill>
                <a:srgbClr val="092F56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E1B9D4-382A-3193-561D-0156DA45A56F}"/>
              </a:ext>
            </a:extLst>
          </p:cNvPr>
          <p:cNvSpPr txBox="1"/>
          <p:nvPr/>
        </p:nvSpPr>
        <p:spPr>
          <a:xfrm>
            <a:off x="1390886" y="1215791"/>
            <a:ext cx="283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Mirrors (KB)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35CE2A-A4EC-CAEF-49CB-90C7D49C9FA6}"/>
              </a:ext>
            </a:extLst>
          </p:cNvPr>
          <p:cNvSpPr txBox="1"/>
          <p:nvPr/>
        </p:nvSpPr>
        <p:spPr>
          <a:xfrm>
            <a:off x="5523053" y="1146443"/>
            <a:ext cx="1745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Capillaries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3D794-0986-C114-55E6-5104E84A28ED}"/>
              </a:ext>
            </a:extLst>
          </p:cNvPr>
          <p:cNvSpPr txBox="1"/>
          <p:nvPr/>
        </p:nvSpPr>
        <p:spPr>
          <a:xfrm>
            <a:off x="9034035" y="1215791"/>
            <a:ext cx="236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Zone plates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469454-9A85-C053-FE63-BB89B35FE785}"/>
              </a:ext>
            </a:extLst>
          </p:cNvPr>
          <p:cNvSpPr/>
          <p:nvPr/>
        </p:nvSpPr>
        <p:spPr>
          <a:xfrm>
            <a:off x="686755" y="1714502"/>
            <a:ext cx="3539929" cy="5015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Reflective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rgbClr val="0000FF"/>
                </a:solidFill>
                <a:cs typeface="Arial" panose="020B0604020202020204" pitchFamily="34" charset="0"/>
              </a:rPr>
              <a:t>High quality 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No energy dependence (if no ML)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High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rgbClr val="FF0000"/>
                </a:solidFill>
                <a:cs typeface="Arial" panose="020B0604020202020204" pitchFamily="34" charset="0"/>
              </a:rPr>
              <a:t>Curvatures below ca. 10 m not measurable with enough uncertainty.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Heavy, bulky</a:t>
            </a:r>
          </a:p>
          <a:p>
            <a:endParaRPr lang="en-US" sz="2133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A51800-C6B5-D487-2691-7AF8DCA0425E}"/>
              </a:ext>
            </a:extLst>
          </p:cNvPr>
          <p:cNvSpPr/>
          <p:nvPr/>
        </p:nvSpPr>
        <p:spPr>
          <a:xfrm>
            <a:off x="4626013" y="1714502"/>
            <a:ext cx="3539929" cy="5015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Reflective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Unknown surface quality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No energy dependence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High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rgbClr val="0000FF"/>
                </a:solidFill>
                <a:cs typeface="Arial" panose="020B0604020202020204" pitchFamily="34" charset="0"/>
              </a:rPr>
              <a:t>Light and compact, reach high curvatures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rgbClr val="FF0000"/>
                </a:solidFill>
                <a:cs typeface="Arial" panose="020B0604020202020204" pitchFamily="34" charset="0"/>
              </a:rPr>
              <a:t>Only one company (400 nm demonstrated) or research projects</a:t>
            </a:r>
          </a:p>
          <a:p>
            <a:endParaRPr lang="en-US" sz="2133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2F6AAF-F089-1597-E5B7-F03D29CBFCCF}"/>
              </a:ext>
            </a:extLst>
          </p:cNvPr>
          <p:cNvSpPr/>
          <p:nvPr/>
        </p:nvSpPr>
        <p:spPr>
          <a:xfrm>
            <a:off x="8281689" y="1686846"/>
            <a:ext cx="3866907" cy="468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Transmission/Diffractive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rgbClr val="0000FF"/>
                </a:solidFill>
                <a:cs typeface="Arial" panose="020B0604020202020204" pitchFamily="34" charset="0"/>
              </a:rPr>
              <a:t>Consolidated solutions for SXR. (not so much for HXR)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Resolutions down to 25 nm 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Low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3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rgbClr val="FF0000"/>
                </a:solidFill>
                <a:cs typeface="Arial" panose="020B0604020202020204" pitchFamily="34" charset="0"/>
              </a:rPr>
              <a:t>Energy dependent, presence of background 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Working distance &lt; 15 mm, but very compact.</a:t>
            </a:r>
          </a:p>
        </p:txBody>
      </p:sp>
    </p:spTree>
    <p:extLst>
      <p:ext uri="{BB962C8B-B14F-4D97-AF65-F5344CB8AC3E}">
        <p14:creationId xmlns:p14="http://schemas.microsoft.com/office/powerpoint/2010/main" val="349061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>
            <a:extLst>
              <a:ext uri="{FF2B5EF4-FFF2-40B4-BE49-F238E27FC236}">
                <a16:creationId xmlns:a16="http://schemas.microsoft.com/office/drawing/2014/main" id="{B1D476B4-0600-3FB8-93D1-030C7CB2AF03}"/>
              </a:ext>
            </a:extLst>
          </p:cNvPr>
          <p:cNvSpPr txBox="1"/>
          <p:nvPr/>
        </p:nvSpPr>
        <p:spPr>
          <a:xfrm>
            <a:off x="2548300" y="107460"/>
            <a:ext cx="881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Nano-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focusing</a:t>
            </a:r>
            <a:endParaRPr lang="es-ES" sz="4000" b="1" dirty="0">
              <a:solidFill>
                <a:srgbClr val="092F56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5E730A-3A0C-0D65-F0F8-CEE13DAA69C7}"/>
                  </a:ext>
                </a:extLst>
              </p:cNvPr>
              <p:cNvSpPr txBox="1"/>
              <p:nvPr/>
            </p:nvSpPr>
            <p:spPr>
              <a:xfrm>
                <a:off x="2589864" y="1536651"/>
                <a:ext cx="6645409" cy="876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8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s-E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s-E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s-E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lang="es-E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s-ES" sz="280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s-E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2800" b="0" i="1" smtClean="0">
                                  <a:latin typeface="Cambria Math" panose="02040503050406030204" pitchFamily="18" charset="0"/>
                                </a:rPr>
                                <m:t>𝐺𝑒𝑜𝑚</m:t>
                              </m:r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s-E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s-E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s-ES" sz="280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s-E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𝑀𝑖𝑟𝐸𝑟𝑟</m:t>
                              </m:r>
                            </m:sub>
                            <m:sup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s-E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s-ES" sz="280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s-E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𝐷𝑖𝑓𝑓𝑟</m:t>
                              </m:r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</m:sub>
                            <m:sup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5E730A-3A0C-0D65-F0F8-CEE13DAA6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864" y="1536651"/>
                <a:ext cx="6645409" cy="876843"/>
              </a:xfrm>
              <a:prstGeom prst="rect">
                <a:avLst/>
              </a:prstGeom>
              <a:blipFill>
                <a:blip r:embed="rId2"/>
                <a:stretch>
                  <a:fillRect l="-763" r="-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2EE8AFC6-6793-A892-2AD7-5930D433D16D}"/>
              </a:ext>
            </a:extLst>
          </p:cNvPr>
          <p:cNvSpPr/>
          <p:nvPr/>
        </p:nvSpPr>
        <p:spPr>
          <a:xfrm>
            <a:off x="2509412" y="838034"/>
            <a:ext cx="9682587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Independently of the focusing device, there are several contributions to the achievable spot size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4D0B9-232F-4A8B-647A-0CBED4F4A1DE}"/>
              </a:ext>
            </a:extLst>
          </p:cNvPr>
          <p:cNvSpPr/>
          <p:nvPr/>
        </p:nvSpPr>
        <p:spPr>
          <a:xfrm>
            <a:off x="756803" y="2725589"/>
            <a:ext cx="4197763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The source is finite. (few µm) and needs to be strongly demagnified. </a:t>
            </a:r>
          </a:p>
          <a:p>
            <a:r>
              <a:rPr lang="en-US" sz="2133" i="1" dirty="0">
                <a:solidFill>
                  <a:srgbClr val="C00000"/>
                </a:solidFill>
                <a:cs typeface="Arial" panose="020B0604020202020204" pitchFamily="34" charset="0"/>
              </a:rPr>
              <a:t>The only term that depends on 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1EB3738-9FF2-F185-BF51-FC4250FE15CE}"/>
                  </a:ext>
                </a:extLst>
              </p:cNvPr>
              <p:cNvSpPr txBox="1"/>
              <p:nvPr/>
            </p:nvSpPr>
            <p:spPr>
              <a:xfrm>
                <a:off x="1340738" y="3924478"/>
                <a:ext cx="2630899" cy="6712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000" b="0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Δ</m:t>
                      </m:r>
                      <m:sSub>
                        <m:sSubPr>
                          <m:ctrlP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𝐺𝑒𝑜𝑚</m:t>
                          </m:r>
                        </m:sub>
                      </m:sSub>
                      <m:r>
                        <a:rPr lang="es-ES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</m:num>
                        <m:den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den>
                      </m:f>
                      <m:r>
                        <m:rPr>
                          <m:sty m:val="p"/>
                        </m:rPr>
                        <a:rPr lang="es-ES" sz="2000" b="0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Δ</m:t>
                      </m:r>
                      <m:sSub>
                        <m:sSubPr>
                          <m:ctrlP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𝑆𝑜𝑢𝑟𝑐𝑒</m:t>
                          </m:r>
                        </m:sub>
                      </m:sSub>
                    </m:oMath>
                  </m:oMathPara>
                </a14:m>
                <a:endParaRPr lang="en-US" sz="2000" i="1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1EB3738-9FF2-F185-BF51-FC4250FE1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738" y="3924478"/>
                <a:ext cx="2630899" cy="671274"/>
              </a:xfrm>
              <a:prstGeom prst="rect">
                <a:avLst/>
              </a:prstGeom>
              <a:blipFill>
                <a:blip r:embed="rId3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A835BEAD-50EE-D6E6-6506-7EBF5A603FB9}"/>
              </a:ext>
            </a:extLst>
          </p:cNvPr>
          <p:cNvSpPr/>
          <p:nvPr/>
        </p:nvSpPr>
        <p:spPr>
          <a:xfrm>
            <a:off x="5087590" y="2694870"/>
            <a:ext cx="4172811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Errors of mirrors (or lenses)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Aberrations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Deformations</a:t>
            </a:r>
          </a:p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Difficult optics (strong curvature, low error tolerance)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99FB02-9D51-E645-D640-2D641FA2FDFF}"/>
                  </a:ext>
                </a:extLst>
              </p:cNvPr>
              <p:cNvSpPr txBox="1"/>
              <p:nvPr/>
            </p:nvSpPr>
            <p:spPr>
              <a:xfrm>
                <a:off x="5409657" y="4513475"/>
                <a:ext cx="2794116" cy="4202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000" b="0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Δ</m:t>
                      </m:r>
                      <m:sSub>
                        <m:sSubPr>
                          <m:ctrlP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s-ES" sz="2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𝑀𝑖𝑟𝐸𝑟𝑟</m:t>
                          </m:r>
                        </m:sub>
                      </m:sSub>
                      <m:r>
                        <a:rPr lang="es-ES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s-ES" sz="20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s-ES" sz="200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𝑞</m:t>
                      </m:r>
                      <m:sSub>
                        <m:sSubPr>
                          <m:ctrlP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S" sz="2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𝑆𝑙𝑜𝑝𝑒𝐸𝑟𝑟</m:t>
                          </m:r>
                        </m:sub>
                      </m:sSub>
                    </m:oMath>
                  </m:oMathPara>
                </a14:m>
                <a:endParaRPr lang="en-US" sz="2000" i="1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99FB02-9D51-E645-D640-2D641FA2F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657" y="4513475"/>
                <a:ext cx="2794116" cy="420243"/>
              </a:xfrm>
              <a:prstGeom prst="rect">
                <a:avLst/>
              </a:prstGeom>
              <a:blipFill>
                <a:blip r:embed="rId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55B89FA0-D720-8ACD-9821-DB04F0F72145}"/>
              </a:ext>
            </a:extLst>
          </p:cNvPr>
          <p:cNvCxnSpPr>
            <a:cxnSpLocks/>
            <a:stCxn id="27" idx="1"/>
            <a:endCxn id="17" idx="0"/>
          </p:cNvCxnSpPr>
          <p:nvPr/>
        </p:nvCxnSpPr>
        <p:spPr>
          <a:xfrm rot="16200000" flipH="1" flipV="1">
            <a:off x="3914158" y="1404998"/>
            <a:ext cx="262117" cy="2379063"/>
          </a:xfrm>
          <a:prstGeom prst="bentConnector3">
            <a:avLst>
              <a:gd name="adj1" fmla="val 4539"/>
            </a:avLst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ight Brace 26">
            <a:extLst>
              <a:ext uri="{FF2B5EF4-FFF2-40B4-BE49-F238E27FC236}">
                <a16:creationId xmlns:a16="http://schemas.microsoft.com/office/drawing/2014/main" id="{08BB9D2E-3D62-38F4-BEE2-9D7D12E1A7CA}"/>
              </a:ext>
            </a:extLst>
          </p:cNvPr>
          <p:cNvSpPr/>
          <p:nvPr/>
        </p:nvSpPr>
        <p:spPr>
          <a:xfrm rot="5400000">
            <a:off x="5125644" y="1743271"/>
            <a:ext cx="218209" cy="1222193"/>
          </a:xfrm>
          <a:prstGeom prst="rightBrace">
            <a:avLst>
              <a:gd name="adj1" fmla="val 30133"/>
              <a:gd name="adj2" fmla="val 50000"/>
            </a:avLst>
          </a:prstGeom>
          <a:ln w="95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E7196F89-D92D-66C3-2125-2D9F787B41F5}"/>
              </a:ext>
            </a:extLst>
          </p:cNvPr>
          <p:cNvCxnSpPr>
            <a:cxnSpLocks/>
          </p:cNvCxnSpPr>
          <p:nvPr/>
        </p:nvCxnSpPr>
        <p:spPr>
          <a:xfrm rot="5400000">
            <a:off x="6634327" y="2610864"/>
            <a:ext cx="229445" cy="2"/>
          </a:xfrm>
          <a:prstGeom prst="bentConnector3">
            <a:avLst>
              <a:gd name="adj1" fmla="val 50000"/>
            </a:avLst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ight Brace 34">
            <a:extLst>
              <a:ext uri="{FF2B5EF4-FFF2-40B4-BE49-F238E27FC236}">
                <a16:creationId xmlns:a16="http://schemas.microsoft.com/office/drawing/2014/main" id="{06DBE70F-EE7F-FB8C-46B8-D5A6453CA92E}"/>
              </a:ext>
            </a:extLst>
          </p:cNvPr>
          <p:cNvSpPr/>
          <p:nvPr/>
        </p:nvSpPr>
        <p:spPr>
          <a:xfrm rot="5400000">
            <a:off x="6639944" y="1763381"/>
            <a:ext cx="218209" cy="1222193"/>
          </a:xfrm>
          <a:prstGeom prst="rightBrace">
            <a:avLst>
              <a:gd name="adj1" fmla="val 30133"/>
              <a:gd name="adj2" fmla="val 50000"/>
            </a:avLst>
          </a:prstGeom>
          <a:ln w="95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255D0C55-4CB7-F2DD-4699-4ACE19643E6E}"/>
              </a:ext>
            </a:extLst>
          </p:cNvPr>
          <p:cNvSpPr/>
          <p:nvPr/>
        </p:nvSpPr>
        <p:spPr>
          <a:xfrm rot="5400000">
            <a:off x="8382310" y="1743271"/>
            <a:ext cx="218209" cy="1222193"/>
          </a:xfrm>
          <a:prstGeom prst="rightBrace">
            <a:avLst>
              <a:gd name="adj1" fmla="val 30133"/>
              <a:gd name="adj2" fmla="val 50000"/>
            </a:avLst>
          </a:prstGeom>
          <a:ln w="95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4506427E-98B1-F889-27E4-0F1DC72D04C0}"/>
              </a:ext>
            </a:extLst>
          </p:cNvPr>
          <p:cNvCxnSpPr>
            <a:cxnSpLocks/>
            <a:stCxn id="39" idx="1"/>
            <a:endCxn id="45" idx="0"/>
          </p:cNvCxnSpPr>
          <p:nvPr/>
        </p:nvCxnSpPr>
        <p:spPr>
          <a:xfrm rot="16200000" flipH="1">
            <a:off x="9382660" y="1572226"/>
            <a:ext cx="274034" cy="2056527"/>
          </a:xfrm>
          <a:prstGeom prst="bentConnector3">
            <a:avLst>
              <a:gd name="adj1" fmla="val 42355"/>
            </a:avLst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8C98005-F7AD-77C0-EB19-26A5AF5E32AA}"/>
              </a:ext>
            </a:extLst>
          </p:cNvPr>
          <p:cNvSpPr/>
          <p:nvPr/>
        </p:nvSpPr>
        <p:spPr>
          <a:xfrm>
            <a:off x="8903882" y="2737506"/>
            <a:ext cx="3288117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The mirror or lens is finite in size, and limits the N.A. </a:t>
            </a:r>
          </a:p>
          <a:p>
            <a:r>
              <a:rPr lang="en-US" sz="2133" i="1" dirty="0">
                <a:solidFill>
                  <a:srgbClr val="C00000"/>
                </a:solidFill>
                <a:cs typeface="Arial" panose="020B0604020202020204" pitchFamily="34" charset="0"/>
              </a:rPr>
              <a:t>Depends on </a:t>
            </a:r>
            <a:r>
              <a:rPr lang="el-GR" sz="2133" i="1" dirty="0">
                <a:solidFill>
                  <a:srgbClr val="C00000"/>
                </a:solidFill>
                <a:cs typeface="Arial" panose="020B0604020202020204" pitchFamily="34" charset="0"/>
              </a:rPr>
              <a:t>λ</a:t>
            </a:r>
            <a:r>
              <a:rPr lang="es-ES" sz="2133" i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endParaRPr lang="en-US" sz="2133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EF68A4E-082A-7267-1AC9-78BECCF520B7}"/>
                  </a:ext>
                </a:extLst>
              </p:cNvPr>
              <p:cNvSpPr txBox="1"/>
              <p:nvPr/>
            </p:nvSpPr>
            <p:spPr>
              <a:xfrm>
                <a:off x="8903882" y="3767914"/>
                <a:ext cx="2794116" cy="674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000" b="0" i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Δ</m:t>
                      </m:r>
                      <m:sSub>
                        <m:sSubPr>
                          <m:ctrlP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s-ES" sz="200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𝐷𝑖𝑓𝑓𝑟</m:t>
                          </m:r>
                        </m:sub>
                      </m:sSub>
                      <m:r>
                        <a:rPr lang="es-ES" sz="2000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≈1.22</m:t>
                      </m:r>
                      <m:f>
                        <m:fPr>
                          <m:ctrlP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𝜆</m:t>
                          </m:r>
                        </m:num>
                        <m:den>
                          <m:r>
                            <a:rPr lang="es-ES" sz="200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𝑁𝐴</m:t>
                          </m:r>
                        </m:den>
                      </m:f>
                    </m:oMath>
                  </m:oMathPara>
                </a14:m>
                <a:endParaRPr lang="en-US" sz="2000" i="1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EF68A4E-082A-7267-1AC9-78BECCF52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882" y="3767914"/>
                <a:ext cx="2794116" cy="674800"/>
              </a:xfrm>
              <a:prstGeom prst="rect">
                <a:avLst/>
              </a:prstGeom>
              <a:blipFill>
                <a:blip r:embed="rId5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6F7A8AEB-F793-7686-EF52-410B4F97BC20}"/>
              </a:ext>
            </a:extLst>
          </p:cNvPr>
          <p:cNvSpPr txBox="1"/>
          <p:nvPr/>
        </p:nvSpPr>
        <p:spPr>
          <a:xfrm>
            <a:off x="8935823" y="4513475"/>
            <a:ext cx="29162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cs typeface="Arial" panose="020B0604020202020204" pitchFamily="34" charset="0"/>
              </a:rPr>
              <a:t>Having reflectivity in the full mirror length  often requires graded multilayers</a:t>
            </a:r>
            <a:endParaRPr lang="en-US" sz="1800" i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259F09-0E5E-2932-AD94-1C18FFA618F0}"/>
              </a:ext>
            </a:extLst>
          </p:cNvPr>
          <p:cNvSpPr txBox="1"/>
          <p:nvPr/>
        </p:nvSpPr>
        <p:spPr>
          <a:xfrm>
            <a:off x="1427468" y="5650634"/>
            <a:ext cx="26306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cs typeface="Arial" panose="020B0604020202020204" pitchFamily="34" charset="0"/>
              </a:rPr>
              <a:t>It requires just distance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BB5006C-5DAD-6E7A-C9E3-7BF09DE17A10}"/>
              </a:ext>
            </a:extLst>
          </p:cNvPr>
          <p:cNvSpPr txBox="1"/>
          <p:nvPr/>
        </p:nvSpPr>
        <p:spPr>
          <a:xfrm>
            <a:off x="5223869" y="5650634"/>
            <a:ext cx="26306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cs typeface="Arial" panose="020B0604020202020204" pitchFamily="34" charset="0"/>
              </a:rPr>
              <a:t>It depends on technology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6E4078-8E06-3C05-3E54-BBDB65C46B4A}"/>
              </a:ext>
            </a:extLst>
          </p:cNvPr>
          <p:cNvSpPr txBox="1"/>
          <p:nvPr/>
        </p:nvSpPr>
        <p:spPr>
          <a:xfrm>
            <a:off x="9063992" y="5663339"/>
            <a:ext cx="25488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cs typeface="Arial" panose="020B0604020202020204" pitchFamily="34" charset="0"/>
              </a:rPr>
              <a:t>It is the fundamental  limit</a:t>
            </a:r>
          </a:p>
        </p:txBody>
      </p:sp>
    </p:spTree>
    <p:extLst>
      <p:ext uri="{BB962C8B-B14F-4D97-AF65-F5344CB8AC3E}">
        <p14:creationId xmlns:p14="http://schemas.microsoft.com/office/powerpoint/2010/main" val="596119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4">
            <a:extLst>
              <a:ext uri="{FF2B5EF4-FFF2-40B4-BE49-F238E27FC236}">
                <a16:creationId xmlns:a16="http://schemas.microsoft.com/office/drawing/2014/main" id="{3F14526A-22A7-7A15-E3FC-0FFD328D3333}"/>
              </a:ext>
            </a:extLst>
          </p:cNvPr>
          <p:cNvSpPr txBox="1"/>
          <p:nvPr/>
        </p:nvSpPr>
        <p:spPr>
          <a:xfrm>
            <a:off x="2548300" y="107460"/>
            <a:ext cx="881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Nanoprobe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at 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soft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x-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ray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(265 eV)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6C0A9C4-0DF6-1A48-89B2-D37FFB774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916795"/>
              </p:ext>
            </p:extLst>
          </p:nvPr>
        </p:nvGraphicFramePr>
        <p:xfrm>
          <a:off x="997422" y="4003470"/>
          <a:ext cx="10439881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7817">
                  <a:extLst>
                    <a:ext uri="{9D8B030D-6E8A-4147-A177-3AD203B41FA5}">
                      <a16:colId xmlns:a16="http://schemas.microsoft.com/office/drawing/2014/main" val="140893780"/>
                    </a:ext>
                  </a:extLst>
                </a:gridCol>
                <a:gridCol w="1488016">
                  <a:extLst>
                    <a:ext uri="{9D8B030D-6E8A-4147-A177-3AD203B41FA5}">
                      <a16:colId xmlns:a16="http://schemas.microsoft.com/office/drawing/2014/main" val="4005819013"/>
                    </a:ext>
                  </a:extLst>
                </a:gridCol>
                <a:gridCol w="1488016">
                  <a:extLst>
                    <a:ext uri="{9D8B030D-6E8A-4147-A177-3AD203B41FA5}">
                      <a16:colId xmlns:a16="http://schemas.microsoft.com/office/drawing/2014/main" val="218796181"/>
                    </a:ext>
                  </a:extLst>
                </a:gridCol>
                <a:gridCol w="1488016">
                  <a:extLst>
                    <a:ext uri="{9D8B030D-6E8A-4147-A177-3AD203B41FA5}">
                      <a16:colId xmlns:a16="http://schemas.microsoft.com/office/drawing/2014/main" val="1636281368"/>
                    </a:ext>
                  </a:extLst>
                </a:gridCol>
                <a:gridCol w="1488016">
                  <a:extLst>
                    <a:ext uri="{9D8B030D-6E8A-4147-A177-3AD203B41FA5}">
                      <a16:colId xmlns:a16="http://schemas.microsoft.com/office/drawing/2014/main" val="3562094320"/>
                    </a:ext>
                  </a:extLst>
                </a:gridCol>
              </a:tblGrid>
              <a:tr h="3242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Parameter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40 m</a:t>
                      </a:r>
                      <a:endParaRPr lang="en-US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150 m 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150 m B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FZP 40 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534387118"/>
                  </a:ext>
                </a:extLst>
              </a:tr>
              <a:tr h="3242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Achievable Resolution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140 nm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70 nm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80 nm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30 nm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52345191"/>
                  </a:ext>
                </a:extLst>
              </a:tr>
              <a:tr h="3242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Working distance (opt-sample)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35 mm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25 mm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41 mm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2 mm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54248136"/>
                  </a:ext>
                </a:extLst>
              </a:tr>
              <a:tr h="3242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Mirror Length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60 mm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150 mm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250 mm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--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30751376"/>
                  </a:ext>
                </a:extLst>
              </a:tr>
              <a:tr h="3242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Min. Radius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1.0 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1.0 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1.6 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--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13079181"/>
                  </a:ext>
                </a:extLst>
              </a:tr>
              <a:tr h="3242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Fraction of beam accepted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55%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25 %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45%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--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68898033"/>
                  </a:ext>
                </a:extLst>
              </a:tr>
              <a:tr h="32423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Flux density Ratio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x1.0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x4.4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X7.8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--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17759832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D6DA78A1-81E7-6D3A-BDD0-F339523B5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678" y="975358"/>
            <a:ext cx="4660900" cy="2895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C168AA-EB18-23EF-D889-404C168E4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339" y="975358"/>
            <a:ext cx="4660900" cy="2895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974300B-AF82-1086-F5FD-4C3E02958176}"/>
              </a:ext>
            </a:extLst>
          </p:cNvPr>
          <p:cNvSpPr/>
          <p:nvPr/>
        </p:nvSpPr>
        <p:spPr>
          <a:xfrm>
            <a:off x="3330899" y="797738"/>
            <a:ext cx="2814932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40 m beamline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B14425-0DBD-D5CE-174D-0E55E7772FD4}"/>
              </a:ext>
            </a:extLst>
          </p:cNvPr>
          <p:cNvSpPr/>
          <p:nvPr/>
        </p:nvSpPr>
        <p:spPr>
          <a:xfrm>
            <a:off x="7868090" y="758539"/>
            <a:ext cx="2814932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150 m beamline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4EA3105-01EA-C4C0-854B-C69B034A351D}"/>
              </a:ext>
            </a:extLst>
          </p:cNvPr>
          <p:cNvCxnSpPr/>
          <p:nvPr/>
        </p:nvCxnSpPr>
        <p:spPr>
          <a:xfrm>
            <a:off x="7992963" y="2681929"/>
            <a:ext cx="0" cy="26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18ACE3-4273-DF02-E3EC-FFE9678AD36F}"/>
              </a:ext>
            </a:extLst>
          </p:cNvPr>
          <p:cNvCxnSpPr>
            <a:cxnSpLocks/>
          </p:cNvCxnSpPr>
          <p:nvPr/>
        </p:nvCxnSpPr>
        <p:spPr>
          <a:xfrm>
            <a:off x="2816887" y="2680780"/>
            <a:ext cx="0" cy="358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E3718E-DEB8-BC60-5868-A183DB9D573D}"/>
              </a:ext>
            </a:extLst>
          </p:cNvPr>
          <p:cNvCxnSpPr/>
          <p:nvPr/>
        </p:nvCxnSpPr>
        <p:spPr>
          <a:xfrm>
            <a:off x="8752112" y="2545970"/>
            <a:ext cx="0" cy="26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B0859FD-D470-1438-31D9-81CDCB5115C7}"/>
              </a:ext>
            </a:extLst>
          </p:cNvPr>
          <p:cNvSpPr/>
          <p:nvPr/>
        </p:nvSpPr>
        <p:spPr>
          <a:xfrm>
            <a:off x="7846949" y="2334060"/>
            <a:ext cx="67758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158641-F598-7243-D359-C3DD49EAAB84}"/>
              </a:ext>
            </a:extLst>
          </p:cNvPr>
          <p:cNvSpPr/>
          <p:nvPr/>
        </p:nvSpPr>
        <p:spPr>
          <a:xfrm>
            <a:off x="8597972" y="2158413"/>
            <a:ext cx="677584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B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AF62A2-7CF1-6453-604F-8385DF610368}"/>
              </a:ext>
            </a:extLst>
          </p:cNvPr>
          <p:cNvSpPr/>
          <p:nvPr/>
        </p:nvSpPr>
        <p:spPr>
          <a:xfrm>
            <a:off x="2179123" y="3677823"/>
            <a:ext cx="677584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b="1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FZP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15A7F0-349E-F197-E853-A5E4C3824C09}"/>
              </a:ext>
            </a:extLst>
          </p:cNvPr>
          <p:cNvCxnSpPr>
            <a:cxnSpLocks/>
          </p:cNvCxnSpPr>
          <p:nvPr/>
        </p:nvCxnSpPr>
        <p:spPr>
          <a:xfrm flipV="1">
            <a:off x="2472268" y="3496733"/>
            <a:ext cx="0" cy="148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81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94E03A-80FF-D843-9FD0-592DF27B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704" y="560518"/>
            <a:ext cx="4636865" cy="4636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105E1-9C77-DD46-B1B9-73F4B6BBDE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8316" y="1014020"/>
            <a:ext cx="4636865" cy="420871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99220-4B94-2549-920D-D8B40185C9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5197475"/>
            <a:ext cx="2743200" cy="365125"/>
          </a:xfrm>
        </p:spPr>
        <p:txBody>
          <a:bodyPr/>
          <a:lstStyle/>
          <a:p>
            <a:fld id="{59A3C1E9-1E17-4B2D-975E-2F80F7CB45F8}" type="slidenum">
              <a:rPr lang="es-ES" sz="2133"/>
              <a:t>2</a:t>
            </a:fld>
            <a:endParaRPr lang="es-ES" sz="2133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D49CE03-6AE8-8E42-B564-21306D955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080492"/>
              </p:ext>
            </p:extLst>
          </p:nvPr>
        </p:nvGraphicFramePr>
        <p:xfrm>
          <a:off x="767152" y="5197291"/>
          <a:ext cx="5520268" cy="148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04">
                  <a:extLst>
                    <a:ext uri="{9D8B030D-6E8A-4147-A177-3AD203B41FA5}">
                      <a16:colId xmlns:a16="http://schemas.microsoft.com/office/drawing/2014/main" val="2986738815"/>
                    </a:ext>
                  </a:extLst>
                </a:gridCol>
                <a:gridCol w="1495072">
                  <a:extLst>
                    <a:ext uri="{9D8B030D-6E8A-4147-A177-3AD203B41FA5}">
                      <a16:colId xmlns:a16="http://schemas.microsoft.com/office/drawing/2014/main" val="3499012535"/>
                    </a:ext>
                  </a:extLst>
                </a:gridCol>
                <a:gridCol w="2467392">
                  <a:extLst>
                    <a:ext uri="{9D8B030D-6E8A-4147-A177-3AD203B41FA5}">
                      <a16:colId xmlns:a16="http://schemas.microsoft.com/office/drawing/2014/main" val="515708537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+mn-lt"/>
                      </a:endParaRPr>
                    </a:p>
                  </a:txBody>
                  <a:tcPr marL="121920" marR="121920" marT="60960" marB="60960">
                    <a:solidFill>
                      <a:srgbClr val="1920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Size (</a:t>
                      </a:r>
                      <a:r>
                        <a:rPr lang="el-GR" sz="2100" dirty="0">
                          <a:latin typeface="+mn-lt"/>
                        </a:rPr>
                        <a:t>σ</a:t>
                      </a:r>
                      <a:r>
                        <a:rPr lang="en-US" sz="2100" dirty="0">
                          <a:latin typeface="+mn-lt"/>
                        </a:rPr>
                        <a:t>)</a:t>
                      </a:r>
                    </a:p>
                  </a:txBody>
                  <a:tcPr marL="121920" marR="121920" marT="60960" marB="60960">
                    <a:solidFill>
                      <a:srgbClr val="1920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Divergence</a:t>
                      </a:r>
                      <a:r>
                        <a:rPr lang="el-GR" sz="2100" dirty="0">
                          <a:latin typeface="+mn-lt"/>
                        </a:rPr>
                        <a:t> </a:t>
                      </a:r>
                      <a:r>
                        <a:rPr lang="es-ES" sz="2100" dirty="0">
                          <a:latin typeface="+mn-lt"/>
                        </a:rPr>
                        <a:t>(</a:t>
                      </a:r>
                      <a:r>
                        <a:rPr lang="el-GR" sz="2100" dirty="0">
                          <a:latin typeface="+mn-lt"/>
                        </a:rPr>
                        <a:t>σ</a:t>
                      </a:r>
                      <a:r>
                        <a:rPr lang="es-ES" sz="2100" dirty="0">
                          <a:latin typeface="+mn-lt"/>
                        </a:rPr>
                        <a:t>’)</a:t>
                      </a:r>
                      <a:endParaRPr lang="en-US" sz="2100" dirty="0">
                        <a:latin typeface="+mn-lt"/>
                      </a:endParaRPr>
                    </a:p>
                  </a:txBody>
                  <a:tcPr marL="121920" marR="121920" marT="60960" marB="60960">
                    <a:solidFill>
                      <a:srgbClr val="1920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8473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Horizontal</a:t>
                      </a:r>
                    </a:p>
                  </a:txBody>
                  <a:tcPr marL="121920" marR="121920" marT="60960" marB="60960">
                    <a:solidFill>
                      <a:srgbClr val="1920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132 µm</a:t>
                      </a:r>
                    </a:p>
                  </a:txBody>
                  <a:tcPr marL="121920" marR="121920" marT="60960" marB="60960">
                    <a:solidFill>
                      <a:srgbClr val="1920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48.5 µrad</a:t>
                      </a:r>
                    </a:p>
                  </a:txBody>
                  <a:tcPr marL="121920" marR="121920" marT="60960" marB="60960">
                    <a:solidFill>
                      <a:srgbClr val="19204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158629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Vertical</a:t>
                      </a:r>
                    </a:p>
                  </a:txBody>
                  <a:tcPr marL="121920" marR="121920" marT="60960" marB="60960">
                    <a:solidFill>
                      <a:srgbClr val="19204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7.7 µm</a:t>
                      </a:r>
                    </a:p>
                  </a:txBody>
                  <a:tcPr marL="121920" marR="121920" marT="60960" marB="60960">
                    <a:solidFill>
                      <a:srgbClr val="19204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+mn-lt"/>
                        </a:rPr>
                        <a:t>5.9 µrad</a:t>
                      </a:r>
                    </a:p>
                  </a:txBody>
                  <a:tcPr marL="121920" marR="121920" marT="60960" marB="60960">
                    <a:solidFill>
                      <a:srgbClr val="19204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43237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B115A2D-56E6-F841-98AE-A54A3FE59CEF}"/>
              </a:ext>
            </a:extLst>
          </p:cNvPr>
          <p:cNvGraphicFramePr>
            <a:graphicFrameLocks noGrp="1"/>
          </p:cNvGraphicFramePr>
          <p:nvPr/>
        </p:nvGraphicFramePr>
        <p:xfrm>
          <a:off x="6375181" y="5197291"/>
          <a:ext cx="5520268" cy="148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804">
                  <a:extLst>
                    <a:ext uri="{9D8B030D-6E8A-4147-A177-3AD203B41FA5}">
                      <a16:colId xmlns:a16="http://schemas.microsoft.com/office/drawing/2014/main" val="140893780"/>
                    </a:ext>
                  </a:extLst>
                </a:gridCol>
                <a:gridCol w="1808724">
                  <a:extLst>
                    <a:ext uri="{9D8B030D-6E8A-4147-A177-3AD203B41FA5}">
                      <a16:colId xmlns:a16="http://schemas.microsoft.com/office/drawing/2014/main" val="4005819013"/>
                    </a:ext>
                  </a:extLst>
                </a:gridCol>
                <a:gridCol w="2153740">
                  <a:extLst>
                    <a:ext uri="{9D8B030D-6E8A-4147-A177-3AD203B41FA5}">
                      <a16:colId xmlns:a16="http://schemas.microsoft.com/office/drawing/2014/main" val="1919318828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21920" marR="121920" marT="60960" marB="60960">
                    <a:solidFill>
                      <a:srgbClr val="36A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Size (</a:t>
                      </a:r>
                      <a:r>
                        <a:rPr lang="el-GR" sz="2100" dirty="0"/>
                        <a:t>σ</a:t>
                      </a:r>
                      <a:r>
                        <a:rPr lang="en-US" sz="2100" dirty="0"/>
                        <a:t>)</a:t>
                      </a:r>
                    </a:p>
                  </a:txBody>
                  <a:tcPr marL="121920" marR="121920" marT="60960" marB="60960">
                    <a:solidFill>
                      <a:srgbClr val="36A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Divergence</a:t>
                      </a:r>
                      <a:r>
                        <a:rPr lang="el-GR" sz="2100" dirty="0"/>
                        <a:t> </a:t>
                      </a:r>
                      <a:r>
                        <a:rPr lang="es-ES" sz="2100" dirty="0"/>
                        <a:t>(</a:t>
                      </a:r>
                      <a:r>
                        <a:rPr lang="el-GR" sz="2100" dirty="0"/>
                        <a:t>σ</a:t>
                      </a:r>
                      <a:r>
                        <a:rPr lang="es-ES" sz="2100" dirty="0"/>
                        <a:t>’)</a:t>
                      </a:r>
                      <a:endParaRPr lang="en-US" sz="2100" dirty="0"/>
                    </a:p>
                  </a:txBody>
                  <a:tcPr marL="121920" marR="121920" marT="60960" marB="60960">
                    <a:solidFill>
                      <a:srgbClr val="36AC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38711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Horizontal</a:t>
                      </a:r>
                    </a:p>
                  </a:txBody>
                  <a:tcPr marL="121920" marR="121920" marT="60960" marB="60960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14.0 µm</a:t>
                      </a:r>
                    </a:p>
                  </a:txBody>
                  <a:tcPr marL="121920" marR="121920" marT="60960" marB="60960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7.1 µrad</a:t>
                      </a:r>
                    </a:p>
                  </a:txBody>
                  <a:tcPr marL="121920" marR="121920" marT="60960" marB="60960">
                    <a:solidFill>
                      <a:srgbClr val="36AC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7089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Vertical</a:t>
                      </a:r>
                    </a:p>
                  </a:txBody>
                  <a:tcPr marL="121920" marR="121920" marT="60960" marB="60960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15.1 µm</a:t>
                      </a:r>
                    </a:p>
                  </a:txBody>
                  <a:tcPr marL="121920" marR="121920" marT="60960" marB="60960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6.5 µrad</a:t>
                      </a:r>
                    </a:p>
                  </a:txBody>
                  <a:tcPr marL="121920" marR="121920" marT="60960" marB="60960">
                    <a:solidFill>
                      <a:srgbClr val="36ACA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76867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5630C87-340B-1A40-8502-C901DB4F0ECE}"/>
              </a:ext>
            </a:extLst>
          </p:cNvPr>
          <p:cNvSpPr txBox="1"/>
          <p:nvPr/>
        </p:nvSpPr>
        <p:spPr>
          <a:xfrm>
            <a:off x="2233731" y="4753660"/>
            <a:ext cx="2494844" cy="46907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19204B"/>
                </a:solidFill>
                <a:cs typeface="Arial" panose="020B0604020202020204" pitchFamily="34" charset="0"/>
              </a:rPr>
              <a:t>ALBA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6D994-2407-F744-8E65-40E6DC86A40F}"/>
              </a:ext>
            </a:extLst>
          </p:cNvPr>
          <p:cNvSpPr txBox="1"/>
          <p:nvPr/>
        </p:nvSpPr>
        <p:spPr>
          <a:xfrm>
            <a:off x="8067166" y="4753660"/>
            <a:ext cx="2494844" cy="46907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36ACA0"/>
                </a:solidFill>
                <a:cs typeface="Arial" panose="020B0604020202020204" pitchFamily="34" charset="0"/>
              </a:rPr>
              <a:t>ALBA-2</a:t>
            </a:r>
          </a:p>
        </p:txBody>
      </p:sp>
      <p:sp>
        <p:nvSpPr>
          <p:cNvPr id="12" name="CuadroTexto 4">
            <a:extLst>
              <a:ext uri="{FF2B5EF4-FFF2-40B4-BE49-F238E27FC236}">
                <a16:creationId xmlns:a16="http://schemas.microsoft.com/office/drawing/2014/main" id="{FB844767-5B85-5A3E-C251-EFE8E5D3949F}"/>
              </a:ext>
            </a:extLst>
          </p:cNvPr>
          <p:cNvSpPr txBox="1"/>
          <p:nvPr/>
        </p:nvSpPr>
        <p:spPr>
          <a:xfrm>
            <a:off x="2635729" y="24988"/>
            <a:ext cx="497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ALBA2 vs ALBA</a:t>
            </a:r>
          </a:p>
        </p:txBody>
      </p:sp>
    </p:spTree>
    <p:extLst>
      <p:ext uri="{BB962C8B-B14F-4D97-AF65-F5344CB8AC3E}">
        <p14:creationId xmlns:p14="http://schemas.microsoft.com/office/powerpoint/2010/main" val="3532675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D091E5-A5E9-AB2A-B658-148AAE247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50" y="1018888"/>
            <a:ext cx="4660900" cy="2895600"/>
          </a:xfrm>
          <a:prstGeom prst="rect">
            <a:avLst/>
          </a:prstGeom>
        </p:spPr>
      </p:pic>
      <p:sp>
        <p:nvSpPr>
          <p:cNvPr id="3" name="CuadroTexto 4">
            <a:extLst>
              <a:ext uri="{FF2B5EF4-FFF2-40B4-BE49-F238E27FC236}">
                <a16:creationId xmlns:a16="http://schemas.microsoft.com/office/drawing/2014/main" id="{3F14526A-22A7-7A15-E3FC-0FFD328D3333}"/>
              </a:ext>
            </a:extLst>
          </p:cNvPr>
          <p:cNvSpPr txBox="1"/>
          <p:nvPr/>
        </p:nvSpPr>
        <p:spPr>
          <a:xfrm>
            <a:off x="2548300" y="107460"/>
            <a:ext cx="881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Nanoprobe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at 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hard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x-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ray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(12 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keV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6C0A9C4-0DF6-1A48-89B2-D37FFB774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495742"/>
              </p:ext>
            </p:extLst>
          </p:nvPr>
        </p:nvGraphicFramePr>
        <p:xfrm>
          <a:off x="3524895" y="3990688"/>
          <a:ext cx="541076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528">
                  <a:extLst>
                    <a:ext uri="{9D8B030D-6E8A-4147-A177-3AD203B41FA5}">
                      <a16:colId xmlns:a16="http://schemas.microsoft.com/office/drawing/2014/main" val="140893780"/>
                    </a:ext>
                  </a:extLst>
                </a:gridCol>
                <a:gridCol w="1666238">
                  <a:extLst>
                    <a:ext uri="{9D8B030D-6E8A-4147-A177-3AD203B41FA5}">
                      <a16:colId xmlns:a16="http://schemas.microsoft.com/office/drawing/2014/main" val="4005819013"/>
                    </a:ext>
                  </a:extLst>
                </a:gridCol>
              </a:tblGrid>
              <a:tr h="4038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Parameter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150 m</a:t>
                      </a:r>
                      <a:endParaRPr lang="en-US" sz="2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534387118"/>
                  </a:ext>
                </a:extLst>
              </a:tr>
              <a:tr h="4038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Achievable Resolution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40 nm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52345191"/>
                  </a:ext>
                </a:extLst>
              </a:tr>
              <a:tr h="4038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Working distance (opt-sample)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57 mm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54248136"/>
                  </a:ext>
                </a:extLst>
              </a:tr>
              <a:tr h="4038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Mirror Length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86 mm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30751376"/>
                  </a:ext>
                </a:extLst>
              </a:tr>
              <a:tr h="4038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Min. Radius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28.8 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13079181"/>
                  </a:ext>
                </a:extLst>
              </a:tr>
              <a:tr h="4038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Fraction of beam accepted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7%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68898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031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42F5C0-1AAA-EC4C-BBA7-A91F43AD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825" y="4878499"/>
            <a:ext cx="2057400" cy="174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0256BF-FD26-450D-886A-2B66C992CF36}" type="datetime1">
              <a:rPr lang="es-ES" smtClean="0"/>
              <a:pPr/>
              <a:t>8/9/22</a:t>
            </a:fld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FCE98-9812-6041-8EE1-4F5B01EF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21</a:t>
            </a:fld>
            <a:endParaRPr lang="es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3CD5E-9B6A-632B-8E00-8B83D1457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773048"/>
            <a:ext cx="7772400" cy="3105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5ACD27-9A53-8E70-6624-9250556C8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" y="1786203"/>
            <a:ext cx="4963277" cy="3083453"/>
          </a:xfrm>
          <a:prstGeom prst="rect">
            <a:avLst/>
          </a:prstGeom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266FB7D8-0F87-63CD-A822-6E1C5AFBF491}"/>
              </a:ext>
            </a:extLst>
          </p:cNvPr>
          <p:cNvSpPr txBox="1"/>
          <p:nvPr/>
        </p:nvSpPr>
        <p:spPr>
          <a:xfrm>
            <a:off x="2548300" y="107460"/>
            <a:ext cx="881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Nanoprobe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at 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hard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x-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ray</a:t>
            </a:r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(12keV)</a:t>
            </a:r>
          </a:p>
        </p:txBody>
      </p:sp>
    </p:spTree>
    <p:extLst>
      <p:ext uri="{BB962C8B-B14F-4D97-AF65-F5344CB8AC3E}">
        <p14:creationId xmlns:p14="http://schemas.microsoft.com/office/powerpoint/2010/main" val="4082596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>
            <a:extLst>
              <a:ext uri="{FF2B5EF4-FFF2-40B4-BE49-F238E27FC236}">
                <a16:creationId xmlns:a16="http://schemas.microsoft.com/office/drawing/2014/main" id="{027E5E22-92CB-F9B4-F395-36B0F6F66005}"/>
              </a:ext>
            </a:extLst>
          </p:cNvPr>
          <p:cNvSpPr txBox="1"/>
          <p:nvPr/>
        </p:nvSpPr>
        <p:spPr>
          <a:xfrm>
            <a:off x="2548300" y="107460"/>
            <a:ext cx="881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Final </a:t>
            </a:r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remarks</a:t>
            </a:r>
            <a:endParaRPr lang="es-ES" sz="4000" b="1" dirty="0">
              <a:solidFill>
                <a:srgbClr val="092F56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63C92B-1370-1BA8-6DD5-D1AD67C6D229}"/>
              </a:ext>
            </a:extLst>
          </p:cNvPr>
          <p:cNvSpPr txBox="1"/>
          <p:nvPr/>
        </p:nvSpPr>
        <p:spPr>
          <a:xfrm>
            <a:off x="685491" y="1350356"/>
            <a:ext cx="111506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 emittance brings higher flux and flux density at sample and detector for hard x-ray undulator beamlines.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Soft x-ray beamlines will obtain mostly higher coherence flux.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Long beamlines allow for higher coherence also for hard x-rays (but not higher coherent fraction)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Coherence and beamline length, </a:t>
            </a:r>
            <a:r>
              <a:rPr lang="en-US" sz="2000"/>
              <a:t>they both allow </a:t>
            </a:r>
            <a:r>
              <a:rPr lang="en-US" sz="2000" dirty="0"/>
              <a:t>for  higher spatial resolution, either by wave-optics based techniques, or by nanoprobes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Achievable probe sizes are limited 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State of the art on optical devices for soft x-ray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Length of beamline for hard x-rays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Available space around the sample (always)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Stability, vibrations, drifts… which become very, very, very challenging.</a:t>
            </a:r>
          </a:p>
        </p:txBody>
      </p:sp>
    </p:spTree>
    <p:extLst>
      <p:ext uri="{BB962C8B-B14F-4D97-AF65-F5344CB8AC3E}">
        <p14:creationId xmlns:p14="http://schemas.microsoft.com/office/powerpoint/2010/main" val="1016914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77FF6AA-6671-95DA-D97D-3158358A42EF}"/>
              </a:ext>
            </a:extLst>
          </p:cNvPr>
          <p:cNvGrpSpPr/>
          <p:nvPr/>
        </p:nvGrpSpPr>
        <p:grpSpPr>
          <a:xfrm>
            <a:off x="0" y="1488837"/>
            <a:ext cx="7431707" cy="4962650"/>
            <a:chOff x="1284932" y="926568"/>
            <a:chExt cx="9142882" cy="610531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EB35254-41A8-8526-380D-DE901B6B7527}"/>
                </a:ext>
              </a:extLst>
            </p:cNvPr>
            <p:cNvSpPr/>
            <p:nvPr/>
          </p:nvSpPr>
          <p:spPr>
            <a:xfrm>
              <a:off x="2269881" y="1201276"/>
              <a:ext cx="5188143" cy="518814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3EA347-B59A-CA44-9D95-317AA45AB06A}"/>
                </a:ext>
              </a:extLst>
            </p:cNvPr>
            <p:cNvGrpSpPr/>
            <p:nvPr/>
          </p:nvGrpSpPr>
          <p:grpSpPr>
            <a:xfrm>
              <a:off x="2097811" y="989838"/>
              <a:ext cx="5582823" cy="5375185"/>
              <a:chOff x="1431615" y="420298"/>
              <a:chExt cx="5841965" cy="5624689"/>
            </a:xfrm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8F99AD8E-E270-2083-E3E8-A7CAF61E801F}"/>
                  </a:ext>
                </a:extLst>
              </p:cNvPr>
              <p:cNvSpPr/>
              <p:nvPr/>
            </p:nvSpPr>
            <p:spPr>
              <a:xfrm>
                <a:off x="4185581" y="5226149"/>
                <a:ext cx="1105147" cy="818838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64977"/>
                  <a:gd name="connsiteY0" fmla="*/ 0 h 830229"/>
                  <a:gd name="connsiteX1" fmla="*/ 661888 w 1064977"/>
                  <a:gd name="connsiteY1" fmla="*/ 179819 h 830229"/>
                  <a:gd name="connsiteX2" fmla="*/ 505024 w 1064977"/>
                  <a:gd name="connsiteY2" fmla="*/ 313727 h 830229"/>
                  <a:gd name="connsiteX3" fmla="*/ 0 w 1064977"/>
                  <a:gd name="connsiteY3" fmla="*/ 822578 h 830229"/>
                  <a:gd name="connsiteX4" fmla="*/ 179819 w 1064977"/>
                  <a:gd name="connsiteY4" fmla="*/ 830229 h 830229"/>
                  <a:gd name="connsiteX5" fmla="*/ 459113 w 1064977"/>
                  <a:gd name="connsiteY5" fmla="*/ 811100 h 830229"/>
                  <a:gd name="connsiteX6" fmla="*/ 746058 w 1064977"/>
                  <a:gd name="connsiteY6" fmla="*/ 757537 h 830229"/>
                  <a:gd name="connsiteX7" fmla="*/ 1017700 w 1064977"/>
                  <a:gd name="connsiteY7" fmla="*/ 684844 h 830229"/>
                  <a:gd name="connsiteX8" fmla="*/ 1064977 w 1064977"/>
                  <a:gd name="connsiteY8" fmla="*/ 325582 h 830229"/>
                  <a:gd name="connsiteX9" fmla="*/ 1033004 w 1064977"/>
                  <a:gd name="connsiteY9" fmla="*/ 61215 h 830229"/>
                  <a:gd name="connsiteX10" fmla="*/ 967963 w 1064977"/>
                  <a:gd name="connsiteY10" fmla="*/ 0 h 830229"/>
                  <a:gd name="connsiteX0" fmla="*/ 967963 w 1105147"/>
                  <a:gd name="connsiteY0" fmla="*/ 0 h 830229"/>
                  <a:gd name="connsiteX1" fmla="*/ 661888 w 1105147"/>
                  <a:gd name="connsiteY1" fmla="*/ 179819 h 830229"/>
                  <a:gd name="connsiteX2" fmla="*/ 505024 w 1105147"/>
                  <a:gd name="connsiteY2" fmla="*/ 313727 h 830229"/>
                  <a:gd name="connsiteX3" fmla="*/ 0 w 1105147"/>
                  <a:gd name="connsiteY3" fmla="*/ 822578 h 830229"/>
                  <a:gd name="connsiteX4" fmla="*/ 179819 w 1105147"/>
                  <a:gd name="connsiteY4" fmla="*/ 830229 h 830229"/>
                  <a:gd name="connsiteX5" fmla="*/ 459113 w 1105147"/>
                  <a:gd name="connsiteY5" fmla="*/ 811100 h 830229"/>
                  <a:gd name="connsiteX6" fmla="*/ 746058 w 1105147"/>
                  <a:gd name="connsiteY6" fmla="*/ 757537 h 830229"/>
                  <a:gd name="connsiteX7" fmla="*/ 1017700 w 1105147"/>
                  <a:gd name="connsiteY7" fmla="*/ 684844 h 830229"/>
                  <a:gd name="connsiteX8" fmla="*/ 1064977 w 1105147"/>
                  <a:gd name="connsiteY8" fmla="*/ 325582 h 830229"/>
                  <a:gd name="connsiteX9" fmla="*/ 1105147 w 1105147"/>
                  <a:gd name="connsiteY9" fmla="*/ 144750 h 830229"/>
                  <a:gd name="connsiteX10" fmla="*/ 967963 w 1105147"/>
                  <a:gd name="connsiteY10" fmla="*/ 0 h 830229"/>
                  <a:gd name="connsiteX0" fmla="*/ 960369 w 1105147"/>
                  <a:gd name="connsiteY0" fmla="*/ 0 h 818838"/>
                  <a:gd name="connsiteX1" fmla="*/ 661888 w 1105147"/>
                  <a:gd name="connsiteY1" fmla="*/ 168428 h 818838"/>
                  <a:gd name="connsiteX2" fmla="*/ 505024 w 1105147"/>
                  <a:gd name="connsiteY2" fmla="*/ 302336 h 818838"/>
                  <a:gd name="connsiteX3" fmla="*/ 0 w 1105147"/>
                  <a:gd name="connsiteY3" fmla="*/ 811187 h 818838"/>
                  <a:gd name="connsiteX4" fmla="*/ 179819 w 1105147"/>
                  <a:gd name="connsiteY4" fmla="*/ 818838 h 818838"/>
                  <a:gd name="connsiteX5" fmla="*/ 459113 w 1105147"/>
                  <a:gd name="connsiteY5" fmla="*/ 799709 h 818838"/>
                  <a:gd name="connsiteX6" fmla="*/ 746058 w 1105147"/>
                  <a:gd name="connsiteY6" fmla="*/ 746146 h 818838"/>
                  <a:gd name="connsiteX7" fmla="*/ 1017700 w 1105147"/>
                  <a:gd name="connsiteY7" fmla="*/ 673453 h 818838"/>
                  <a:gd name="connsiteX8" fmla="*/ 1064977 w 1105147"/>
                  <a:gd name="connsiteY8" fmla="*/ 314191 h 818838"/>
                  <a:gd name="connsiteX9" fmla="*/ 1105147 w 1105147"/>
                  <a:gd name="connsiteY9" fmla="*/ 133359 h 818838"/>
                  <a:gd name="connsiteX10" fmla="*/ 960369 w 1105147"/>
                  <a:gd name="connsiteY10" fmla="*/ 0 h 81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5147" h="818838">
                    <a:moveTo>
                      <a:pt x="960369" y="0"/>
                    </a:moveTo>
                    <a:lnTo>
                      <a:pt x="661888" y="168428"/>
                    </a:lnTo>
                    <a:lnTo>
                      <a:pt x="505024" y="302336"/>
                    </a:lnTo>
                    <a:lnTo>
                      <a:pt x="0" y="811187"/>
                    </a:lnTo>
                    <a:lnTo>
                      <a:pt x="179819" y="818838"/>
                    </a:lnTo>
                    <a:lnTo>
                      <a:pt x="459113" y="799709"/>
                    </a:lnTo>
                    <a:lnTo>
                      <a:pt x="746058" y="746146"/>
                    </a:lnTo>
                    <a:lnTo>
                      <a:pt x="1017700" y="673453"/>
                    </a:lnTo>
                    <a:lnTo>
                      <a:pt x="1064977" y="314191"/>
                    </a:lnTo>
                    <a:lnTo>
                      <a:pt x="1105147" y="133359"/>
                    </a:lnTo>
                    <a:lnTo>
                      <a:pt x="960369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FF88EF6-A074-80C3-BB05-1D22F26A038C}"/>
                  </a:ext>
                </a:extLst>
              </p:cNvPr>
              <p:cNvSpPr/>
              <p:nvPr/>
            </p:nvSpPr>
            <p:spPr>
              <a:xfrm>
                <a:off x="5210293" y="4743014"/>
                <a:ext cx="753711" cy="1163086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63068 w 753711"/>
                  <a:gd name="connsiteY1" fmla="*/ 57951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63068 w 753711"/>
                  <a:gd name="connsiteY1" fmla="*/ 57951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63068 w 753711"/>
                  <a:gd name="connsiteY1" fmla="*/ 57951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3711" h="1163086">
                    <a:moveTo>
                      <a:pt x="566240" y="0"/>
                    </a:moveTo>
                    <a:lnTo>
                      <a:pt x="63068" y="579517"/>
                    </a:lnTo>
                    <a:lnTo>
                      <a:pt x="0" y="1163086"/>
                    </a:lnTo>
                    <a:lnTo>
                      <a:pt x="202775" y="1059785"/>
                    </a:lnTo>
                    <a:lnTo>
                      <a:pt x="302250" y="1021527"/>
                    </a:lnTo>
                    <a:lnTo>
                      <a:pt x="543283" y="887619"/>
                    </a:lnTo>
                    <a:lnTo>
                      <a:pt x="688671" y="757425"/>
                    </a:lnTo>
                    <a:lnTo>
                      <a:pt x="753711" y="53562"/>
                    </a:lnTo>
                    <a:lnTo>
                      <a:pt x="566240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CEDD431-B55E-C6C2-8292-7CA6527980E3}"/>
                  </a:ext>
                </a:extLst>
              </p:cNvPr>
              <p:cNvSpPr/>
              <p:nvPr/>
            </p:nvSpPr>
            <p:spPr>
              <a:xfrm>
                <a:off x="5898325" y="4265924"/>
                <a:ext cx="284422" cy="1247257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4422" h="1247257">
                    <a:moveTo>
                      <a:pt x="233383" y="0"/>
                    </a:moveTo>
                    <a:lnTo>
                      <a:pt x="61215" y="535631"/>
                    </a:lnTo>
                    <a:lnTo>
                      <a:pt x="0" y="1247257"/>
                    </a:lnTo>
                    <a:lnTo>
                      <a:pt x="237208" y="1078915"/>
                    </a:lnTo>
                    <a:cubicBezTo>
                      <a:pt x="237634" y="1030453"/>
                      <a:pt x="245791" y="960684"/>
                      <a:pt x="246217" y="912222"/>
                    </a:cubicBezTo>
                    <a:lnTo>
                      <a:pt x="219382" y="904570"/>
                    </a:lnTo>
                    <a:lnTo>
                      <a:pt x="284422" y="10254"/>
                    </a:lnTo>
                    <a:lnTo>
                      <a:pt x="233383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523C529-0049-D839-3E81-B156A4F4F530}"/>
                  </a:ext>
                </a:extLst>
              </p:cNvPr>
              <p:cNvSpPr/>
              <p:nvPr/>
            </p:nvSpPr>
            <p:spPr>
              <a:xfrm>
                <a:off x="6365715" y="3352253"/>
                <a:ext cx="655492" cy="871453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0 w 505064"/>
                  <a:gd name="connsiteY0" fmla="*/ 0 h 1602857"/>
                  <a:gd name="connsiteX1" fmla="*/ 281857 w 505064"/>
                  <a:gd name="connsiteY1" fmla="*/ 891231 h 1602857"/>
                  <a:gd name="connsiteX2" fmla="*/ 220642 w 505064"/>
                  <a:gd name="connsiteY2" fmla="*/ 1602857 h 1602857"/>
                  <a:gd name="connsiteX3" fmla="*/ 457850 w 505064"/>
                  <a:gd name="connsiteY3" fmla="*/ 1434515 h 1602857"/>
                  <a:gd name="connsiteX4" fmla="*/ 466859 w 505064"/>
                  <a:gd name="connsiteY4" fmla="*/ 1267822 h 1602857"/>
                  <a:gd name="connsiteX5" fmla="*/ 440024 w 505064"/>
                  <a:gd name="connsiteY5" fmla="*/ 1260170 h 1602857"/>
                  <a:gd name="connsiteX6" fmla="*/ 505064 w 505064"/>
                  <a:gd name="connsiteY6" fmla="*/ 365854 h 1602857"/>
                  <a:gd name="connsiteX7" fmla="*/ 0 w 505064"/>
                  <a:gd name="connsiteY7" fmla="*/ 0 h 1602857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440024 w 466859"/>
                  <a:gd name="connsiteY5" fmla="*/ 130071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271749 w 466859"/>
                  <a:gd name="connsiteY5" fmla="*/ 34186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457850 w 647834"/>
                  <a:gd name="connsiteY3" fmla="*/ 1475061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594375 w 647834"/>
                  <a:gd name="connsiteY3" fmla="*/ 544786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931777"/>
                  <a:gd name="connsiteX1" fmla="*/ 281857 w 647834"/>
                  <a:gd name="connsiteY1" fmla="*/ 931777 h 931777"/>
                  <a:gd name="connsiteX2" fmla="*/ 506392 w 647834"/>
                  <a:gd name="connsiteY2" fmla="*/ 789328 h 931777"/>
                  <a:gd name="connsiteX3" fmla="*/ 594375 w 647834"/>
                  <a:gd name="connsiteY3" fmla="*/ 544786 h 931777"/>
                  <a:gd name="connsiteX4" fmla="*/ 647834 w 647834"/>
                  <a:gd name="connsiteY4" fmla="*/ 206643 h 931777"/>
                  <a:gd name="connsiteX5" fmla="*/ 271749 w 647834"/>
                  <a:gd name="connsiteY5" fmla="*/ 341866 h 931777"/>
                  <a:gd name="connsiteX6" fmla="*/ 117714 w 647834"/>
                  <a:gd name="connsiteY6" fmla="*/ 0 h 931777"/>
                  <a:gd name="connsiteX7" fmla="*/ 0 w 647834"/>
                  <a:gd name="connsiteY7" fmla="*/ 40546 h 931777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06392 w 647834"/>
                  <a:gd name="connsiteY2" fmla="*/ 7893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28617 w 647834"/>
                  <a:gd name="connsiteY2" fmla="*/ 8020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271749 w 635134"/>
                  <a:gd name="connsiteY5" fmla="*/ 341866 h 871452"/>
                  <a:gd name="connsiteX6" fmla="*/ 117714 w 635134"/>
                  <a:gd name="connsiteY6" fmla="*/ 0 h 871452"/>
                  <a:gd name="connsiteX7" fmla="*/ 0 w 6351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388051 w 635134"/>
                  <a:gd name="connsiteY5" fmla="*/ 302433 h 871452"/>
                  <a:gd name="connsiteX6" fmla="*/ 271749 w 635134"/>
                  <a:gd name="connsiteY6" fmla="*/ 341866 h 871452"/>
                  <a:gd name="connsiteX7" fmla="*/ 117714 w 635134"/>
                  <a:gd name="connsiteY7" fmla="*/ 0 h 871452"/>
                  <a:gd name="connsiteX8" fmla="*/ 0 w 635134"/>
                  <a:gd name="connsiteY8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388051 w 635134"/>
                  <a:gd name="connsiteY5" fmla="*/ 302433 h 871452"/>
                  <a:gd name="connsiteX6" fmla="*/ 159778 w 635134"/>
                  <a:gd name="connsiteY6" fmla="*/ 117923 h 871452"/>
                  <a:gd name="connsiteX7" fmla="*/ 117714 w 635134"/>
                  <a:gd name="connsiteY7" fmla="*/ 0 h 871452"/>
                  <a:gd name="connsiteX8" fmla="*/ 0 w 635134"/>
                  <a:gd name="connsiteY8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326975 w 635134"/>
                  <a:gd name="connsiteY5" fmla="*/ 83580 h 871452"/>
                  <a:gd name="connsiteX6" fmla="*/ 159778 w 635134"/>
                  <a:gd name="connsiteY6" fmla="*/ 117923 h 871452"/>
                  <a:gd name="connsiteX7" fmla="*/ 117714 w 635134"/>
                  <a:gd name="connsiteY7" fmla="*/ 0 h 871452"/>
                  <a:gd name="connsiteX8" fmla="*/ 0 w 635134"/>
                  <a:gd name="connsiteY8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576365 w 635134"/>
                  <a:gd name="connsiteY5" fmla="*/ 180283 h 871452"/>
                  <a:gd name="connsiteX6" fmla="*/ 326975 w 635134"/>
                  <a:gd name="connsiteY6" fmla="*/ 83580 h 871452"/>
                  <a:gd name="connsiteX7" fmla="*/ 159778 w 635134"/>
                  <a:gd name="connsiteY7" fmla="*/ 117923 h 871452"/>
                  <a:gd name="connsiteX8" fmla="*/ 117714 w 635134"/>
                  <a:gd name="connsiteY8" fmla="*/ 0 h 871452"/>
                  <a:gd name="connsiteX9" fmla="*/ 0 w 635134"/>
                  <a:gd name="connsiteY9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388051 w 635134"/>
                  <a:gd name="connsiteY5" fmla="*/ 215910 h 871452"/>
                  <a:gd name="connsiteX6" fmla="*/ 326975 w 635134"/>
                  <a:gd name="connsiteY6" fmla="*/ 83580 h 871452"/>
                  <a:gd name="connsiteX7" fmla="*/ 159778 w 635134"/>
                  <a:gd name="connsiteY7" fmla="*/ 117923 h 871452"/>
                  <a:gd name="connsiteX8" fmla="*/ 117714 w 635134"/>
                  <a:gd name="connsiteY8" fmla="*/ 0 h 871452"/>
                  <a:gd name="connsiteX9" fmla="*/ 0 w 635134"/>
                  <a:gd name="connsiteY9" fmla="*/ 40546 h 871452"/>
                  <a:gd name="connsiteX0" fmla="*/ 0 w 655492"/>
                  <a:gd name="connsiteY0" fmla="*/ 40546 h 871452"/>
                  <a:gd name="connsiteX1" fmla="*/ 294557 w 655492"/>
                  <a:gd name="connsiteY1" fmla="*/ 871452 h 871452"/>
                  <a:gd name="connsiteX2" fmla="*/ 528617 w 655492"/>
                  <a:gd name="connsiteY2" fmla="*/ 802028 h 871452"/>
                  <a:gd name="connsiteX3" fmla="*/ 594375 w 655492"/>
                  <a:gd name="connsiteY3" fmla="*/ 544786 h 871452"/>
                  <a:gd name="connsiteX4" fmla="*/ 655492 w 655492"/>
                  <a:gd name="connsiteY4" fmla="*/ 108680 h 871452"/>
                  <a:gd name="connsiteX5" fmla="*/ 388051 w 655492"/>
                  <a:gd name="connsiteY5" fmla="*/ 215910 h 871452"/>
                  <a:gd name="connsiteX6" fmla="*/ 326975 w 655492"/>
                  <a:gd name="connsiteY6" fmla="*/ 83580 h 871452"/>
                  <a:gd name="connsiteX7" fmla="*/ 159778 w 655492"/>
                  <a:gd name="connsiteY7" fmla="*/ 117923 h 871452"/>
                  <a:gd name="connsiteX8" fmla="*/ 117714 w 655492"/>
                  <a:gd name="connsiteY8" fmla="*/ 0 h 871452"/>
                  <a:gd name="connsiteX9" fmla="*/ 0 w 655492"/>
                  <a:gd name="connsiteY9" fmla="*/ 40546 h 871452"/>
                  <a:gd name="connsiteX0" fmla="*/ 0 w 655492"/>
                  <a:gd name="connsiteY0" fmla="*/ 40546 h 871452"/>
                  <a:gd name="connsiteX1" fmla="*/ 294557 w 655492"/>
                  <a:gd name="connsiteY1" fmla="*/ 871452 h 871452"/>
                  <a:gd name="connsiteX2" fmla="*/ 528617 w 655492"/>
                  <a:gd name="connsiteY2" fmla="*/ 802028 h 871452"/>
                  <a:gd name="connsiteX3" fmla="*/ 594375 w 655492"/>
                  <a:gd name="connsiteY3" fmla="*/ 544786 h 871452"/>
                  <a:gd name="connsiteX4" fmla="*/ 655492 w 655492"/>
                  <a:gd name="connsiteY4" fmla="*/ 108680 h 871452"/>
                  <a:gd name="connsiteX5" fmla="*/ 388051 w 655492"/>
                  <a:gd name="connsiteY5" fmla="*/ 215910 h 871452"/>
                  <a:gd name="connsiteX6" fmla="*/ 326975 w 655492"/>
                  <a:gd name="connsiteY6" fmla="*/ 83580 h 871452"/>
                  <a:gd name="connsiteX7" fmla="*/ 185225 w 655492"/>
                  <a:gd name="connsiteY7" fmla="*/ 153550 h 871452"/>
                  <a:gd name="connsiteX8" fmla="*/ 117714 w 655492"/>
                  <a:gd name="connsiteY8" fmla="*/ 0 h 871452"/>
                  <a:gd name="connsiteX9" fmla="*/ 0 w 655492"/>
                  <a:gd name="connsiteY9" fmla="*/ 40546 h 871452"/>
                  <a:gd name="connsiteX0" fmla="*/ 0 w 655492"/>
                  <a:gd name="connsiteY0" fmla="*/ 40546 h 871452"/>
                  <a:gd name="connsiteX1" fmla="*/ 294557 w 655492"/>
                  <a:gd name="connsiteY1" fmla="*/ 871452 h 871452"/>
                  <a:gd name="connsiteX2" fmla="*/ 528617 w 655492"/>
                  <a:gd name="connsiteY2" fmla="*/ 802028 h 871452"/>
                  <a:gd name="connsiteX3" fmla="*/ 594375 w 655492"/>
                  <a:gd name="connsiteY3" fmla="*/ 544786 h 871452"/>
                  <a:gd name="connsiteX4" fmla="*/ 655492 w 655492"/>
                  <a:gd name="connsiteY4" fmla="*/ 108680 h 871452"/>
                  <a:gd name="connsiteX5" fmla="*/ 388051 w 655492"/>
                  <a:gd name="connsiteY5" fmla="*/ 215910 h 871452"/>
                  <a:gd name="connsiteX6" fmla="*/ 336942 w 655492"/>
                  <a:gd name="connsiteY6" fmla="*/ 76936 h 871452"/>
                  <a:gd name="connsiteX7" fmla="*/ 185225 w 655492"/>
                  <a:gd name="connsiteY7" fmla="*/ 153550 h 871452"/>
                  <a:gd name="connsiteX8" fmla="*/ 117714 w 655492"/>
                  <a:gd name="connsiteY8" fmla="*/ 0 h 871452"/>
                  <a:gd name="connsiteX9" fmla="*/ 0 w 655492"/>
                  <a:gd name="connsiteY9" fmla="*/ 40546 h 871452"/>
                  <a:gd name="connsiteX0" fmla="*/ 0 w 655492"/>
                  <a:gd name="connsiteY0" fmla="*/ 40546 h 871452"/>
                  <a:gd name="connsiteX1" fmla="*/ 294557 w 655492"/>
                  <a:gd name="connsiteY1" fmla="*/ 871452 h 871452"/>
                  <a:gd name="connsiteX2" fmla="*/ 528617 w 655492"/>
                  <a:gd name="connsiteY2" fmla="*/ 802028 h 871452"/>
                  <a:gd name="connsiteX3" fmla="*/ 594375 w 655492"/>
                  <a:gd name="connsiteY3" fmla="*/ 544786 h 871452"/>
                  <a:gd name="connsiteX4" fmla="*/ 655492 w 655492"/>
                  <a:gd name="connsiteY4" fmla="*/ 108680 h 871452"/>
                  <a:gd name="connsiteX5" fmla="*/ 401340 w 655492"/>
                  <a:gd name="connsiteY5" fmla="*/ 205943 h 871452"/>
                  <a:gd name="connsiteX6" fmla="*/ 336942 w 655492"/>
                  <a:gd name="connsiteY6" fmla="*/ 76936 h 871452"/>
                  <a:gd name="connsiteX7" fmla="*/ 185225 w 655492"/>
                  <a:gd name="connsiteY7" fmla="*/ 153550 h 871452"/>
                  <a:gd name="connsiteX8" fmla="*/ 117714 w 655492"/>
                  <a:gd name="connsiteY8" fmla="*/ 0 h 871452"/>
                  <a:gd name="connsiteX9" fmla="*/ 0 w 655492"/>
                  <a:gd name="connsiteY9" fmla="*/ 40546 h 87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5492" h="871452">
                    <a:moveTo>
                      <a:pt x="0" y="40546"/>
                    </a:moveTo>
                    <a:lnTo>
                      <a:pt x="294557" y="871452"/>
                    </a:lnTo>
                    <a:lnTo>
                      <a:pt x="528617" y="802028"/>
                    </a:lnTo>
                    <a:lnTo>
                      <a:pt x="594375" y="544786"/>
                    </a:lnTo>
                    <a:cubicBezTo>
                      <a:pt x="594801" y="496324"/>
                      <a:pt x="655066" y="157142"/>
                      <a:pt x="655492" y="108680"/>
                    </a:cubicBezTo>
                    <a:lnTo>
                      <a:pt x="401340" y="205943"/>
                    </a:lnTo>
                    <a:lnTo>
                      <a:pt x="336942" y="76936"/>
                    </a:lnTo>
                    <a:lnTo>
                      <a:pt x="185225" y="153550"/>
                    </a:lnTo>
                    <a:lnTo>
                      <a:pt x="117714" y="0"/>
                    </a:lnTo>
                    <a:lnTo>
                      <a:pt x="0" y="40546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2960430-8601-0823-EC90-5CA0E2AA6404}"/>
                  </a:ext>
                </a:extLst>
              </p:cNvPr>
              <p:cNvSpPr/>
              <p:nvPr/>
            </p:nvSpPr>
            <p:spPr>
              <a:xfrm>
                <a:off x="6195447" y="2500398"/>
                <a:ext cx="808017" cy="922678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0 w 505064"/>
                  <a:gd name="connsiteY0" fmla="*/ 0 h 1602857"/>
                  <a:gd name="connsiteX1" fmla="*/ 281857 w 505064"/>
                  <a:gd name="connsiteY1" fmla="*/ 891231 h 1602857"/>
                  <a:gd name="connsiteX2" fmla="*/ 220642 w 505064"/>
                  <a:gd name="connsiteY2" fmla="*/ 1602857 h 1602857"/>
                  <a:gd name="connsiteX3" fmla="*/ 457850 w 505064"/>
                  <a:gd name="connsiteY3" fmla="*/ 1434515 h 1602857"/>
                  <a:gd name="connsiteX4" fmla="*/ 466859 w 505064"/>
                  <a:gd name="connsiteY4" fmla="*/ 1267822 h 1602857"/>
                  <a:gd name="connsiteX5" fmla="*/ 440024 w 505064"/>
                  <a:gd name="connsiteY5" fmla="*/ 1260170 h 1602857"/>
                  <a:gd name="connsiteX6" fmla="*/ 505064 w 505064"/>
                  <a:gd name="connsiteY6" fmla="*/ 365854 h 1602857"/>
                  <a:gd name="connsiteX7" fmla="*/ 0 w 505064"/>
                  <a:gd name="connsiteY7" fmla="*/ 0 h 1602857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440024 w 466859"/>
                  <a:gd name="connsiteY5" fmla="*/ 130071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271749 w 466859"/>
                  <a:gd name="connsiteY5" fmla="*/ 34186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457850 w 647834"/>
                  <a:gd name="connsiteY3" fmla="*/ 1475061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594375 w 647834"/>
                  <a:gd name="connsiteY3" fmla="*/ 544786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931777"/>
                  <a:gd name="connsiteX1" fmla="*/ 281857 w 647834"/>
                  <a:gd name="connsiteY1" fmla="*/ 931777 h 931777"/>
                  <a:gd name="connsiteX2" fmla="*/ 506392 w 647834"/>
                  <a:gd name="connsiteY2" fmla="*/ 789328 h 931777"/>
                  <a:gd name="connsiteX3" fmla="*/ 594375 w 647834"/>
                  <a:gd name="connsiteY3" fmla="*/ 544786 h 931777"/>
                  <a:gd name="connsiteX4" fmla="*/ 647834 w 647834"/>
                  <a:gd name="connsiteY4" fmla="*/ 206643 h 931777"/>
                  <a:gd name="connsiteX5" fmla="*/ 271749 w 647834"/>
                  <a:gd name="connsiteY5" fmla="*/ 341866 h 931777"/>
                  <a:gd name="connsiteX6" fmla="*/ 117714 w 647834"/>
                  <a:gd name="connsiteY6" fmla="*/ 0 h 931777"/>
                  <a:gd name="connsiteX7" fmla="*/ 0 w 647834"/>
                  <a:gd name="connsiteY7" fmla="*/ 40546 h 931777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06392 w 647834"/>
                  <a:gd name="connsiteY2" fmla="*/ 7893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28617 w 647834"/>
                  <a:gd name="connsiteY2" fmla="*/ 8020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271749 w 635134"/>
                  <a:gd name="connsiteY5" fmla="*/ 341866 h 871452"/>
                  <a:gd name="connsiteX6" fmla="*/ 117714 w 635134"/>
                  <a:gd name="connsiteY6" fmla="*/ 0 h 871452"/>
                  <a:gd name="connsiteX7" fmla="*/ 0 w 635134"/>
                  <a:gd name="connsiteY7" fmla="*/ 40546 h 871452"/>
                  <a:gd name="connsiteX0" fmla="*/ 0 w 635134"/>
                  <a:gd name="connsiteY0" fmla="*/ 97696 h 928602"/>
                  <a:gd name="connsiteX1" fmla="*/ 294557 w 635134"/>
                  <a:gd name="connsiteY1" fmla="*/ 928602 h 928602"/>
                  <a:gd name="connsiteX2" fmla="*/ 528617 w 635134"/>
                  <a:gd name="connsiteY2" fmla="*/ 859178 h 928602"/>
                  <a:gd name="connsiteX3" fmla="*/ 594375 w 635134"/>
                  <a:gd name="connsiteY3" fmla="*/ 601936 h 928602"/>
                  <a:gd name="connsiteX4" fmla="*/ 635134 w 635134"/>
                  <a:gd name="connsiteY4" fmla="*/ 257443 h 928602"/>
                  <a:gd name="connsiteX5" fmla="*/ 271749 w 635134"/>
                  <a:gd name="connsiteY5" fmla="*/ 399016 h 928602"/>
                  <a:gd name="connsiteX6" fmla="*/ 101839 w 635134"/>
                  <a:gd name="connsiteY6" fmla="*/ 0 h 928602"/>
                  <a:gd name="connsiteX7" fmla="*/ 0 w 635134"/>
                  <a:gd name="connsiteY7" fmla="*/ 97696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259049 w 622434"/>
                  <a:gd name="connsiteY5" fmla="*/ 399016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309849 w 622434"/>
                  <a:gd name="connsiteY5" fmla="*/ 173591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309849 w 790709"/>
                  <a:gd name="connsiteY5" fmla="*/ 173591 h 928602"/>
                  <a:gd name="connsiteX6" fmla="*/ 89139 w 790709"/>
                  <a:gd name="connsiteY6" fmla="*/ 0 h 928602"/>
                  <a:gd name="connsiteX7" fmla="*/ 0 w 790709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402203 w 790709"/>
                  <a:gd name="connsiteY5" fmla="*/ 188827 h 928602"/>
                  <a:gd name="connsiteX6" fmla="*/ 309849 w 790709"/>
                  <a:gd name="connsiteY6" fmla="*/ 173591 h 928602"/>
                  <a:gd name="connsiteX7" fmla="*/ 89139 w 790709"/>
                  <a:gd name="connsiteY7" fmla="*/ 0 h 928602"/>
                  <a:gd name="connsiteX8" fmla="*/ 0 w 790709"/>
                  <a:gd name="connsiteY8" fmla="*/ 81821 h 928602"/>
                  <a:gd name="connsiteX0" fmla="*/ 0 w 790709"/>
                  <a:gd name="connsiteY0" fmla="*/ 81821 h 928602"/>
                  <a:gd name="connsiteX1" fmla="*/ 294253 w 790709"/>
                  <a:gd name="connsiteY1" fmla="*/ 33487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9328 w 790709"/>
                  <a:gd name="connsiteY1" fmla="*/ 35392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581675 w 811192"/>
                  <a:gd name="connsiteY4" fmla="*/ 601936 h 928602"/>
                  <a:gd name="connsiteX5" fmla="*/ 790709 w 811192"/>
                  <a:gd name="connsiteY5" fmla="*/ 486043 h 928602"/>
                  <a:gd name="connsiteX6" fmla="*/ 402203 w 811192"/>
                  <a:gd name="connsiteY6" fmla="*/ 188827 h 928602"/>
                  <a:gd name="connsiteX7" fmla="*/ 309849 w 811192"/>
                  <a:gd name="connsiteY7" fmla="*/ 173591 h 928602"/>
                  <a:gd name="connsiteX8" fmla="*/ 89139 w 811192"/>
                  <a:gd name="connsiteY8" fmla="*/ 0 h 928602"/>
                  <a:gd name="connsiteX9" fmla="*/ 0 w 811192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790709 w 811192"/>
                  <a:gd name="connsiteY4" fmla="*/ 486043 h 928602"/>
                  <a:gd name="connsiteX5" fmla="*/ 402203 w 811192"/>
                  <a:gd name="connsiteY5" fmla="*/ 188827 h 928602"/>
                  <a:gd name="connsiteX6" fmla="*/ 309849 w 811192"/>
                  <a:gd name="connsiteY6" fmla="*/ 173591 h 928602"/>
                  <a:gd name="connsiteX7" fmla="*/ 89139 w 811192"/>
                  <a:gd name="connsiteY7" fmla="*/ 0 h 928602"/>
                  <a:gd name="connsiteX8" fmla="*/ 0 w 811192"/>
                  <a:gd name="connsiteY8" fmla="*/ 81821 h 928602"/>
                  <a:gd name="connsiteX0" fmla="*/ 0 w 811192"/>
                  <a:gd name="connsiteY0" fmla="*/ 81821 h 827428"/>
                  <a:gd name="connsiteX1" fmla="*/ 252978 w 811192"/>
                  <a:gd name="connsiteY1" fmla="*/ 363452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62807 w 811192"/>
                  <a:gd name="connsiteY2" fmla="*/ 388852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08017"/>
                  <a:gd name="connsiteY0" fmla="*/ 81821 h 922678"/>
                  <a:gd name="connsiteX1" fmla="*/ 281553 w 808017"/>
                  <a:gd name="connsiteY1" fmla="*/ 360277 h 922678"/>
                  <a:gd name="connsiteX2" fmla="*/ 262807 w 808017"/>
                  <a:gd name="connsiteY2" fmla="*/ 388852 h 922678"/>
                  <a:gd name="connsiteX3" fmla="*/ 808017 w 808017"/>
                  <a:gd name="connsiteY3" fmla="*/ 922678 h 922678"/>
                  <a:gd name="connsiteX4" fmla="*/ 790709 w 808017"/>
                  <a:gd name="connsiteY4" fmla="*/ 486043 h 922678"/>
                  <a:gd name="connsiteX5" fmla="*/ 402203 w 808017"/>
                  <a:gd name="connsiteY5" fmla="*/ 188827 h 922678"/>
                  <a:gd name="connsiteX6" fmla="*/ 309849 w 808017"/>
                  <a:gd name="connsiteY6" fmla="*/ 173591 h 922678"/>
                  <a:gd name="connsiteX7" fmla="*/ 89139 w 808017"/>
                  <a:gd name="connsiteY7" fmla="*/ 0 h 922678"/>
                  <a:gd name="connsiteX8" fmla="*/ 0 w 808017"/>
                  <a:gd name="connsiteY8" fmla="*/ 81821 h 92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8017" h="922678">
                    <a:moveTo>
                      <a:pt x="0" y="81821"/>
                    </a:moveTo>
                    <a:lnTo>
                      <a:pt x="281553" y="360277"/>
                    </a:lnTo>
                    <a:lnTo>
                      <a:pt x="262807" y="388852"/>
                    </a:lnTo>
                    <a:lnTo>
                      <a:pt x="808017" y="922678"/>
                    </a:lnTo>
                    <a:lnTo>
                      <a:pt x="790709" y="486043"/>
                    </a:lnTo>
                    <a:cubicBezTo>
                      <a:pt x="655915" y="396496"/>
                      <a:pt x="536997" y="278374"/>
                      <a:pt x="402203" y="188827"/>
                    </a:cubicBezTo>
                    <a:lnTo>
                      <a:pt x="309849" y="173591"/>
                    </a:lnTo>
                    <a:lnTo>
                      <a:pt x="89139" y="0"/>
                    </a:lnTo>
                    <a:lnTo>
                      <a:pt x="0" y="81821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5376BC7-7035-A47D-F05F-D12BF788D03D}"/>
                  </a:ext>
                </a:extLst>
              </p:cNvPr>
              <p:cNvSpPr/>
              <p:nvPr/>
            </p:nvSpPr>
            <p:spPr>
              <a:xfrm>
                <a:off x="2923526" y="5339129"/>
                <a:ext cx="1362242" cy="44334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62242" h="443342">
                    <a:moveTo>
                      <a:pt x="1345101" y="38"/>
                    </a:moveTo>
                    <a:lnTo>
                      <a:pt x="470854" y="0"/>
                    </a:lnTo>
                    <a:cubicBezTo>
                      <a:pt x="470428" y="14179"/>
                      <a:pt x="470003" y="28357"/>
                      <a:pt x="469577" y="42536"/>
                    </a:cubicBezTo>
                    <a:lnTo>
                      <a:pt x="115510" y="48659"/>
                    </a:lnTo>
                    <a:lnTo>
                      <a:pt x="0" y="297823"/>
                    </a:lnTo>
                    <a:lnTo>
                      <a:pt x="247393" y="443342"/>
                    </a:lnTo>
                    <a:lnTo>
                      <a:pt x="342462" y="412321"/>
                    </a:lnTo>
                    <a:lnTo>
                      <a:pt x="1362242" y="67048"/>
                    </a:lnTo>
                    <a:lnTo>
                      <a:pt x="1345101" y="38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204B1C68-274E-C6CC-C284-8AEF91FD6A44}"/>
                  </a:ext>
                </a:extLst>
              </p:cNvPr>
              <p:cNvSpPr/>
              <p:nvPr/>
            </p:nvSpPr>
            <p:spPr>
              <a:xfrm>
                <a:off x="2201260" y="4776069"/>
                <a:ext cx="678744" cy="70605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214253 w 753711"/>
                  <a:gd name="connsiteY0" fmla="*/ 0 h 1779062"/>
                  <a:gd name="connsiteX1" fmla="*/ 306075 w 753711"/>
                  <a:gd name="connsiteY1" fmla="*/ 929703 h 1779062"/>
                  <a:gd name="connsiteX2" fmla="*/ 0 w 753711"/>
                  <a:gd name="connsiteY2" fmla="*/ 1779062 h 1779062"/>
                  <a:gd name="connsiteX3" fmla="*/ 202775 w 753711"/>
                  <a:gd name="connsiteY3" fmla="*/ 1675761 h 1779062"/>
                  <a:gd name="connsiteX4" fmla="*/ 302250 w 753711"/>
                  <a:gd name="connsiteY4" fmla="*/ 1637503 h 1779062"/>
                  <a:gd name="connsiteX5" fmla="*/ 543283 w 753711"/>
                  <a:gd name="connsiteY5" fmla="*/ 1503595 h 1779062"/>
                  <a:gd name="connsiteX6" fmla="*/ 688671 w 753711"/>
                  <a:gd name="connsiteY6" fmla="*/ 1400295 h 1779062"/>
                  <a:gd name="connsiteX7" fmla="*/ 753711 w 753711"/>
                  <a:gd name="connsiteY7" fmla="*/ 669538 h 1779062"/>
                  <a:gd name="connsiteX8" fmla="*/ 214253 w 753711"/>
                  <a:gd name="connsiteY8" fmla="*/ 0 h 1779062"/>
                  <a:gd name="connsiteX0" fmla="*/ 214253 w 688671"/>
                  <a:gd name="connsiteY0" fmla="*/ 0 h 1779062"/>
                  <a:gd name="connsiteX1" fmla="*/ 306075 w 688671"/>
                  <a:gd name="connsiteY1" fmla="*/ 929703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14253 w 688671"/>
                  <a:gd name="connsiteY0" fmla="*/ 0 h 1779062"/>
                  <a:gd name="connsiteX1" fmla="*/ 42085 w 688671"/>
                  <a:gd name="connsiteY1" fmla="*/ 535631 h 1779062"/>
                  <a:gd name="connsiteX2" fmla="*/ 0 w 688671"/>
                  <a:gd name="connsiteY2" fmla="*/ 1779062 h 1779062"/>
                  <a:gd name="connsiteX3" fmla="*/ 202775 w 688671"/>
                  <a:gd name="connsiteY3" fmla="*/ 1675761 h 1779062"/>
                  <a:gd name="connsiteX4" fmla="*/ 302250 w 688671"/>
                  <a:gd name="connsiteY4" fmla="*/ 1637503 h 1779062"/>
                  <a:gd name="connsiteX5" fmla="*/ 543283 w 688671"/>
                  <a:gd name="connsiteY5" fmla="*/ 1503595 h 1779062"/>
                  <a:gd name="connsiteX6" fmla="*/ 688671 w 688671"/>
                  <a:gd name="connsiteY6" fmla="*/ 1400295 h 1779062"/>
                  <a:gd name="connsiteX7" fmla="*/ 271642 w 688671"/>
                  <a:gd name="connsiteY7" fmla="*/ 22954 h 1779062"/>
                  <a:gd name="connsiteX8" fmla="*/ 214253 w 688671"/>
                  <a:gd name="connsiteY8" fmla="*/ 0 h 1779062"/>
                  <a:gd name="connsiteX0" fmla="*/ 233383 w 707801"/>
                  <a:gd name="connsiteY0" fmla="*/ 0 h 1675761"/>
                  <a:gd name="connsiteX1" fmla="*/ 61215 w 707801"/>
                  <a:gd name="connsiteY1" fmla="*/ 535631 h 1675761"/>
                  <a:gd name="connsiteX2" fmla="*/ 0 w 707801"/>
                  <a:gd name="connsiteY2" fmla="*/ 1247257 h 1675761"/>
                  <a:gd name="connsiteX3" fmla="*/ 221905 w 707801"/>
                  <a:gd name="connsiteY3" fmla="*/ 1675761 h 1675761"/>
                  <a:gd name="connsiteX4" fmla="*/ 321380 w 707801"/>
                  <a:gd name="connsiteY4" fmla="*/ 1637503 h 1675761"/>
                  <a:gd name="connsiteX5" fmla="*/ 562413 w 707801"/>
                  <a:gd name="connsiteY5" fmla="*/ 1503595 h 1675761"/>
                  <a:gd name="connsiteX6" fmla="*/ 707801 w 707801"/>
                  <a:gd name="connsiteY6" fmla="*/ 1400295 h 1675761"/>
                  <a:gd name="connsiteX7" fmla="*/ 290772 w 707801"/>
                  <a:gd name="connsiteY7" fmla="*/ 22954 h 1675761"/>
                  <a:gd name="connsiteX8" fmla="*/ 233383 w 707801"/>
                  <a:gd name="connsiteY8" fmla="*/ 0 h 1675761"/>
                  <a:gd name="connsiteX0" fmla="*/ 233383 w 707801"/>
                  <a:gd name="connsiteY0" fmla="*/ 0 h 1637503"/>
                  <a:gd name="connsiteX1" fmla="*/ 61215 w 707801"/>
                  <a:gd name="connsiteY1" fmla="*/ 535631 h 1637503"/>
                  <a:gd name="connsiteX2" fmla="*/ 0 w 707801"/>
                  <a:gd name="connsiteY2" fmla="*/ 1247257 h 1637503"/>
                  <a:gd name="connsiteX3" fmla="*/ 321380 w 707801"/>
                  <a:gd name="connsiteY3" fmla="*/ 1637503 h 1637503"/>
                  <a:gd name="connsiteX4" fmla="*/ 562413 w 707801"/>
                  <a:gd name="connsiteY4" fmla="*/ 1503595 h 1637503"/>
                  <a:gd name="connsiteX5" fmla="*/ 707801 w 707801"/>
                  <a:gd name="connsiteY5" fmla="*/ 1400295 h 1637503"/>
                  <a:gd name="connsiteX6" fmla="*/ 290772 w 707801"/>
                  <a:gd name="connsiteY6" fmla="*/ 22954 h 1637503"/>
                  <a:gd name="connsiteX7" fmla="*/ 233383 w 707801"/>
                  <a:gd name="connsiteY7" fmla="*/ 0 h 1637503"/>
                  <a:gd name="connsiteX0" fmla="*/ 233383 w 707801"/>
                  <a:gd name="connsiteY0" fmla="*/ 0 h 1503595"/>
                  <a:gd name="connsiteX1" fmla="*/ 61215 w 707801"/>
                  <a:gd name="connsiteY1" fmla="*/ 535631 h 1503595"/>
                  <a:gd name="connsiteX2" fmla="*/ 0 w 707801"/>
                  <a:gd name="connsiteY2" fmla="*/ 1247257 h 1503595"/>
                  <a:gd name="connsiteX3" fmla="*/ 562413 w 707801"/>
                  <a:gd name="connsiteY3" fmla="*/ 1503595 h 1503595"/>
                  <a:gd name="connsiteX4" fmla="*/ 707801 w 707801"/>
                  <a:gd name="connsiteY4" fmla="*/ 1400295 h 1503595"/>
                  <a:gd name="connsiteX5" fmla="*/ 290772 w 707801"/>
                  <a:gd name="connsiteY5" fmla="*/ 22954 h 1503595"/>
                  <a:gd name="connsiteX6" fmla="*/ 233383 w 707801"/>
                  <a:gd name="connsiteY6" fmla="*/ 0 h 1503595"/>
                  <a:gd name="connsiteX0" fmla="*/ 233383 w 707801"/>
                  <a:gd name="connsiteY0" fmla="*/ 0 h 1400295"/>
                  <a:gd name="connsiteX1" fmla="*/ 61215 w 707801"/>
                  <a:gd name="connsiteY1" fmla="*/ 535631 h 1400295"/>
                  <a:gd name="connsiteX2" fmla="*/ 0 w 707801"/>
                  <a:gd name="connsiteY2" fmla="*/ 1247257 h 1400295"/>
                  <a:gd name="connsiteX3" fmla="*/ 237208 w 707801"/>
                  <a:gd name="connsiteY3" fmla="*/ 1078915 h 1400295"/>
                  <a:gd name="connsiteX4" fmla="*/ 707801 w 707801"/>
                  <a:gd name="connsiteY4" fmla="*/ 1400295 h 1400295"/>
                  <a:gd name="connsiteX5" fmla="*/ 290772 w 707801"/>
                  <a:gd name="connsiteY5" fmla="*/ 22954 h 1400295"/>
                  <a:gd name="connsiteX6" fmla="*/ 233383 w 707801"/>
                  <a:gd name="connsiteY6" fmla="*/ 0 h 1400295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25732 w 290772"/>
                  <a:gd name="connsiteY4" fmla="*/ 688670 h 1247257"/>
                  <a:gd name="connsiteX5" fmla="*/ 290772 w 290772"/>
                  <a:gd name="connsiteY5" fmla="*/ 22954 h 1247257"/>
                  <a:gd name="connsiteX6" fmla="*/ 233383 w 290772"/>
                  <a:gd name="connsiteY6" fmla="*/ 0 h 1247257"/>
                  <a:gd name="connsiteX0" fmla="*/ 233383 w 290772"/>
                  <a:gd name="connsiteY0" fmla="*/ 0 h 1247257"/>
                  <a:gd name="connsiteX1" fmla="*/ 61215 w 290772"/>
                  <a:gd name="connsiteY1" fmla="*/ 535631 h 1247257"/>
                  <a:gd name="connsiteX2" fmla="*/ 0 w 290772"/>
                  <a:gd name="connsiteY2" fmla="*/ 1247257 h 1247257"/>
                  <a:gd name="connsiteX3" fmla="*/ 237208 w 290772"/>
                  <a:gd name="connsiteY3" fmla="*/ 1078915 h 1247257"/>
                  <a:gd name="connsiteX4" fmla="*/ 265267 w 290772"/>
                  <a:gd name="connsiteY4" fmla="*/ 696322 h 1247257"/>
                  <a:gd name="connsiteX5" fmla="*/ 225732 w 290772"/>
                  <a:gd name="connsiteY5" fmla="*/ 688670 h 1247257"/>
                  <a:gd name="connsiteX6" fmla="*/ 290772 w 290772"/>
                  <a:gd name="connsiteY6" fmla="*/ 22954 h 1247257"/>
                  <a:gd name="connsiteX7" fmla="*/ 233383 w 29077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25732 w 284422"/>
                  <a:gd name="connsiteY5" fmla="*/ 6886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65267 w 284422"/>
                  <a:gd name="connsiteY4" fmla="*/ 6963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35257 w 284422"/>
                  <a:gd name="connsiteY5" fmla="*/ 69502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52567 w 284422"/>
                  <a:gd name="connsiteY4" fmla="*/ 8995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233383 w 284422"/>
                  <a:gd name="connsiteY0" fmla="*/ 0 h 1247257"/>
                  <a:gd name="connsiteX1" fmla="*/ 61215 w 284422"/>
                  <a:gd name="connsiteY1" fmla="*/ 535631 h 1247257"/>
                  <a:gd name="connsiteX2" fmla="*/ 0 w 284422"/>
                  <a:gd name="connsiteY2" fmla="*/ 1247257 h 1247257"/>
                  <a:gd name="connsiteX3" fmla="*/ 237208 w 284422"/>
                  <a:gd name="connsiteY3" fmla="*/ 1078915 h 1247257"/>
                  <a:gd name="connsiteX4" fmla="*/ 246217 w 284422"/>
                  <a:gd name="connsiteY4" fmla="*/ 912222 h 1247257"/>
                  <a:gd name="connsiteX5" fmla="*/ 219382 w 284422"/>
                  <a:gd name="connsiteY5" fmla="*/ 904570 h 1247257"/>
                  <a:gd name="connsiteX6" fmla="*/ 284422 w 284422"/>
                  <a:gd name="connsiteY6" fmla="*/ 10254 h 1247257"/>
                  <a:gd name="connsiteX7" fmla="*/ 233383 w 284422"/>
                  <a:gd name="connsiteY7" fmla="*/ 0 h 1247257"/>
                  <a:gd name="connsiteX0" fmla="*/ 0 w 505064"/>
                  <a:gd name="connsiteY0" fmla="*/ 0 h 1602857"/>
                  <a:gd name="connsiteX1" fmla="*/ 281857 w 505064"/>
                  <a:gd name="connsiteY1" fmla="*/ 891231 h 1602857"/>
                  <a:gd name="connsiteX2" fmla="*/ 220642 w 505064"/>
                  <a:gd name="connsiteY2" fmla="*/ 1602857 h 1602857"/>
                  <a:gd name="connsiteX3" fmla="*/ 457850 w 505064"/>
                  <a:gd name="connsiteY3" fmla="*/ 1434515 h 1602857"/>
                  <a:gd name="connsiteX4" fmla="*/ 466859 w 505064"/>
                  <a:gd name="connsiteY4" fmla="*/ 1267822 h 1602857"/>
                  <a:gd name="connsiteX5" fmla="*/ 440024 w 505064"/>
                  <a:gd name="connsiteY5" fmla="*/ 1260170 h 1602857"/>
                  <a:gd name="connsiteX6" fmla="*/ 505064 w 505064"/>
                  <a:gd name="connsiteY6" fmla="*/ 365854 h 1602857"/>
                  <a:gd name="connsiteX7" fmla="*/ 0 w 505064"/>
                  <a:gd name="connsiteY7" fmla="*/ 0 h 1602857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440024 w 466859"/>
                  <a:gd name="connsiteY5" fmla="*/ 130071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466859"/>
                  <a:gd name="connsiteY0" fmla="*/ 40546 h 1643403"/>
                  <a:gd name="connsiteX1" fmla="*/ 281857 w 466859"/>
                  <a:gd name="connsiteY1" fmla="*/ 931777 h 1643403"/>
                  <a:gd name="connsiteX2" fmla="*/ 220642 w 466859"/>
                  <a:gd name="connsiteY2" fmla="*/ 1643403 h 1643403"/>
                  <a:gd name="connsiteX3" fmla="*/ 457850 w 466859"/>
                  <a:gd name="connsiteY3" fmla="*/ 1475061 h 1643403"/>
                  <a:gd name="connsiteX4" fmla="*/ 466859 w 466859"/>
                  <a:gd name="connsiteY4" fmla="*/ 1308368 h 1643403"/>
                  <a:gd name="connsiteX5" fmla="*/ 271749 w 466859"/>
                  <a:gd name="connsiteY5" fmla="*/ 341866 h 1643403"/>
                  <a:gd name="connsiteX6" fmla="*/ 117714 w 466859"/>
                  <a:gd name="connsiteY6" fmla="*/ 0 h 1643403"/>
                  <a:gd name="connsiteX7" fmla="*/ 0 w 466859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457850 w 647834"/>
                  <a:gd name="connsiteY3" fmla="*/ 1475061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1643403"/>
                  <a:gd name="connsiteX1" fmla="*/ 281857 w 647834"/>
                  <a:gd name="connsiteY1" fmla="*/ 931777 h 1643403"/>
                  <a:gd name="connsiteX2" fmla="*/ 220642 w 647834"/>
                  <a:gd name="connsiteY2" fmla="*/ 1643403 h 1643403"/>
                  <a:gd name="connsiteX3" fmla="*/ 594375 w 647834"/>
                  <a:gd name="connsiteY3" fmla="*/ 544786 h 1643403"/>
                  <a:gd name="connsiteX4" fmla="*/ 647834 w 647834"/>
                  <a:gd name="connsiteY4" fmla="*/ 206643 h 1643403"/>
                  <a:gd name="connsiteX5" fmla="*/ 271749 w 647834"/>
                  <a:gd name="connsiteY5" fmla="*/ 341866 h 1643403"/>
                  <a:gd name="connsiteX6" fmla="*/ 117714 w 647834"/>
                  <a:gd name="connsiteY6" fmla="*/ 0 h 1643403"/>
                  <a:gd name="connsiteX7" fmla="*/ 0 w 647834"/>
                  <a:gd name="connsiteY7" fmla="*/ 40546 h 1643403"/>
                  <a:gd name="connsiteX0" fmla="*/ 0 w 647834"/>
                  <a:gd name="connsiteY0" fmla="*/ 40546 h 931777"/>
                  <a:gd name="connsiteX1" fmla="*/ 281857 w 647834"/>
                  <a:gd name="connsiteY1" fmla="*/ 931777 h 931777"/>
                  <a:gd name="connsiteX2" fmla="*/ 506392 w 647834"/>
                  <a:gd name="connsiteY2" fmla="*/ 789328 h 931777"/>
                  <a:gd name="connsiteX3" fmla="*/ 594375 w 647834"/>
                  <a:gd name="connsiteY3" fmla="*/ 544786 h 931777"/>
                  <a:gd name="connsiteX4" fmla="*/ 647834 w 647834"/>
                  <a:gd name="connsiteY4" fmla="*/ 206643 h 931777"/>
                  <a:gd name="connsiteX5" fmla="*/ 271749 w 647834"/>
                  <a:gd name="connsiteY5" fmla="*/ 341866 h 931777"/>
                  <a:gd name="connsiteX6" fmla="*/ 117714 w 647834"/>
                  <a:gd name="connsiteY6" fmla="*/ 0 h 931777"/>
                  <a:gd name="connsiteX7" fmla="*/ 0 w 647834"/>
                  <a:gd name="connsiteY7" fmla="*/ 40546 h 931777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06392 w 647834"/>
                  <a:gd name="connsiteY2" fmla="*/ 7893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47834"/>
                  <a:gd name="connsiteY0" fmla="*/ 40546 h 871452"/>
                  <a:gd name="connsiteX1" fmla="*/ 294557 w 647834"/>
                  <a:gd name="connsiteY1" fmla="*/ 871452 h 871452"/>
                  <a:gd name="connsiteX2" fmla="*/ 528617 w 647834"/>
                  <a:gd name="connsiteY2" fmla="*/ 802028 h 871452"/>
                  <a:gd name="connsiteX3" fmla="*/ 594375 w 647834"/>
                  <a:gd name="connsiteY3" fmla="*/ 544786 h 871452"/>
                  <a:gd name="connsiteX4" fmla="*/ 647834 w 647834"/>
                  <a:gd name="connsiteY4" fmla="*/ 206643 h 871452"/>
                  <a:gd name="connsiteX5" fmla="*/ 271749 w 647834"/>
                  <a:gd name="connsiteY5" fmla="*/ 341866 h 871452"/>
                  <a:gd name="connsiteX6" fmla="*/ 117714 w 647834"/>
                  <a:gd name="connsiteY6" fmla="*/ 0 h 871452"/>
                  <a:gd name="connsiteX7" fmla="*/ 0 w 647834"/>
                  <a:gd name="connsiteY7" fmla="*/ 40546 h 871452"/>
                  <a:gd name="connsiteX0" fmla="*/ 0 w 635134"/>
                  <a:gd name="connsiteY0" fmla="*/ 40546 h 871452"/>
                  <a:gd name="connsiteX1" fmla="*/ 294557 w 635134"/>
                  <a:gd name="connsiteY1" fmla="*/ 871452 h 871452"/>
                  <a:gd name="connsiteX2" fmla="*/ 528617 w 635134"/>
                  <a:gd name="connsiteY2" fmla="*/ 802028 h 871452"/>
                  <a:gd name="connsiteX3" fmla="*/ 594375 w 635134"/>
                  <a:gd name="connsiteY3" fmla="*/ 544786 h 871452"/>
                  <a:gd name="connsiteX4" fmla="*/ 635134 w 635134"/>
                  <a:gd name="connsiteY4" fmla="*/ 200293 h 871452"/>
                  <a:gd name="connsiteX5" fmla="*/ 271749 w 635134"/>
                  <a:gd name="connsiteY5" fmla="*/ 341866 h 871452"/>
                  <a:gd name="connsiteX6" fmla="*/ 117714 w 635134"/>
                  <a:gd name="connsiteY6" fmla="*/ 0 h 871452"/>
                  <a:gd name="connsiteX7" fmla="*/ 0 w 635134"/>
                  <a:gd name="connsiteY7" fmla="*/ 40546 h 871452"/>
                  <a:gd name="connsiteX0" fmla="*/ 0 w 635134"/>
                  <a:gd name="connsiteY0" fmla="*/ 97696 h 928602"/>
                  <a:gd name="connsiteX1" fmla="*/ 294557 w 635134"/>
                  <a:gd name="connsiteY1" fmla="*/ 928602 h 928602"/>
                  <a:gd name="connsiteX2" fmla="*/ 528617 w 635134"/>
                  <a:gd name="connsiteY2" fmla="*/ 859178 h 928602"/>
                  <a:gd name="connsiteX3" fmla="*/ 594375 w 635134"/>
                  <a:gd name="connsiteY3" fmla="*/ 601936 h 928602"/>
                  <a:gd name="connsiteX4" fmla="*/ 635134 w 635134"/>
                  <a:gd name="connsiteY4" fmla="*/ 257443 h 928602"/>
                  <a:gd name="connsiteX5" fmla="*/ 271749 w 635134"/>
                  <a:gd name="connsiteY5" fmla="*/ 399016 h 928602"/>
                  <a:gd name="connsiteX6" fmla="*/ 101839 w 635134"/>
                  <a:gd name="connsiteY6" fmla="*/ 0 h 928602"/>
                  <a:gd name="connsiteX7" fmla="*/ 0 w 635134"/>
                  <a:gd name="connsiteY7" fmla="*/ 97696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259049 w 622434"/>
                  <a:gd name="connsiteY5" fmla="*/ 399016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622434"/>
                  <a:gd name="connsiteY0" fmla="*/ 81821 h 928602"/>
                  <a:gd name="connsiteX1" fmla="*/ 281857 w 622434"/>
                  <a:gd name="connsiteY1" fmla="*/ 928602 h 928602"/>
                  <a:gd name="connsiteX2" fmla="*/ 515917 w 622434"/>
                  <a:gd name="connsiteY2" fmla="*/ 859178 h 928602"/>
                  <a:gd name="connsiteX3" fmla="*/ 581675 w 622434"/>
                  <a:gd name="connsiteY3" fmla="*/ 601936 h 928602"/>
                  <a:gd name="connsiteX4" fmla="*/ 622434 w 622434"/>
                  <a:gd name="connsiteY4" fmla="*/ 257443 h 928602"/>
                  <a:gd name="connsiteX5" fmla="*/ 309849 w 622434"/>
                  <a:gd name="connsiteY5" fmla="*/ 173591 h 928602"/>
                  <a:gd name="connsiteX6" fmla="*/ 89139 w 622434"/>
                  <a:gd name="connsiteY6" fmla="*/ 0 h 928602"/>
                  <a:gd name="connsiteX7" fmla="*/ 0 w 622434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309849 w 790709"/>
                  <a:gd name="connsiteY5" fmla="*/ 173591 h 928602"/>
                  <a:gd name="connsiteX6" fmla="*/ 89139 w 790709"/>
                  <a:gd name="connsiteY6" fmla="*/ 0 h 928602"/>
                  <a:gd name="connsiteX7" fmla="*/ 0 w 790709"/>
                  <a:gd name="connsiteY7" fmla="*/ 81821 h 928602"/>
                  <a:gd name="connsiteX0" fmla="*/ 0 w 790709"/>
                  <a:gd name="connsiteY0" fmla="*/ 81821 h 928602"/>
                  <a:gd name="connsiteX1" fmla="*/ 281857 w 790709"/>
                  <a:gd name="connsiteY1" fmla="*/ 928602 h 928602"/>
                  <a:gd name="connsiteX2" fmla="*/ 515917 w 790709"/>
                  <a:gd name="connsiteY2" fmla="*/ 859178 h 928602"/>
                  <a:gd name="connsiteX3" fmla="*/ 581675 w 790709"/>
                  <a:gd name="connsiteY3" fmla="*/ 601936 h 928602"/>
                  <a:gd name="connsiteX4" fmla="*/ 790709 w 790709"/>
                  <a:gd name="connsiteY4" fmla="*/ 486043 h 928602"/>
                  <a:gd name="connsiteX5" fmla="*/ 402203 w 790709"/>
                  <a:gd name="connsiteY5" fmla="*/ 188827 h 928602"/>
                  <a:gd name="connsiteX6" fmla="*/ 309849 w 790709"/>
                  <a:gd name="connsiteY6" fmla="*/ 173591 h 928602"/>
                  <a:gd name="connsiteX7" fmla="*/ 89139 w 790709"/>
                  <a:gd name="connsiteY7" fmla="*/ 0 h 928602"/>
                  <a:gd name="connsiteX8" fmla="*/ 0 w 790709"/>
                  <a:gd name="connsiteY8" fmla="*/ 81821 h 928602"/>
                  <a:gd name="connsiteX0" fmla="*/ 0 w 790709"/>
                  <a:gd name="connsiteY0" fmla="*/ 81821 h 928602"/>
                  <a:gd name="connsiteX1" fmla="*/ 294253 w 790709"/>
                  <a:gd name="connsiteY1" fmla="*/ 33487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9328 w 790709"/>
                  <a:gd name="connsiteY1" fmla="*/ 353927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790709"/>
                  <a:gd name="connsiteY0" fmla="*/ 81821 h 928602"/>
                  <a:gd name="connsiteX1" fmla="*/ 252978 w 790709"/>
                  <a:gd name="connsiteY1" fmla="*/ 363452 h 928602"/>
                  <a:gd name="connsiteX2" fmla="*/ 281857 w 790709"/>
                  <a:gd name="connsiteY2" fmla="*/ 928602 h 928602"/>
                  <a:gd name="connsiteX3" fmla="*/ 515917 w 790709"/>
                  <a:gd name="connsiteY3" fmla="*/ 859178 h 928602"/>
                  <a:gd name="connsiteX4" fmla="*/ 581675 w 790709"/>
                  <a:gd name="connsiteY4" fmla="*/ 601936 h 928602"/>
                  <a:gd name="connsiteX5" fmla="*/ 790709 w 790709"/>
                  <a:gd name="connsiteY5" fmla="*/ 486043 h 928602"/>
                  <a:gd name="connsiteX6" fmla="*/ 402203 w 790709"/>
                  <a:gd name="connsiteY6" fmla="*/ 188827 h 928602"/>
                  <a:gd name="connsiteX7" fmla="*/ 309849 w 790709"/>
                  <a:gd name="connsiteY7" fmla="*/ 173591 h 928602"/>
                  <a:gd name="connsiteX8" fmla="*/ 89139 w 790709"/>
                  <a:gd name="connsiteY8" fmla="*/ 0 h 928602"/>
                  <a:gd name="connsiteX9" fmla="*/ 0 w 790709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581675 w 811192"/>
                  <a:gd name="connsiteY4" fmla="*/ 601936 h 928602"/>
                  <a:gd name="connsiteX5" fmla="*/ 790709 w 811192"/>
                  <a:gd name="connsiteY5" fmla="*/ 486043 h 928602"/>
                  <a:gd name="connsiteX6" fmla="*/ 402203 w 811192"/>
                  <a:gd name="connsiteY6" fmla="*/ 188827 h 928602"/>
                  <a:gd name="connsiteX7" fmla="*/ 309849 w 811192"/>
                  <a:gd name="connsiteY7" fmla="*/ 173591 h 928602"/>
                  <a:gd name="connsiteX8" fmla="*/ 89139 w 811192"/>
                  <a:gd name="connsiteY8" fmla="*/ 0 h 928602"/>
                  <a:gd name="connsiteX9" fmla="*/ 0 w 811192"/>
                  <a:gd name="connsiteY9" fmla="*/ 81821 h 928602"/>
                  <a:gd name="connsiteX0" fmla="*/ 0 w 811192"/>
                  <a:gd name="connsiteY0" fmla="*/ 81821 h 928602"/>
                  <a:gd name="connsiteX1" fmla="*/ 252978 w 811192"/>
                  <a:gd name="connsiteY1" fmla="*/ 363452 h 928602"/>
                  <a:gd name="connsiteX2" fmla="*/ 281857 w 811192"/>
                  <a:gd name="connsiteY2" fmla="*/ 928602 h 928602"/>
                  <a:gd name="connsiteX3" fmla="*/ 811192 w 811192"/>
                  <a:gd name="connsiteY3" fmla="*/ 827428 h 928602"/>
                  <a:gd name="connsiteX4" fmla="*/ 790709 w 811192"/>
                  <a:gd name="connsiteY4" fmla="*/ 486043 h 928602"/>
                  <a:gd name="connsiteX5" fmla="*/ 402203 w 811192"/>
                  <a:gd name="connsiteY5" fmla="*/ 188827 h 928602"/>
                  <a:gd name="connsiteX6" fmla="*/ 309849 w 811192"/>
                  <a:gd name="connsiteY6" fmla="*/ 173591 h 928602"/>
                  <a:gd name="connsiteX7" fmla="*/ 89139 w 811192"/>
                  <a:gd name="connsiteY7" fmla="*/ 0 h 928602"/>
                  <a:gd name="connsiteX8" fmla="*/ 0 w 811192"/>
                  <a:gd name="connsiteY8" fmla="*/ 81821 h 928602"/>
                  <a:gd name="connsiteX0" fmla="*/ 0 w 811192"/>
                  <a:gd name="connsiteY0" fmla="*/ 81821 h 827428"/>
                  <a:gd name="connsiteX1" fmla="*/ 252978 w 811192"/>
                  <a:gd name="connsiteY1" fmla="*/ 363452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46932 w 811192"/>
                  <a:gd name="connsiteY2" fmla="*/ 392027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11192"/>
                  <a:gd name="connsiteY0" fmla="*/ 81821 h 827428"/>
                  <a:gd name="connsiteX1" fmla="*/ 281553 w 811192"/>
                  <a:gd name="connsiteY1" fmla="*/ 360277 h 827428"/>
                  <a:gd name="connsiteX2" fmla="*/ 262807 w 811192"/>
                  <a:gd name="connsiteY2" fmla="*/ 388852 h 827428"/>
                  <a:gd name="connsiteX3" fmla="*/ 811192 w 811192"/>
                  <a:gd name="connsiteY3" fmla="*/ 827428 h 827428"/>
                  <a:gd name="connsiteX4" fmla="*/ 790709 w 811192"/>
                  <a:gd name="connsiteY4" fmla="*/ 486043 h 827428"/>
                  <a:gd name="connsiteX5" fmla="*/ 402203 w 811192"/>
                  <a:gd name="connsiteY5" fmla="*/ 188827 h 827428"/>
                  <a:gd name="connsiteX6" fmla="*/ 309849 w 811192"/>
                  <a:gd name="connsiteY6" fmla="*/ 173591 h 827428"/>
                  <a:gd name="connsiteX7" fmla="*/ 89139 w 811192"/>
                  <a:gd name="connsiteY7" fmla="*/ 0 h 827428"/>
                  <a:gd name="connsiteX8" fmla="*/ 0 w 811192"/>
                  <a:gd name="connsiteY8" fmla="*/ 81821 h 827428"/>
                  <a:gd name="connsiteX0" fmla="*/ 0 w 808017"/>
                  <a:gd name="connsiteY0" fmla="*/ 81821 h 922678"/>
                  <a:gd name="connsiteX1" fmla="*/ 281553 w 808017"/>
                  <a:gd name="connsiteY1" fmla="*/ 360277 h 922678"/>
                  <a:gd name="connsiteX2" fmla="*/ 262807 w 808017"/>
                  <a:gd name="connsiteY2" fmla="*/ 388852 h 922678"/>
                  <a:gd name="connsiteX3" fmla="*/ 808017 w 808017"/>
                  <a:gd name="connsiteY3" fmla="*/ 922678 h 922678"/>
                  <a:gd name="connsiteX4" fmla="*/ 790709 w 808017"/>
                  <a:gd name="connsiteY4" fmla="*/ 486043 h 922678"/>
                  <a:gd name="connsiteX5" fmla="*/ 402203 w 808017"/>
                  <a:gd name="connsiteY5" fmla="*/ 188827 h 922678"/>
                  <a:gd name="connsiteX6" fmla="*/ 309849 w 808017"/>
                  <a:gd name="connsiteY6" fmla="*/ 173591 h 922678"/>
                  <a:gd name="connsiteX7" fmla="*/ 89139 w 808017"/>
                  <a:gd name="connsiteY7" fmla="*/ 0 h 922678"/>
                  <a:gd name="connsiteX8" fmla="*/ 0 w 808017"/>
                  <a:gd name="connsiteY8" fmla="*/ 81821 h 922678"/>
                  <a:gd name="connsiteX0" fmla="*/ 0 w 865167"/>
                  <a:gd name="connsiteY0" fmla="*/ 0 h 936107"/>
                  <a:gd name="connsiteX1" fmla="*/ 338703 w 865167"/>
                  <a:gd name="connsiteY1" fmla="*/ 373706 h 936107"/>
                  <a:gd name="connsiteX2" fmla="*/ 319957 w 865167"/>
                  <a:gd name="connsiteY2" fmla="*/ 402281 h 936107"/>
                  <a:gd name="connsiteX3" fmla="*/ 865167 w 865167"/>
                  <a:gd name="connsiteY3" fmla="*/ 936107 h 936107"/>
                  <a:gd name="connsiteX4" fmla="*/ 847859 w 865167"/>
                  <a:gd name="connsiteY4" fmla="*/ 499472 h 936107"/>
                  <a:gd name="connsiteX5" fmla="*/ 459353 w 865167"/>
                  <a:gd name="connsiteY5" fmla="*/ 202256 h 936107"/>
                  <a:gd name="connsiteX6" fmla="*/ 366999 w 865167"/>
                  <a:gd name="connsiteY6" fmla="*/ 187020 h 936107"/>
                  <a:gd name="connsiteX7" fmla="*/ 146289 w 865167"/>
                  <a:gd name="connsiteY7" fmla="*/ 13429 h 936107"/>
                  <a:gd name="connsiteX8" fmla="*/ 0 w 865167"/>
                  <a:gd name="connsiteY8" fmla="*/ 0 h 936107"/>
                  <a:gd name="connsiteX0" fmla="*/ 0 w 865167"/>
                  <a:gd name="connsiteY0" fmla="*/ 11971 h 948078"/>
                  <a:gd name="connsiteX1" fmla="*/ 338703 w 865167"/>
                  <a:gd name="connsiteY1" fmla="*/ 385677 h 948078"/>
                  <a:gd name="connsiteX2" fmla="*/ 319957 w 865167"/>
                  <a:gd name="connsiteY2" fmla="*/ 414252 h 948078"/>
                  <a:gd name="connsiteX3" fmla="*/ 865167 w 865167"/>
                  <a:gd name="connsiteY3" fmla="*/ 948078 h 948078"/>
                  <a:gd name="connsiteX4" fmla="*/ 847859 w 865167"/>
                  <a:gd name="connsiteY4" fmla="*/ 511443 h 948078"/>
                  <a:gd name="connsiteX5" fmla="*/ 459353 w 865167"/>
                  <a:gd name="connsiteY5" fmla="*/ 214227 h 948078"/>
                  <a:gd name="connsiteX6" fmla="*/ 366999 w 865167"/>
                  <a:gd name="connsiteY6" fmla="*/ 198991 h 948078"/>
                  <a:gd name="connsiteX7" fmla="*/ 19289 w 865167"/>
                  <a:gd name="connsiteY7" fmla="*/ 0 h 948078"/>
                  <a:gd name="connsiteX8" fmla="*/ 0 w 865167"/>
                  <a:gd name="connsiteY8" fmla="*/ 11971 h 948078"/>
                  <a:gd name="connsiteX0" fmla="*/ 0 w 865167"/>
                  <a:gd name="connsiteY0" fmla="*/ 11971 h 1103227"/>
                  <a:gd name="connsiteX1" fmla="*/ 472053 w 865167"/>
                  <a:gd name="connsiteY1" fmla="*/ 1103227 h 1103227"/>
                  <a:gd name="connsiteX2" fmla="*/ 319957 w 865167"/>
                  <a:gd name="connsiteY2" fmla="*/ 414252 h 1103227"/>
                  <a:gd name="connsiteX3" fmla="*/ 865167 w 865167"/>
                  <a:gd name="connsiteY3" fmla="*/ 948078 h 1103227"/>
                  <a:gd name="connsiteX4" fmla="*/ 847859 w 865167"/>
                  <a:gd name="connsiteY4" fmla="*/ 511443 h 1103227"/>
                  <a:gd name="connsiteX5" fmla="*/ 459353 w 865167"/>
                  <a:gd name="connsiteY5" fmla="*/ 214227 h 1103227"/>
                  <a:gd name="connsiteX6" fmla="*/ 366999 w 865167"/>
                  <a:gd name="connsiteY6" fmla="*/ 198991 h 1103227"/>
                  <a:gd name="connsiteX7" fmla="*/ 19289 w 865167"/>
                  <a:gd name="connsiteY7" fmla="*/ 0 h 1103227"/>
                  <a:gd name="connsiteX8" fmla="*/ 0 w 865167"/>
                  <a:gd name="connsiteY8" fmla="*/ 11971 h 1103227"/>
                  <a:gd name="connsiteX0" fmla="*/ 0 w 865167"/>
                  <a:gd name="connsiteY0" fmla="*/ 11971 h 1103227"/>
                  <a:gd name="connsiteX1" fmla="*/ 472053 w 865167"/>
                  <a:gd name="connsiteY1" fmla="*/ 1103227 h 1103227"/>
                  <a:gd name="connsiteX2" fmla="*/ 865167 w 865167"/>
                  <a:gd name="connsiteY2" fmla="*/ 948078 h 1103227"/>
                  <a:gd name="connsiteX3" fmla="*/ 847859 w 865167"/>
                  <a:gd name="connsiteY3" fmla="*/ 511443 h 1103227"/>
                  <a:gd name="connsiteX4" fmla="*/ 459353 w 865167"/>
                  <a:gd name="connsiteY4" fmla="*/ 214227 h 1103227"/>
                  <a:gd name="connsiteX5" fmla="*/ 366999 w 865167"/>
                  <a:gd name="connsiteY5" fmla="*/ 198991 h 1103227"/>
                  <a:gd name="connsiteX6" fmla="*/ 19289 w 865167"/>
                  <a:gd name="connsiteY6" fmla="*/ 0 h 1103227"/>
                  <a:gd name="connsiteX7" fmla="*/ 0 w 865167"/>
                  <a:gd name="connsiteY7" fmla="*/ 11971 h 1103227"/>
                  <a:gd name="connsiteX0" fmla="*/ 0 w 847859"/>
                  <a:gd name="connsiteY0" fmla="*/ 11971 h 1103227"/>
                  <a:gd name="connsiteX1" fmla="*/ 472053 w 847859"/>
                  <a:gd name="connsiteY1" fmla="*/ 1103227 h 1103227"/>
                  <a:gd name="connsiteX2" fmla="*/ 827067 w 847859"/>
                  <a:gd name="connsiteY2" fmla="*/ 967128 h 1103227"/>
                  <a:gd name="connsiteX3" fmla="*/ 847859 w 847859"/>
                  <a:gd name="connsiteY3" fmla="*/ 511443 h 1103227"/>
                  <a:gd name="connsiteX4" fmla="*/ 459353 w 847859"/>
                  <a:gd name="connsiteY4" fmla="*/ 214227 h 1103227"/>
                  <a:gd name="connsiteX5" fmla="*/ 366999 w 847859"/>
                  <a:gd name="connsiteY5" fmla="*/ 198991 h 1103227"/>
                  <a:gd name="connsiteX6" fmla="*/ 19289 w 847859"/>
                  <a:gd name="connsiteY6" fmla="*/ 0 h 1103227"/>
                  <a:gd name="connsiteX7" fmla="*/ 0 w 847859"/>
                  <a:gd name="connsiteY7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459353 w 828809"/>
                  <a:gd name="connsiteY4" fmla="*/ 214227 h 1103227"/>
                  <a:gd name="connsiteX5" fmla="*/ 366999 w 828809"/>
                  <a:gd name="connsiteY5" fmla="*/ 198991 h 1103227"/>
                  <a:gd name="connsiteX6" fmla="*/ 19289 w 828809"/>
                  <a:gd name="connsiteY6" fmla="*/ 0 h 1103227"/>
                  <a:gd name="connsiteX7" fmla="*/ 0 w 828809"/>
                  <a:gd name="connsiteY7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366999 w 828809"/>
                  <a:gd name="connsiteY4" fmla="*/ 198991 h 1103227"/>
                  <a:gd name="connsiteX5" fmla="*/ 19289 w 828809"/>
                  <a:gd name="connsiteY5" fmla="*/ 0 h 1103227"/>
                  <a:gd name="connsiteX6" fmla="*/ 0 w 828809"/>
                  <a:gd name="connsiteY6" fmla="*/ 11971 h 1103227"/>
                  <a:gd name="connsiteX0" fmla="*/ 0 w 828809"/>
                  <a:gd name="connsiteY0" fmla="*/ 11971 h 1103227"/>
                  <a:gd name="connsiteX1" fmla="*/ 472053 w 828809"/>
                  <a:gd name="connsiteY1" fmla="*/ 1103227 h 1103227"/>
                  <a:gd name="connsiteX2" fmla="*/ 827067 w 828809"/>
                  <a:gd name="connsiteY2" fmla="*/ 967128 h 1103227"/>
                  <a:gd name="connsiteX3" fmla="*/ 828809 w 828809"/>
                  <a:gd name="connsiteY3" fmla="*/ 749568 h 1103227"/>
                  <a:gd name="connsiteX4" fmla="*/ 309849 w 828809"/>
                  <a:gd name="connsiteY4" fmla="*/ 275191 h 1103227"/>
                  <a:gd name="connsiteX5" fmla="*/ 19289 w 828809"/>
                  <a:gd name="connsiteY5" fmla="*/ 0 h 1103227"/>
                  <a:gd name="connsiteX6" fmla="*/ 0 w 828809"/>
                  <a:gd name="connsiteY6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309849 w 841509"/>
                  <a:gd name="connsiteY4" fmla="*/ 275191 h 1103227"/>
                  <a:gd name="connsiteX5" fmla="*/ 19289 w 841509"/>
                  <a:gd name="connsiteY5" fmla="*/ 0 h 1103227"/>
                  <a:gd name="connsiteX6" fmla="*/ 0 w 841509"/>
                  <a:gd name="connsiteY6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291078 w 841509"/>
                  <a:gd name="connsiteY4" fmla="*/ 299953 h 1103227"/>
                  <a:gd name="connsiteX5" fmla="*/ 309849 w 841509"/>
                  <a:gd name="connsiteY5" fmla="*/ 275191 h 1103227"/>
                  <a:gd name="connsiteX6" fmla="*/ 19289 w 841509"/>
                  <a:gd name="connsiteY6" fmla="*/ 0 h 1103227"/>
                  <a:gd name="connsiteX7" fmla="*/ 0 w 841509"/>
                  <a:gd name="connsiteY7" fmla="*/ 11971 h 1103227"/>
                  <a:gd name="connsiteX0" fmla="*/ 0 w 841509"/>
                  <a:gd name="connsiteY0" fmla="*/ 11971 h 1103227"/>
                  <a:gd name="connsiteX1" fmla="*/ 472053 w 841509"/>
                  <a:gd name="connsiteY1" fmla="*/ 1103227 h 1103227"/>
                  <a:gd name="connsiteX2" fmla="*/ 827067 w 841509"/>
                  <a:gd name="connsiteY2" fmla="*/ 967128 h 1103227"/>
                  <a:gd name="connsiteX3" fmla="*/ 841509 w 841509"/>
                  <a:gd name="connsiteY3" fmla="*/ 835293 h 1103227"/>
                  <a:gd name="connsiteX4" fmla="*/ 291078 w 841509"/>
                  <a:gd name="connsiteY4" fmla="*/ 299953 h 1103227"/>
                  <a:gd name="connsiteX5" fmla="*/ 309849 w 841509"/>
                  <a:gd name="connsiteY5" fmla="*/ 275191 h 1103227"/>
                  <a:gd name="connsiteX6" fmla="*/ 19289 w 841509"/>
                  <a:gd name="connsiteY6" fmla="*/ 0 h 1103227"/>
                  <a:gd name="connsiteX7" fmla="*/ 0 w 841509"/>
                  <a:gd name="connsiteY7" fmla="*/ 11971 h 1103227"/>
                  <a:gd name="connsiteX0" fmla="*/ 0 w 831984"/>
                  <a:gd name="connsiteY0" fmla="*/ 11971 h 1103227"/>
                  <a:gd name="connsiteX1" fmla="*/ 472053 w 831984"/>
                  <a:gd name="connsiteY1" fmla="*/ 1103227 h 1103227"/>
                  <a:gd name="connsiteX2" fmla="*/ 827067 w 831984"/>
                  <a:gd name="connsiteY2" fmla="*/ 967128 h 1103227"/>
                  <a:gd name="connsiteX3" fmla="*/ 831984 w 831984"/>
                  <a:gd name="connsiteY3" fmla="*/ 841643 h 1103227"/>
                  <a:gd name="connsiteX4" fmla="*/ 291078 w 831984"/>
                  <a:gd name="connsiteY4" fmla="*/ 299953 h 1103227"/>
                  <a:gd name="connsiteX5" fmla="*/ 309849 w 831984"/>
                  <a:gd name="connsiteY5" fmla="*/ 275191 h 1103227"/>
                  <a:gd name="connsiteX6" fmla="*/ 19289 w 831984"/>
                  <a:gd name="connsiteY6" fmla="*/ 0 h 1103227"/>
                  <a:gd name="connsiteX7" fmla="*/ 0 w 831984"/>
                  <a:gd name="connsiteY7" fmla="*/ 11971 h 1103227"/>
                  <a:gd name="connsiteX0" fmla="*/ 0 w 953008"/>
                  <a:gd name="connsiteY0" fmla="*/ 1204277 h 1204277"/>
                  <a:gd name="connsiteX1" fmla="*/ 593077 w 953008"/>
                  <a:gd name="connsiteY1" fmla="*/ 1103227 h 1204277"/>
                  <a:gd name="connsiteX2" fmla="*/ 948091 w 953008"/>
                  <a:gd name="connsiteY2" fmla="*/ 967128 h 1204277"/>
                  <a:gd name="connsiteX3" fmla="*/ 953008 w 953008"/>
                  <a:gd name="connsiteY3" fmla="*/ 841643 h 1204277"/>
                  <a:gd name="connsiteX4" fmla="*/ 412102 w 953008"/>
                  <a:gd name="connsiteY4" fmla="*/ 299953 h 1204277"/>
                  <a:gd name="connsiteX5" fmla="*/ 430873 w 953008"/>
                  <a:gd name="connsiteY5" fmla="*/ 275191 h 1204277"/>
                  <a:gd name="connsiteX6" fmla="*/ 140313 w 953008"/>
                  <a:gd name="connsiteY6" fmla="*/ 0 h 1204277"/>
                  <a:gd name="connsiteX7" fmla="*/ 0 w 953008"/>
                  <a:gd name="connsiteY7" fmla="*/ 1204277 h 1204277"/>
                  <a:gd name="connsiteX0" fmla="*/ 0 w 953008"/>
                  <a:gd name="connsiteY0" fmla="*/ 1181865 h 1181865"/>
                  <a:gd name="connsiteX1" fmla="*/ 593077 w 953008"/>
                  <a:gd name="connsiteY1" fmla="*/ 1103227 h 1181865"/>
                  <a:gd name="connsiteX2" fmla="*/ 948091 w 953008"/>
                  <a:gd name="connsiteY2" fmla="*/ 967128 h 1181865"/>
                  <a:gd name="connsiteX3" fmla="*/ 953008 w 953008"/>
                  <a:gd name="connsiteY3" fmla="*/ 841643 h 1181865"/>
                  <a:gd name="connsiteX4" fmla="*/ 412102 w 953008"/>
                  <a:gd name="connsiteY4" fmla="*/ 299953 h 1181865"/>
                  <a:gd name="connsiteX5" fmla="*/ 430873 w 953008"/>
                  <a:gd name="connsiteY5" fmla="*/ 275191 h 1181865"/>
                  <a:gd name="connsiteX6" fmla="*/ 140313 w 953008"/>
                  <a:gd name="connsiteY6" fmla="*/ 0 h 1181865"/>
                  <a:gd name="connsiteX7" fmla="*/ 0 w 953008"/>
                  <a:gd name="connsiteY7" fmla="*/ 1181865 h 1181865"/>
                  <a:gd name="connsiteX0" fmla="*/ 0 w 953008"/>
                  <a:gd name="connsiteY0" fmla="*/ 1181865 h 1394580"/>
                  <a:gd name="connsiteX1" fmla="*/ 198630 w 953008"/>
                  <a:gd name="connsiteY1" fmla="*/ 1394580 h 1394580"/>
                  <a:gd name="connsiteX2" fmla="*/ 948091 w 953008"/>
                  <a:gd name="connsiteY2" fmla="*/ 967128 h 1394580"/>
                  <a:gd name="connsiteX3" fmla="*/ 953008 w 953008"/>
                  <a:gd name="connsiteY3" fmla="*/ 841643 h 1394580"/>
                  <a:gd name="connsiteX4" fmla="*/ 412102 w 953008"/>
                  <a:gd name="connsiteY4" fmla="*/ 299953 h 1394580"/>
                  <a:gd name="connsiteX5" fmla="*/ 430873 w 953008"/>
                  <a:gd name="connsiteY5" fmla="*/ 275191 h 1394580"/>
                  <a:gd name="connsiteX6" fmla="*/ 140313 w 953008"/>
                  <a:gd name="connsiteY6" fmla="*/ 0 h 1394580"/>
                  <a:gd name="connsiteX7" fmla="*/ 0 w 953008"/>
                  <a:gd name="connsiteY7" fmla="*/ 1181865 h 1394580"/>
                  <a:gd name="connsiteX0" fmla="*/ 0 w 953008"/>
                  <a:gd name="connsiteY0" fmla="*/ 1181865 h 1394580"/>
                  <a:gd name="connsiteX1" fmla="*/ 198630 w 953008"/>
                  <a:gd name="connsiteY1" fmla="*/ 1394580 h 1394580"/>
                  <a:gd name="connsiteX2" fmla="*/ 953008 w 953008"/>
                  <a:gd name="connsiteY2" fmla="*/ 841643 h 1394580"/>
                  <a:gd name="connsiteX3" fmla="*/ 412102 w 953008"/>
                  <a:gd name="connsiteY3" fmla="*/ 299953 h 1394580"/>
                  <a:gd name="connsiteX4" fmla="*/ 430873 w 953008"/>
                  <a:gd name="connsiteY4" fmla="*/ 275191 h 1394580"/>
                  <a:gd name="connsiteX5" fmla="*/ 140313 w 953008"/>
                  <a:gd name="connsiteY5" fmla="*/ 0 h 1394580"/>
                  <a:gd name="connsiteX6" fmla="*/ 0 w 953008"/>
                  <a:gd name="connsiteY6" fmla="*/ 1181865 h 1394580"/>
                  <a:gd name="connsiteX0" fmla="*/ 0 w 607867"/>
                  <a:gd name="connsiteY0" fmla="*/ 1181865 h 1394580"/>
                  <a:gd name="connsiteX1" fmla="*/ 198630 w 607867"/>
                  <a:gd name="connsiteY1" fmla="*/ 1394580 h 1394580"/>
                  <a:gd name="connsiteX2" fmla="*/ 607867 w 607867"/>
                  <a:gd name="connsiteY2" fmla="*/ 1106102 h 1394580"/>
                  <a:gd name="connsiteX3" fmla="*/ 412102 w 607867"/>
                  <a:gd name="connsiteY3" fmla="*/ 299953 h 1394580"/>
                  <a:gd name="connsiteX4" fmla="*/ 430873 w 607867"/>
                  <a:gd name="connsiteY4" fmla="*/ 275191 h 1394580"/>
                  <a:gd name="connsiteX5" fmla="*/ 140313 w 607867"/>
                  <a:gd name="connsiteY5" fmla="*/ 0 h 1394580"/>
                  <a:gd name="connsiteX6" fmla="*/ 0 w 607867"/>
                  <a:gd name="connsiteY6" fmla="*/ 1181865 h 1394580"/>
                  <a:gd name="connsiteX0" fmla="*/ 0 w 614586"/>
                  <a:gd name="connsiteY0" fmla="*/ 1181865 h 1394580"/>
                  <a:gd name="connsiteX1" fmla="*/ 198630 w 614586"/>
                  <a:gd name="connsiteY1" fmla="*/ 1394580 h 1394580"/>
                  <a:gd name="connsiteX2" fmla="*/ 607867 w 614586"/>
                  <a:gd name="connsiteY2" fmla="*/ 1106102 h 1394580"/>
                  <a:gd name="connsiteX3" fmla="*/ 430873 w 614586"/>
                  <a:gd name="connsiteY3" fmla="*/ 275191 h 1394580"/>
                  <a:gd name="connsiteX4" fmla="*/ 140313 w 614586"/>
                  <a:gd name="connsiteY4" fmla="*/ 0 h 1394580"/>
                  <a:gd name="connsiteX5" fmla="*/ 0 w 614586"/>
                  <a:gd name="connsiteY5" fmla="*/ 1181865 h 1394580"/>
                  <a:gd name="connsiteX0" fmla="*/ 0 w 607867"/>
                  <a:gd name="connsiteY0" fmla="*/ 1181998 h 1394713"/>
                  <a:gd name="connsiteX1" fmla="*/ 198630 w 607867"/>
                  <a:gd name="connsiteY1" fmla="*/ 1394713 h 1394713"/>
                  <a:gd name="connsiteX2" fmla="*/ 607867 w 607867"/>
                  <a:gd name="connsiteY2" fmla="*/ 1106235 h 1394713"/>
                  <a:gd name="connsiteX3" fmla="*/ 140313 w 607867"/>
                  <a:gd name="connsiteY3" fmla="*/ 133 h 1394713"/>
                  <a:gd name="connsiteX4" fmla="*/ 0 w 607867"/>
                  <a:gd name="connsiteY4" fmla="*/ 1181998 h 1394713"/>
                  <a:gd name="connsiteX0" fmla="*/ 0 w 607867"/>
                  <a:gd name="connsiteY0" fmla="*/ 1181865 h 1394580"/>
                  <a:gd name="connsiteX1" fmla="*/ 198630 w 607867"/>
                  <a:gd name="connsiteY1" fmla="*/ 1394580 h 1394580"/>
                  <a:gd name="connsiteX2" fmla="*/ 607867 w 607867"/>
                  <a:gd name="connsiteY2" fmla="*/ 1106102 h 1394580"/>
                  <a:gd name="connsiteX3" fmla="*/ 140313 w 607867"/>
                  <a:gd name="connsiteY3" fmla="*/ 0 h 1394580"/>
                  <a:gd name="connsiteX4" fmla="*/ 0 w 607867"/>
                  <a:gd name="connsiteY4" fmla="*/ 1181865 h 1394580"/>
                  <a:gd name="connsiteX0" fmla="*/ 0 w 554078"/>
                  <a:gd name="connsiteY0" fmla="*/ 1181865 h 1394580"/>
                  <a:gd name="connsiteX1" fmla="*/ 198630 w 554078"/>
                  <a:gd name="connsiteY1" fmla="*/ 1394580 h 1394580"/>
                  <a:gd name="connsiteX2" fmla="*/ 554078 w 554078"/>
                  <a:gd name="connsiteY2" fmla="*/ 1020937 h 1394580"/>
                  <a:gd name="connsiteX3" fmla="*/ 140313 w 554078"/>
                  <a:gd name="connsiteY3" fmla="*/ 0 h 1394580"/>
                  <a:gd name="connsiteX4" fmla="*/ 0 w 554078"/>
                  <a:gd name="connsiteY4" fmla="*/ 1181865 h 1394580"/>
                  <a:gd name="connsiteX0" fmla="*/ 0 w 572008"/>
                  <a:gd name="connsiteY0" fmla="*/ 1181865 h 1394580"/>
                  <a:gd name="connsiteX1" fmla="*/ 198630 w 572008"/>
                  <a:gd name="connsiteY1" fmla="*/ 1394580 h 1394580"/>
                  <a:gd name="connsiteX2" fmla="*/ 572008 w 572008"/>
                  <a:gd name="connsiteY2" fmla="*/ 899913 h 1394580"/>
                  <a:gd name="connsiteX3" fmla="*/ 140313 w 572008"/>
                  <a:gd name="connsiteY3" fmla="*/ 0 h 1394580"/>
                  <a:gd name="connsiteX4" fmla="*/ 0 w 572008"/>
                  <a:gd name="connsiteY4" fmla="*/ 1181865 h 1394580"/>
                  <a:gd name="connsiteX0" fmla="*/ 0 w 572008"/>
                  <a:gd name="connsiteY0" fmla="*/ 384006 h 596721"/>
                  <a:gd name="connsiteX1" fmla="*/ 198630 w 572008"/>
                  <a:gd name="connsiteY1" fmla="*/ 596721 h 596721"/>
                  <a:gd name="connsiteX2" fmla="*/ 572008 w 572008"/>
                  <a:gd name="connsiteY2" fmla="*/ 102054 h 596721"/>
                  <a:gd name="connsiteX3" fmla="*/ 306160 w 572008"/>
                  <a:gd name="connsiteY3" fmla="*/ 0 h 596721"/>
                  <a:gd name="connsiteX4" fmla="*/ 0 w 572008"/>
                  <a:gd name="connsiteY4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80973 w 580973"/>
                  <a:gd name="connsiteY2" fmla="*/ 84125 h 596721"/>
                  <a:gd name="connsiteX3" fmla="*/ 306160 w 580973"/>
                  <a:gd name="connsiteY3" fmla="*/ 0 h 596721"/>
                  <a:gd name="connsiteX4" fmla="*/ 0 w 580973"/>
                  <a:gd name="connsiteY4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67591 w 580973"/>
                  <a:gd name="connsiteY2" fmla="*/ 181846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19210 w 580973"/>
                  <a:gd name="connsiteY2" fmla="*/ 220551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80973"/>
                  <a:gd name="connsiteY0" fmla="*/ 384006 h 596721"/>
                  <a:gd name="connsiteX1" fmla="*/ 198630 w 580973"/>
                  <a:gd name="connsiteY1" fmla="*/ 596721 h 596721"/>
                  <a:gd name="connsiteX2" fmla="*/ 557915 w 580973"/>
                  <a:gd name="connsiteY2" fmla="*/ 239904 h 596721"/>
                  <a:gd name="connsiteX3" fmla="*/ 580973 w 580973"/>
                  <a:gd name="connsiteY3" fmla="*/ 84125 h 596721"/>
                  <a:gd name="connsiteX4" fmla="*/ 306160 w 580973"/>
                  <a:gd name="connsiteY4" fmla="*/ 0 h 596721"/>
                  <a:gd name="connsiteX5" fmla="*/ 0 w 580973"/>
                  <a:gd name="connsiteY5" fmla="*/ 384006 h 596721"/>
                  <a:gd name="connsiteX0" fmla="*/ 0 w 557915"/>
                  <a:gd name="connsiteY0" fmla="*/ 384006 h 596721"/>
                  <a:gd name="connsiteX1" fmla="*/ 198630 w 557915"/>
                  <a:gd name="connsiteY1" fmla="*/ 596721 h 596721"/>
                  <a:gd name="connsiteX2" fmla="*/ 557915 w 557915"/>
                  <a:gd name="connsiteY2" fmla="*/ 239904 h 596721"/>
                  <a:gd name="connsiteX3" fmla="*/ 532592 w 557915"/>
                  <a:gd name="connsiteY3" fmla="*/ 229267 h 596721"/>
                  <a:gd name="connsiteX4" fmla="*/ 306160 w 557915"/>
                  <a:gd name="connsiteY4" fmla="*/ 0 h 596721"/>
                  <a:gd name="connsiteX5" fmla="*/ 0 w 557915"/>
                  <a:gd name="connsiteY5" fmla="*/ 384006 h 596721"/>
                  <a:gd name="connsiteX0" fmla="*/ 0 w 560124"/>
                  <a:gd name="connsiteY0" fmla="*/ 384006 h 596721"/>
                  <a:gd name="connsiteX1" fmla="*/ 198630 w 560124"/>
                  <a:gd name="connsiteY1" fmla="*/ 596721 h 596721"/>
                  <a:gd name="connsiteX2" fmla="*/ 557915 w 560124"/>
                  <a:gd name="connsiteY2" fmla="*/ 239904 h 596721"/>
                  <a:gd name="connsiteX3" fmla="*/ 532592 w 560124"/>
                  <a:gd name="connsiteY3" fmla="*/ 229267 h 596721"/>
                  <a:gd name="connsiteX4" fmla="*/ 552728 w 560124"/>
                  <a:gd name="connsiteY4" fmla="*/ 71368 h 596721"/>
                  <a:gd name="connsiteX5" fmla="*/ 306160 w 560124"/>
                  <a:gd name="connsiteY5" fmla="*/ 0 h 596721"/>
                  <a:gd name="connsiteX6" fmla="*/ 0 w 560124"/>
                  <a:gd name="connsiteY6" fmla="*/ 384006 h 596721"/>
                  <a:gd name="connsiteX0" fmla="*/ 0 w 559788"/>
                  <a:gd name="connsiteY0" fmla="*/ 384006 h 596721"/>
                  <a:gd name="connsiteX1" fmla="*/ 198630 w 559788"/>
                  <a:gd name="connsiteY1" fmla="*/ 596721 h 596721"/>
                  <a:gd name="connsiteX2" fmla="*/ 557915 w 559788"/>
                  <a:gd name="connsiteY2" fmla="*/ 239904 h 596721"/>
                  <a:gd name="connsiteX3" fmla="*/ 527754 w 559788"/>
                  <a:gd name="connsiteY3" fmla="*/ 234105 h 596721"/>
                  <a:gd name="connsiteX4" fmla="*/ 552728 w 559788"/>
                  <a:gd name="connsiteY4" fmla="*/ 71368 h 596721"/>
                  <a:gd name="connsiteX5" fmla="*/ 306160 w 559788"/>
                  <a:gd name="connsiteY5" fmla="*/ 0 h 596721"/>
                  <a:gd name="connsiteX6" fmla="*/ 0 w 559788"/>
                  <a:gd name="connsiteY6" fmla="*/ 384006 h 596721"/>
                  <a:gd name="connsiteX0" fmla="*/ 0 w 557915"/>
                  <a:gd name="connsiteY0" fmla="*/ 384006 h 596721"/>
                  <a:gd name="connsiteX1" fmla="*/ 198630 w 557915"/>
                  <a:gd name="connsiteY1" fmla="*/ 596721 h 596721"/>
                  <a:gd name="connsiteX2" fmla="*/ 557915 w 557915"/>
                  <a:gd name="connsiteY2" fmla="*/ 239904 h 596721"/>
                  <a:gd name="connsiteX3" fmla="*/ 527754 w 557915"/>
                  <a:gd name="connsiteY3" fmla="*/ 234105 h 596721"/>
                  <a:gd name="connsiteX4" fmla="*/ 552728 w 557915"/>
                  <a:gd name="connsiteY4" fmla="*/ 71368 h 596721"/>
                  <a:gd name="connsiteX5" fmla="*/ 306160 w 557915"/>
                  <a:gd name="connsiteY5" fmla="*/ 0 h 596721"/>
                  <a:gd name="connsiteX6" fmla="*/ 0 w 557915"/>
                  <a:gd name="connsiteY6" fmla="*/ 384006 h 596721"/>
                  <a:gd name="connsiteX0" fmla="*/ 0 w 577939"/>
                  <a:gd name="connsiteY0" fmla="*/ 384006 h 596721"/>
                  <a:gd name="connsiteX1" fmla="*/ 198630 w 577939"/>
                  <a:gd name="connsiteY1" fmla="*/ 596721 h 596721"/>
                  <a:gd name="connsiteX2" fmla="*/ 577939 w 577939"/>
                  <a:gd name="connsiteY2" fmla="*/ 243241 h 596721"/>
                  <a:gd name="connsiteX3" fmla="*/ 527754 w 577939"/>
                  <a:gd name="connsiteY3" fmla="*/ 234105 h 596721"/>
                  <a:gd name="connsiteX4" fmla="*/ 552728 w 577939"/>
                  <a:gd name="connsiteY4" fmla="*/ 71368 h 596721"/>
                  <a:gd name="connsiteX5" fmla="*/ 306160 w 577939"/>
                  <a:gd name="connsiteY5" fmla="*/ 0 h 596721"/>
                  <a:gd name="connsiteX6" fmla="*/ 0 w 577939"/>
                  <a:gd name="connsiteY6" fmla="*/ 384006 h 596721"/>
                  <a:gd name="connsiteX0" fmla="*/ 0 w 577939"/>
                  <a:gd name="connsiteY0" fmla="*/ 384006 h 596721"/>
                  <a:gd name="connsiteX1" fmla="*/ 198630 w 577939"/>
                  <a:gd name="connsiteY1" fmla="*/ 596721 h 596721"/>
                  <a:gd name="connsiteX2" fmla="*/ 577939 w 577939"/>
                  <a:gd name="connsiteY2" fmla="*/ 243241 h 596721"/>
                  <a:gd name="connsiteX3" fmla="*/ 524417 w 577939"/>
                  <a:gd name="connsiteY3" fmla="*/ 224093 h 596721"/>
                  <a:gd name="connsiteX4" fmla="*/ 552728 w 577939"/>
                  <a:gd name="connsiteY4" fmla="*/ 71368 h 596721"/>
                  <a:gd name="connsiteX5" fmla="*/ 306160 w 577939"/>
                  <a:gd name="connsiteY5" fmla="*/ 0 h 596721"/>
                  <a:gd name="connsiteX6" fmla="*/ 0 w 577939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52728"/>
                  <a:gd name="connsiteY0" fmla="*/ 384006 h 596721"/>
                  <a:gd name="connsiteX1" fmla="*/ 198630 w 552728"/>
                  <a:gd name="connsiteY1" fmla="*/ 596721 h 596721"/>
                  <a:gd name="connsiteX2" fmla="*/ 531218 w 552728"/>
                  <a:gd name="connsiteY2" fmla="*/ 229892 h 596721"/>
                  <a:gd name="connsiteX3" fmla="*/ 524417 w 552728"/>
                  <a:gd name="connsiteY3" fmla="*/ 224093 h 596721"/>
                  <a:gd name="connsiteX4" fmla="*/ 552728 w 552728"/>
                  <a:gd name="connsiteY4" fmla="*/ 71368 h 596721"/>
                  <a:gd name="connsiteX5" fmla="*/ 306160 w 552728"/>
                  <a:gd name="connsiteY5" fmla="*/ 0 h 596721"/>
                  <a:gd name="connsiteX6" fmla="*/ 0 w 552728"/>
                  <a:gd name="connsiteY6" fmla="*/ 384006 h 596721"/>
                  <a:gd name="connsiteX0" fmla="*/ 0 w 569414"/>
                  <a:gd name="connsiteY0" fmla="*/ 384006 h 596721"/>
                  <a:gd name="connsiteX1" fmla="*/ 198630 w 569414"/>
                  <a:gd name="connsiteY1" fmla="*/ 596721 h 596721"/>
                  <a:gd name="connsiteX2" fmla="*/ 531218 w 569414"/>
                  <a:gd name="connsiteY2" fmla="*/ 229892 h 596721"/>
                  <a:gd name="connsiteX3" fmla="*/ 524417 w 569414"/>
                  <a:gd name="connsiteY3" fmla="*/ 224093 h 596721"/>
                  <a:gd name="connsiteX4" fmla="*/ 569414 w 569414"/>
                  <a:gd name="connsiteY4" fmla="*/ 91391 h 596721"/>
                  <a:gd name="connsiteX5" fmla="*/ 306160 w 569414"/>
                  <a:gd name="connsiteY5" fmla="*/ 0 h 596721"/>
                  <a:gd name="connsiteX6" fmla="*/ 0 w 569414"/>
                  <a:gd name="connsiteY6" fmla="*/ 384006 h 596721"/>
                  <a:gd name="connsiteX0" fmla="*/ 0 w 569414"/>
                  <a:gd name="connsiteY0" fmla="*/ 394018 h 606733"/>
                  <a:gd name="connsiteX1" fmla="*/ 198630 w 569414"/>
                  <a:gd name="connsiteY1" fmla="*/ 606733 h 606733"/>
                  <a:gd name="connsiteX2" fmla="*/ 531218 w 569414"/>
                  <a:gd name="connsiteY2" fmla="*/ 239904 h 606733"/>
                  <a:gd name="connsiteX3" fmla="*/ 524417 w 569414"/>
                  <a:gd name="connsiteY3" fmla="*/ 234105 h 606733"/>
                  <a:gd name="connsiteX4" fmla="*/ 569414 w 569414"/>
                  <a:gd name="connsiteY4" fmla="*/ 101403 h 606733"/>
                  <a:gd name="connsiteX5" fmla="*/ 306160 w 569414"/>
                  <a:gd name="connsiteY5" fmla="*/ 0 h 606733"/>
                  <a:gd name="connsiteX6" fmla="*/ 0 w 569414"/>
                  <a:gd name="connsiteY6" fmla="*/ 394018 h 606733"/>
                  <a:gd name="connsiteX0" fmla="*/ 0 w 569414"/>
                  <a:gd name="connsiteY0" fmla="*/ 394018 h 596721"/>
                  <a:gd name="connsiteX1" fmla="*/ 208642 w 569414"/>
                  <a:gd name="connsiteY1" fmla="*/ 596721 h 596721"/>
                  <a:gd name="connsiteX2" fmla="*/ 531218 w 569414"/>
                  <a:gd name="connsiteY2" fmla="*/ 239904 h 596721"/>
                  <a:gd name="connsiteX3" fmla="*/ 524417 w 569414"/>
                  <a:gd name="connsiteY3" fmla="*/ 234105 h 596721"/>
                  <a:gd name="connsiteX4" fmla="*/ 569414 w 569414"/>
                  <a:gd name="connsiteY4" fmla="*/ 101403 h 596721"/>
                  <a:gd name="connsiteX5" fmla="*/ 306160 w 569414"/>
                  <a:gd name="connsiteY5" fmla="*/ 0 h 596721"/>
                  <a:gd name="connsiteX6" fmla="*/ 0 w 569414"/>
                  <a:gd name="connsiteY6" fmla="*/ 394018 h 596721"/>
                  <a:gd name="connsiteX0" fmla="*/ 0 w 678744"/>
                  <a:gd name="connsiteY0" fmla="*/ 553044 h 596721"/>
                  <a:gd name="connsiteX1" fmla="*/ 317972 w 678744"/>
                  <a:gd name="connsiteY1" fmla="*/ 596721 h 596721"/>
                  <a:gd name="connsiteX2" fmla="*/ 640548 w 678744"/>
                  <a:gd name="connsiteY2" fmla="*/ 239904 h 596721"/>
                  <a:gd name="connsiteX3" fmla="*/ 633747 w 678744"/>
                  <a:gd name="connsiteY3" fmla="*/ 234105 h 596721"/>
                  <a:gd name="connsiteX4" fmla="*/ 678744 w 678744"/>
                  <a:gd name="connsiteY4" fmla="*/ 101403 h 596721"/>
                  <a:gd name="connsiteX5" fmla="*/ 415490 w 678744"/>
                  <a:gd name="connsiteY5" fmla="*/ 0 h 596721"/>
                  <a:gd name="connsiteX6" fmla="*/ 0 w 678744"/>
                  <a:gd name="connsiteY6" fmla="*/ 553044 h 596721"/>
                  <a:gd name="connsiteX0" fmla="*/ 0 w 678744"/>
                  <a:gd name="connsiteY0" fmla="*/ 553044 h 706052"/>
                  <a:gd name="connsiteX1" fmla="*/ 228520 w 678744"/>
                  <a:gd name="connsiteY1" fmla="*/ 706052 h 706052"/>
                  <a:gd name="connsiteX2" fmla="*/ 640548 w 678744"/>
                  <a:gd name="connsiteY2" fmla="*/ 239904 h 706052"/>
                  <a:gd name="connsiteX3" fmla="*/ 633747 w 678744"/>
                  <a:gd name="connsiteY3" fmla="*/ 234105 h 706052"/>
                  <a:gd name="connsiteX4" fmla="*/ 678744 w 678744"/>
                  <a:gd name="connsiteY4" fmla="*/ 101403 h 706052"/>
                  <a:gd name="connsiteX5" fmla="*/ 415490 w 678744"/>
                  <a:gd name="connsiteY5" fmla="*/ 0 h 706052"/>
                  <a:gd name="connsiteX6" fmla="*/ 0 w 678744"/>
                  <a:gd name="connsiteY6" fmla="*/ 553044 h 7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8744" h="706052">
                    <a:moveTo>
                      <a:pt x="0" y="553044"/>
                    </a:moveTo>
                    <a:lnTo>
                      <a:pt x="228520" y="706052"/>
                    </a:lnTo>
                    <a:lnTo>
                      <a:pt x="640548" y="239904"/>
                    </a:lnTo>
                    <a:cubicBezTo>
                      <a:pt x="693177" y="179468"/>
                      <a:pt x="636014" y="236038"/>
                      <a:pt x="633747" y="234105"/>
                    </a:cubicBezTo>
                    <a:lnTo>
                      <a:pt x="678744" y="101403"/>
                    </a:lnTo>
                    <a:lnTo>
                      <a:pt x="415490" y="0"/>
                    </a:lnTo>
                    <a:lnTo>
                      <a:pt x="0" y="553044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4B96D35-3714-736C-2508-BE83A602049B}"/>
                  </a:ext>
                </a:extLst>
              </p:cNvPr>
              <p:cNvSpPr txBox="1"/>
              <p:nvPr/>
            </p:nvSpPr>
            <p:spPr>
              <a:xfrm>
                <a:off x="1944383" y="4223704"/>
                <a:ext cx="640081" cy="22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solidFill>
                      <a:srgbClr val="122D4F"/>
                    </a:solidFill>
                  </a:rPr>
                  <a:t>20</a:t>
                </a: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6BB40A4-575E-928B-63D6-19C702D8F14E}"/>
                  </a:ext>
                </a:extLst>
              </p:cNvPr>
              <p:cNvSpPr/>
              <p:nvPr/>
            </p:nvSpPr>
            <p:spPr>
              <a:xfrm rot="2273808">
                <a:off x="1431615" y="3564335"/>
                <a:ext cx="1141559" cy="544919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1559" h="544919">
                    <a:moveTo>
                      <a:pt x="1141559" y="248071"/>
                    </a:moveTo>
                    <a:lnTo>
                      <a:pt x="835195" y="148213"/>
                    </a:lnTo>
                    <a:lnTo>
                      <a:pt x="67558" y="0"/>
                    </a:lnTo>
                    <a:lnTo>
                      <a:pt x="0" y="130014"/>
                    </a:lnTo>
                    <a:lnTo>
                      <a:pt x="1674" y="134897"/>
                    </a:lnTo>
                    <a:lnTo>
                      <a:pt x="193498" y="355361"/>
                    </a:lnTo>
                    <a:lnTo>
                      <a:pt x="414225" y="544919"/>
                    </a:lnTo>
                    <a:lnTo>
                      <a:pt x="461098" y="255594"/>
                    </a:lnTo>
                    <a:cubicBezTo>
                      <a:pt x="591178" y="244867"/>
                      <a:pt x="1011478" y="313172"/>
                      <a:pt x="1141558" y="302445"/>
                    </a:cubicBezTo>
                    <a:cubicBezTo>
                      <a:pt x="1141558" y="284320"/>
                      <a:pt x="1141559" y="266196"/>
                      <a:pt x="1141559" y="248071"/>
                    </a:cubicBez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DB83A1C9-CA94-81DA-F250-A8F039BF63E7}"/>
                  </a:ext>
                </a:extLst>
              </p:cNvPr>
              <p:cNvSpPr/>
              <p:nvPr/>
            </p:nvSpPr>
            <p:spPr>
              <a:xfrm rot="2273808">
                <a:off x="1571379" y="2353578"/>
                <a:ext cx="1006550" cy="819842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014835 w 1014835"/>
                  <a:gd name="connsiteY0" fmla="*/ 742054 h 861178"/>
                  <a:gd name="connsiteX1" fmla="*/ 555395 w 1014835"/>
                  <a:gd name="connsiteY1" fmla="*/ 471657 h 861178"/>
                  <a:gd name="connsiteX2" fmla="*/ 0 w 1014835"/>
                  <a:gd name="connsiteY2" fmla="*/ 0 h 861178"/>
                  <a:gd name="connsiteX3" fmla="*/ 53923 w 1014835"/>
                  <a:gd name="connsiteY3" fmla="*/ 229269 h 861178"/>
                  <a:gd name="connsiteX4" fmla="*/ 136942 w 1014835"/>
                  <a:gd name="connsiteY4" fmla="*/ 475771 h 861178"/>
                  <a:gd name="connsiteX5" fmla="*/ 242599 w 1014835"/>
                  <a:gd name="connsiteY5" fmla="*/ 722648 h 861178"/>
                  <a:gd name="connsiteX6" fmla="*/ 682637 w 1014835"/>
                  <a:gd name="connsiteY6" fmla="*/ 844419 h 861178"/>
                  <a:gd name="connsiteX7" fmla="*/ 738491 w 1014835"/>
                  <a:gd name="connsiteY7" fmla="*/ 731709 h 861178"/>
                  <a:gd name="connsiteX8" fmla="*/ 938177 w 1014835"/>
                  <a:gd name="connsiteY8" fmla="*/ 861178 h 861178"/>
                  <a:gd name="connsiteX9" fmla="*/ 1014835 w 1014835"/>
                  <a:gd name="connsiteY9" fmla="*/ 742054 h 861178"/>
                  <a:gd name="connsiteX0" fmla="*/ 1006551 w 1006551"/>
                  <a:gd name="connsiteY0" fmla="*/ 700718 h 819842"/>
                  <a:gd name="connsiteX1" fmla="*/ 547111 w 1006551"/>
                  <a:gd name="connsiteY1" fmla="*/ 430321 h 819842"/>
                  <a:gd name="connsiteX2" fmla="*/ 0 w 1006551"/>
                  <a:gd name="connsiteY2" fmla="*/ 0 h 819842"/>
                  <a:gd name="connsiteX3" fmla="*/ 45639 w 1006551"/>
                  <a:gd name="connsiteY3" fmla="*/ 187933 h 819842"/>
                  <a:gd name="connsiteX4" fmla="*/ 128658 w 1006551"/>
                  <a:gd name="connsiteY4" fmla="*/ 434435 h 819842"/>
                  <a:gd name="connsiteX5" fmla="*/ 234315 w 1006551"/>
                  <a:gd name="connsiteY5" fmla="*/ 681312 h 819842"/>
                  <a:gd name="connsiteX6" fmla="*/ 674353 w 1006551"/>
                  <a:gd name="connsiteY6" fmla="*/ 803083 h 819842"/>
                  <a:gd name="connsiteX7" fmla="*/ 730207 w 1006551"/>
                  <a:gd name="connsiteY7" fmla="*/ 690373 h 819842"/>
                  <a:gd name="connsiteX8" fmla="*/ 929893 w 1006551"/>
                  <a:gd name="connsiteY8" fmla="*/ 819842 h 819842"/>
                  <a:gd name="connsiteX9" fmla="*/ 1006551 w 1006551"/>
                  <a:gd name="connsiteY9" fmla="*/ 700718 h 81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6551" h="819842">
                    <a:moveTo>
                      <a:pt x="1006551" y="700718"/>
                    </a:moveTo>
                    <a:lnTo>
                      <a:pt x="547111" y="430321"/>
                    </a:lnTo>
                    <a:lnTo>
                      <a:pt x="0" y="0"/>
                    </a:lnTo>
                    <a:lnTo>
                      <a:pt x="45639" y="187933"/>
                    </a:lnTo>
                    <a:lnTo>
                      <a:pt x="128658" y="434435"/>
                    </a:lnTo>
                    <a:lnTo>
                      <a:pt x="234315" y="681312"/>
                    </a:lnTo>
                    <a:lnTo>
                      <a:pt x="674353" y="803083"/>
                    </a:lnTo>
                    <a:lnTo>
                      <a:pt x="730207" y="690373"/>
                    </a:lnTo>
                    <a:lnTo>
                      <a:pt x="929893" y="819842"/>
                    </a:lnTo>
                    <a:cubicBezTo>
                      <a:pt x="929893" y="801717"/>
                      <a:pt x="1006551" y="718843"/>
                      <a:pt x="1006551" y="700718"/>
                    </a:cubicBez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1E1BB5E2-A457-37C1-C8EC-BFE3892A47F5}"/>
                  </a:ext>
                </a:extLst>
              </p:cNvPr>
              <p:cNvSpPr/>
              <p:nvPr/>
            </p:nvSpPr>
            <p:spPr>
              <a:xfrm rot="2273808">
                <a:off x="2791022" y="588562"/>
                <a:ext cx="558486" cy="1431413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281130 w 1281130"/>
                  <a:gd name="connsiteY0" fmla="*/ 623451 h 725816"/>
                  <a:gd name="connsiteX1" fmla="*/ 821690 w 1281130"/>
                  <a:gd name="connsiteY1" fmla="*/ 353054 h 725816"/>
                  <a:gd name="connsiteX2" fmla="*/ 382506 w 1281130"/>
                  <a:gd name="connsiteY2" fmla="*/ 0 h 725816"/>
                  <a:gd name="connsiteX3" fmla="*/ 320218 w 1281130"/>
                  <a:gd name="connsiteY3" fmla="*/ 110666 h 725816"/>
                  <a:gd name="connsiteX4" fmla="*/ 403237 w 1281130"/>
                  <a:gd name="connsiteY4" fmla="*/ 357168 h 725816"/>
                  <a:gd name="connsiteX5" fmla="*/ 508894 w 1281130"/>
                  <a:gd name="connsiteY5" fmla="*/ 604045 h 725816"/>
                  <a:gd name="connsiteX6" fmla="*/ 948932 w 1281130"/>
                  <a:gd name="connsiteY6" fmla="*/ 725816 h 725816"/>
                  <a:gd name="connsiteX7" fmla="*/ 1004786 w 1281130"/>
                  <a:gd name="connsiteY7" fmla="*/ 613106 h 725816"/>
                  <a:gd name="connsiteX8" fmla="*/ 0 w 1281130"/>
                  <a:gd name="connsiteY8" fmla="*/ 501033 h 725816"/>
                  <a:gd name="connsiteX9" fmla="*/ 1281130 w 1281130"/>
                  <a:gd name="connsiteY9" fmla="*/ 623451 h 725816"/>
                  <a:gd name="connsiteX0" fmla="*/ 1517616 w 1517616"/>
                  <a:gd name="connsiteY0" fmla="*/ 828035 h 930400"/>
                  <a:gd name="connsiteX1" fmla="*/ 1058176 w 1517616"/>
                  <a:gd name="connsiteY1" fmla="*/ 557638 h 930400"/>
                  <a:gd name="connsiteX2" fmla="*/ 618992 w 1517616"/>
                  <a:gd name="connsiteY2" fmla="*/ 204584 h 930400"/>
                  <a:gd name="connsiteX3" fmla="*/ 556704 w 1517616"/>
                  <a:gd name="connsiteY3" fmla="*/ 315250 h 930400"/>
                  <a:gd name="connsiteX4" fmla="*/ 639723 w 1517616"/>
                  <a:gd name="connsiteY4" fmla="*/ 561752 h 930400"/>
                  <a:gd name="connsiteX5" fmla="*/ 745380 w 1517616"/>
                  <a:gd name="connsiteY5" fmla="*/ 808629 h 930400"/>
                  <a:gd name="connsiteX6" fmla="*/ 1185418 w 1517616"/>
                  <a:gd name="connsiteY6" fmla="*/ 930400 h 930400"/>
                  <a:gd name="connsiteX7" fmla="*/ 0 w 1517616"/>
                  <a:gd name="connsiteY7" fmla="*/ 0 h 930400"/>
                  <a:gd name="connsiteX8" fmla="*/ 236486 w 1517616"/>
                  <a:gd name="connsiteY8" fmla="*/ 705617 h 930400"/>
                  <a:gd name="connsiteX9" fmla="*/ 1517616 w 1517616"/>
                  <a:gd name="connsiteY9" fmla="*/ 828035 h 930400"/>
                  <a:gd name="connsiteX0" fmla="*/ 1629225 w 1629225"/>
                  <a:gd name="connsiteY0" fmla="*/ 1185237 h 1186682"/>
                  <a:gd name="connsiteX1" fmla="*/ 1169785 w 1629225"/>
                  <a:gd name="connsiteY1" fmla="*/ 914840 h 1186682"/>
                  <a:gd name="connsiteX2" fmla="*/ 730601 w 1629225"/>
                  <a:gd name="connsiteY2" fmla="*/ 561786 h 1186682"/>
                  <a:gd name="connsiteX3" fmla="*/ 668313 w 1629225"/>
                  <a:gd name="connsiteY3" fmla="*/ 672452 h 1186682"/>
                  <a:gd name="connsiteX4" fmla="*/ 751332 w 1629225"/>
                  <a:gd name="connsiteY4" fmla="*/ 918954 h 1186682"/>
                  <a:gd name="connsiteX5" fmla="*/ 856989 w 1629225"/>
                  <a:gd name="connsiteY5" fmla="*/ 1165831 h 1186682"/>
                  <a:gd name="connsiteX6" fmla="*/ 0 w 1629225"/>
                  <a:gd name="connsiteY6" fmla="*/ 0 h 1186682"/>
                  <a:gd name="connsiteX7" fmla="*/ 111609 w 1629225"/>
                  <a:gd name="connsiteY7" fmla="*/ 357202 h 1186682"/>
                  <a:gd name="connsiteX8" fmla="*/ 348095 w 1629225"/>
                  <a:gd name="connsiteY8" fmla="*/ 1062819 h 1186682"/>
                  <a:gd name="connsiteX9" fmla="*/ 1629225 w 1629225"/>
                  <a:gd name="connsiteY9" fmla="*/ 1185237 h 1186682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751332 w 1629225"/>
                  <a:gd name="connsiteY4" fmla="*/ 1287548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445133 w 1629225"/>
                  <a:gd name="connsiteY3" fmla="*/ 584564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445133 w 1629225"/>
                  <a:gd name="connsiteY2" fmla="*/ 584564 h 1555276"/>
                  <a:gd name="connsiteX3" fmla="*/ 314343 w 1629225"/>
                  <a:gd name="connsiteY3" fmla="*/ 47104 h 1555276"/>
                  <a:gd name="connsiteX4" fmla="*/ 216578 w 1629225"/>
                  <a:gd name="connsiteY4" fmla="*/ 0 h 1555276"/>
                  <a:gd name="connsiteX5" fmla="*/ 0 w 1629225"/>
                  <a:gd name="connsiteY5" fmla="*/ 368594 h 1555276"/>
                  <a:gd name="connsiteX6" fmla="*/ 111609 w 1629225"/>
                  <a:gd name="connsiteY6" fmla="*/ 725796 h 1555276"/>
                  <a:gd name="connsiteX7" fmla="*/ 348095 w 1629225"/>
                  <a:gd name="connsiteY7" fmla="*/ 1431413 h 1555276"/>
                  <a:gd name="connsiteX8" fmla="*/ 1629225 w 1629225"/>
                  <a:gd name="connsiteY8" fmla="*/ 1553831 h 1555276"/>
                  <a:gd name="connsiteX0" fmla="*/ 1629225 w 1629225"/>
                  <a:gd name="connsiteY0" fmla="*/ 1553831 h 1555276"/>
                  <a:gd name="connsiteX1" fmla="*/ 445133 w 1629225"/>
                  <a:gd name="connsiteY1" fmla="*/ 584564 h 1555276"/>
                  <a:gd name="connsiteX2" fmla="*/ 314343 w 1629225"/>
                  <a:gd name="connsiteY2" fmla="*/ 47104 h 1555276"/>
                  <a:gd name="connsiteX3" fmla="*/ 216578 w 1629225"/>
                  <a:gd name="connsiteY3" fmla="*/ 0 h 1555276"/>
                  <a:gd name="connsiteX4" fmla="*/ 0 w 1629225"/>
                  <a:gd name="connsiteY4" fmla="*/ 368594 h 1555276"/>
                  <a:gd name="connsiteX5" fmla="*/ 111609 w 1629225"/>
                  <a:gd name="connsiteY5" fmla="*/ 725796 h 1555276"/>
                  <a:gd name="connsiteX6" fmla="*/ 348095 w 1629225"/>
                  <a:gd name="connsiteY6" fmla="*/ 1431413 h 1555276"/>
                  <a:gd name="connsiteX7" fmla="*/ 1629225 w 1629225"/>
                  <a:gd name="connsiteY7" fmla="*/ 1553831 h 1555276"/>
                  <a:gd name="connsiteX0" fmla="*/ 411770 w 445133"/>
                  <a:gd name="connsiteY0" fmla="*/ 1393546 h 1431413"/>
                  <a:gd name="connsiteX1" fmla="*/ 445133 w 445133"/>
                  <a:gd name="connsiteY1" fmla="*/ 584564 h 1431413"/>
                  <a:gd name="connsiteX2" fmla="*/ 314343 w 445133"/>
                  <a:gd name="connsiteY2" fmla="*/ 47104 h 1431413"/>
                  <a:gd name="connsiteX3" fmla="*/ 216578 w 445133"/>
                  <a:gd name="connsiteY3" fmla="*/ 0 h 1431413"/>
                  <a:gd name="connsiteX4" fmla="*/ 0 w 445133"/>
                  <a:gd name="connsiteY4" fmla="*/ 368594 h 1431413"/>
                  <a:gd name="connsiteX5" fmla="*/ 111609 w 445133"/>
                  <a:gd name="connsiteY5" fmla="*/ 725796 h 1431413"/>
                  <a:gd name="connsiteX6" fmla="*/ 348095 w 445133"/>
                  <a:gd name="connsiteY6" fmla="*/ 1431413 h 1431413"/>
                  <a:gd name="connsiteX7" fmla="*/ 411770 w 445133"/>
                  <a:gd name="connsiteY7" fmla="*/ 1393546 h 1431413"/>
                  <a:gd name="connsiteX0" fmla="*/ 384084 w 417447"/>
                  <a:gd name="connsiteY0" fmla="*/ 1393546 h 1431413"/>
                  <a:gd name="connsiteX1" fmla="*/ 417447 w 417447"/>
                  <a:gd name="connsiteY1" fmla="*/ 584564 h 1431413"/>
                  <a:gd name="connsiteX2" fmla="*/ 286657 w 417447"/>
                  <a:gd name="connsiteY2" fmla="*/ 47104 h 1431413"/>
                  <a:gd name="connsiteX3" fmla="*/ 188892 w 417447"/>
                  <a:gd name="connsiteY3" fmla="*/ 0 h 1431413"/>
                  <a:gd name="connsiteX4" fmla="*/ 0 w 417447"/>
                  <a:gd name="connsiteY4" fmla="*/ 335098 h 1431413"/>
                  <a:gd name="connsiteX5" fmla="*/ 83923 w 417447"/>
                  <a:gd name="connsiteY5" fmla="*/ 725796 h 1431413"/>
                  <a:gd name="connsiteX6" fmla="*/ 320409 w 417447"/>
                  <a:gd name="connsiteY6" fmla="*/ 1431413 h 1431413"/>
                  <a:gd name="connsiteX7" fmla="*/ 384084 w 417447"/>
                  <a:gd name="connsiteY7" fmla="*/ 1393546 h 1431413"/>
                  <a:gd name="connsiteX0" fmla="*/ 384084 w 417447"/>
                  <a:gd name="connsiteY0" fmla="*/ 1393546 h 1431413"/>
                  <a:gd name="connsiteX1" fmla="*/ 417447 w 417447"/>
                  <a:gd name="connsiteY1" fmla="*/ 584564 h 1431413"/>
                  <a:gd name="connsiteX2" fmla="*/ 286657 w 417447"/>
                  <a:gd name="connsiteY2" fmla="*/ 47104 h 1431413"/>
                  <a:gd name="connsiteX3" fmla="*/ 188892 w 417447"/>
                  <a:gd name="connsiteY3" fmla="*/ 0 h 1431413"/>
                  <a:gd name="connsiteX4" fmla="*/ 0 w 417447"/>
                  <a:gd name="connsiteY4" fmla="*/ 335098 h 1431413"/>
                  <a:gd name="connsiteX5" fmla="*/ 52035 w 417447"/>
                  <a:gd name="connsiteY5" fmla="*/ 607845 h 1431413"/>
                  <a:gd name="connsiteX6" fmla="*/ 83923 w 417447"/>
                  <a:gd name="connsiteY6" fmla="*/ 725796 h 1431413"/>
                  <a:gd name="connsiteX7" fmla="*/ 320409 w 417447"/>
                  <a:gd name="connsiteY7" fmla="*/ 1431413 h 1431413"/>
                  <a:gd name="connsiteX8" fmla="*/ 384084 w 417447"/>
                  <a:gd name="connsiteY8" fmla="*/ 1393546 h 1431413"/>
                  <a:gd name="connsiteX0" fmla="*/ 525122 w 558485"/>
                  <a:gd name="connsiteY0" fmla="*/ 1393546 h 1431413"/>
                  <a:gd name="connsiteX1" fmla="*/ 558485 w 558485"/>
                  <a:gd name="connsiteY1" fmla="*/ 584564 h 1431413"/>
                  <a:gd name="connsiteX2" fmla="*/ 427695 w 558485"/>
                  <a:gd name="connsiteY2" fmla="*/ 47104 h 1431413"/>
                  <a:gd name="connsiteX3" fmla="*/ 329930 w 558485"/>
                  <a:gd name="connsiteY3" fmla="*/ 0 h 1431413"/>
                  <a:gd name="connsiteX4" fmla="*/ 141038 w 558485"/>
                  <a:gd name="connsiteY4" fmla="*/ 335098 h 1431413"/>
                  <a:gd name="connsiteX5" fmla="*/ -1 w 558485"/>
                  <a:gd name="connsiteY5" fmla="*/ 566991 h 1431413"/>
                  <a:gd name="connsiteX6" fmla="*/ 224961 w 558485"/>
                  <a:gd name="connsiteY6" fmla="*/ 725796 h 1431413"/>
                  <a:gd name="connsiteX7" fmla="*/ 461447 w 558485"/>
                  <a:gd name="connsiteY7" fmla="*/ 1431413 h 1431413"/>
                  <a:gd name="connsiteX8" fmla="*/ 525122 w 558485"/>
                  <a:gd name="connsiteY8" fmla="*/ 1393546 h 1431413"/>
                  <a:gd name="connsiteX0" fmla="*/ 525123 w 558486"/>
                  <a:gd name="connsiteY0" fmla="*/ 1393546 h 1431413"/>
                  <a:gd name="connsiteX1" fmla="*/ 558486 w 558486"/>
                  <a:gd name="connsiteY1" fmla="*/ 584564 h 1431413"/>
                  <a:gd name="connsiteX2" fmla="*/ 427696 w 558486"/>
                  <a:gd name="connsiteY2" fmla="*/ 47104 h 1431413"/>
                  <a:gd name="connsiteX3" fmla="*/ 329931 w 558486"/>
                  <a:gd name="connsiteY3" fmla="*/ 0 h 1431413"/>
                  <a:gd name="connsiteX4" fmla="*/ 141039 w 558486"/>
                  <a:gd name="connsiteY4" fmla="*/ 335098 h 1431413"/>
                  <a:gd name="connsiteX5" fmla="*/ 0 w 558486"/>
                  <a:gd name="connsiteY5" fmla="*/ 566991 h 1431413"/>
                  <a:gd name="connsiteX6" fmla="*/ 178196 w 558486"/>
                  <a:gd name="connsiteY6" fmla="*/ 588978 h 1431413"/>
                  <a:gd name="connsiteX7" fmla="*/ 461448 w 558486"/>
                  <a:gd name="connsiteY7" fmla="*/ 1431413 h 1431413"/>
                  <a:gd name="connsiteX8" fmla="*/ 525123 w 558486"/>
                  <a:gd name="connsiteY8" fmla="*/ 1393546 h 1431413"/>
                  <a:gd name="connsiteX0" fmla="*/ 525123 w 558486"/>
                  <a:gd name="connsiteY0" fmla="*/ 1393546 h 1431413"/>
                  <a:gd name="connsiteX1" fmla="*/ 558486 w 558486"/>
                  <a:gd name="connsiteY1" fmla="*/ 584564 h 1431413"/>
                  <a:gd name="connsiteX2" fmla="*/ 427696 w 558486"/>
                  <a:gd name="connsiteY2" fmla="*/ 47104 h 1431413"/>
                  <a:gd name="connsiteX3" fmla="*/ 329931 w 558486"/>
                  <a:gd name="connsiteY3" fmla="*/ 0 h 1431413"/>
                  <a:gd name="connsiteX4" fmla="*/ 156721 w 558486"/>
                  <a:gd name="connsiteY4" fmla="*/ 263160 h 1431413"/>
                  <a:gd name="connsiteX5" fmla="*/ 0 w 558486"/>
                  <a:gd name="connsiteY5" fmla="*/ 566991 h 1431413"/>
                  <a:gd name="connsiteX6" fmla="*/ 178196 w 558486"/>
                  <a:gd name="connsiteY6" fmla="*/ 588978 h 1431413"/>
                  <a:gd name="connsiteX7" fmla="*/ 461448 w 558486"/>
                  <a:gd name="connsiteY7" fmla="*/ 1431413 h 1431413"/>
                  <a:gd name="connsiteX8" fmla="*/ 525123 w 558486"/>
                  <a:gd name="connsiteY8" fmla="*/ 1393546 h 143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8486" h="1431413">
                    <a:moveTo>
                      <a:pt x="525123" y="1393546"/>
                    </a:moveTo>
                    <a:lnTo>
                      <a:pt x="558486" y="584564"/>
                    </a:lnTo>
                    <a:lnTo>
                      <a:pt x="427696" y="47104"/>
                    </a:lnTo>
                    <a:lnTo>
                      <a:pt x="329931" y="0"/>
                    </a:lnTo>
                    <a:lnTo>
                      <a:pt x="156721" y="263160"/>
                    </a:lnTo>
                    <a:lnTo>
                      <a:pt x="0" y="566991"/>
                    </a:lnTo>
                    <a:lnTo>
                      <a:pt x="178196" y="588978"/>
                    </a:lnTo>
                    <a:lnTo>
                      <a:pt x="461448" y="1431413"/>
                    </a:lnTo>
                    <a:cubicBezTo>
                      <a:pt x="461448" y="1413288"/>
                      <a:pt x="525123" y="1411671"/>
                      <a:pt x="525123" y="1393546"/>
                    </a:cubicBez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122D4F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7D50687-A818-2B35-9929-B8B0C2FF4CD8}"/>
                  </a:ext>
                </a:extLst>
              </p:cNvPr>
              <p:cNvSpPr txBox="1"/>
              <p:nvPr/>
            </p:nvSpPr>
            <p:spPr>
              <a:xfrm>
                <a:off x="6633499" y="2843662"/>
                <a:ext cx="640081" cy="273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122D4F"/>
                    </a:solidFill>
                  </a:rPr>
                  <a:t>4</a:t>
                </a: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5BAC0C09-B765-225C-11C0-737BE9001AA3}"/>
                  </a:ext>
                </a:extLst>
              </p:cNvPr>
              <p:cNvSpPr/>
              <p:nvPr/>
            </p:nvSpPr>
            <p:spPr>
              <a:xfrm rot="2273808">
                <a:off x="5012953" y="947107"/>
                <a:ext cx="826211" cy="730723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281130 w 1281130"/>
                  <a:gd name="connsiteY0" fmla="*/ 623451 h 725816"/>
                  <a:gd name="connsiteX1" fmla="*/ 821690 w 1281130"/>
                  <a:gd name="connsiteY1" fmla="*/ 353054 h 725816"/>
                  <a:gd name="connsiteX2" fmla="*/ 382506 w 1281130"/>
                  <a:gd name="connsiteY2" fmla="*/ 0 h 725816"/>
                  <a:gd name="connsiteX3" fmla="*/ 320218 w 1281130"/>
                  <a:gd name="connsiteY3" fmla="*/ 110666 h 725816"/>
                  <a:gd name="connsiteX4" fmla="*/ 403237 w 1281130"/>
                  <a:gd name="connsiteY4" fmla="*/ 357168 h 725816"/>
                  <a:gd name="connsiteX5" fmla="*/ 508894 w 1281130"/>
                  <a:gd name="connsiteY5" fmla="*/ 604045 h 725816"/>
                  <a:gd name="connsiteX6" fmla="*/ 948932 w 1281130"/>
                  <a:gd name="connsiteY6" fmla="*/ 725816 h 725816"/>
                  <a:gd name="connsiteX7" fmla="*/ 1004786 w 1281130"/>
                  <a:gd name="connsiteY7" fmla="*/ 613106 h 725816"/>
                  <a:gd name="connsiteX8" fmla="*/ 0 w 1281130"/>
                  <a:gd name="connsiteY8" fmla="*/ 501033 h 725816"/>
                  <a:gd name="connsiteX9" fmla="*/ 1281130 w 1281130"/>
                  <a:gd name="connsiteY9" fmla="*/ 623451 h 725816"/>
                  <a:gd name="connsiteX0" fmla="*/ 1517616 w 1517616"/>
                  <a:gd name="connsiteY0" fmla="*/ 828035 h 930400"/>
                  <a:gd name="connsiteX1" fmla="*/ 1058176 w 1517616"/>
                  <a:gd name="connsiteY1" fmla="*/ 557638 h 930400"/>
                  <a:gd name="connsiteX2" fmla="*/ 618992 w 1517616"/>
                  <a:gd name="connsiteY2" fmla="*/ 204584 h 930400"/>
                  <a:gd name="connsiteX3" fmla="*/ 556704 w 1517616"/>
                  <a:gd name="connsiteY3" fmla="*/ 315250 h 930400"/>
                  <a:gd name="connsiteX4" fmla="*/ 639723 w 1517616"/>
                  <a:gd name="connsiteY4" fmla="*/ 561752 h 930400"/>
                  <a:gd name="connsiteX5" fmla="*/ 745380 w 1517616"/>
                  <a:gd name="connsiteY5" fmla="*/ 808629 h 930400"/>
                  <a:gd name="connsiteX6" fmla="*/ 1185418 w 1517616"/>
                  <a:gd name="connsiteY6" fmla="*/ 930400 h 930400"/>
                  <a:gd name="connsiteX7" fmla="*/ 0 w 1517616"/>
                  <a:gd name="connsiteY7" fmla="*/ 0 h 930400"/>
                  <a:gd name="connsiteX8" fmla="*/ 236486 w 1517616"/>
                  <a:gd name="connsiteY8" fmla="*/ 705617 h 930400"/>
                  <a:gd name="connsiteX9" fmla="*/ 1517616 w 1517616"/>
                  <a:gd name="connsiteY9" fmla="*/ 828035 h 930400"/>
                  <a:gd name="connsiteX0" fmla="*/ 1629225 w 1629225"/>
                  <a:gd name="connsiteY0" fmla="*/ 1185237 h 1186682"/>
                  <a:gd name="connsiteX1" fmla="*/ 1169785 w 1629225"/>
                  <a:gd name="connsiteY1" fmla="*/ 914840 h 1186682"/>
                  <a:gd name="connsiteX2" fmla="*/ 730601 w 1629225"/>
                  <a:gd name="connsiteY2" fmla="*/ 561786 h 1186682"/>
                  <a:gd name="connsiteX3" fmla="*/ 668313 w 1629225"/>
                  <a:gd name="connsiteY3" fmla="*/ 672452 h 1186682"/>
                  <a:gd name="connsiteX4" fmla="*/ 751332 w 1629225"/>
                  <a:gd name="connsiteY4" fmla="*/ 918954 h 1186682"/>
                  <a:gd name="connsiteX5" fmla="*/ 856989 w 1629225"/>
                  <a:gd name="connsiteY5" fmla="*/ 1165831 h 1186682"/>
                  <a:gd name="connsiteX6" fmla="*/ 0 w 1629225"/>
                  <a:gd name="connsiteY6" fmla="*/ 0 h 1186682"/>
                  <a:gd name="connsiteX7" fmla="*/ 111609 w 1629225"/>
                  <a:gd name="connsiteY7" fmla="*/ 357202 h 1186682"/>
                  <a:gd name="connsiteX8" fmla="*/ 348095 w 1629225"/>
                  <a:gd name="connsiteY8" fmla="*/ 1062819 h 1186682"/>
                  <a:gd name="connsiteX9" fmla="*/ 1629225 w 1629225"/>
                  <a:gd name="connsiteY9" fmla="*/ 1185237 h 1186682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751332 w 1629225"/>
                  <a:gd name="connsiteY4" fmla="*/ 1287548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445133 w 1629225"/>
                  <a:gd name="connsiteY3" fmla="*/ 584564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445133 w 1629225"/>
                  <a:gd name="connsiteY2" fmla="*/ 584564 h 1555276"/>
                  <a:gd name="connsiteX3" fmla="*/ 314343 w 1629225"/>
                  <a:gd name="connsiteY3" fmla="*/ 47104 h 1555276"/>
                  <a:gd name="connsiteX4" fmla="*/ 216578 w 1629225"/>
                  <a:gd name="connsiteY4" fmla="*/ 0 h 1555276"/>
                  <a:gd name="connsiteX5" fmla="*/ 0 w 1629225"/>
                  <a:gd name="connsiteY5" fmla="*/ 368594 h 1555276"/>
                  <a:gd name="connsiteX6" fmla="*/ 111609 w 1629225"/>
                  <a:gd name="connsiteY6" fmla="*/ 725796 h 1555276"/>
                  <a:gd name="connsiteX7" fmla="*/ 348095 w 1629225"/>
                  <a:gd name="connsiteY7" fmla="*/ 1431413 h 1555276"/>
                  <a:gd name="connsiteX8" fmla="*/ 1629225 w 1629225"/>
                  <a:gd name="connsiteY8" fmla="*/ 1553831 h 1555276"/>
                  <a:gd name="connsiteX0" fmla="*/ 1629225 w 1629225"/>
                  <a:gd name="connsiteY0" fmla="*/ 1553831 h 1555276"/>
                  <a:gd name="connsiteX1" fmla="*/ 445133 w 1629225"/>
                  <a:gd name="connsiteY1" fmla="*/ 584564 h 1555276"/>
                  <a:gd name="connsiteX2" fmla="*/ 314343 w 1629225"/>
                  <a:gd name="connsiteY2" fmla="*/ 47104 h 1555276"/>
                  <a:gd name="connsiteX3" fmla="*/ 216578 w 1629225"/>
                  <a:gd name="connsiteY3" fmla="*/ 0 h 1555276"/>
                  <a:gd name="connsiteX4" fmla="*/ 0 w 1629225"/>
                  <a:gd name="connsiteY4" fmla="*/ 368594 h 1555276"/>
                  <a:gd name="connsiteX5" fmla="*/ 111609 w 1629225"/>
                  <a:gd name="connsiteY5" fmla="*/ 725796 h 1555276"/>
                  <a:gd name="connsiteX6" fmla="*/ 348095 w 1629225"/>
                  <a:gd name="connsiteY6" fmla="*/ 1431413 h 1555276"/>
                  <a:gd name="connsiteX7" fmla="*/ 1629225 w 1629225"/>
                  <a:gd name="connsiteY7" fmla="*/ 1553831 h 1555276"/>
                  <a:gd name="connsiteX0" fmla="*/ 411770 w 445133"/>
                  <a:gd name="connsiteY0" fmla="*/ 1393546 h 1431413"/>
                  <a:gd name="connsiteX1" fmla="*/ 445133 w 445133"/>
                  <a:gd name="connsiteY1" fmla="*/ 584564 h 1431413"/>
                  <a:gd name="connsiteX2" fmla="*/ 314343 w 445133"/>
                  <a:gd name="connsiteY2" fmla="*/ 47104 h 1431413"/>
                  <a:gd name="connsiteX3" fmla="*/ 216578 w 445133"/>
                  <a:gd name="connsiteY3" fmla="*/ 0 h 1431413"/>
                  <a:gd name="connsiteX4" fmla="*/ 0 w 445133"/>
                  <a:gd name="connsiteY4" fmla="*/ 368594 h 1431413"/>
                  <a:gd name="connsiteX5" fmla="*/ 111609 w 445133"/>
                  <a:gd name="connsiteY5" fmla="*/ 725796 h 1431413"/>
                  <a:gd name="connsiteX6" fmla="*/ 348095 w 445133"/>
                  <a:gd name="connsiteY6" fmla="*/ 1431413 h 1431413"/>
                  <a:gd name="connsiteX7" fmla="*/ 411770 w 445133"/>
                  <a:gd name="connsiteY7" fmla="*/ 1393546 h 1431413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1458517 w 1792041"/>
                  <a:gd name="connsiteY5" fmla="*/ 725796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604921 w 1792041"/>
                  <a:gd name="connsiteY5" fmla="*/ 572885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75151 w 1808514"/>
                  <a:gd name="connsiteY0" fmla="*/ 1393546 h 1394420"/>
                  <a:gd name="connsiteX1" fmla="*/ 1808514 w 1808514"/>
                  <a:gd name="connsiteY1" fmla="*/ 584564 h 1394420"/>
                  <a:gd name="connsiteX2" fmla="*/ 1677724 w 1808514"/>
                  <a:gd name="connsiteY2" fmla="*/ 47104 h 1394420"/>
                  <a:gd name="connsiteX3" fmla="*/ 1579959 w 1808514"/>
                  <a:gd name="connsiteY3" fmla="*/ 0 h 1394420"/>
                  <a:gd name="connsiteX4" fmla="*/ 1363381 w 1808514"/>
                  <a:gd name="connsiteY4" fmla="*/ 368594 h 1394420"/>
                  <a:gd name="connsiteX5" fmla="*/ 621394 w 1808514"/>
                  <a:gd name="connsiteY5" fmla="*/ 572885 h 1394420"/>
                  <a:gd name="connsiteX6" fmla="*/ 0 w 1808514"/>
                  <a:gd name="connsiteY6" fmla="*/ 1159963 h 1394420"/>
                  <a:gd name="connsiteX7" fmla="*/ 1775151 w 1808514"/>
                  <a:gd name="connsiteY7" fmla="*/ 1393546 h 1394420"/>
                  <a:gd name="connsiteX0" fmla="*/ 111701 w 1808514"/>
                  <a:gd name="connsiteY0" fmla="*/ 1250252 h 1252033"/>
                  <a:gd name="connsiteX1" fmla="*/ 1808514 w 1808514"/>
                  <a:gd name="connsiteY1" fmla="*/ 584564 h 1252033"/>
                  <a:gd name="connsiteX2" fmla="*/ 1677724 w 1808514"/>
                  <a:gd name="connsiteY2" fmla="*/ 47104 h 1252033"/>
                  <a:gd name="connsiteX3" fmla="*/ 1579959 w 1808514"/>
                  <a:gd name="connsiteY3" fmla="*/ 0 h 1252033"/>
                  <a:gd name="connsiteX4" fmla="*/ 1363381 w 1808514"/>
                  <a:gd name="connsiteY4" fmla="*/ 368594 h 1252033"/>
                  <a:gd name="connsiteX5" fmla="*/ 621394 w 1808514"/>
                  <a:gd name="connsiteY5" fmla="*/ 572885 h 1252033"/>
                  <a:gd name="connsiteX6" fmla="*/ 0 w 1808514"/>
                  <a:gd name="connsiteY6" fmla="*/ 1159963 h 1252033"/>
                  <a:gd name="connsiteX7" fmla="*/ 111701 w 180851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1363381 w 1677724"/>
                  <a:gd name="connsiteY4" fmla="*/ 368594 h 1252033"/>
                  <a:gd name="connsiteX5" fmla="*/ 621394 w 1677724"/>
                  <a:gd name="connsiteY5" fmla="*/ 572885 h 1252033"/>
                  <a:gd name="connsiteX6" fmla="*/ 0 w 1677724"/>
                  <a:gd name="connsiteY6" fmla="*/ 1159963 h 1252033"/>
                  <a:gd name="connsiteX7" fmla="*/ 111701 w 167772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621394 w 1677724"/>
                  <a:gd name="connsiteY4" fmla="*/ 572885 h 1252033"/>
                  <a:gd name="connsiteX5" fmla="*/ 0 w 1677724"/>
                  <a:gd name="connsiteY5" fmla="*/ 1159963 h 1252033"/>
                  <a:gd name="connsiteX6" fmla="*/ 111701 w 1677724"/>
                  <a:gd name="connsiteY6" fmla="*/ 1250252 h 1252033"/>
                  <a:gd name="connsiteX0" fmla="*/ 111701 w 1677724"/>
                  <a:gd name="connsiteY0" fmla="*/ 1203148 h 1204929"/>
                  <a:gd name="connsiteX1" fmla="*/ 391629 w 1677724"/>
                  <a:gd name="connsiteY1" fmla="*/ 1029931 h 1204929"/>
                  <a:gd name="connsiteX2" fmla="*/ 1677724 w 1677724"/>
                  <a:gd name="connsiteY2" fmla="*/ 0 h 1204929"/>
                  <a:gd name="connsiteX3" fmla="*/ 825481 w 1677724"/>
                  <a:gd name="connsiteY3" fmla="*/ 591905 h 1204929"/>
                  <a:gd name="connsiteX4" fmla="*/ 621394 w 1677724"/>
                  <a:gd name="connsiteY4" fmla="*/ 525781 h 1204929"/>
                  <a:gd name="connsiteX5" fmla="*/ 0 w 1677724"/>
                  <a:gd name="connsiteY5" fmla="*/ 1112859 h 1204929"/>
                  <a:gd name="connsiteX6" fmla="*/ 111701 w 1677724"/>
                  <a:gd name="connsiteY6" fmla="*/ 1203148 h 1204929"/>
                  <a:gd name="connsiteX0" fmla="*/ 111701 w 825481"/>
                  <a:gd name="connsiteY0" fmla="*/ 677367 h 679148"/>
                  <a:gd name="connsiteX1" fmla="*/ 391629 w 825481"/>
                  <a:gd name="connsiteY1" fmla="*/ 504150 h 679148"/>
                  <a:gd name="connsiteX2" fmla="*/ 825481 w 825481"/>
                  <a:gd name="connsiteY2" fmla="*/ 66124 h 679148"/>
                  <a:gd name="connsiteX3" fmla="*/ 621394 w 825481"/>
                  <a:gd name="connsiteY3" fmla="*/ 0 h 679148"/>
                  <a:gd name="connsiteX4" fmla="*/ 0 w 825481"/>
                  <a:gd name="connsiteY4" fmla="*/ 587078 h 679148"/>
                  <a:gd name="connsiteX5" fmla="*/ 111701 w 825481"/>
                  <a:gd name="connsiteY5" fmla="*/ 677367 h 679148"/>
                  <a:gd name="connsiteX0" fmla="*/ 111701 w 842685"/>
                  <a:gd name="connsiteY0" fmla="*/ 677367 h 679148"/>
                  <a:gd name="connsiteX1" fmla="*/ 391629 w 842685"/>
                  <a:gd name="connsiteY1" fmla="*/ 504150 h 679148"/>
                  <a:gd name="connsiteX2" fmla="*/ 842685 w 842685"/>
                  <a:gd name="connsiteY2" fmla="*/ 114810 h 679148"/>
                  <a:gd name="connsiteX3" fmla="*/ 621394 w 842685"/>
                  <a:gd name="connsiteY3" fmla="*/ 0 h 679148"/>
                  <a:gd name="connsiteX4" fmla="*/ 0 w 842685"/>
                  <a:gd name="connsiteY4" fmla="*/ 587078 h 679148"/>
                  <a:gd name="connsiteX5" fmla="*/ 111701 w 842685"/>
                  <a:gd name="connsiteY5" fmla="*/ 677367 h 679148"/>
                  <a:gd name="connsiteX0" fmla="*/ 111701 w 813327"/>
                  <a:gd name="connsiteY0" fmla="*/ 677367 h 679148"/>
                  <a:gd name="connsiteX1" fmla="*/ 391629 w 813327"/>
                  <a:gd name="connsiteY1" fmla="*/ 504150 h 679148"/>
                  <a:gd name="connsiteX2" fmla="*/ 813327 w 813327"/>
                  <a:gd name="connsiteY2" fmla="*/ 116970 h 679148"/>
                  <a:gd name="connsiteX3" fmla="*/ 621394 w 813327"/>
                  <a:gd name="connsiteY3" fmla="*/ 0 h 679148"/>
                  <a:gd name="connsiteX4" fmla="*/ 0 w 813327"/>
                  <a:gd name="connsiteY4" fmla="*/ 587078 h 679148"/>
                  <a:gd name="connsiteX5" fmla="*/ 111701 w 813327"/>
                  <a:gd name="connsiteY5" fmla="*/ 677367 h 679148"/>
                  <a:gd name="connsiteX0" fmla="*/ 111701 w 813327"/>
                  <a:gd name="connsiteY0" fmla="*/ 728942 h 730723"/>
                  <a:gd name="connsiteX1" fmla="*/ 391629 w 813327"/>
                  <a:gd name="connsiteY1" fmla="*/ 555725 h 730723"/>
                  <a:gd name="connsiteX2" fmla="*/ 813327 w 813327"/>
                  <a:gd name="connsiteY2" fmla="*/ 168545 h 730723"/>
                  <a:gd name="connsiteX3" fmla="*/ 674362 w 813327"/>
                  <a:gd name="connsiteY3" fmla="*/ 0 h 730723"/>
                  <a:gd name="connsiteX4" fmla="*/ 0 w 813327"/>
                  <a:gd name="connsiteY4" fmla="*/ 638653 h 730723"/>
                  <a:gd name="connsiteX5" fmla="*/ 111701 w 813327"/>
                  <a:gd name="connsiteY5" fmla="*/ 728942 h 730723"/>
                  <a:gd name="connsiteX0" fmla="*/ 111701 w 853409"/>
                  <a:gd name="connsiteY0" fmla="*/ 728942 h 730723"/>
                  <a:gd name="connsiteX1" fmla="*/ 391629 w 853409"/>
                  <a:gd name="connsiteY1" fmla="*/ 555725 h 730723"/>
                  <a:gd name="connsiteX2" fmla="*/ 853409 w 853409"/>
                  <a:gd name="connsiteY2" fmla="*/ 126999 h 730723"/>
                  <a:gd name="connsiteX3" fmla="*/ 674362 w 853409"/>
                  <a:gd name="connsiteY3" fmla="*/ 0 h 730723"/>
                  <a:gd name="connsiteX4" fmla="*/ 0 w 853409"/>
                  <a:gd name="connsiteY4" fmla="*/ 638653 h 730723"/>
                  <a:gd name="connsiteX5" fmla="*/ 111701 w 853409"/>
                  <a:gd name="connsiteY5" fmla="*/ 728942 h 730723"/>
                  <a:gd name="connsiteX0" fmla="*/ 111701 w 826211"/>
                  <a:gd name="connsiteY0" fmla="*/ 728942 h 730723"/>
                  <a:gd name="connsiteX1" fmla="*/ 391629 w 826211"/>
                  <a:gd name="connsiteY1" fmla="*/ 555725 h 730723"/>
                  <a:gd name="connsiteX2" fmla="*/ 826211 w 826211"/>
                  <a:gd name="connsiteY2" fmla="*/ 158516 h 730723"/>
                  <a:gd name="connsiteX3" fmla="*/ 674362 w 826211"/>
                  <a:gd name="connsiteY3" fmla="*/ 0 h 730723"/>
                  <a:gd name="connsiteX4" fmla="*/ 0 w 826211"/>
                  <a:gd name="connsiteY4" fmla="*/ 638653 h 730723"/>
                  <a:gd name="connsiteX5" fmla="*/ 111701 w 826211"/>
                  <a:gd name="connsiteY5" fmla="*/ 728942 h 730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6211" h="730723">
                    <a:moveTo>
                      <a:pt x="111701" y="728942"/>
                    </a:moveTo>
                    <a:lnTo>
                      <a:pt x="391629" y="555725"/>
                    </a:lnTo>
                    <a:lnTo>
                      <a:pt x="826211" y="158516"/>
                    </a:lnTo>
                    <a:lnTo>
                      <a:pt x="674362" y="0"/>
                    </a:lnTo>
                    <a:lnTo>
                      <a:pt x="0" y="638653"/>
                    </a:lnTo>
                    <a:cubicBezTo>
                      <a:pt x="0" y="620528"/>
                      <a:pt x="111701" y="747067"/>
                      <a:pt x="111701" y="728942"/>
                    </a:cubicBez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122D4F"/>
                  </a:solidFill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9BBEC3E9-96FB-CF38-84EE-6DAED84C59F3}"/>
                  </a:ext>
                </a:extLst>
              </p:cNvPr>
              <p:cNvSpPr/>
              <p:nvPr/>
            </p:nvSpPr>
            <p:spPr>
              <a:xfrm rot="2273808">
                <a:off x="5416519" y="1254056"/>
                <a:ext cx="879453" cy="668086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2187601 w 2187601"/>
                  <a:gd name="connsiteY0" fmla="*/ 49792 h 493703"/>
                  <a:gd name="connsiteX1" fmla="*/ 426441 w 2187601"/>
                  <a:gd name="connsiteY1" fmla="*/ 20134 h 493703"/>
                  <a:gd name="connsiteX2" fmla="*/ 57309 w 2187601"/>
                  <a:gd name="connsiteY2" fmla="*/ 0 h 493703"/>
                  <a:gd name="connsiteX3" fmla="*/ 0 w 2187601"/>
                  <a:gd name="connsiteY3" fmla="*/ 294743 h 493703"/>
                  <a:gd name="connsiteX4" fmla="*/ 317390 w 2187601"/>
                  <a:gd name="connsiteY4" fmla="*/ 493703 h 493703"/>
                  <a:gd name="connsiteX5" fmla="*/ 265430 w 2187601"/>
                  <a:gd name="connsiteY5" fmla="*/ 463524 h 493703"/>
                  <a:gd name="connsiteX6" fmla="*/ 1285210 w 2187601"/>
                  <a:gd name="connsiteY6" fmla="*/ 118251 h 493703"/>
                  <a:gd name="connsiteX7" fmla="*/ 2187601 w 2187601"/>
                  <a:gd name="connsiteY7" fmla="*/ 49792 h 493703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34602 h 576391"/>
                  <a:gd name="connsiteX1" fmla="*/ 426441 w 2158759"/>
                  <a:gd name="connsiteY1" fmla="*/ 102822 h 576391"/>
                  <a:gd name="connsiteX2" fmla="*/ 57309 w 2158759"/>
                  <a:gd name="connsiteY2" fmla="*/ 82688 h 576391"/>
                  <a:gd name="connsiteX3" fmla="*/ 0 w 2158759"/>
                  <a:gd name="connsiteY3" fmla="*/ 377431 h 576391"/>
                  <a:gd name="connsiteX4" fmla="*/ 317390 w 2158759"/>
                  <a:gd name="connsiteY4" fmla="*/ 576391 h 576391"/>
                  <a:gd name="connsiteX5" fmla="*/ 265430 w 2158759"/>
                  <a:gd name="connsiteY5" fmla="*/ 546212 h 576391"/>
                  <a:gd name="connsiteX6" fmla="*/ 1285210 w 2158759"/>
                  <a:gd name="connsiteY6" fmla="*/ 200939 h 576391"/>
                  <a:gd name="connsiteX7" fmla="*/ 2158759 w 2158759"/>
                  <a:gd name="connsiteY7" fmla="*/ 134602 h 576391"/>
                  <a:gd name="connsiteX0" fmla="*/ 2158759 w 2158759"/>
                  <a:gd name="connsiteY0" fmla="*/ 51914 h 493703"/>
                  <a:gd name="connsiteX1" fmla="*/ 426441 w 2158759"/>
                  <a:gd name="connsiteY1" fmla="*/ 20134 h 493703"/>
                  <a:gd name="connsiteX2" fmla="*/ 57309 w 2158759"/>
                  <a:gd name="connsiteY2" fmla="*/ 0 h 493703"/>
                  <a:gd name="connsiteX3" fmla="*/ 0 w 2158759"/>
                  <a:gd name="connsiteY3" fmla="*/ 294743 h 493703"/>
                  <a:gd name="connsiteX4" fmla="*/ 317390 w 2158759"/>
                  <a:gd name="connsiteY4" fmla="*/ 493703 h 493703"/>
                  <a:gd name="connsiteX5" fmla="*/ 265430 w 2158759"/>
                  <a:gd name="connsiteY5" fmla="*/ 463524 h 493703"/>
                  <a:gd name="connsiteX6" fmla="*/ 1285210 w 2158759"/>
                  <a:gd name="connsiteY6" fmla="*/ 118251 h 493703"/>
                  <a:gd name="connsiteX7" fmla="*/ 2158759 w 2158759"/>
                  <a:gd name="connsiteY7" fmla="*/ 51914 h 493703"/>
                  <a:gd name="connsiteX0" fmla="*/ 2158759 w 2158759"/>
                  <a:gd name="connsiteY0" fmla="*/ 113578 h 555367"/>
                  <a:gd name="connsiteX1" fmla="*/ 1856963 w 2158759"/>
                  <a:gd name="connsiteY1" fmla="*/ 0 h 555367"/>
                  <a:gd name="connsiteX2" fmla="*/ 57309 w 2158759"/>
                  <a:gd name="connsiteY2" fmla="*/ 61664 h 555367"/>
                  <a:gd name="connsiteX3" fmla="*/ 0 w 2158759"/>
                  <a:gd name="connsiteY3" fmla="*/ 356407 h 555367"/>
                  <a:gd name="connsiteX4" fmla="*/ 317390 w 2158759"/>
                  <a:gd name="connsiteY4" fmla="*/ 555367 h 555367"/>
                  <a:gd name="connsiteX5" fmla="*/ 265430 w 2158759"/>
                  <a:gd name="connsiteY5" fmla="*/ 525188 h 555367"/>
                  <a:gd name="connsiteX6" fmla="*/ 1285210 w 2158759"/>
                  <a:gd name="connsiteY6" fmla="*/ 179915 h 555367"/>
                  <a:gd name="connsiteX7" fmla="*/ 2158759 w 2158759"/>
                  <a:gd name="connsiteY7" fmla="*/ 113578 h 555367"/>
                  <a:gd name="connsiteX0" fmla="*/ 2158759 w 2158759"/>
                  <a:gd name="connsiteY0" fmla="*/ 131777 h 573566"/>
                  <a:gd name="connsiteX1" fmla="*/ 1856963 w 2158759"/>
                  <a:gd name="connsiteY1" fmla="*/ 18199 h 573566"/>
                  <a:gd name="connsiteX2" fmla="*/ 1021768 w 2158759"/>
                  <a:gd name="connsiteY2" fmla="*/ 0 h 573566"/>
                  <a:gd name="connsiteX3" fmla="*/ 0 w 2158759"/>
                  <a:gd name="connsiteY3" fmla="*/ 374606 h 573566"/>
                  <a:gd name="connsiteX4" fmla="*/ 317390 w 2158759"/>
                  <a:gd name="connsiteY4" fmla="*/ 573566 h 573566"/>
                  <a:gd name="connsiteX5" fmla="*/ 265430 w 2158759"/>
                  <a:gd name="connsiteY5" fmla="*/ 543387 h 573566"/>
                  <a:gd name="connsiteX6" fmla="*/ 1285210 w 2158759"/>
                  <a:gd name="connsiteY6" fmla="*/ 198114 h 573566"/>
                  <a:gd name="connsiteX7" fmla="*/ 2158759 w 2158759"/>
                  <a:gd name="connsiteY7" fmla="*/ 131777 h 573566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285210 w 2158759"/>
                  <a:gd name="connsiteY7" fmla="*/ 263158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265430 w 2158759"/>
                  <a:gd name="connsiteY6" fmla="*/ 608431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523340 w 2158759"/>
                  <a:gd name="connsiteY7" fmla="*/ 255681 h 638610"/>
                  <a:gd name="connsiteX8" fmla="*/ 2158759 w 2158759"/>
                  <a:gd name="connsiteY8" fmla="*/ 196821 h 638610"/>
                  <a:gd name="connsiteX0" fmla="*/ 2158759 w 2158759"/>
                  <a:gd name="connsiteY0" fmla="*/ 196821 h 638610"/>
                  <a:gd name="connsiteX1" fmla="*/ 1856963 w 2158759"/>
                  <a:gd name="connsiteY1" fmla="*/ 83243 h 638610"/>
                  <a:gd name="connsiteX2" fmla="*/ 1358439 w 2158759"/>
                  <a:gd name="connsiteY2" fmla="*/ 0 h 638610"/>
                  <a:gd name="connsiteX3" fmla="*/ 1021768 w 2158759"/>
                  <a:gd name="connsiteY3" fmla="*/ 65044 h 638610"/>
                  <a:gd name="connsiteX4" fmla="*/ 0 w 2158759"/>
                  <a:gd name="connsiteY4" fmla="*/ 439650 h 638610"/>
                  <a:gd name="connsiteX5" fmla="*/ 317390 w 2158759"/>
                  <a:gd name="connsiteY5" fmla="*/ 638610 h 638610"/>
                  <a:gd name="connsiteX6" fmla="*/ 1435993 w 2158759"/>
                  <a:gd name="connsiteY6" fmla="*/ 479949 h 638610"/>
                  <a:gd name="connsiteX7" fmla="*/ 1475851 w 2158759"/>
                  <a:gd name="connsiteY7" fmla="*/ 246905 h 638610"/>
                  <a:gd name="connsiteX8" fmla="*/ 2158759 w 2158759"/>
                  <a:gd name="connsiteY8" fmla="*/ 196821 h 638610"/>
                  <a:gd name="connsiteX0" fmla="*/ 2158759 w 2163326"/>
                  <a:gd name="connsiteY0" fmla="*/ 196821 h 638610"/>
                  <a:gd name="connsiteX1" fmla="*/ 1856963 w 2163326"/>
                  <a:gd name="connsiteY1" fmla="*/ 83243 h 638610"/>
                  <a:gd name="connsiteX2" fmla="*/ 1358439 w 2163326"/>
                  <a:gd name="connsiteY2" fmla="*/ 0 h 638610"/>
                  <a:gd name="connsiteX3" fmla="*/ 1021768 w 2163326"/>
                  <a:gd name="connsiteY3" fmla="*/ 65044 h 638610"/>
                  <a:gd name="connsiteX4" fmla="*/ 0 w 2163326"/>
                  <a:gd name="connsiteY4" fmla="*/ 439650 h 638610"/>
                  <a:gd name="connsiteX5" fmla="*/ 317390 w 2163326"/>
                  <a:gd name="connsiteY5" fmla="*/ 638610 h 638610"/>
                  <a:gd name="connsiteX6" fmla="*/ 1435993 w 2163326"/>
                  <a:gd name="connsiteY6" fmla="*/ 479949 h 638610"/>
                  <a:gd name="connsiteX7" fmla="*/ 1475851 w 2163326"/>
                  <a:gd name="connsiteY7" fmla="*/ 246905 h 638610"/>
                  <a:gd name="connsiteX8" fmla="*/ 2163326 w 2163326"/>
                  <a:gd name="connsiteY8" fmla="*/ 237475 h 638610"/>
                  <a:gd name="connsiteX9" fmla="*/ 2158759 w 2163326"/>
                  <a:gd name="connsiteY9" fmla="*/ 19682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475851 w 2163327"/>
                  <a:gd name="connsiteY7" fmla="*/ 24690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638610"/>
                  <a:gd name="connsiteX1" fmla="*/ 1856963 w 2163327"/>
                  <a:gd name="connsiteY1" fmla="*/ 83243 h 638610"/>
                  <a:gd name="connsiteX2" fmla="*/ 1358439 w 2163327"/>
                  <a:gd name="connsiteY2" fmla="*/ 0 h 638610"/>
                  <a:gd name="connsiteX3" fmla="*/ 1021768 w 2163327"/>
                  <a:gd name="connsiteY3" fmla="*/ 65044 h 638610"/>
                  <a:gd name="connsiteX4" fmla="*/ 0 w 2163327"/>
                  <a:gd name="connsiteY4" fmla="*/ 439650 h 638610"/>
                  <a:gd name="connsiteX5" fmla="*/ 317390 w 2163327"/>
                  <a:gd name="connsiteY5" fmla="*/ 638610 h 638610"/>
                  <a:gd name="connsiteX6" fmla="*/ 1435993 w 2163327"/>
                  <a:gd name="connsiteY6" fmla="*/ 479949 h 638610"/>
                  <a:gd name="connsiteX7" fmla="*/ 1502915 w 2163327"/>
                  <a:gd name="connsiteY7" fmla="*/ 190265 h 638610"/>
                  <a:gd name="connsiteX8" fmla="*/ 2163326 w 2163327"/>
                  <a:gd name="connsiteY8" fmla="*/ 237475 h 638610"/>
                  <a:gd name="connsiteX9" fmla="*/ 2163327 w 2163327"/>
                  <a:gd name="connsiteY9" fmla="*/ 183101 h 638610"/>
                  <a:gd name="connsiteX0" fmla="*/ 2163327 w 2163327"/>
                  <a:gd name="connsiteY0" fmla="*/ 183101 h 479949"/>
                  <a:gd name="connsiteX1" fmla="*/ 1856963 w 2163327"/>
                  <a:gd name="connsiteY1" fmla="*/ 83243 h 479949"/>
                  <a:gd name="connsiteX2" fmla="*/ 1358439 w 2163327"/>
                  <a:gd name="connsiteY2" fmla="*/ 0 h 479949"/>
                  <a:gd name="connsiteX3" fmla="*/ 1021768 w 2163327"/>
                  <a:gd name="connsiteY3" fmla="*/ 65044 h 479949"/>
                  <a:gd name="connsiteX4" fmla="*/ 0 w 2163327"/>
                  <a:gd name="connsiteY4" fmla="*/ 439650 h 479949"/>
                  <a:gd name="connsiteX5" fmla="*/ 1215266 w 2163327"/>
                  <a:gd name="connsiteY5" fmla="*/ 290391 h 479949"/>
                  <a:gd name="connsiteX6" fmla="*/ 1435993 w 2163327"/>
                  <a:gd name="connsiteY6" fmla="*/ 479949 h 479949"/>
                  <a:gd name="connsiteX7" fmla="*/ 1502915 w 2163327"/>
                  <a:gd name="connsiteY7" fmla="*/ 190265 h 479949"/>
                  <a:gd name="connsiteX8" fmla="*/ 2163326 w 2163327"/>
                  <a:gd name="connsiteY8" fmla="*/ 237475 h 479949"/>
                  <a:gd name="connsiteX9" fmla="*/ 2163327 w 2163327"/>
                  <a:gd name="connsiteY9" fmla="*/ 183101 h 479949"/>
                  <a:gd name="connsiteX0" fmla="*/ 1141559 w 1141559"/>
                  <a:gd name="connsiteY0" fmla="*/ 183101 h 479949"/>
                  <a:gd name="connsiteX1" fmla="*/ 835195 w 1141559"/>
                  <a:gd name="connsiteY1" fmla="*/ 83243 h 479949"/>
                  <a:gd name="connsiteX2" fmla="*/ 336671 w 1141559"/>
                  <a:gd name="connsiteY2" fmla="*/ 0 h 479949"/>
                  <a:gd name="connsiteX3" fmla="*/ 0 w 1141559"/>
                  <a:gd name="connsiteY3" fmla="*/ 65044 h 479949"/>
                  <a:gd name="connsiteX4" fmla="*/ 1674 w 1141559"/>
                  <a:gd name="connsiteY4" fmla="*/ 69927 h 479949"/>
                  <a:gd name="connsiteX5" fmla="*/ 193498 w 1141559"/>
                  <a:gd name="connsiteY5" fmla="*/ 290391 h 479949"/>
                  <a:gd name="connsiteX6" fmla="*/ 414225 w 1141559"/>
                  <a:gd name="connsiteY6" fmla="*/ 479949 h 479949"/>
                  <a:gd name="connsiteX7" fmla="*/ 481147 w 1141559"/>
                  <a:gd name="connsiteY7" fmla="*/ 190265 h 479949"/>
                  <a:gd name="connsiteX8" fmla="*/ 1141558 w 1141559"/>
                  <a:gd name="connsiteY8" fmla="*/ 237475 h 479949"/>
                  <a:gd name="connsiteX9" fmla="*/ 1141559 w 1141559"/>
                  <a:gd name="connsiteY9" fmla="*/ 183101 h 479949"/>
                  <a:gd name="connsiteX0" fmla="*/ 1141559 w 1141559"/>
                  <a:gd name="connsiteY0" fmla="*/ 239980 h 536828"/>
                  <a:gd name="connsiteX1" fmla="*/ 835195 w 1141559"/>
                  <a:gd name="connsiteY1" fmla="*/ 140122 h 536828"/>
                  <a:gd name="connsiteX2" fmla="*/ 63693 w 1141559"/>
                  <a:gd name="connsiteY2" fmla="*/ 0 h 536828"/>
                  <a:gd name="connsiteX3" fmla="*/ 0 w 1141559"/>
                  <a:gd name="connsiteY3" fmla="*/ 121923 h 536828"/>
                  <a:gd name="connsiteX4" fmla="*/ 1674 w 1141559"/>
                  <a:gd name="connsiteY4" fmla="*/ 126806 h 536828"/>
                  <a:gd name="connsiteX5" fmla="*/ 193498 w 1141559"/>
                  <a:gd name="connsiteY5" fmla="*/ 347270 h 536828"/>
                  <a:gd name="connsiteX6" fmla="*/ 414225 w 1141559"/>
                  <a:gd name="connsiteY6" fmla="*/ 536828 h 536828"/>
                  <a:gd name="connsiteX7" fmla="*/ 481147 w 1141559"/>
                  <a:gd name="connsiteY7" fmla="*/ 247144 h 536828"/>
                  <a:gd name="connsiteX8" fmla="*/ 1141558 w 1141559"/>
                  <a:gd name="connsiteY8" fmla="*/ 294354 h 536828"/>
                  <a:gd name="connsiteX9" fmla="*/ 1141559 w 1141559"/>
                  <a:gd name="connsiteY9" fmla="*/ 239980 h 536828"/>
                  <a:gd name="connsiteX0" fmla="*/ 1141559 w 1141559"/>
                  <a:gd name="connsiteY0" fmla="*/ 254041 h 550889"/>
                  <a:gd name="connsiteX1" fmla="*/ 835195 w 1141559"/>
                  <a:gd name="connsiteY1" fmla="*/ 154183 h 550889"/>
                  <a:gd name="connsiteX2" fmla="*/ 42583 w 1141559"/>
                  <a:gd name="connsiteY2" fmla="*/ 0 h 550889"/>
                  <a:gd name="connsiteX3" fmla="*/ 0 w 1141559"/>
                  <a:gd name="connsiteY3" fmla="*/ 135984 h 550889"/>
                  <a:gd name="connsiteX4" fmla="*/ 1674 w 1141559"/>
                  <a:gd name="connsiteY4" fmla="*/ 140867 h 550889"/>
                  <a:gd name="connsiteX5" fmla="*/ 193498 w 1141559"/>
                  <a:gd name="connsiteY5" fmla="*/ 361331 h 550889"/>
                  <a:gd name="connsiteX6" fmla="*/ 414225 w 1141559"/>
                  <a:gd name="connsiteY6" fmla="*/ 550889 h 550889"/>
                  <a:gd name="connsiteX7" fmla="*/ 481147 w 1141559"/>
                  <a:gd name="connsiteY7" fmla="*/ 261205 h 550889"/>
                  <a:gd name="connsiteX8" fmla="*/ 1141558 w 1141559"/>
                  <a:gd name="connsiteY8" fmla="*/ 308415 h 550889"/>
                  <a:gd name="connsiteX9" fmla="*/ 1141559 w 1141559"/>
                  <a:gd name="connsiteY9" fmla="*/ 254041 h 550889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81147 w 1141559"/>
                  <a:gd name="connsiteY7" fmla="*/ 235203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525471 w 1141559"/>
                  <a:gd name="connsiteY7" fmla="*/ 24644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28039 h 524887"/>
                  <a:gd name="connsiteX1" fmla="*/ 835195 w 1141559"/>
                  <a:gd name="connsiteY1" fmla="*/ 128181 h 524887"/>
                  <a:gd name="connsiteX2" fmla="*/ 113645 w 1141559"/>
                  <a:gd name="connsiteY2" fmla="*/ 0 h 524887"/>
                  <a:gd name="connsiteX3" fmla="*/ 0 w 1141559"/>
                  <a:gd name="connsiteY3" fmla="*/ 109982 h 524887"/>
                  <a:gd name="connsiteX4" fmla="*/ 1674 w 1141559"/>
                  <a:gd name="connsiteY4" fmla="*/ 114865 h 524887"/>
                  <a:gd name="connsiteX5" fmla="*/ 193498 w 1141559"/>
                  <a:gd name="connsiteY5" fmla="*/ 335329 h 524887"/>
                  <a:gd name="connsiteX6" fmla="*/ 414225 w 1141559"/>
                  <a:gd name="connsiteY6" fmla="*/ 524887 h 524887"/>
                  <a:gd name="connsiteX7" fmla="*/ 461098 w 1141559"/>
                  <a:gd name="connsiteY7" fmla="*/ 235562 h 524887"/>
                  <a:gd name="connsiteX8" fmla="*/ 1141558 w 1141559"/>
                  <a:gd name="connsiteY8" fmla="*/ 282413 h 524887"/>
                  <a:gd name="connsiteX9" fmla="*/ 1141559 w 1141559"/>
                  <a:gd name="connsiteY9" fmla="*/ 228039 h 524887"/>
                  <a:gd name="connsiteX0" fmla="*/ 1141559 w 1141559"/>
                  <a:gd name="connsiteY0" fmla="*/ 248071 h 544919"/>
                  <a:gd name="connsiteX1" fmla="*/ 835195 w 1141559"/>
                  <a:gd name="connsiteY1" fmla="*/ 148213 h 544919"/>
                  <a:gd name="connsiteX2" fmla="*/ 67558 w 1141559"/>
                  <a:gd name="connsiteY2" fmla="*/ 0 h 544919"/>
                  <a:gd name="connsiteX3" fmla="*/ 0 w 1141559"/>
                  <a:gd name="connsiteY3" fmla="*/ 130014 h 544919"/>
                  <a:gd name="connsiteX4" fmla="*/ 1674 w 1141559"/>
                  <a:gd name="connsiteY4" fmla="*/ 134897 h 544919"/>
                  <a:gd name="connsiteX5" fmla="*/ 193498 w 1141559"/>
                  <a:gd name="connsiteY5" fmla="*/ 355361 h 544919"/>
                  <a:gd name="connsiteX6" fmla="*/ 414225 w 1141559"/>
                  <a:gd name="connsiteY6" fmla="*/ 544919 h 544919"/>
                  <a:gd name="connsiteX7" fmla="*/ 461098 w 1141559"/>
                  <a:gd name="connsiteY7" fmla="*/ 255594 h 544919"/>
                  <a:gd name="connsiteX8" fmla="*/ 1141558 w 1141559"/>
                  <a:gd name="connsiteY8" fmla="*/ 302445 h 544919"/>
                  <a:gd name="connsiteX9" fmla="*/ 1141559 w 1141559"/>
                  <a:gd name="connsiteY9" fmla="*/ 248071 h 544919"/>
                  <a:gd name="connsiteX0" fmla="*/ 1218216 w 1218216"/>
                  <a:gd name="connsiteY0" fmla="*/ 183321 h 544919"/>
                  <a:gd name="connsiteX1" fmla="*/ 835195 w 1218216"/>
                  <a:gd name="connsiteY1" fmla="*/ 148213 h 544919"/>
                  <a:gd name="connsiteX2" fmla="*/ 67558 w 1218216"/>
                  <a:gd name="connsiteY2" fmla="*/ 0 h 544919"/>
                  <a:gd name="connsiteX3" fmla="*/ 0 w 1218216"/>
                  <a:gd name="connsiteY3" fmla="*/ 130014 h 544919"/>
                  <a:gd name="connsiteX4" fmla="*/ 1674 w 1218216"/>
                  <a:gd name="connsiteY4" fmla="*/ 134897 h 544919"/>
                  <a:gd name="connsiteX5" fmla="*/ 193498 w 1218216"/>
                  <a:gd name="connsiteY5" fmla="*/ 355361 h 544919"/>
                  <a:gd name="connsiteX6" fmla="*/ 414225 w 1218216"/>
                  <a:gd name="connsiteY6" fmla="*/ 544919 h 544919"/>
                  <a:gd name="connsiteX7" fmla="*/ 461098 w 1218216"/>
                  <a:gd name="connsiteY7" fmla="*/ 255594 h 544919"/>
                  <a:gd name="connsiteX8" fmla="*/ 1141558 w 1218216"/>
                  <a:gd name="connsiteY8" fmla="*/ 302445 h 544919"/>
                  <a:gd name="connsiteX9" fmla="*/ 1218216 w 1218216"/>
                  <a:gd name="connsiteY9" fmla="*/ 183321 h 544919"/>
                  <a:gd name="connsiteX0" fmla="*/ 1218216 w 1218216"/>
                  <a:gd name="connsiteY0" fmla="*/ 270397 h 631995"/>
                  <a:gd name="connsiteX1" fmla="*/ 758776 w 1218216"/>
                  <a:gd name="connsiteY1" fmla="*/ 0 h 631995"/>
                  <a:gd name="connsiteX2" fmla="*/ 67558 w 1218216"/>
                  <a:gd name="connsiteY2" fmla="*/ 87076 h 631995"/>
                  <a:gd name="connsiteX3" fmla="*/ 0 w 1218216"/>
                  <a:gd name="connsiteY3" fmla="*/ 217090 h 631995"/>
                  <a:gd name="connsiteX4" fmla="*/ 1674 w 1218216"/>
                  <a:gd name="connsiteY4" fmla="*/ 221973 h 631995"/>
                  <a:gd name="connsiteX5" fmla="*/ 193498 w 1218216"/>
                  <a:gd name="connsiteY5" fmla="*/ 442437 h 631995"/>
                  <a:gd name="connsiteX6" fmla="*/ 414225 w 1218216"/>
                  <a:gd name="connsiteY6" fmla="*/ 631995 h 631995"/>
                  <a:gd name="connsiteX7" fmla="*/ 461098 w 1218216"/>
                  <a:gd name="connsiteY7" fmla="*/ 342670 h 631995"/>
                  <a:gd name="connsiteX8" fmla="*/ 1141558 w 1218216"/>
                  <a:gd name="connsiteY8" fmla="*/ 389521 h 631995"/>
                  <a:gd name="connsiteX9" fmla="*/ 1218216 w 1218216"/>
                  <a:gd name="connsiteY9" fmla="*/ 270397 h 631995"/>
                  <a:gd name="connsiteX0" fmla="*/ 1218216 w 1218216"/>
                  <a:gd name="connsiteY0" fmla="*/ 623451 h 985049"/>
                  <a:gd name="connsiteX1" fmla="*/ 758776 w 1218216"/>
                  <a:gd name="connsiteY1" fmla="*/ 353054 h 985049"/>
                  <a:gd name="connsiteX2" fmla="*/ 319592 w 1218216"/>
                  <a:gd name="connsiteY2" fmla="*/ 0 h 985049"/>
                  <a:gd name="connsiteX3" fmla="*/ 0 w 1218216"/>
                  <a:gd name="connsiteY3" fmla="*/ 570144 h 985049"/>
                  <a:gd name="connsiteX4" fmla="*/ 1674 w 1218216"/>
                  <a:gd name="connsiteY4" fmla="*/ 575027 h 985049"/>
                  <a:gd name="connsiteX5" fmla="*/ 193498 w 1218216"/>
                  <a:gd name="connsiteY5" fmla="*/ 795491 h 985049"/>
                  <a:gd name="connsiteX6" fmla="*/ 414225 w 1218216"/>
                  <a:gd name="connsiteY6" fmla="*/ 985049 h 985049"/>
                  <a:gd name="connsiteX7" fmla="*/ 461098 w 1218216"/>
                  <a:gd name="connsiteY7" fmla="*/ 695724 h 985049"/>
                  <a:gd name="connsiteX8" fmla="*/ 1141558 w 1218216"/>
                  <a:gd name="connsiteY8" fmla="*/ 742575 h 985049"/>
                  <a:gd name="connsiteX9" fmla="*/ 1218216 w 1218216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6006 w 1224222"/>
                  <a:gd name="connsiteY3" fmla="*/ 570144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224222 w 1224222"/>
                  <a:gd name="connsiteY0" fmla="*/ 623451 h 985049"/>
                  <a:gd name="connsiteX1" fmla="*/ 764782 w 1224222"/>
                  <a:gd name="connsiteY1" fmla="*/ 353054 h 985049"/>
                  <a:gd name="connsiteX2" fmla="*/ 325598 w 1224222"/>
                  <a:gd name="connsiteY2" fmla="*/ 0 h 985049"/>
                  <a:gd name="connsiteX3" fmla="*/ 263310 w 1224222"/>
                  <a:gd name="connsiteY3" fmla="*/ 110666 h 985049"/>
                  <a:gd name="connsiteX4" fmla="*/ 0 w 1224222"/>
                  <a:gd name="connsiteY4" fmla="*/ 728391 h 985049"/>
                  <a:gd name="connsiteX5" fmla="*/ 199504 w 1224222"/>
                  <a:gd name="connsiteY5" fmla="*/ 795491 h 985049"/>
                  <a:gd name="connsiteX6" fmla="*/ 420231 w 1224222"/>
                  <a:gd name="connsiteY6" fmla="*/ 985049 h 985049"/>
                  <a:gd name="connsiteX7" fmla="*/ 467104 w 1224222"/>
                  <a:gd name="connsiteY7" fmla="*/ 695724 h 985049"/>
                  <a:gd name="connsiteX8" fmla="*/ 1147564 w 1224222"/>
                  <a:gd name="connsiteY8" fmla="*/ 742575 h 985049"/>
                  <a:gd name="connsiteX9" fmla="*/ 1224222 w 1224222"/>
                  <a:gd name="connsiteY9" fmla="*/ 623451 h 985049"/>
                  <a:gd name="connsiteX0" fmla="*/ 1024718 w 1024718"/>
                  <a:gd name="connsiteY0" fmla="*/ 623451 h 985049"/>
                  <a:gd name="connsiteX1" fmla="*/ 565278 w 1024718"/>
                  <a:gd name="connsiteY1" fmla="*/ 353054 h 985049"/>
                  <a:gd name="connsiteX2" fmla="*/ 126094 w 1024718"/>
                  <a:gd name="connsiteY2" fmla="*/ 0 h 985049"/>
                  <a:gd name="connsiteX3" fmla="*/ 63806 w 1024718"/>
                  <a:gd name="connsiteY3" fmla="*/ 110666 h 985049"/>
                  <a:gd name="connsiteX4" fmla="*/ 146825 w 1024718"/>
                  <a:gd name="connsiteY4" fmla="*/ 357168 h 985049"/>
                  <a:gd name="connsiteX5" fmla="*/ 0 w 1024718"/>
                  <a:gd name="connsiteY5" fmla="*/ 795491 h 985049"/>
                  <a:gd name="connsiteX6" fmla="*/ 220727 w 1024718"/>
                  <a:gd name="connsiteY6" fmla="*/ 985049 h 985049"/>
                  <a:gd name="connsiteX7" fmla="*/ 267600 w 1024718"/>
                  <a:gd name="connsiteY7" fmla="*/ 695724 h 985049"/>
                  <a:gd name="connsiteX8" fmla="*/ 948060 w 1024718"/>
                  <a:gd name="connsiteY8" fmla="*/ 742575 h 985049"/>
                  <a:gd name="connsiteX9" fmla="*/ 1024718 w 1024718"/>
                  <a:gd name="connsiteY9" fmla="*/ 623451 h 985049"/>
                  <a:gd name="connsiteX0" fmla="*/ 960912 w 960912"/>
                  <a:gd name="connsiteY0" fmla="*/ 623451 h 985049"/>
                  <a:gd name="connsiteX1" fmla="*/ 501472 w 960912"/>
                  <a:gd name="connsiteY1" fmla="*/ 353054 h 985049"/>
                  <a:gd name="connsiteX2" fmla="*/ 62288 w 960912"/>
                  <a:gd name="connsiteY2" fmla="*/ 0 h 985049"/>
                  <a:gd name="connsiteX3" fmla="*/ 0 w 960912"/>
                  <a:gd name="connsiteY3" fmla="*/ 110666 h 985049"/>
                  <a:gd name="connsiteX4" fmla="*/ 83019 w 960912"/>
                  <a:gd name="connsiteY4" fmla="*/ 357168 h 985049"/>
                  <a:gd name="connsiteX5" fmla="*/ 200291 w 960912"/>
                  <a:gd name="connsiteY5" fmla="*/ 625498 h 985049"/>
                  <a:gd name="connsiteX6" fmla="*/ 156921 w 960912"/>
                  <a:gd name="connsiteY6" fmla="*/ 985049 h 985049"/>
                  <a:gd name="connsiteX7" fmla="*/ 203794 w 960912"/>
                  <a:gd name="connsiteY7" fmla="*/ 695724 h 985049"/>
                  <a:gd name="connsiteX8" fmla="*/ 884254 w 960912"/>
                  <a:gd name="connsiteY8" fmla="*/ 742575 h 985049"/>
                  <a:gd name="connsiteX9" fmla="*/ 960912 w 960912"/>
                  <a:gd name="connsiteY9" fmla="*/ 623451 h 985049"/>
                  <a:gd name="connsiteX0" fmla="*/ 960912 w 960912"/>
                  <a:gd name="connsiteY0" fmla="*/ 623451 h 743722"/>
                  <a:gd name="connsiteX1" fmla="*/ 501472 w 960912"/>
                  <a:gd name="connsiteY1" fmla="*/ 353054 h 743722"/>
                  <a:gd name="connsiteX2" fmla="*/ 62288 w 960912"/>
                  <a:gd name="connsiteY2" fmla="*/ 0 h 743722"/>
                  <a:gd name="connsiteX3" fmla="*/ 0 w 960912"/>
                  <a:gd name="connsiteY3" fmla="*/ 110666 h 743722"/>
                  <a:gd name="connsiteX4" fmla="*/ 83019 w 960912"/>
                  <a:gd name="connsiteY4" fmla="*/ 357168 h 743722"/>
                  <a:gd name="connsiteX5" fmla="*/ 200291 w 960912"/>
                  <a:gd name="connsiteY5" fmla="*/ 625498 h 743722"/>
                  <a:gd name="connsiteX6" fmla="*/ 203794 w 960912"/>
                  <a:gd name="connsiteY6" fmla="*/ 695724 h 743722"/>
                  <a:gd name="connsiteX7" fmla="*/ 884254 w 960912"/>
                  <a:gd name="connsiteY7" fmla="*/ 742575 h 743722"/>
                  <a:gd name="connsiteX8" fmla="*/ 960912 w 960912"/>
                  <a:gd name="connsiteY8" fmla="*/ 623451 h 743722"/>
                  <a:gd name="connsiteX0" fmla="*/ 960912 w 960912"/>
                  <a:gd name="connsiteY0" fmla="*/ 623451 h 743011"/>
                  <a:gd name="connsiteX1" fmla="*/ 501472 w 960912"/>
                  <a:gd name="connsiteY1" fmla="*/ 353054 h 743011"/>
                  <a:gd name="connsiteX2" fmla="*/ 62288 w 960912"/>
                  <a:gd name="connsiteY2" fmla="*/ 0 h 743011"/>
                  <a:gd name="connsiteX3" fmla="*/ 0 w 960912"/>
                  <a:gd name="connsiteY3" fmla="*/ 110666 h 743011"/>
                  <a:gd name="connsiteX4" fmla="*/ 83019 w 960912"/>
                  <a:gd name="connsiteY4" fmla="*/ 357168 h 743011"/>
                  <a:gd name="connsiteX5" fmla="*/ 200291 w 960912"/>
                  <a:gd name="connsiteY5" fmla="*/ 625498 h 743011"/>
                  <a:gd name="connsiteX6" fmla="*/ 484793 w 960912"/>
                  <a:gd name="connsiteY6" fmla="*/ 573561 h 743011"/>
                  <a:gd name="connsiteX7" fmla="*/ 884254 w 960912"/>
                  <a:gd name="connsiteY7" fmla="*/ 742575 h 743011"/>
                  <a:gd name="connsiteX8" fmla="*/ 960912 w 960912"/>
                  <a:gd name="connsiteY8" fmla="*/ 623451 h 743011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484793 w 960912"/>
                  <a:gd name="connsiteY6" fmla="*/ 573561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529802 w 960912"/>
                  <a:gd name="connsiteY6" fmla="*/ 533445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884254 w 960912"/>
                  <a:gd name="connsiteY7" fmla="*/ 742575 h 742575"/>
                  <a:gd name="connsiteX8" fmla="*/ 960912 w 960912"/>
                  <a:gd name="connsiteY8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35045 w 960912"/>
                  <a:gd name="connsiteY6" fmla="*/ 720887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00291 w 960912"/>
                  <a:gd name="connsiteY5" fmla="*/ 625498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215755 w 960912"/>
                  <a:gd name="connsiteY5" fmla="*/ 593131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94421 w 960912"/>
                  <a:gd name="connsiteY7" fmla="*/ 62576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03739 w 960912"/>
                  <a:gd name="connsiteY6" fmla="*/ 719845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1684 w 960912"/>
                  <a:gd name="connsiteY6" fmla="*/ 736371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960912 w 960912"/>
                  <a:gd name="connsiteY0" fmla="*/ 623451 h 742575"/>
                  <a:gd name="connsiteX1" fmla="*/ 501472 w 960912"/>
                  <a:gd name="connsiteY1" fmla="*/ 353054 h 742575"/>
                  <a:gd name="connsiteX2" fmla="*/ 62288 w 960912"/>
                  <a:gd name="connsiteY2" fmla="*/ 0 h 742575"/>
                  <a:gd name="connsiteX3" fmla="*/ 0 w 960912"/>
                  <a:gd name="connsiteY3" fmla="*/ 110666 h 742575"/>
                  <a:gd name="connsiteX4" fmla="*/ 83019 w 960912"/>
                  <a:gd name="connsiteY4" fmla="*/ 357168 h 742575"/>
                  <a:gd name="connsiteX5" fmla="*/ 188676 w 960912"/>
                  <a:gd name="connsiteY5" fmla="*/ 604045 h 742575"/>
                  <a:gd name="connsiteX6" fmla="*/ 628714 w 960912"/>
                  <a:gd name="connsiteY6" fmla="*/ 725816 h 742575"/>
                  <a:gd name="connsiteX7" fmla="*/ 684568 w 960912"/>
                  <a:gd name="connsiteY7" fmla="*/ 613106 h 742575"/>
                  <a:gd name="connsiteX8" fmla="*/ 884254 w 960912"/>
                  <a:gd name="connsiteY8" fmla="*/ 742575 h 742575"/>
                  <a:gd name="connsiteX9" fmla="*/ 960912 w 960912"/>
                  <a:gd name="connsiteY9" fmla="*/ 623451 h 742575"/>
                  <a:gd name="connsiteX0" fmla="*/ 1281130 w 1281130"/>
                  <a:gd name="connsiteY0" fmla="*/ 623451 h 725816"/>
                  <a:gd name="connsiteX1" fmla="*/ 821690 w 1281130"/>
                  <a:gd name="connsiteY1" fmla="*/ 353054 h 725816"/>
                  <a:gd name="connsiteX2" fmla="*/ 382506 w 1281130"/>
                  <a:gd name="connsiteY2" fmla="*/ 0 h 725816"/>
                  <a:gd name="connsiteX3" fmla="*/ 320218 w 1281130"/>
                  <a:gd name="connsiteY3" fmla="*/ 110666 h 725816"/>
                  <a:gd name="connsiteX4" fmla="*/ 403237 w 1281130"/>
                  <a:gd name="connsiteY4" fmla="*/ 357168 h 725816"/>
                  <a:gd name="connsiteX5" fmla="*/ 508894 w 1281130"/>
                  <a:gd name="connsiteY5" fmla="*/ 604045 h 725816"/>
                  <a:gd name="connsiteX6" fmla="*/ 948932 w 1281130"/>
                  <a:gd name="connsiteY6" fmla="*/ 725816 h 725816"/>
                  <a:gd name="connsiteX7" fmla="*/ 1004786 w 1281130"/>
                  <a:gd name="connsiteY7" fmla="*/ 613106 h 725816"/>
                  <a:gd name="connsiteX8" fmla="*/ 0 w 1281130"/>
                  <a:gd name="connsiteY8" fmla="*/ 501033 h 725816"/>
                  <a:gd name="connsiteX9" fmla="*/ 1281130 w 1281130"/>
                  <a:gd name="connsiteY9" fmla="*/ 623451 h 725816"/>
                  <a:gd name="connsiteX0" fmla="*/ 1517616 w 1517616"/>
                  <a:gd name="connsiteY0" fmla="*/ 828035 h 930400"/>
                  <a:gd name="connsiteX1" fmla="*/ 1058176 w 1517616"/>
                  <a:gd name="connsiteY1" fmla="*/ 557638 h 930400"/>
                  <a:gd name="connsiteX2" fmla="*/ 618992 w 1517616"/>
                  <a:gd name="connsiteY2" fmla="*/ 204584 h 930400"/>
                  <a:gd name="connsiteX3" fmla="*/ 556704 w 1517616"/>
                  <a:gd name="connsiteY3" fmla="*/ 315250 h 930400"/>
                  <a:gd name="connsiteX4" fmla="*/ 639723 w 1517616"/>
                  <a:gd name="connsiteY4" fmla="*/ 561752 h 930400"/>
                  <a:gd name="connsiteX5" fmla="*/ 745380 w 1517616"/>
                  <a:gd name="connsiteY5" fmla="*/ 808629 h 930400"/>
                  <a:gd name="connsiteX6" fmla="*/ 1185418 w 1517616"/>
                  <a:gd name="connsiteY6" fmla="*/ 930400 h 930400"/>
                  <a:gd name="connsiteX7" fmla="*/ 0 w 1517616"/>
                  <a:gd name="connsiteY7" fmla="*/ 0 h 930400"/>
                  <a:gd name="connsiteX8" fmla="*/ 236486 w 1517616"/>
                  <a:gd name="connsiteY8" fmla="*/ 705617 h 930400"/>
                  <a:gd name="connsiteX9" fmla="*/ 1517616 w 1517616"/>
                  <a:gd name="connsiteY9" fmla="*/ 828035 h 930400"/>
                  <a:gd name="connsiteX0" fmla="*/ 1629225 w 1629225"/>
                  <a:gd name="connsiteY0" fmla="*/ 1185237 h 1186682"/>
                  <a:gd name="connsiteX1" fmla="*/ 1169785 w 1629225"/>
                  <a:gd name="connsiteY1" fmla="*/ 914840 h 1186682"/>
                  <a:gd name="connsiteX2" fmla="*/ 730601 w 1629225"/>
                  <a:gd name="connsiteY2" fmla="*/ 561786 h 1186682"/>
                  <a:gd name="connsiteX3" fmla="*/ 668313 w 1629225"/>
                  <a:gd name="connsiteY3" fmla="*/ 672452 h 1186682"/>
                  <a:gd name="connsiteX4" fmla="*/ 751332 w 1629225"/>
                  <a:gd name="connsiteY4" fmla="*/ 918954 h 1186682"/>
                  <a:gd name="connsiteX5" fmla="*/ 856989 w 1629225"/>
                  <a:gd name="connsiteY5" fmla="*/ 1165831 h 1186682"/>
                  <a:gd name="connsiteX6" fmla="*/ 0 w 1629225"/>
                  <a:gd name="connsiteY6" fmla="*/ 0 h 1186682"/>
                  <a:gd name="connsiteX7" fmla="*/ 111609 w 1629225"/>
                  <a:gd name="connsiteY7" fmla="*/ 357202 h 1186682"/>
                  <a:gd name="connsiteX8" fmla="*/ 348095 w 1629225"/>
                  <a:gd name="connsiteY8" fmla="*/ 1062819 h 1186682"/>
                  <a:gd name="connsiteX9" fmla="*/ 1629225 w 1629225"/>
                  <a:gd name="connsiteY9" fmla="*/ 1185237 h 1186682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751332 w 1629225"/>
                  <a:gd name="connsiteY4" fmla="*/ 1287548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668313 w 1629225"/>
                  <a:gd name="connsiteY3" fmla="*/ 1041046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730601 w 1629225"/>
                  <a:gd name="connsiteY2" fmla="*/ 930380 h 1555276"/>
                  <a:gd name="connsiteX3" fmla="*/ 445133 w 1629225"/>
                  <a:gd name="connsiteY3" fmla="*/ 584564 h 1555276"/>
                  <a:gd name="connsiteX4" fmla="*/ 314343 w 1629225"/>
                  <a:gd name="connsiteY4" fmla="*/ 47104 h 1555276"/>
                  <a:gd name="connsiteX5" fmla="*/ 216578 w 1629225"/>
                  <a:gd name="connsiteY5" fmla="*/ 0 h 1555276"/>
                  <a:gd name="connsiteX6" fmla="*/ 0 w 1629225"/>
                  <a:gd name="connsiteY6" fmla="*/ 368594 h 1555276"/>
                  <a:gd name="connsiteX7" fmla="*/ 111609 w 1629225"/>
                  <a:gd name="connsiteY7" fmla="*/ 725796 h 1555276"/>
                  <a:gd name="connsiteX8" fmla="*/ 348095 w 1629225"/>
                  <a:gd name="connsiteY8" fmla="*/ 1431413 h 1555276"/>
                  <a:gd name="connsiteX9" fmla="*/ 1629225 w 1629225"/>
                  <a:gd name="connsiteY9" fmla="*/ 1553831 h 1555276"/>
                  <a:gd name="connsiteX0" fmla="*/ 1629225 w 1629225"/>
                  <a:gd name="connsiteY0" fmla="*/ 1553831 h 1555276"/>
                  <a:gd name="connsiteX1" fmla="*/ 1169785 w 1629225"/>
                  <a:gd name="connsiteY1" fmla="*/ 1283434 h 1555276"/>
                  <a:gd name="connsiteX2" fmla="*/ 445133 w 1629225"/>
                  <a:gd name="connsiteY2" fmla="*/ 584564 h 1555276"/>
                  <a:gd name="connsiteX3" fmla="*/ 314343 w 1629225"/>
                  <a:gd name="connsiteY3" fmla="*/ 47104 h 1555276"/>
                  <a:gd name="connsiteX4" fmla="*/ 216578 w 1629225"/>
                  <a:gd name="connsiteY4" fmla="*/ 0 h 1555276"/>
                  <a:gd name="connsiteX5" fmla="*/ 0 w 1629225"/>
                  <a:gd name="connsiteY5" fmla="*/ 368594 h 1555276"/>
                  <a:gd name="connsiteX6" fmla="*/ 111609 w 1629225"/>
                  <a:gd name="connsiteY6" fmla="*/ 725796 h 1555276"/>
                  <a:gd name="connsiteX7" fmla="*/ 348095 w 1629225"/>
                  <a:gd name="connsiteY7" fmla="*/ 1431413 h 1555276"/>
                  <a:gd name="connsiteX8" fmla="*/ 1629225 w 1629225"/>
                  <a:gd name="connsiteY8" fmla="*/ 1553831 h 1555276"/>
                  <a:gd name="connsiteX0" fmla="*/ 1629225 w 1629225"/>
                  <a:gd name="connsiteY0" fmla="*/ 1553831 h 1555276"/>
                  <a:gd name="connsiteX1" fmla="*/ 445133 w 1629225"/>
                  <a:gd name="connsiteY1" fmla="*/ 584564 h 1555276"/>
                  <a:gd name="connsiteX2" fmla="*/ 314343 w 1629225"/>
                  <a:gd name="connsiteY2" fmla="*/ 47104 h 1555276"/>
                  <a:gd name="connsiteX3" fmla="*/ 216578 w 1629225"/>
                  <a:gd name="connsiteY3" fmla="*/ 0 h 1555276"/>
                  <a:gd name="connsiteX4" fmla="*/ 0 w 1629225"/>
                  <a:gd name="connsiteY4" fmla="*/ 368594 h 1555276"/>
                  <a:gd name="connsiteX5" fmla="*/ 111609 w 1629225"/>
                  <a:gd name="connsiteY5" fmla="*/ 725796 h 1555276"/>
                  <a:gd name="connsiteX6" fmla="*/ 348095 w 1629225"/>
                  <a:gd name="connsiteY6" fmla="*/ 1431413 h 1555276"/>
                  <a:gd name="connsiteX7" fmla="*/ 1629225 w 1629225"/>
                  <a:gd name="connsiteY7" fmla="*/ 1553831 h 1555276"/>
                  <a:gd name="connsiteX0" fmla="*/ 411770 w 445133"/>
                  <a:gd name="connsiteY0" fmla="*/ 1393546 h 1431413"/>
                  <a:gd name="connsiteX1" fmla="*/ 445133 w 445133"/>
                  <a:gd name="connsiteY1" fmla="*/ 584564 h 1431413"/>
                  <a:gd name="connsiteX2" fmla="*/ 314343 w 445133"/>
                  <a:gd name="connsiteY2" fmla="*/ 47104 h 1431413"/>
                  <a:gd name="connsiteX3" fmla="*/ 216578 w 445133"/>
                  <a:gd name="connsiteY3" fmla="*/ 0 h 1431413"/>
                  <a:gd name="connsiteX4" fmla="*/ 0 w 445133"/>
                  <a:gd name="connsiteY4" fmla="*/ 368594 h 1431413"/>
                  <a:gd name="connsiteX5" fmla="*/ 111609 w 445133"/>
                  <a:gd name="connsiteY5" fmla="*/ 725796 h 1431413"/>
                  <a:gd name="connsiteX6" fmla="*/ 348095 w 445133"/>
                  <a:gd name="connsiteY6" fmla="*/ 1431413 h 1431413"/>
                  <a:gd name="connsiteX7" fmla="*/ 411770 w 445133"/>
                  <a:gd name="connsiteY7" fmla="*/ 1393546 h 1431413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1458517 w 1792041"/>
                  <a:gd name="connsiteY5" fmla="*/ 725796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58678 w 1792041"/>
                  <a:gd name="connsiteY0" fmla="*/ 1393546 h 1394445"/>
                  <a:gd name="connsiteX1" fmla="*/ 1792041 w 1792041"/>
                  <a:gd name="connsiteY1" fmla="*/ 584564 h 1394445"/>
                  <a:gd name="connsiteX2" fmla="*/ 1661251 w 1792041"/>
                  <a:gd name="connsiteY2" fmla="*/ 47104 h 1394445"/>
                  <a:gd name="connsiteX3" fmla="*/ 1563486 w 1792041"/>
                  <a:gd name="connsiteY3" fmla="*/ 0 h 1394445"/>
                  <a:gd name="connsiteX4" fmla="*/ 1346908 w 1792041"/>
                  <a:gd name="connsiteY4" fmla="*/ 368594 h 1394445"/>
                  <a:gd name="connsiteX5" fmla="*/ 604921 w 1792041"/>
                  <a:gd name="connsiteY5" fmla="*/ 572885 h 1394445"/>
                  <a:gd name="connsiteX6" fmla="*/ 0 w 1792041"/>
                  <a:gd name="connsiteY6" fmla="*/ 1167834 h 1394445"/>
                  <a:gd name="connsiteX7" fmla="*/ 1758678 w 1792041"/>
                  <a:gd name="connsiteY7" fmla="*/ 1393546 h 1394445"/>
                  <a:gd name="connsiteX0" fmla="*/ 1775151 w 1808514"/>
                  <a:gd name="connsiteY0" fmla="*/ 1393546 h 1394420"/>
                  <a:gd name="connsiteX1" fmla="*/ 1808514 w 1808514"/>
                  <a:gd name="connsiteY1" fmla="*/ 584564 h 1394420"/>
                  <a:gd name="connsiteX2" fmla="*/ 1677724 w 1808514"/>
                  <a:gd name="connsiteY2" fmla="*/ 47104 h 1394420"/>
                  <a:gd name="connsiteX3" fmla="*/ 1579959 w 1808514"/>
                  <a:gd name="connsiteY3" fmla="*/ 0 h 1394420"/>
                  <a:gd name="connsiteX4" fmla="*/ 1363381 w 1808514"/>
                  <a:gd name="connsiteY4" fmla="*/ 368594 h 1394420"/>
                  <a:gd name="connsiteX5" fmla="*/ 621394 w 1808514"/>
                  <a:gd name="connsiteY5" fmla="*/ 572885 h 1394420"/>
                  <a:gd name="connsiteX6" fmla="*/ 0 w 1808514"/>
                  <a:gd name="connsiteY6" fmla="*/ 1159963 h 1394420"/>
                  <a:gd name="connsiteX7" fmla="*/ 1775151 w 1808514"/>
                  <a:gd name="connsiteY7" fmla="*/ 1393546 h 1394420"/>
                  <a:gd name="connsiteX0" fmla="*/ 111701 w 1808514"/>
                  <a:gd name="connsiteY0" fmla="*/ 1250252 h 1252033"/>
                  <a:gd name="connsiteX1" fmla="*/ 1808514 w 1808514"/>
                  <a:gd name="connsiteY1" fmla="*/ 584564 h 1252033"/>
                  <a:gd name="connsiteX2" fmla="*/ 1677724 w 1808514"/>
                  <a:gd name="connsiteY2" fmla="*/ 47104 h 1252033"/>
                  <a:gd name="connsiteX3" fmla="*/ 1579959 w 1808514"/>
                  <a:gd name="connsiteY3" fmla="*/ 0 h 1252033"/>
                  <a:gd name="connsiteX4" fmla="*/ 1363381 w 1808514"/>
                  <a:gd name="connsiteY4" fmla="*/ 368594 h 1252033"/>
                  <a:gd name="connsiteX5" fmla="*/ 621394 w 1808514"/>
                  <a:gd name="connsiteY5" fmla="*/ 572885 h 1252033"/>
                  <a:gd name="connsiteX6" fmla="*/ 0 w 1808514"/>
                  <a:gd name="connsiteY6" fmla="*/ 1159963 h 1252033"/>
                  <a:gd name="connsiteX7" fmla="*/ 111701 w 180851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1363381 w 1677724"/>
                  <a:gd name="connsiteY4" fmla="*/ 368594 h 1252033"/>
                  <a:gd name="connsiteX5" fmla="*/ 621394 w 1677724"/>
                  <a:gd name="connsiteY5" fmla="*/ 572885 h 1252033"/>
                  <a:gd name="connsiteX6" fmla="*/ 0 w 1677724"/>
                  <a:gd name="connsiteY6" fmla="*/ 1159963 h 1252033"/>
                  <a:gd name="connsiteX7" fmla="*/ 111701 w 1677724"/>
                  <a:gd name="connsiteY7" fmla="*/ 1250252 h 1252033"/>
                  <a:gd name="connsiteX0" fmla="*/ 111701 w 1677724"/>
                  <a:gd name="connsiteY0" fmla="*/ 1250252 h 1252033"/>
                  <a:gd name="connsiteX1" fmla="*/ 391629 w 1677724"/>
                  <a:gd name="connsiteY1" fmla="*/ 1077035 h 1252033"/>
                  <a:gd name="connsiteX2" fmla="*/ 1677724 w 1677724"/>
                  <a:gd name="connsiteY2" fmla="*/ 47104 h 1252033"/>
                  <a:gd name="connsiteX3" fmla="*/ 1579959 w 1677724"/>
                  <a:gd name="connsiteY3" fmla="*/ 0 h 1252033"/>
                  <a:gd name="connsiteX4" fmla="*/ 621394 w 1677724"/>
                  <a:gd name="connsiteY4" fmla="*/ 572885 h 1252033"/>
                  <a:gd name="connsiteX5" fmla="*/ 0 w 1677724"/>
                  <a:gd name="connsiteY5" fmla="*/ 1159963 h 1252033"/>
                  <a:gd name="connsiteX6" fmla="*/ 111701 w 1677724"/>
                  <a:gd name="connsiteY6" fmla="*/ 1250252 h 1252033"/>
                  <a:gd name="connsiteX0" fmla="*/ 111701 w 1677724"/>
                  <a:gd name="connsiteY0" fmla="*/ 1203148 h 1204929"/>
                  <a:gd name="connsiteX1" fmla="*/ 391629 w 1677724"/>
                  <a:gd name="connsiteY1" fmla="*/ 1029931 h 1204929"/>
                  <a:gd name="connsiteX2" fmla="*/ 1677724 w 1677724"/>
                  <a:gd name="connsiteY2" fmla="*/ 0 h 1204929"/>
                  <a:gd name="connsiteX3" fmla="*/ 825481 w 1677724"/>
                  <a:gd name="connsiteY3" fmla="*/ 591905 h 1204929"/>
                  <a:gd name="connsiteX4" fmla="*/ 621394 w 1677724"/>
                  <a:gd name="connsiteY4" fmla="*/ 525781 h 1204929"/>
                  <a:gd name="connsiteX5" fmla="*/ 0 w 1677724"/>
                  <a:gd name="connsiteY5" fmla="*/ 1112859 h 1204929"/>
                  <a:gd name="connsiteX6" fmla="*/ 111701 w 1677724"/>
                  <a:gd name="connsiteY6" fmla="*/ 1203148 h 1204929"/>
                  <a:gd name="connsiteX0" fmla="*/ 111701 w 825481"/>
                  <a:gd name="connsiteY0" fmla="*/ 677367 h 679148"/>
                  <a:gd name="connsiteX1" fmla="*/ 391629 w 825481"/>
                  <a:gd name="connsiteY1" fmla="*/ 504150 h 679148"/>
                  <a:gd name="connsiteX2" fmla="*/ 825481 w 825481"/>
                  <a:gd name="connsiteY2" fmla="*/ 66124 h 679148"/>
                  <a:gd name="connsiteX3" fmla="*/ 621394 w 825481"/>
                  <a:gd name="connsiteY3" fmla="*/ 0 h 679148"/>
                  <a:gd name="connsiteX4" fmla="*/ 0 w 825481"/>
                  <a:gd name="connsiteY4" fmla="*/ 587078 h 679148"/>
                  <a:gd name="connsiteX5" fmla="*/ 111701 w 825481"/>
                  <a:gd name="connsiteY5" fmla="*/ 677367 h 679148"/>
                  <a:gd name="connsiteX0" fmla="*/ 111701 w 842685"/>
                  <a:gd name="connsiteY0" fmla="*/ 677367 h 679148"/>
                  <a:gd name="connsiteX1" fmla="*/ 391629 w 842685"/>
                  <a:gd name="connsiteY1" fmla="*/ 504150 h 679148"/>
                  <a:gd name="connsiteX2" fmla="*/ 842685 w 842685"/>
                  <a:gd name="connsiteY2" fmla="*/ 114810 h 679148"/>
                  <a:gd name="connsiteX3" fmla="*/ 621394 w 842685"/>
                  <a:gd name="connsiteY3" fmla="*/ 0 h 679148"/>
                  <a:gd name="connsiteX4" fmla="*/ 0 w 842685"/>
                  <a:gd name="connsiteY4" fmla="*/ 587078 h 679148"/>
                  <a:gd name="connsiteX5" fmla="*/ 111701 w 842685"/>
                  <a:gd name="connsiteY5" fmla="*/ 677367 h 679148"/>
                  <a:gd name="connsiteX0" fmla="*/ 111701 w 813327"/>
                  <a:gd name="connsiteY0" fmla="*/ 677367 h 679148"/>
                  <a:gd name="connsiteX1" fmla="*/ 391629 w 813327"/>
                  <a:gd name="connsiteY1" fmla="*/ 504150 h 679148"/>
                  <a:gd name="connsiteX2" fmla="*/ 813327 w 813327"/>
                  <a:gd name="connsiteY2" fmla="*/ 116970 h 679148"/>
                  <a:gd name="connsiteX3" fmla="*/ 621394 w 813327"/>
                  <a:gd name="connsiteY3" fmla="*/ 0 h 679148"/>
                  <a:gd name="connsiteX4" fmla="*/ 0 w 813327"/>
                  <a:gd name="connsiteY4" fmla="*/ 587078 h 679148"/>
                  <a:gd name="connsiteX5" fmla="*/ 111701 w 813327"/>
                  <a:gd name="connsiteY5" fmla="*/ 677367 h 679148"/>
                  <a:gd name="connsiteX0" fmla="*/ 111701 w 813327"/>
                  <a:gd name="connsiteY0" fmla="*/ 728942 h 730723"/>
                  <a:gd name="connsiteX1" fmla="*/ 391629 w 813327"/>
                  <a:gd name="connsiteY1" fmla="*/ 555725 h 730723"/>
                  <a:gd name="connsiteX2" fmla="*/ 813327 w 813327"/>
                  <a:gd name="connsiteY2" fmla="*/ 168545 h 730723"/>
                  <a:gd name="connsiteX3" fmla="*/ 674362 w 813327"/>
                  <a:gd name="connsiteY3" fmla="*/ 0 h 730723"/>
                  <a:gd name="connsiteX4" fmla="*/ 0 w 813327"/>
                  <a:gd name="connsiteY4" fmla="*/ 638653 h 730723"/>
                  <a:gd name="connsiteX5" fmla="*/ 111701 w 813327"/>
                  <a:gd name="connsiteY5" fmla="*/ 728942 h 730723"/>
                  <a:gd name="connsiteX0" fmla="*/ 111701 w 853409"/>
                  <a:gd name="connsiteY0" fmla="*/ 728942 h 730723"/>
                  <a:gd name="connsiteX1" fmla="*/ 391629 w 853409"/>
                  <a:gd name="connsiteY1" fmla="*/ 555725 h 730723"/>
                  <a:gd name="connsiteX2" fmla="*/ 853409 w 853409"/>
                  <a:gd name="connsiteY2" fmla="*/ 126999 h 730723"/>
                  <a:gd name="connsiteX3" fmla="*/ 674362 w 853409"/>
                  <a:gd name="connsiteY3" fmla="*/ 0 h 730723"/>
                  <a:gd name="connsiteX4" fmla="*/ 0 w 853409"/>
                  <a:gd name="connsiteY4" fmla="*/ 638653 h 730723"/>
                  <a:gd name="connsiteX5" fmla="*/ 111701 w 853409"/>
                  <a:gd name="connsiteY5" fmla="*/ 728942 h 730723"/>
                  <a:gd name="connsiteX0" fmla="*/ 111701 w 826211"/>
                  <a:gd name="connsiteY0" fmla="*/ 728942 h 730723"/>
                  <a:gd name="connsiteX1" fmla="*/ 391629 w 826211"/>
                  <a:gd name="connsiteY1" fmla="*/ 555725 h 730723"/>
                  <a:gd name="connsiteX2" fmla="*/ 826211 w 826211"/>
                  <a:gd name="connsiteY2" fmla="*/ 158516 h 730723"/>
                  <a:gd name="connsiteX3" fmla="*/ 674362 w 826211"/>
                  <a:gd name="connsiteY3" fmla="*/ 0 h 730723"/>
                  <a:gd name="connsiteX4" fmla="*/ 0 w 826211"/>
                  <a:gd name="connsiteY4" fmla="*/ 638653 h 730723"/>
                  <a:gd name="connsiteX5" fmla="*/ 111701 w 826211"/>
                  <a:gd name="connsiteY5" fmla="*/ 728942 h 730723"/>
                  <a:gd name="connsiteX0" fmla="*/ 111701 w 826211"/>
                  <a:gd name="connsiteY0" fmla="*/ 728942 h 730723"/>
                  <a:gd name="connsiteX1" fmla="*/ 514437 w 826211"/>
                  <a:gd name="connsiteY1" fmla="*/ 568766 h 730723"/>
                  <a:gd name="connsiteX2" fmla="*/ 826211 w 826211"/>
                  <a:gd name="connsiteY2" fmla="*/ 158516 h 730723"/>
                  <a:gd name="connsiteX3" fmla="*/ 674362 w 826211"/>
                  <a:gd name="connsiteY3" fmla="*/ 0 h 730723"/>
                  <a:gd name="connsiteX4" fmla="*/ 0 w 826211"/>
                  <a:gd name="connsiteY4" fmla="*/ 638653 h 730723"/>
                  <a:gd name="connsiteX5" fmla="*/ 111701 w 826211"/>
                  <a:gd name="connsiteY5" fmla="*/ 728942 h 730723"/>
                  <a:gd name="connsiteX0" fmla="*/ 64367 w 826211"/>
                  <a:gd name="connsiteY0" fmla="*/ 745668 h 747257"/>
                  <a:gd name="connsiteX1" fmla="*/ 514437 w 826211"/>
                  <a:gd name="connsiteY1" fmla="*/ 568766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514437 w 826211"/>
                  <a:gd name="connsiteY1" fmla="*/ 568766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53583 w 826211"/>
                  <a:gd name="connsiteY1" fmla="*/ 668594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53583 w 826211"/>
                  <a:gd name="connsiteY1" fmla="*/ 668594 h 747257"/>
                  <a:gd name="connsiteX2" fmla="*/ 826211 w 826211"/>
                  <a:gd name="connsiteY2" fmla="*/ 158516 h 747257"/>
                  <a:gd name="connsiteX3" fmla="*/ 674362 w 826211"/>
                  <a:gd name="connsiteY3" fmla="*/ 0 h 747257"/>
                  <a:gd name="connsiteX4" fmla="*/ 0 w 826211"/>
                  <a:gd name="connsiteY4" fmla="*/ 638653 h 747257"/>
                  <a:gd name="connsiteX5" fmla="*/ 64367 w 826211"/>
                  <a:gd name="connsiteY5" fmla="*/ 745668 h 747257"/>
                  <a:gd name="connsiteX0" fmla="*/ 64367 w 826211"/>
                  <a:gd name="connsiteY0" fmla="*/ 745668 h 747257"/>
                  <a:gd name="connsiteX1" fmla="*/ 172875 w 826211"/>
                  <a:gd name="connsiteY1" fmla="*/ 715311 h 747257"/>
                  <a:gd name="connsiteX2" fmla="*/ 153583 w 826211"/>
                  <a:gd name="connsiteY2" fmla="*/ 668594 h 747257"/>
                  <a:gd name="connsiteX3" fmla="*/ 826211 w 826211"/>
                  <a:gd name="connsiteY3" fmla="*/ 158516 h 747257"/>
                  <a:gd name="connsiteX4" fmla="*/ 674362 w 826211"/>
                  <a:gd name="connsiteY4" fmla="*/ 0 h 747257"/>
                  <a:gd name="connsiteX5" fmla="*/ 0 w 826211"/>
                  <a:gd name="connsiteY5" fmla="*/ 638653 h 747257"/>
                  <a:gd name="connsiteX6" fmla="*/ 64367 w 826211"/>
                  <a:gd name="connsiteY6" fmla="*/ 745668 h 747257"/>
                  <a:gd name="connsiteX0" fmla="*/ 45434 w 826211"/>
                  <a:gd name="connsiteY0" fmla="*/ 752358 h 753881"/>
                  <a:gd name="connsiteX1" fmla="*/ 172875 w 826211"/>
                  <a:gd name="connsiteY1" fmla="*/ 715311 h 753881"/>
                  <a:gd name="connsiteX2" fmla="*/ 153583 w 826211"/>
                  <a:gd name="connsiteY2" fmla="*/ 668594 h 753881"/>
                  <a:gd name="connsiteX3" fmla="*/ 826211 w 826211"/>
                  <a:gd name="connsiteY3" fmla="*/ 158516 h 753881"/>
                  <a:gd name="connsiteX4" fmla="*/ 674362 w 826211"/>
                  <a:gd name="connsiteY4" fmla="*/ 0 h 753881"/>
                  <a:gd name="connsiteX5" fmla="*/ 0 w 826211"/>
                  <a:gd name="connsiteY5" fmla="*/ 638653 h 753881"/>
                  <a:gd name="connsiteX6" fmla="*/ 45434 w 826211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674362"/>
                  <a:gd name="connsiteY0" fmla="*/ 752358 h 753881"/>
                  <a:gd name="connsiteX1" fmla="*/ 172875 w 674362"/>
                  <a:gd name="connsiteY1" fmla="*/ 715311 h 753881"/>
                  <a:gd name="connsiteX2" fmla="*/ 153583 w 674362"/>
                  <a:gd name="connsiteY2" fmla="*/ 668594 h 753881"/>
                  <a:gd name="connsiteX3" fmla="*/ 500842 w 674362"/>
                  <a:gd name="connsiteY3" fmla="*/ 572719 h 753881"/>
                  <a:gd name="connsiteX4" fmla="*/ 674362 w 674362"/>
                  <a:gd name="connsiteY4" fmla="*/ 0 h 753881"/>
                  <a:gd name="connsiteX5" fmla="*/ 0 w 674362"/>
                  <a:gd name="connsiteY5" fmla="*/ 638653 h 753881"/>
                  <a:gd name="connsiteX6" fmla="*/ 45434 w 674362"/>
                  <a:gd name="connsiteY6" fmla="*/ 752358 h 753881"/>
                  <a:gd name="connsiteX0" fmla="*/ 45434 w 831537"/>
                  <a:gd name="connsiteY0" fmla="*/ 752358 h 753881"/>
                  <a:gd name="connsiteX1" fmla="*/ 172875 w 831537"/>
                  <a:gd name="connsiteY1" fmla="*/ 715311 h 753881"/>
                  <a:gd name="connsiteX2" fmla="*/ 153583 w 831537"/>
                  <a:gd name="connsiteY2" fmla="*/ 668594 h 753881"/>
                  <a:gd name="connsiteX3" fmla="*/ 500842 w 831537"/>
                  <a:gd name="connsiteY3" fmla="*/ 572719 h 753881"/>
                  <a:gd name="connsiteX4" fmla="*/ 831537 w 831537"/>
                  <a:gd name="connsiteY4" fmla="*/ 222733 h 753881"/>
                  <a:gd name="connsiteX5" fmla="*/ 674362 w 831537"/>
                  <a:gd name="connsiteY5" fmla="*/ 0 h 753881"/>
                  <a:gd name="connsiteX6" fmla="*/ 0 w 831537"/>
                  <a:gd name="connsiteY6" fmla="*/ 638653 h 753881"/>
                  <a:gd name="connsiteX7" fmla="*/ 45434 w 831537"/>
                  <a:gd name="connsiteY7" fmla="*/ 752358 h 753881"/>
                  <a:gd name="connsiteX0" fmla="*/ 45434 w 831537"/>
                  <a:gd name="connsiteY0" fmla="*/ 752358 h 753881"/>
                  <a:gd name="connsiteX1" fmla="*/ 172875 w 831537"/>
                  <a:gd name="connsiteY1" fmla="*/ 715311 h 753881"/>
                  <a:gd name="connsiteX2" fmla="*/ 153583 w 831537"/>
                  <a:gd name="connsiteY2" fmla="*/ 668594 h 753881"/>
                  <a:gd name="connsiteX3" fmla="*/ 500842 w 831537"/>
                  <a:gd name="connsiteY3" fmla="*/ 572719 h 753881"/>
                  <a:gd name="connsiteX4" fmla="*/ 831537 w 831537"/>
                  <a:gd name="connsiteY4" fmla="*/ 222733 h 753881"/>
                  <a:gd name="connsiteX5" fmla="*/ 674362 w 831537"/>
                  <a:gd name="connsiteY5" fmla="*/ 0 h 753881"/>
                  <a:gd name="connsiteX6" fmla="*/ 0 w 831537"/>
                  <a:gd name="connsiteY6" fmla="*/ 638653 h 753881"/>
                  <a:gd name="connsiteX7" fmla="*/ 45434 w 831537"/>
                  <a:gd name="connsiteY7" fmla="*/ 752358 h 753881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600323 w 831537"/>
                  <a:gd name="connsiteY5" fmla="*/ 0 h 668086"/>
                  <a:gd name="connsiteX6" fmla="*/ 0 w 831537"/>
                  <a:gd name="connsiteY6" fmla="*/ 552858 h 668086"/>
                  <a:gd name="connsiteX7" fmla="*/ 45434 w 831537"/>
                  <a:gd name="connsiteY7" fmla="*/ 666563 h 668086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741014 w 831537"/>
                  <a:gd name="connsiteY5" fmla="*/ 82671 h 668086"/>
                  <a:gd name="connsiteX6" fmla="*/ 600323 w 831537"/>
                  <a:gd name="connsiteY6" fmla="*/ 0 h 668086"/>
                  <a:gd name="connsiteX7" fmla="*/ 0 w 831537"/>
                  <a:gd name="connsiteY7" fmla="*/ 552858 h 668086"/>
                  <a:gd name="connsiteX8" fmla="*/ 45434 w 831537"/>
                  <a:gd name="connsiteY8" fmla="*/ 666563 h 668086"/>
                  <a:gd name="connsiteX0" fmla="*/ 45434 w 831537"/>
                  <a:gd name="connsiteY0" fmla="*/ 666563 h 668086"/>
                  <a:gd name="connsiteX1" fmla="*/ 172875 w 831537"/>
                  <a:gd name="connsiteY1" fmla="*/ 629516 h 668086"/>
                  <a:gd name="connsiteX2" fmla="*/ 153583 w 831537"/>
                  <a:gd name="connsiteY2" fmla="*/ 582799 h 668086"/>
                  <a:gd name="connsiteX3" fmla="*/ 500842 w 831537"/>
                  <a:gd name="connsiteY3" fmla="*/ 486924 h 668086"/>
                  <a:gd name="connsiteX4" fmla="*/ 831537 w 831537"/>
                  <a:gd name="connsiteY4" fmla="*/ 136938 h 668086"/>
                  <a:gd name="connsiteX5" fmla="*/ 756303 w 831537"/>
                  <a:gd name="connsiteY5" fmla="*/ 14441 h 668086"/>
                  <a:gd name="connsiteX6" fmla="*/ 600323 w 831537"/>
                  <a:gd name="connsiteY6" fmla="*/ 0 h 668086"/>
                  <a:gd name="connsiteX7" fmla="*/ 0 w 831537"/>
                  <a:gd name="connsiteY7" fmla="*/ 552858 h 668086"/>
                  <a:gd name="connsiteX8" fmla="*/ 45434 w 831537"/>
                  <a:gd name="connsiteY8" fmla="*/ 666563 h 668086"/>
                  <a:gd name="connsiteX0" fmla="*/ 45434 w 1029225"/>
                  <a:gd name="connsiteY0" fmla="*/ 666563 h 668086"/>
                  <a:gd name="connsiteX1" fmla="*/ 172875 w 1029225"/>
                  <a:gd name="connsiteY1" fmla="*/ 629516 h 668086"/>
                  <a:gd name="connsiteX2" fmla="*/ 153583 w 1029225"/>
                  <a:gd name="connsiteY2" fmla="*/ 582799 h 668086"/>
                  <a:gd name="connsiteX3" fmla="*/ 500842 w 1029225"/>
                  <a:gd name="connsiteY3" fmla="*/ 486924 h 668086"/>
                  <a:gd name="connsiteX4" fmla="*/ 1029225 w 1029225"/>
                  <a:gd name="connsiteY4" fmla="*/ 75601 h 668086"/>
                  <a:gd name="connsiteX5" fmla="*/ 756303 w 1029225"/>
                  <a:gd name="connsiteY5" fmla="*/ 14441 h 668086"/>
                  <a:gd name="connsiteX6" fmla="*/ 600323 w 1029225"/>
                  <a:gd name="connsiteY6" fmla="*/ 0 h 668086"/>
                  <a:gd name="connsiteX7" fmla="*/ 0 w 1029225"/>
                  <a:gd name="connsiteY7" fmla="*/ 552858 h 668086"/>
                  <a:gd name="connsiteX8" fmla="*/ 45434 w 1029225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500842 w 879453"/>
                  <a:gd name="connsiteY3" fmla="*/ 486924 h 668086"/>
                  <a:gd name="connsiteX4" fmla="*/ 879453 w 879453"/>
                  <a:gd name="connsiteY4" fmla="*/ 188159 h 668086"/>
                  <a:gd name="connsiteX5" fmla="*/ 756303 w 879453"/>
                  <a:gd name="connsiteY5" fmla="*/ 14441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500842 w 879453"/>
                  <a:gd name="connsiteY3" fmla="*/ 486924 h 668086"/>
                  <a:gd name="connsiteX4" fmla="*/ 879453 w 879453"/>
                  <a:gd name="connsiteY4" fmla="*/ 188159 h 668086"/>
                  <a:gd name="connsiteX5" fmla="*/ 790837 w 879453"/>
                  <a:gd name="connsiteY5" fmla="*/ 27794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  <a:gd name="connsiteX0" fmla="*/ 45434 w 879453"/>
                  <a:gd name="connsiteY0" fmla="*/ 666563 h 668086"/>
                  <a:gd name="connsiteX1" fmla="*/ 172875 w 879453"/>
                  <a:gd name="connsiteY1" fmla="*/ 629516 h 668086"/>
                  <a:gd name="connsiteX2" fmla="*/ 153583 w 879453"/>
                  <a:gd name="connsiteY2" fmla="*/ 582799 h 668086"/>
                  <a:gd name="connsiteX3" fmla="*/ 705491 w 879453"/>
                  <a:gd name="connsiteY3" fmla="*/ 424191 h 668086"/>
                  <a:gd name="connsiteX4" fmla="*/ 879453 w 879453"/>
                  <a:gd name="connsiteY4" fmla="*/ 188159 h 668086"/>
                  <a:gd name="connsiteX5" fmla="*/ 790837 w 879453"/>
                  <a:gd name="connsiteY5" fmla="*/ 27794 h 668086"/>
                  <a:gd name="connsiteX6" fmla="*/ 600323 w 879453"/>
                  <a:gd name="connsiteY6" fmla="*/ 0 h 668086"/>
                  <a:gd name="connsiteX7" fmla="*/ 0 w 879453"/>
                  <a:gd name="connsiteY7" fmla="*/ 552858 h 668086"/>
                  <a:gd name="connsiteX8" fmla="*/ 45434 w 879453"/>
                  <a:gd name="connsiteY8" fmla="*/ 666563 h 668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9453" h="668086">
                    <a:moveTo>
                      <a:pt x="45434" y="666563"/>
                    </a:moveTo>
                    <a:cubicBezTo>
                      <a:pt x="61180" y="650882"/>
                      <a:pt x="157129" y="645197"/>
                      <a:pt x="172875" y="629516"/>
                    </a:cubicBezTo>
                    <a:lnTo>
                      <a:pt x="153583" y="582799"/>
                    </a:lnTo>
                    <a:lnTo>
                      <a:pt x="705491" y="424191"/>
                    </a:lnTo>
                    <a:lnTo>
                      <a:pt x="879453" y="188159"/>
                    </a:lnTo>
                    <a:lnTo>
                      <a:pt x="790837" y="27794"/>
                    </a:lnTo>
                    <a:lnTo>
                      <a:pt x="600323" y="0"/>
                    </a:lnTo>
                    <a:lnTo>
                      <a:pt x="0" y="552858"/>
                    </a:lnTo>
                    <a:cubicBezTo>
                      <a:pt x="0" y="534733"/>
                      <a:pt x="45434" y="684688"/>
                      <a:pt x="45434" y="666563"/>
                    </a:cubicBez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122D4F"/>
                  </a:solidFill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6AA1CF85-C98E-5DF2-007E-DB3BE41C5543}"/>
                  </a:ext>
                </a:extLst>
              </p:cNvPr>
              <p:cNvSpPr/>
              <p:nvPr/>
            </p:nvSpPr>
            <p:spPr>
              <a:xfrm rot="7978738">
                <a:off x="3367909" y="882420"/>
                <a:ext cx="1357297" cy="433054"/>
              </a:xfrm>
              <a:custGeom>
                <a:avLst/>
                <a:gdLst>
                  <a:gd name="connsiteX0" fmla="*/ 1583940 w 1583940"/>
                  <a:gd name="connsiteY0" fmla="*/ 0 h 1316123"/>
                  <a:gd name="connsiteX1" fmla="*/ 1086567 w 1583940"/>
                  <a:gd name="connsiteY1" fmla="*/ 600672 h 1316123"/>
                  <a:gd name="connsiteX2" fmla="*/ 967963 w 1583940"/>
                  <a:gd name="connsiteY2" fmla="*/ 485894 h 1316123"/>
                  <a:gd name="connsiteX3" fmla="*/ 661888 w 1583940"/>
                  <a:gd name="connsiteY3" fmla="*/ 665713 h 1316123"/>
                  <a:gd name="connsiteX4" fmla="*/ 505024 w 1583940"/>
                  <a:gd name="connsiteY4" fmla="*/ 799621 h 1316123"/>
                  <a:gd name="connsiteX5" fmla="*/ 0 w 1583940"/>
                  <a:gd name="connsiteY5" fmla="*/ 1308472 h 1316123"/>
                  <a:gd name="connsiteX6" fmla="*/ 179819 w 1583940"/>
                  <a:gd name="connsiteY6" fmla="*/ 1316123 h 1316123"/>
                  <a:gd name="connsiteX7" fmla="*/ 459113 w 1583940"/>
                  <a:gd name="connsiteY7" fmla="*/ 1296994 h 1316123"/>
                  <a:gd name="connsiteX8" fmla="*/ 746058 w 1583940"/>
                  <a:gd name="connsiteY8" fmla="*/ 1243431 h 1316123"/>
                  <a:gd name="connsiteX9" fmla="*/ 1017700 w 1583940"/>
                  <a:gd name="connsiteY9" fmla="*/ 1170738 h 1316123"/>
                  <a:gd name="connsiteX10" fmla="*/ 738407 w 1583940"/>
                  <a:gd name="connsiteY10" fmla="*/ 849359 h 1316123"/>
                  <a:gd name="connsiteX11" fmla="*/ 1033004 w 1583940"/>
                  <a:gd name="connsiteY11" fmla="*/ 547109 h 1316123"/>
                  <a:gd name="connsiteX0" fmla="*/ 1086567 w 1086567"/>
                  <a:gd name="connsiteY0" fmla="*/ 114778 h 830229"/>
                  <a:gd name="connsiteX1" fmla="*/ 967963 w 1086567"/>
                  <a:gd name="connsiteY1" fmla="*/ 0 h 830229"/>
                  <a:gd name="connsiteX2" fmla="*/ 661888 w 1086567"/>
                  <a:gd name="connsiteY2" fmla="*/ 179819 h 830229"/>
                  <a:gd name="connsiteX3" fmla="*/ 505024 w 1086567"/>
                  <a:gd name="connsiteY3" fmla="*/ 313727 h 830229"/>
                  <a:gd name="connsiteX4" fmla="*/ 0 w 1086567"/>
                  <a:gd name="connsiteY4" fmla="*/ 822578 h 830229"/>
                  <a:gd name="connsiteX5" fmla="*/ 179819 w 1086567"/>
                  <a:gd name="connsiteY5" fmla="*/ 830229 h 830229"/>
                  <a:gd name="connsiteX6" fmla="*/ 459113 w 1086567"/>
                  <a:gd name="connsiteY6" fmla="*/ 811100 h 830229"/>
                  <a:gd name="connsiteX7" fmla="*/ 746058 w 1086567"/>
                  <a:gd name="connsiteY7" fmla="*/ 757537 h 830229"/>
                  <a:gd name="connsiteX8" fmla="*/ 1017700 w 1086567"/>
                  <a:gd name="connsiteY8" fmla="*/ 684844 h 830229"/>
                  <a:gd name="connsiteX9" fmla="*/ 738407 w 1086567"/>
                  <a:gd name="connsiteY9" fmla="*/ 363465 h 830229"/>
                  <a:gd name="connsiteX10" fmla="*/ 1033004 w 1086567"/>
                  <a:gd name="connsiteY10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38407 w 1033004"/>
                  <a:gd name="connsiteY8" fmla="*/ 363465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967963 w 1033004"/>
                  <a:gd name="connsiteY0" fmla="*/ 0 h 830229"/>
                  <a:gd name="connsiteX1" fmla="*/ 661888 w 1033004"/>
                  <a:gd name="connsiteY1" fmla="*/ 179819 h 830229"/>
                  <a:gd name="connsiteX2" fmla="*/ 505024 w 1033004"/>
                  <a:gd name="connsiteY2" fmla="*/ 313727 h 830229"/>
                  <a:gd name="connsiteX3" fmla="*/ 0 w 1033004"/>
                  <a:gd name="connsiteY3" fmla="*/ 822578 h 830229"/>
                  <a:gd name="connsiteX4" fmla="*/ 179819 w 1033004"/>
                  <a:gd name="connsiteY4" fmla="*/ 830229 h 830229"/>
                  <a:gd name="connsiteX5" fmla="*/ 459113 w 1033004"/>
                  <a:gd name="connsiteY5" fmla="*/ 811100 h 830229"/>
                  <a:gd name="connsiteX6" fmla="*/ 746058 w 1033004"/>
                  <a:gd name="connsiteY6" fmla="*/ 757537 h 830229"/>
                  <a:gd name="connsiteX7" fmla="*/ 1017700 w 1033004"/>
                  <a:gd name="connsiteY7" fmla="*/ 684844 h 830229"/>
                  <a:gd name="connsiteX8" fmla="*/ 742233 w 1033004"/>
                  <a:gd name="connsiteY8" fmla="*/ 374943 h 830229"/>
                  <a:gd name="connsiteX9" fmla="*/ 1033004 w 1033004"/>
                  <a:gd name="connsiteY9" fmla="*/ 61215 h 830229"/>
                  <a:gd name="connsiteX10" fmla="*/ 967963 w 1033004"/>
                  <a:gd name="connsiteY10" fmla="*/ 0 h 830229"/>
                  <a:gd name="connsiteX0" fmla="*/ 619802 w 1033004"/>
                  <a:gd name="connsiteY0" fmla="*/ 0 h 1140130"/>
                  <a:gd name="connsiteX1" fmla="*/ 661888 w 1033004"/>
                  <a:gd name="connsiteY1" fmla="*/ 489720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19802 w 1033004"/>
                  <a:gd name="connsiteY0" fmla="*/ 0 h 1140130"/>
                  <a:gd name="connsiteX1" fmla="*/ 348160 w 1033004"/>
                  <a:gd name="connsiteY1" fmla="*/ 309901 h 1140130"/>
                  <a:gd name="connsiteX2" fmla="*/ 505024 w 1033004"/>
                  <a:gd name="connsiteY2" fmla="*/ 623628 h 1140130"/>
                  <a:gd name="connsiteX3" fmla="*/ 0 w 1033004"/>
                  <a:gd name="connsiteY3" fmla="*/ 1132479 h 1140130"/>
                  <a:gd name="connsiteX4" fmla="*/ 179819 w 1033004"/>
                  <a:gd name="connsiteY4" fmla="*/ 1140130 h 1140130"/>
                  <a:gd name="connsiteX5" fmla="*/ 459113 w 1033004"/>
                  <a:gd name="connsiteY5" fmla="*/ 1121001 h 1140130"/>
                  <a:gd name="connsiteX6" fmla="*/ 746058 w 1033004"/>
                  <a:gd name="connsiteY6" fmla="*/ 1067438 h 1140130"/>
                  <a:gd name="connsiteX7" fmla="*/ 1017700 w 1033004"/>
                  <a:gd name="connsiteY7" fmla="*/ 994745 h 1140130"/>
                  <a:gd name="connsiteX8" fmla="*/ 742233 w 1033004"/>
                  <a:gd name="connsiteY8" fmla="*/ 684844 h 1140130"/>
                  <a:gd name="connsiteX9" fmla="*/ 1033004 w 1033004"/>
                  <a:gd name="connsiteY9" fmla="*/ 371116 h 1140130"/>
                  <a:gd name="connsiteX10" fmla="*/ 619802 w 1033004"/>
                  <a:gd name="connsiteY10" fmla="*/ 0 h 1140130"/>
                  <a:gd name="connsiteX0" fmla="*/ 608325 w 1033004"/>
                  <a:gd name="connsiteY0" fmla="*/ 0 h 1143956"/>
                  <a:gd name="connsiteX1" fmla="*/ 348160 w 1033004"/>
                  <a:gd name="connsiteY1" fmla="*/ 313727 h 1143956"/>
                  <a:gd name="connsiteX2" fmla="*/ 505024 w 1033004"/>
                  <a:gd name="connsiteY2" fmla="*/ 627454 h 1143956"/>
                  <a:gd name="connsiteX3" fmla="*/ 0 w 1033004"/>
                  <a:gd name="connsiteY3" fmla="*/ 1136305 h 1143956"/>
                  <a:gd name="connsiteX4" fmla="*/ 179819 w 1033004"/>
                  <a:gd name="connsiteY4" fmla="*/ 1143956 h 1143956"/>
                  <a:gd name="connsiteX5" fmla="*/ 459113 w 1033004"/>
                  <a:gd name="connsiteY5" fmla="*/ 1124827 h 1143956"/>
                  <a:gd name="connsiteX6" fmla="*/ 746058 w 1033004"/>
                  <a:gd name="connsiteY6" fmla="*/ 1071264 h 1143956"/>
                  <a:gd name="connsiteX7" fmla="*/ 1017700 w 1033004"/>
                  <a:gd name="connsiteY7" fmla="*/ 998571 h 1143956"/>
                  <a:gd name="connsiteX8" fmla="*/ 742233 w 1033004"/>
                  <a:gd name="connsiteY8" fmla="*/ 688670 h 1143956"/>
                  <a:gd name="connsiteX9" fmla="*/ 1033004 w 1033004"/>
                  <a:gd name="connsiteY9" fmla="*/ 374942 h 1143956"/>
                  <a:gd name="connsiteX10" fmla="*/ 608325 w 1033004"/>
                  <a:gd name="connsiteY10" fmla="*/ 0 h 1143956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459113 w 1033004"/>
                  <a:gd name="connsiteY5" fmla="*/ 112482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179819 w 1033004"/>
                  <a:gd name="connsiteY4" fmla="*/ 1143956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608325 w 1033004"/>
                  <a:gd name="connsiteY0" fmla="*/ 0 h 1155434"/>
                  <a:gd name="connsiteX1" fmla="*/ 348160 w 1033004"/>
                  <a:gd name="connsiteY1" fmla="*/ 313727 h 1155434"/>
                  <a:gd name="connsiteX2" fmla="*/ 45911 w 1033004"/>
                  <a:gd name="connsiteY2" fmla="*/ 1155434 h 1155434"/>
                  <a:gd name="connsiteX3" fmla="*/ 0 w 1033004"/>
                  <a:gd name="connsiteY3" fmla="*/ 1136305 h 1155434"/>
                  <a:gd name="connsiteX4" fmla="*/ 244860 w 1033004"/>
                  <a:gd name="connsiteY4" fmla="*/ 1059785 h 1155434"/>
                  <a:gd name="connsiteX5" fmla="*/ 336683 w 1033004"/>
                  <a:gd name="connsiteY5" fmla="*/ 1002397 h 1155434"/>
                  <a:gd name="connsiteX6" fmla="*/ 746058 w 1033004"/>
                  <a:gd name="connsiteY6" fmla="*/ 1071264 h 1155434"/>
                  <a:gd name="connsiteX7" fmla="*/ 1017700 w 1033004"/>
                  <a:gd name="connsiteY7" fmla="*/ 998571 h 1155434"/>
                  <a:gd name="connsiteX8" fmla="*/ 742233 w 1033004"/>
                  <a:gd name="connsiteY8" fmla="*/ 688670 h 1155434"/>
                  <a:gd name="connsiteX9" fmla="*/ 1033004 w 1033004"/>
                  <a:gd name="connsiteY9" fmla="*/ 374942 h 1155434"/>
                  <a:gd name="connsiteX10" fmla="*/ 608325 w 1033004"/>
                  <a:gd name="connsiteY10" fmla="*/ 0 h 1155434"/>
                  <a:gd name="connsiteX0" fmla="*/ 562414 w 987093"/>
                  <a:gd name="connsiteY0" fmla="*/ 0 h 1155434"/>
                  <a:gd name="connsiteX1" fmla="*/ 302249 w 987093"/>
                  <a:gd name="connsiteY1" fmla="*/ 313727 h 1155434"/>
                  <a:gd name="connsiteX2" fmla="*/ 0 w 987093"/>
                  <a:gd name="connsiteY2" fmla="*/ 1155434 h 1155434"/>
                  <a:gd name="connsiteX3" fmla="*/ 198949 w 987093"/>
                  <a:gd name="connsiteY3" fmla="*/ 1059785 h 1155434"/>
                  <a:gd name="connsiteX4" fmla="*/ 290772 w 987093"/>
                  <a:gd name="connsiteY4" fmla="*/ 1002397 h 1155434"/>
                  <a:gd name="connsiteX5" fmla="*/ 700147 w 987093"/>
                  <a:gd name="connsiteY5" fmla="*/ 1071264 h 1155434"/>
                  <a:gd name="connsiteX6" fmla="*/ 971789 w 987093"/>
                  <a:gd name="connsiteY6" fmla="*/ 998571 h 1155434"/>
                  <a:gd name="connsiteX7" fmla="*/ 696322 w 987093"/>
                  <a:gd name="connsiteY7" fmla="*/ 688670 h 1155434"/>
                  <a:gd name="connsiteX8" fmla="*/ 987093 w 987093"/>
                  <a:gd name="connsiteY8" fmla="*/ 374942 h 1155434"/>
                  <a:gd name="connsiteX9" fmla="*/ 562414 w 987093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65189 w 971789"/>
                  <a:gd name="connsiteY8" fmla="*/ 61214 h 1155434"/>
                  <a:gd name="connsiteX9" fmla="*/ 562414 w 971789"/>
                  <a:gd name="connsiteY9" fmla="*/ 0 h 1155434"/>
                  <a:gd name="connsiteX0" fmla="*/ 562414 w 971789"/>
                  <a:gd name="connsiteY0" fmla="*/ 0 h 1155434"/>
                  <a:gd name="connsiteX1" fmla="*/ 302249 w 971789"/>
                  <a:gd name="connsiteY1" fmla="*/ 313727 h 1155434"/>
                  <a:gd name="connsiteX2" fmla="*/ 0 w 971789"/>
                  <a:gd name="connsiteY2" fmla="*/ 1155434 h 1155434"/>
                  <a:gd name="connsiteX3" fmla="*/ 198949 w 971789"/>
                  <a:gd name="connsiteY3" fmla="*/ 1059785 h 1155434"/>
                  <a:gd name="connsiteX4" fmla="*/ 290772 w 971789"/>
                  <a:gd name="connsiteY4" fmla="*/ 1002397 h 1155434"/>
                  <a:gd name="connsiteX5" fmla="*/ 700147 w 971789"/>
                  <a:gd name="connsiteY5" fmla="*/ 1071264 h 1155434"/>
                  <a:gd name="connsiteX6" fmla="*/ 971789 w 971789"/>
                  <a:gd name="connsiteY6" fmla="*/ 998571 h 1155434"/>
                  <a:gd name="connsiteX7" fmla="*/ 696322 w 971789"/>
                  <a:gd name="connsiteY7" fmla="*/ 688670 h 1155434"/>
                  <a:gd name="connsiteX8" fmla="*/ 757537 w 971789"/>
                  <a:gd name="connsiteY8" fmla="*/ 68865 h 1155434"/>
                  <a:gd name="connsiteX9" fmla="*/ 562414 w 971789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700148 w 757537"/>
                  <a:gd name="connsiteY6" fmla="*/ 795796 h 1155434"/>
                  <a:gd name="connsiteX7" fmla="*/ 696322 w 757537"/>
                  <a:gd name="connsiteY7" fmla="*/ 688670 h 1155434"/>
                  <a:gd name="connsiteX8" fmla="*/ 757537 w 757537"/>
                  <a:gd name="connsiteY8" fmla="*/ 68865 h 1155434"/>
                  <a:gd name="connsiteX9" fmla="*/ 562414 w 757537"/>
                  <a:gd name="connsiteY9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96322 w 757537"/>
                  <a:gd name="connsiteY6" fmla="*/ 688670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700147 w 757537"/>
                  <a:gd name="connsiteY5" fmla="*/ 1071264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0772 w 757537"/>
                  <a:gd name="connsiteY4" fmla="*/ 100239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2414 w 757537"/>
                  <a:gd name="connsiteY0" fmla="*/ 0 h 1155434"/>
                  <a:gd name="connsiteX1" fmla="*/ 302249 w 757537"/>
                  <a:gd name="connsiteY1" fmla="*/ 313727 h 1155434"/>
                  <a:gd name="connsiteX2" fmla="*/ 0 w 757537"/>
                  <a:gd name="connsiteY2" fmla="*/ 1155434 h 1155434"/>
                  <a:gd name="connsiteX3" fmla="*/ 198949 w 757537"/>
                  <a:gd name="connsiteY3" fmla="*/ 1059785 h 1155434"/>
                  <a:gd name="connsiteX4" fmla="*/ 298424 w 757537"/>
                  <a:gd name="connsiteY4" fmla="*/ 1021527 h 1155434"/>
                  <a:gd name="connsiteX5" fmla="*/ 539457 w 757537"/>
                  <a:gd name="connsiteY5" fmla="*/ 887619 h 1155434"/>
                  <a:gd name="connsiteX6" fmla="*/ 684845 w 757537"/>
                  <a:gd name="connsiteY6" fmla="*/ 784319 h 1155434"/>
                  <a:gd name="connsiteX7" fmla="*/ 757537 w 757537"/>
                  <a:gd name="connsiteY7" fmla="*/ 68865 h 1155434"/>
                  <a:gd name="connsiteX8" fmla="*/ 562414 w 757537"/>
                  <a:gd name="connsiteY8" fmla="*/ 0 h 1155434"/>
                  <a:gd name="connsiteX0" fmla="*/ 566240 w 761363"/>
                  <a:gd name="connsiteY0" fmla="*/ 0 h 1163086"/>
                  <a:gd name="connsiteX1" fmla="*/ 306075 w 761363"/>
                  <a:gd name="connsiteY1" fmla="*/ 313727 h 1163086"/>
                  <a:gd name="connsiteX2" fmla="*/ 0 w 761363"/>
                  <a:gd name="connsiteY2" fmla="*/ 1163086 h 1163086"/>
                  <a:gd name="connsiteX3" fmla="*/ 202775 w 761363"/>
                  <a:gd name="connsiteY3" fmla="*/ 1059785 h 1163086"/>
                  <a:gd name="connsiteX4" fmla="*/ 302250 w 761363"/>
                  <a:gd name="connsiteY4" fmla="*/ 1021527 h 1163086"/>
                  <a:gd name="connsiteX5" fmla="*/ 543283 w 761363"/>
                  <a:gd name="connsiteY5" fmla="*/ 887619 h 1163086"/>
                  <a:gd name="connsiteX6" fmla="*/ 688671 w 761363"/>
                  <a:gd name="connsiteY6" fmla="*/ 784319 h 1163086"/>
                  <a:gd name="connsiteX7" fmla="*/ 761363 w 761363"/>
                  <a:gd name="connsiteY7" fmla="*/ 68865 h 1163086"/>
                  <a:gd name="connsiteX8" fmla="*/ 566240 w 761363"/>
                  <a:gd name="connsiteY8" fmla="*/ 0 h 1163086"/>
                  <a:gd name="connsiteX0" fmla="*/ 566240 w 749885"/>
                  <a:gd name="connsiteY0" fmla="*/ 0 h 1163086"/>
                  <a:gd name="connsiteX1" fmla="*/ 306075 w 749885"/>
                  <a:gd name="connsiteY1" fmla="*/ 313727 h 1163086"/>
                  <a:gd name="connsiteX2" fmla="*/ 0 w 749885"/>
                  <a:gd name="connsiteY2" fmla="*/ 1163086 h 1163086"/>
                  <a:gd name="connsiteX3" fmla="*/ 202775 w 749885"/>
                  <a:gd name="connsiteY3" fmla="*/ 1059785 h 1163086"/>
                  <a:gd name="connsiteX4" fmla="*/ 302250 w 749885"/>
                  <a:gd name="connsiteY4" fmla="*/ 1021527 h 1163086"/>
                  <a:gd name="connsiteX5" fmla="*/ 543283 w 749885"/>
                  <a:gd name="connsiteY5" fmla="*/ 887619 h 1163086"/>
                  <a:gd name="connsiteX6" fmla="*/ 688671 w 749885"/>
                  <a:gd name="connsiteY6" fmla="*/ 784319 h 1163086"/>
                  <a:gd name="connsiteX7" fmla="*/ 749885 w 749885"/>
                  <a:gd name="connsiteY7" fmla="*/ 68865 h 1163086"/>
                  <a:gd name="connsiteX8" fmla="*/ 566240 w 749885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84319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540753 w 753711"/>
                  <a:gd name="connsiteY6" fmla="*/ 887413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753711"/>
                  <a:gd name="connsiteY0" fmla="*/ 0 h 1163086"/>
                  <a:gd name="connsiteX1" fmla="*/ 306075 w 753711"/>
                  <a:gd name="connsiteY1" fmla="*/ 313727 h 1163086"/>
                  <a:gd name="connsiteX2" fmla="*/ 0 w 753711"/>
                  <a:gd name="connsiteY2" fmla="*/ 1163086 h 1163086"/>
                  <a:gd name="connsiteX3" fmla="*/ 202775 w 753711"/>
                  <a:gd name="connsiteY3" fmla="*/ 1059785 h 1163086"/>
                  <a:gd name="connsiteX4" fmla="*/ 302250 w 753711"/>
                  <a:gd name="connsiteY4" fmla="*/ 1021527 h 1163086"/>
                  <a:gd name="connsiteX5" fmla="*/ 543283 w 753711"/>
                  <a:gd name="connsiteY5" fmla="*/ 887619 h 1163086"/>
                  <a:gd name="connsiteX6" fmla="*/ 688671 w 753711"/>
                  <a:gd name="connsiteY6" fmla="*/ 757425 h 1163086"/>
                  <a:gd name="connsiteX7" fmla="*/ 753711 w 753711"/>
                  <a:gd name="connsiteY7" fmla="*/ 53562 h 1163086"/>
                  <a:gd name="connsiteX8" fmla="*/ 566240 w 753711"/>
                  <a:gd name="connsiteY8" fmla="*/ 0 h 1163086"/>
                  <a:gd name="connsiteX0" fmla="*/ 566240 w 1533640"/>
                  <a:gd name="connsiteY0" fmla="*/ 0 h 1163086"/>
                  <a:gd name="connsiteX1" fmla="*/ 306075 w 1533640"/>
                  <a:gd name="connsiteY1" fmla="*/ 313727 h 1163086"/>
                  <a:gd name="connsiteX2" fmla="*/ 0 w 1533640"/>
                  <a:gd name="connsiteY2" fmla="*/ 1163086 h 1163086"/>
                  <a:gd name="connsiteX3" fmla="*/ 202775 w 1533640"/>
                  <a:gd name="connsiteY3" fmla="*/ 1059785 h 1163086"/>
                  <a:gd name="connsiteX4" fmla="*/ 302250 w 1533640"/>
                  <a:gd name="connsiteY4" fmla="*/ 1021527 h 1163086"/>
                  <a:gd name="connsiteX5" fmla="*/ 543283 w 1533640"/>
                  <a:gd name="connsiteY5" fmla="*/ 887619 h 1163086"/>
                  <a:gd name="connsiteX6" fmla="*/ 688671 w 1533640"/>
                  <a:gd name="connsiteY6" fmla="*/ 757425 h 1163086"/>
                  <a:gd name="connsiteX7" fmla="*/ 1533640 w 1533640"/>
                  <a:gd name="connsiteY7" fmla="*/ 627304 h 1163086"/>
                  <a:gd name="connsiteX8" fmla="*/ 566240 w 1533640"/>
                  <a:gd name="connsiteY8" fmla="*/ 0 h 1163086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688671 w 1533640"/>
                  <a:gd name="connsiteY6" fmla="*/ 443698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43283 w 1533640"/>
                  <a:gd name="connsiteY5" fmla="*/ 573892 h 849359"/>
                  <a:gd name="connsiteX6" fmla="*/ 513860 w 1533640"/>
                  <a:gd name="connsiteY6" fmla="*/ 658850 h 849359"/>
                  <a:gd name="connsiteX7" fmla="*/ 1533640 w 1533640"/>
                  <a:gd name="connsiteY7" fmla="*/ 313577 h 849359"/>
                  <a:gd name="connsiteX8" fmla="*/ 1516499 w 1533640"/>
                  <a:gd name="connsiteY8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302250 w 1533640"/>
                  <a:gd name="connsiteY4" fmla="*/ 707800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246567 h 849359"/>
                  <a:gd name="connsiteX1" fmla="*/ 306075 w 1533640"/>
                  <a:gd name="connsiteY1" fmla="*/ 0 h 849359"/>
                  <a:gd name="connsiteX2" fmla="*/ 0 w 1533640"/>
                  <a:gd name="connsiteY2" fmla="*/ 849359 h 849359"/>
                  <a:gd name="connsiteX3" fmla="*/ 202775 w 1533640"/>
                  <a:gd name="connsiteY3" fmla="*/ 746058 h 849359"/>
                  <a:gd name="connsiteX4" fmla="*/ 418791 w 1533640"/>
                  <a:gd name="connsiteY4" fmla="*/ 689871 h 849359"/>
                  <a:gd name="connsiteX5" fmla="*/ 513860 w 1533640"/>
                  <a:gd name="connsiteY5" fmla="*/ 658850 h 849359"/>
                  <a:gd name="connsiteX6" fmla="*/ 1533640 w 1533640"/>
                  <a:gd name="connsiteY6" fmla="*/ 313577 h 849359"/>
                  <a:gd name="connsiteX7" fmla="*/ 1516499 w 1533640"/>
                  <a:gd name="connsiteY7" fmla="*/ 246567 h 849359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516499 w 1533640"/>
                  <a:gd name="connsiteY0" fmla="*/ 38 h 602830"/>
                  <a:gd name="connsiteX1" fmla="*/ 642252 w 1533640"/>
                  <a:gd name="connsiteY1" fmla="*/ 0 h 602830"/>
                  <a:gd name="connsiteX2" fmla="*/ 0 w 1533640"/>
                  <a:gd name="connsiteY2" fmla="*/ 602830 h 602830"/>
                  <a:gd name="connsiteX3" fmla="*/ 202775 w 1533640"/>
                  <a:gd name="connsiteY3" fmla="*/ 499529 h 602830"/>
                  <a:gd name="connsiteX4" fmla="*/ 418791 w 1533640"/>
                  <a:gd name="connsiteY4" fmla="*/ 443342 h 602830"/>
                  <a:gd name="connsiteX5" fmla="*/ 513860 w 1533640"/>
                  <a:gd name="connsiteY5" fmla="*/ 412321 h 602830"/>
                  <a:gd name="connsiteX6" fmla="*/ 1533640 w 1533640"/>
                  <a:gd name="connsiteY6" fmla="*/ 67048 h 602830"/>
                  <a:gd name="connsiteX7" fmla="*/ 1516499 w 1533640"/>
                  <a:gd name="connsiteY7" fmla="*/ 38 h 602830"/>
                  <a:gd name="connsiteX0" fmla="*/ 1313724 w 1330865"/>
                  <a:gd name="connsiteY0" fmla="*/ 28863 h 528354"/>
                  <a:gd name="connsiteX1" fmla="*/ 439477 w 1330865"/>
                  <a:gd name="connsiteY1" fmla="*/ 28825 h 528354"/>
                  <a:gd name="connsiteX2" fmla="*/ 133401 w 1330865"/>
                  <a:gd name="connsiteY2" fmla="*/ 93773 h 528354"/>
                  <a:gd name="connsiteX3" fmla="*/ 0 w 1330865"/>
                  <a:gd name="connsiteY3" fmla="*/ 528354 h 528354"/>
                  <a:gd name="connsiteX4" fmla="*/ 216016 w 1330865"/>
                  <a:gd name="connsiteY4" fmla="*/ 472167 h 528354"/>
                  <a:gd name="connsiteX5" fmla="*/ 311085 w 1330865"/>
                  <a:gd name="connsiteY5" fmla="*/ 441146 h 528354"/>
                  <a:gd name="connsiteX6" fmla="*/ 1330865 w 1330865"/>
                  <a:gd name="connsiteY6" fmla="*/ 95873 h 528354"/>
                  <a:gd name="connsiteX7" fmla="*/ 1313724 w 1330865"/>
                  <a:gd name="connsiteY7" fmla="*/ 28863 h 528354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133401 w 1330865"/>
                  <a:gd name="connsiteY2" fmla="*/ 64948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0 w 1330865"/>
                  <a:gd name="connsiteY3" fmla="*/ 499529 h 499529"/>
                  <a:gd name="connsiteX4" fmla="*/ 216016 w 1330865"/>
                  <a:gd name="connsiteY4" fmla="*/ 443342 h 499529"/>
                  <a:gd name="connsiteX5" fmla="*/ 311085 w 1330865"/>
                  <a:gd name="connsiteY5" fmla="*/ 412321 h 499529"/>
                  <a:gd name="connsiteX6" fmla="*/ 1330865 w 1330865"/>
                  <a:gd name="connsiteY6" fmla="*/ 67048 h 499529"/>
                  <a:gd name="connsiteX7" fmla="*/ 1313724 w 1330865"/>
                  <a:gd name="connsiteY7" fmla="*/ 38 h 499529"/>
                  <a:gd name="connsiteX0" fmla="*/ 1313724 w 1330865"/>
                  <a:gd name="connsiteY0" fmla="*/ 38 h 499529"/>
                  <a:gd name="connsiteX1" fmla="*/ 439477 w 1330865"/>
                  <a:gd name="connsiteY1" fmla="*/ 0 h 499529"/>
                  <a:gd name="connsiteX2" fmla="*/ 424754 w 1330865"/>
                  <a:gd name="connsiteY2" fmla="*/ 73912 h 499529"/>
                  <a:gd name="connsiteX3" fmla="*/ 70686 w 1330865"/>
                  <a:gd name="connsiteY3" fmla="*/ 75553 h 499529"/>
                  <a:gd name="connsiteX4" fmla="*/ 0 w 1330865"/>
                  <a:gd name="connsiteY4" fmla="*/ 499529 h 499529"/>
                  <a:gd name="connsiteX5" fmla="*/ 216016 w 1330865"/>
                  <a:gd name="connsiteY5" fmla="*/ 443342 h 499529"/>
                  <a:gd name="connsiteX6" fmla="*/ 311085 w 1330865"/>
                  <a:gd name="connsiteY6" fmla="*/ 412321 h 499529"/>
                  <a:gd name="connsiteX7" fmla="*/ 1330865 w 1330865"/>
                  <a:gd name="connsiteY7" fmla="*/ 67048 h 499529"/>
                  <a:gd name="connsiteX8" fmla="*/ 1313724 w 1330865"/>
                  <a:gd name="connsiteY8" fmla="*/ 38 h 499529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41296 w 1447407"/>
                  <a:gd name="connsiteY2" fmla="*/ 73912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430266 w 1447407"/>
                  <a:gd name="connsiteY0" fmla="*/ 38 h 443342"/>
                  <a:gd name="connsiteX1" fmla="*/ 556019 w 1447407"/>
                  <a:gd name="connsiteY1" fmla="*/ 0 h 443342"/>
                  <a:gd name="connsiteX2" fmla="*/ 559225 w 1447407"/>
                  <a:gd name="connsiteY2" fmla="*/ 78395 h 443342"/>
                  <a:gd name="connsiteX3" fmla="*/ 187228 w 1447407"/>
                  <a:gd name="connsiteY3" fmla="*/ 75553 h 443342"/>
                  <a:gd name="connsiteX4" fmla="*/ 0 w 1447407"/>
                  <a:gd name="connsiteY4" fmla="*/ 253000 h 443342"/>
                  <a:gd name="connsiteX5" fmla="*/ 332558 w 1447407"/>
                  <a:gd name="connsiteY5" fmla="*/ 443342 h 443342"/>
                  <a:gd name="connsiteX6" fmla="*/ 427627 w 1447407"/>
                  <a:gd name="connsiteY6" fmla="*/ 412321 h 443342"/>
                  <a:gd name="connsiteX7" fmla="*/ 1447407 w 1447407"/>
                  <a:gd name="connsiteY7" fmla="*/ 67048 h 443342"/>
                  <a:gd name="connsiteX8" fmla="*/ 1430266 w 1447407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74060 w 1362242"/>
                  <a:gd name="connsiteY2" fmla="*/ 78395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02063 w 1362242"/>
                  <a:gd name="connsiteY3" fmla="*/ 75553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3342"/>
                  <a:gd name="connsiteX1" fmla="*/ 470854 w 1362242"/>
                  <a:gd name="connsiteY1" fmla="*/ 0 h 443342"/>
                  <a:gd name="connsiteX2" fmla="*/ 469577 w 1362242"/>
                  <a:gd name="connsiteY2" fmla="*/ 42536 h 443342"/>
                  <a:gd name="connsiteX3" fmla="*/ 115510 w 1362242"/>
                  <a:gd name="connsiteY3" fmla="*/ 48659 h 443342"/>
                  <a:gd name="connsiteX4" fmla="*/ 0 w 1362242"/>
                  <a:gd name="connsiteY4" fmla="*/ 297823 h 443342"/>
                  <a:gd name="connsiteX5" fmla="*/ 247393 w 1362242"/>
                  <a:gd name="connsiteY5" fmla="*/ 443342 h 443342"/>
                  <a:gd name="connsiteX6" fmla="*/ 342462 w 1362242"/>
                  <a:gd name="connsiteY6" fmla="*/ 412321 h 443342"/>
                  <a:gd name="connsiteX7" fmla="*/ 1362242 w 1362242"/>
                  <a:gd name="connsiteY7" fmla="*/ 67048 h 443342"/>
                  <a:gd name="connsiteX8" fmla="*/ 1345101 w 1362242"/>
                  <a:gd name="connsiteY8" fmla="*/ 38 h 443342"/>
                  <a:gd name="connsiteX0" fmla="*/ 1345101 w 1362242"/>
                  <a:gd name="connsiteY0" fmla="*/ 38 h 442500"/>
                  <a:gd name="connsiteX1" fmla="*/ 470854 w 1362242"/>
                  <a:gd name="connsiteY1" fmla="*/ 0 h 442500"/>
                  <a:gd name="connsiteX2" fmla="*/ 469577 w 1362242"/>
                  <a:gd name="connsiteY2" fmla="*/ 42536 h 442500"/>
                  <a:gd name="connsiteX3" fmla="*/ 115510 w 1362242"/>
                  <a:gd name="connsiteY3" fmla="*/ 48659 h 442500"/>
                  <a:gd name="connsiteX4" fmla="*/ 0 w 1362242"/>
                  <a:gd name="connsiteY4" fmla="*/ 297823 h 442500"/>
                  <a:gd name="connsiteX5" fmla="*/ 394422 w 1362242"/>
                  <a:gd name="connsiteY5" fmla="*/ 442500 h 442500"/>
                  <a:gd name="connsiteX6" fmla="*/ 342462 w 1362242"/>
                  <a:gd name="connsiteY6" fmla="*/ 412321 h 442500"/>
                  <a:gd name="connsiteX7" fmla="*/ 1362242 w 1362242"/>
                  <a:gd name="connsiteY7" fmla="*/ 67048 h 442500"/>
                  <a:gd name="connsiteX8" fmla="*/ 1345101 w 1362242"/>
                  <a:gd name="connsiteY8" fmla="*/ 38 h 442500"/>
                  <a:gd name="connsiteX0" fmla="*/ 1452821 w 1469962"/>
                  <a:gd name="connsiteY0" fmla="*/ 38 h 442500"/>
                  <a:gd name="connsiteX1" fmla="*/ 578574 w 1469962"/>
                  <a:gd name="connsiteY1" fmla="*/ 0 h 442500"/>
                  <a:gd name="connsiteX2" fmla="*/ 577297 w 1469962"/>
                  <a:gd name="connsiteY2" fmla="*/ 42536 h 442500"/>
                  <a:gd name="connsiteX3" fmla="*/ 223230 w 1469962"/>
                  <a:gd name="connsiteY3" fmla="*/ 48659 h 442500"/>
                  <a:gd name="connsiteX4" fmla="*/ 0 w 1469962"/>
                  <a:gd name="connsiteY4" fmla="*/ 290786 h 442500"/>
                  <a:gd name="connsiteX5" fmla="*/ 502142 w 1469962"/>
                  <a:gd name="connsiteY5" fmla="*/ 442500 h 442500"/>
                  <a:gd name="connsiteX6" fmla="*/ 450182 w 1469962"/>
                  <a:gd name="connsiteY6" fmla="*/ 412321 h 442500"/>
                  <a:gd name="connsiteX7" fmla="*/ 1469962 w 1469962"/>
                  <a:gd name="connsiteY7" fmla="*/ 67048 h 442500"/>
                  <a:gd name="connsiteX8" fmla="*/ 1452821 w 1469962"/>
                  <a:gd name="connsiteY8" fmla="*/ 38 h 442500"/>
                  <a:gd name="connsiteX0" fmla="*/ 1354184 w 1371325"/>
                  <a:gd name="connsiteY0" fmla="*/ 38 h 442500"/>
                  <a:gd name="connsiteX1" fmla="*/ 479937 w 1371325"/>
                  <a:gd name="connsiteY1" fmla="*/ 0 h 442500"/>
                  <a:gd name="connsiteX2" fmla="*/ 478660 w 1371325"/>
                  <a:gd name="connsiteY2" fmla="*/ 42536 h 442500"/>
                  <a:gd name="connsiteX3" fmla="*/ 124593 w 1371325"/>
                  <a:gd name="connsiteY3" fmla="*/ 48659 h 442500"/>
                  <a:gd name="connsiteX4" fmla="*/ 0 w 1371325"/>
                  <a:gd name="connsiteY4" fmla="*/ 191287 h 442500"/>
                  <a:gd name="connsiteX5" fmla="*/ 403505 w 1371325"/>
                  <a:gd name="connsiteY5" fmla="*/ 442500 h 442500"/>
                  <a:gd name="connsiteX6" fmla="*/ 351545 w 1371325"/>
                  <a:gd name="connsiteY6" fmla="*/ 412321 h 442500"/>
                  <a:gd name="connsiteX7" fmla="*/ 1371325 w 1371325"/>
                  <a:gd name="connsiteY7" fmla="*/ 67048 h 442500"/>
                  <a:gd name="connsiteX8" fmla="*/ 1354184 w 1371325"/>
                  <a:gd name="connsiteY8" fmla="*/ 38 h 442500"/>
                  <a:gd name="connsiteX0" fmla="*/ 1354184 w 1371325"/>
                  <a:gd name="connsiteY0" fmla="*/ 31107 h 473569"/>
                  <a:gd name="connsiteX1" fmla="*/ 512556 w 1371325"/>
                  <a:gd name="connsiteY1" fmla="*/ 0 h 473569"/>
                  <a:gd name="connsiteX2" fmla="*/ 478660 w 1371325"/>
                  <a:gd name="connsiteY2" fmla="*/ 73605 h 473569"/>
                  <a:gd name="connsiteX3" fmla="*/ 124593 w 1371325"/>
                  <a:gd name="connsiteY3" fmla="*/ 79728 h 473569"/>
                  <a:gd name="connsiteX4" fmla="*/ 0 w 1371325"/>
                  <a:gd name="connsiteY4" fmla="*/ 222356 h 473569"/>
                  <a:gd name="connsiteX5" fmla="*/ 403505 w 1371325"/>
                  <a:gd name="connsiteY5" fmla="*/ 473569 h 473569"/>
                  <a:gd name="connsiteX6" fmla="*/ 351545 w 1371325"/>
                  <a:gd name="connsiteY6" fmla="*/ 443390 h 473569"/>
                  <a:gd name="connsiteX7" fmla="*/ 1371325 w 1371325"/>
                  <a:gd name="connsiteY7" fmla="*/ 98117 h 473569"/>
                  <a:gd name="connsiteX8" fmla="*/ 1354184 w 1371325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92545 w 1285210"/>
                  <a:gd name="connsiteY2" fmla="*/ 73605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423997 w 1285210"/>
                  <a:gd name="connsiteY2" fmla="*/ 77524 h 473569"/>
                  <a:gd name="connsiteX3" fmla="*/ 38478 w 1285210"/>
                  <a:gd name="connsiteY3" fmla="*/ 79728 h 473569"/>
                  <a:gd name="connsiteX4" fmla="*/ 0 w 1285210"/>
                  <a:gd name="connsiteY4" fmla="*/ 274609 h 473569"/>
                  <a:gd name="connsiteX5" fmla="*/ 317390 w 1285210"/>
                  <a:gd name="connsiteY5" fmla="*/ 473569 h 473569"/>
                  <a:gd name="connsiteX6" fmla="*/ 265430 w 1285210"/>
                  <a:gd name="connsiteY6" fmla="*/ 443390 h 473569"/>
                  <a:gd name="connsiteX7" fmla="*/ 1285210 w 1285210"/>
                  <a:gd name="connsiteY7" fmla="*/ 98117 h 473569"/>
                  <a:gd name="connsiteX8" fmla="*/ 1268069 w 1285210"/>
                  <a:gd name="connsiteY8" fmla="*/ 31107 h 473569"/>
                  <a:gd name="connsiteX0" fmla="*/ 1268069 w 1285210"/>
                  <a:gd name="connsiteY0" fmla="*/ 31107 h 473569"/>
                  <a:gd name="connsiteX1" fmla="*/ 426441 w 1285210"/>
                  <a:gd name="connsiteY1" fmla="*/ 0 h 473569"/>
                  <a:gd name="connsiteX2" fmla="*/ 38478 w 1285210"/>
                  <a:gd name="connsiteY2" fmla="*/ 79728 h 473569"/>
                  <a:gd name="connsiteX3" fmla="*/ 0 w 1285210"/>
                  <a:gd name="connsiteY3" fmla="*/ 274609 h 473569"/>
                  <a:gd name="connsiteX4" fmla="*/ 317390 w 1285210"/>
                  <a:gd name="connsiteY4" fmla="*/ 473569 h 473569"/>
                  <a:gd name="connsiteX5" fmla="*/ 265430 w 1285210"/>
                  <a:gd name="connsiteY5" fmla="*/ 443390 h 473569"/>
                  <a:gd name="connsiteX6" fmla="*/ 1285210 w 1285210"/>
                  <a:gd name="connsiteY6" fmla="*/ 98117 h 473569"/>
                  <a:gd name="connsiteX7" fmla="*/ 1268069 w 1285210"/>
                  <a:gd name="connsiteY7" fmla="*/ 31107 h 473569"/>
                  <a:gd name="connsiteX0" fmla="*/ 1268069 w 1285210"/>
                  <a:gd name="connsiteY0" fmla="*/ 50749 h 493211"/>
                  <a:gd name="connsiteX1" fmla="*/ 426441 w 1285210"/>
                  <a:gd name="connsiteY1" fmla="*/ 19642 h 493211"/>
                  <a:gd name="connsiteX2" fmla="*/ 54958 w 1285210"/>
                  <a:gd name="connsiteY2" fmla="*/ 18379 h 493211"/>
                  <a:gd name="connsiteX3" fmla="*/ 0 w 1285210"/>
                  <a:gd name="connsiteY3" fmla="*/ 294251 h 493211"/>
                  <a:gd name="connsiteX4" fmla="*/ 317390 w 1285210"/>
                  <a:gd name="connsiteY4" fmla="*/ 493211 h 493211"/>
                  <a:gd name="connsiteX5" fmla="*/ 265430 w 1285210"/>
                  <a:gd name="connsiteY5" fmla="*/ 463032 h 493211"/>
                  <a:gd name="connsiteX6" fmla="*/ 1285210 w 1285210"/>
                  <a:gd name="connsiteY6" fmla="*/ 117759 h 493211"/>
                  <a:gd name="connsiteX7" fmla="*/ 1268069 w 1285210"/>
                  <a:gd name="connsiteY7" fmla="*/ 50749 h 493211"/>
                  <a:gd name="connsiteX0" fmla="*/ 1268069 w 1285210"/>
                  <a:gd name="connsiteY0" fmla="*/ 32370 h 474832"/>
                  <a:gd name="connsiteX1" fmla="*/ 426441 w 1285210"/>
                  <a:gd name="connsiteY1" fmla="*/ 1263 h 474832"/>
                  <a:gd name="connsiteX2" fmla="*/ 54958 w 1285210"/>
                  <a:gd name="connsiteY2" fmla="*/ 0 h 474832"/>
                  <a:gd name="connsiteX3" fmla="*/ 0 w 1285210"/>
                  <a:gd name="connsiteY3" fmla="*/ 275872 h 474832"/>
                  <a:gd name="connsiteX4" fmla="*/ 317390 w 1285210"/>
                  <a:gd name="connsiteY4" fmla="*/ 474832 h 474832"/>
                  <a:gd name="connsiteX5" fmla="*/ 265430 w 1285210"/>
                  <a:gd name="connsiteY5" fmla="*/ 444653 h 474832"/>
                  <a:gd name="connsiteX6" fmla="*/ 1285210 w 1285210"/>
                  <a:gd name="connsiteY6" fmla="*/ 99380 h 474832"/>
                  <a:gd name="connsiteX7" fmla="*/ 1268069 w 1285210"/>
                  <a:gd name="connsiteY7" fmla="*/ 32370 h 474832"/>
                  <a:gd name="connsiteX0" fmla="*/ 1268069 w 1285210"/>
                  <a:gd name="connsiteY0" fmla="*/ 51241 h 493703"/>
                  <a:gd name="connsiteX1" fmla="*/ 426441 w 1285210"/>
                  <a:gd name="connsiteY1" fmla="*/ 20134 h 493703"/>
                  <a:gd name="connsiteX2" fmla="*/ 57309 w 1285210"/>
                  <a:gd name="connsiteY2" fmla="*/ 0 h 493703"/>
                  <a:gd name="connsiteX3" fmla="*/ 0 w 1285210"/>
                  <a:gd name="connsiteY3" fmla="*/ 294743 h 493703"/>
                  <a:gd name="connsiteX4" fmla="*/ 317390 w 1285210"/>
                  <a:gd name="connsiteY4" fmla="*/ 493703 h 493703"/>
                  <a:gd name="connsiteX5" fmla="*/ 265430 w 1285210"/>
                  <a:gd name="connsiteY5" fmla="*/ 463524 h 493703"/>
                  <a:gd name="connsiteX6" fmla="*/ 1285210 w 1285210"/>
                  <a:gd name="connsiteY6" fmla="*/ 118251 h 493703"/>
                  <a:gd name="connsiteX7" fmla="*/ 1268069 w 1285210"/>
                  <a:gd name="connsiteY7" fmla="*/ 51241 h 493703"/>
                  <a:gd name="connsiteX0" fmla="*/ 1450257 w 1467398"/>
                  <a:gd name="connsiteY0" fmla="*/ 370645 h 813107"/>
                  <a:gd name="connsiteX1" fmla="*/ 608629 w 1467398"/>
                  <a:gd name="connsiteY1" fmla="*/ 339538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0 w 1467398"/>
                  <a:gd name="connsiteY1" fmla="*/ 0 h 813107"/>
                  <a:gd name="connsiteX2" fmla="*/ 182188 w 1467398"/>
                  <a:gd name="connsiteY2" fmla="*/ 614147 h 813107"/>
                  <a:gd name="connsiteX3" fmla="*/ 499578 w 1467398"/>
                  <a:gd name="connsiteY3" fmla="*/ 813107 h 813107"/>
                  <a:gd name="connsiteX4" fmla="*/ 447618 w 1467398"/>
                  <a:gd name="connsiteY4" fmla="*/ 782928 h 813107"/>
                  <a:gd name="connsiteX5" fmla="*/ 1467398 w 1467398"/>
                  <a:gd name="connsiteY5" fmla="*/ 437655 h 813107"/>
                  <a:gd name="connsiteX6" fmla="*/ 1450257 w 1467398"/>
                  <a:gd name="connsiteY6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182188 w 1467398"/>
                  <a:gd name="connsiteY3" fmla="*/ 614147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450257 w 1467398"/>
                  <a:gd name="connsiteY0" fmla="*/ 370645 h 813107"/>
                  <a:gd name="connsiteX1" fmla="*/ 1055026 w 1467398"/>
                  <a:gd name="connsiteY1" fmla="*/ 234420 h 813107"/>
                  <a:gd name="connsiteX2" fmla="*/ 0 w 1467398"/>
                  <a:gd name="connsiteY2" fmla="*/ 0 h 813107"/>
                  <a:gd name="connsiteX3" fmla="*/ 411664 w 1467398"/>
                  <a:gd name="connsiteY3" fmla="*/ 506892 h 813107"/>
                  <a:gd name="connsiteX4" fmla="*/ 499578 w 1467398"/>
                  <a:gd name="connsiteY4" fmla="*/ 813107 h 813107"/>
                  <a:gd name="connsiteX5" fmla="*/ 447618 w 1467398"/>
                  <a:gd name="connsiteY5" fmla="*/ 782928 h 813107"/>
                  <a:gd name="connsiteX6" fmla="*/ 1467398 w 1467398"/>
                  <a:gd name="connsiteY6" fmla="*/ 437655 h 813107"/>
                  <a:gd name="connsiteX7" fmla="*/ 1450257 w 1467398"/>
                  <a:gd name="connsiteY7" fmla="*/ 370645 h 813107"/>
                  <a:gd name="connsiteX0" fmla="*/ 1282539 w 1299680"/>
                  <a:gd name="connsiteY0" fmla="*/ 149066 h 591528"/>
                  <a:gd name="connsiteX1" fmla="*/ 887308 w 1299680"/>
                  <a:gd name="connsiteY1" fmla="*/ 12841 h 591528"/>
                  <a:gd name="connsiteX2" fmla="*/ 0 w 1299680"/>
                  <a:gd name="connsiteY2" fmla="*/ 0 h 591528"/>
                  <a:gd name="connsiteX3" fmla="*/ 243946 w 1299680"/>
                  <a:gd name="connsiteY3" fmla="*/ 285313 h 591528"/>
                  <a:gd name="connsiteX4" fmla="*/ 331860 w 1299680"/>
                  <a:gd name="connsiteY4" fmla="*/ 591528 h 591528"/>
                  <a:gd name="connsiteX5" fmla="*/ 279900 w 1299680"/>
                  <a:gd name="connsiteY5" fmla="*/ 561349 h 591528"/>
                  <a:gd name="connsiteX6" fmla="*/ 1299680 w 1299680"/>
                  <a:gd name="connsiteY6" fmla="*/ 216076 h 591528"/>
                  <a:gd name="connsiteX7" fmla="*/ 1282539 w 1299680"/>
                  <a:gd name="connsiteY7" fmla="*/ 149066 h 591528"/>
                  <a:gd name="connsiteX0" fmla="*/ 1282539 w 1299680"/>
                  <a:gd name="connsiteY0" fmla="*/ 149066 h 591528"/>
                  <a:gd name="connsiteX1" fmla="*/ 887308 w 1299680"/>
                  <a:gd name="connsiteY1" fmla="*/ 12841 h 591528"/>
                  <a:gd name="connsiteX2" fmla="*/ 0 w 1299680"/>
                  <a:gd name="connsiteY2" fmla="*/ 0 h 591528"/>
                  <a:gd name="connsiteX3" fmla="*/ 243946 w 1299680"/>
                  <a:gd name="connsiteY3" fmla="*/ 285313 h 591528"/>
                  <a:gd name="connsiteX4" fmla="*/ 331860 w 1299680"/>
                  <a:gd name="connsiteY4" fmla="*/ 591528 h 591528"/>
                  <a:gd name="connsiteX5" fmla="*/ 462584 w 1299680"/>
                  <a:gd name="connsiteY5" fmla="*/ 216722 h 591528"/>
                  <a:gd name="connsiteX6" fmla="*/ 1299680 w 1299680"/>
                  <a:gd name="connsiteY6" fmla="*/ 216076 h 591528"/>
                  <a:gd name="connsiteX7" fmla="*/ 1282539 w 1299680"/>
                  <a:gd name="connsiteY7" fmla="*/ 149066 h 591528"/>
                  <a:gd name="connsiteX0" fmla="*/ 1282539 w 1299680"/>
                  <a:gd name="connsiteY0" fmla="*/ 149066 h 285313"/>
                  <a:gd name="connsiteX1" fmla="*/ 887308 w 1299680"/>
                  <a:gd name="connsiteY1" fmla="*/ 12841 h 285313"/>
                  <a:gd name="connsiteX2" fmla="*/ 0 w 1299680"/>
                  <a:gd name="connsiteY2" fmla="*/ 0 h 285313"/>
                  <a:gd name="connsiteX3" fmla="*/ 243946 w 1299680"/>
                  <a:gd name="connsiteY3" fmla="*/ 285313 h 285313"/>
                  <a:gd name="connsiteX4" fmla="*/ 462584 w 1299680"/>
                  <a:gd name="connsiteY4" fmla="*/ 216722 h 285313"/>
                  <a:gd name="connsiteX5" fmla="*/ 1299680 w 1299680"/>
                  <a:gd name="connsiteY5" fmla="*/ 216076 h 285313"/>
                  <a:gd name="connsiteX6" fmla="*/ 1282539 w 1299680"/>
                  <a:gd name="connsiteY6" fmla="*/ 149066 h 285313"/>
                  <a:gd name="connsiteX0" fmla="*/ 1282539 w 1299680"/>
                  <a:gd name="connsiteY0" fmla="*/ 149066 h 228622"/>
                  <a:gd name="connsiteX1" fmla="*/ 887308 w 1299680"/>
                  <a:gd name="connsiteY1" fmla="*/ 12841 h 228622"/>
                  <a:gd name="connsiteX2" fmla="*/ 0 w 1299680"/>
                  <a:gd name="connsiteY2" fmla="*/ 0 h 228622"/>
                  <a:gd name="connsiteX3" fmla="*/ 200808 w 1299680"/>
                  <a:gd name="connsiteY3" fmla="*/ 228622 h 228622"/>
                  <a:gd name="connsiteX4" fmla="*/ 462584 w 1299680"/>
                  <a:gd name="connsiteY4" fmla="*/ 216722 h 228622"/>
                  <a:gd name="connsiteX5" fmla="*/ 1299680 w 1299680"/>
                  <a:gd name="connsiteY5" fmla="*/ 216076 h 228622"/>
                  <a:gd name="connsiteX6" fmla="*/ 1282539 w 1299680"/>
                  <a:gd name="connsiteY6" fmla="*/ 149066 h 228622"/>
                  <a:gd name="connsiteX0" fmla="*/ 1282539 w 1299680"/>
                  <a:gd name="connsiteY0" fmla="*/ 149066 h 232280"/>
                  <a:gd name="connsiteX1" fmla="*/ 887308 w 1299680"/>
                  <a:gd name="connsiteY1" fmla="*/ 12841 h 232280"/>
                  <a:gd name="connsiteX2" fmla="*/ 0 w 1299680"/>
                  <a:gd name="connsiteY2" fmla="*/ 0 h 232280"/>
                  <a:gd name="connsiteX3" fmla="*/ 200808 w 1299680"/>
                  <a:gd name="connsiteY3" fmla="*/ 228622 h 232280"/>
                  <a:gd name="connsiteX4" fmla="*/ 477081 w 1299680"/>
                  <a:gd name="connsiteY4" fmla="*/ 232280 h 232280"/>
                  <a:gd name="connsiteX5" fmla="*/ 1299680 w 1299680"/>
                  <a:gd name="connsiteY5" fmla="*/ 216076 h 232280"/>
                  <a:gd name="connsiteX6" fmla="*/ 1282539 w 1299680"/>
                  <a:gd name="connsiteY6" fmla="*/ 149066 h 232280"/>
                  <a:gd name="connsiteX0" fmla="*/ 1426449 w 1443590"/>
                  <a:gd name="connsiteY0" fmla="*/ 334697 h 417911"/>
                  <a:gd name="connsiteX1" fmla="*/ 1031218 w 1443590"/>
                  <a:gd name="connsiteY1" fmla="*/ 198472 h 417911"/>
                  <a:gd name="connsiteX2" fmla="*/ 0 w 1443590"/>
                  <a:gd name="connsiteY2" fmla="*/ 0 h 417911"/>
                  <a:gd name="connsiteX3" fmla="*/ 344718 w 1443590"/>
                  <a:gd name="connsiteY3" fmla="*/ 414253 h 417911"/>
                  <a:gd name="connsiteX4" fmla="*/ 620991 w 1443590"/>
                  <a:gd name="connsiteY4" fmla="*/ 417911 h 417911"/>
                  <a:gd name="connsiteX5" fmla="*/ 1443590 w 1443590"/>
                  <a:gd name="connsiteY5" fmla="*/ 401707 h 417911"/>
                  <a:gd name="connsiteX6" fmla="*/ 1426449 w 1443590"/>
                  <a:gd name="connsiteY6" fmla="*/ 334697 h 417911"/>
                  <a:gd name="connsiteX0" fmla="*/ 1426449 w 1443590"/>
                  <a:gd name="connsiteY0" fmla="*/ 334697 h 417911"/>
                  <a:gd name="connsiteX1" fmla="*/ 699318 w 1443590"/>
                  <a:gd name="connsiteY1" fmla="*/ 81437 h 417911"/>
                  <a:gd name="connsiteX2" fmla="*/ 0 w 1443590"/>
                  <a:gd name="connsiteY2" fmla="*/ 0 h 417911"/>
                  <a:gd name="connsiteX3" fmla="*/ 344718 w 1443590"/>
                  <a:gd name="connsiteY3" fmla="*/ 414253 h 417911"/>
                  <a:gd name="connsiteX4" fmla="*/ 620991 w 1443590"/>
                  <a:gd name="connsiteY4" fmla="*/ 417911 h 417911"/>
                  <a:gd name="connsiteX5" fmla="*/ 1443590 w 1443590"/>
                  <a:gd name="connsiteY5" fmla="*/ 401707 h 417911"/>
                  <a:gd name="connsiteX6" fmla="*/ 1426449 w 1443590"/>
                  <a:gd name="connsiteY6" fmla="*/ 334697 h 417911"/>
                  <a:gd name="connsiteX0" fmla="*/ 1426449 w 1443590"/>
                  <a:gd name="connsiteY0" fmla="*/ 334697 h 435350"/>
                  <a:gd name="connsiteX1" fmla="*/ 699318 w 1443590"/>
                  <a:gd name="connsiteY1" fmla="*/ 81437 h 435350"/>
                  <a:gd name="connsiteX2" fmla="*/ 0 w 1443590"/>
                  <a:gd name="connsiteY2" fmla="*/ 0 h 435350"/>
                  <a:gd name="connsiteX3" fmla="*/ 374065 w 1443590"/>
                  <a:gd name="connsiteY3" fmla="*/ 435350 h 435350"/>
                  <a:gd name="connsiteX4" fmla="*/ 620991 w 1443590"/>
                  <a:gd name="connsiteY4" fmla="*/ 417911 h 435350"/>
                  <a:gd name="connsiteX5" fmla="*/ 1443590 w 1443590"/>
                  <a:gd name="connsiteY5" fmla="*/ 401707 h 435350"/>
                  <a:gd name="connsiteX6" fmla="*/ 1426449 w 1443590"/>
                  <a:gd name="connsiteY6" fmla="*/ 334697 h 435350"/>
                  <a:gd name="connsiteX0" fmla="*/ 1426449 w 1443590"/>
                  <a:gd name="connsiteY0" fmla="*/ 334697 h 435350"/>
                  <a:gd name="connsiteX1" fmla="*/ 699318 w 1443590"/>
                  <a:gd name="connsiteY1" fmla="*/ 81437 h 435350"/>
                  <a:gd name="connsiteX2" fmla="*/ 0 w 1443590"/>
                  <a:gd name="connsiteY2" fmla="*/ 0 h 435350"/>
                  <a:gd name="connsiteX3" fmla="*/ 374065 w 1443590"/>
                  <a:gd name="connsiteY3" fmla="*/ 435350 h 435350"/>
                  <a:gd name="connsiteX4" fmla="*/ 620991 w 1443590"/>
                  <a:gd name="connsiteY4" fmla="*/ 417911 h 435350"/>
                  <a:gd name="connsiteX5" fmla="*/ 1443590 w 1443590"/>
                  <a:gd name="connsiteY5" fmla="*/ 401707 h 435350"/>
                  <a:gd name="connsiteX6" fmla="*/ 1426449 w 1443590"/>
                  <a:gd name="connsiteY6" fmla="*/ 334697 h 435350"/>
                  <a:gd name="connsiteX0" fmla="*/ 1196383 w 1213524"/>
                  <a:gd name="connsiteY0" fmla="*/ 316547 h 417200"/>
                  <a:gd name="connsiteX1" fmla="*/ 469252 w 1213524"/>
                  <a:gd name="connsiteY1" fmla="*/ 63287 h 417200"/>
                  <a:gd name="connsiteX2" fmla="*/ 0 w 1213524"/>
                  <a:gd name="connsiteY2" fmla="*/ 0 h 417200"/>
                  <a:gd name="connsiteX3" fmla="*/ 143999 w 1213524"/>
                  <a:gd name="connsiteY3" fmla="*/ 417200 h 417200"/>
                  <a:gd name="connsiteX4" fmla="*/ 390925 w 1213524"/>
                  <a:gd name="connsiteY4" fmla="*/ 399761 h 417200"/>
                  <a:gd name="connsiteX5" fmla="*/ 1213524 w 1213524"/>
                  <a:gd name="connsiteY5" fmla="*/ 383557 h 417200"/>
                  <a:gd name="connsiteX6" fmla="*/ 1196383 w 1213524"/>
                  <a:gd name="connsiteY6" fmla="*/ 316547 h 417200"/>
                  <a:gd name="connsiteX0" fmla="*/ 1320419 w 1337560"/>
                  <a:gd name="connsiteY0" fmla="*/ 316547 h 417200"/>
                  <a:gd name="connsiteX1" fmla="*/ 593288 w 1337560"/>
                  <a:gd name="connsiteY1" fmla="*/ 63287 h 417200"/>
                  <a:gd name="connsiteX2" fmla="*/ 124036 w 1337560"/>
                  <a:gd name="connsiteY2" fmla="*/ 0 h 417200"/>
                  <a:gd name="connsiteX3" fmla="*/ 4570 w 1337560"/>
                  <a:gd name="connsiteY3" fmla="*/ 117744 h 417200"/>
                  <a:gd name="connsiteX4" fmla="*/ 268035 w 1337560"/>
                  <a:gd name="connsiteY4" fmla="*/ 417200 h 417200"/>
                  <a:gd name="connsiteX5" fmla="*/ 514961 w 1337560"/>
                  <a:gd name="connsiteY5" fmla="*/ 399761 h 417200"/>
                  <a:gd name="connsiteX6" fmla="*/ 1337560 w 1337560"/>
                  <a:gd name="connsiteY6" fmla="*/ 383557 h 417200"/>
                  <a:gd name="connsiteX7" fmla="*/ 1320419 w 1337560"/>
                  <a:gd name="connsiteY7" fmla="*/ 316547 h 417200"/>
                  <a:gd name="connsiteX0" fmla="*/ 1320419 w 1337560"/>
                  <a:gd name="connsiteY0" fmla="*/ 316547 h 417200"/>
                  <a:gd name="connsiteX1" fmla="*/ 593288 w 1337560"/>
                  <a:gd name="connsiteY1" fmla="*/ 63287 h 417200"/>
                  <a:gd name="connsiteX2" fmla="*/ 124036 w 1337560"/>
                  <a:gd name="connsiteY2" fmla="*/ 0 h 417200"/>
                  <a:gd name="connsiteX3" fmla="*/ 4570 w 1337560"/>
                  <a:gd name="connsiteY3" fmla="*/ 117744 h 417200"/>
                  <a:gd name="connsiteX4" fmla="*/ 268035 w 1337560"/>
                  <a:gd name="connsiteY4" fmla="*/ 417200 h 417200"/>
                  <a:gd name="connsiteX5" fmla="*/ 514961 w 1337560"/>
                  <a:gd name="connsiteY5" fmla="*/ 399761 h 417200"/>
                  <a:gd name="connsiteX6" fmla="*/ 1337560 w 1337560"/>
                  <a:gd name="connsiteY6" fmla="*/ 383557 h 417200"/>
                  <a:gd name="connsiteX7" fmla="*/ 1320419 w 1337560"/>
                  <a:gd name="connsiteY7" fmla="*/ 316547 h 417200"/>
                  <a:gd name="connsiteX0" fmla="*/ 1315849 w 1332990"/>
                  <a:gd name="connsiteY0" fmla="*/ 316547 h 417200"/>
                  <a:gd name="connsiteX1" fmla="*/ 588718 w 1332990"/>
                  <a:gd name="connsiteY1" fmla="*/ 63287 h 417200"/>
                  <a:gd name="connsiteX2" fmla="*/ 119466 w 1332990"/>
                  <a:gd name="connsiteY2" fmla="*/ 0 h 417200"/>
                  <a:gd name="connsiteX3" fmla="*/ 0 w 1332990"/>
                  <a:gd name="connsiteY3" fmla="*/ 117744 h 417200"/>
                  <a:gd name="connsiteX4" fmla="*/ 263465 w 1332990"/>
                  <a:gd name="connsiteY4" fmla="*/ 417200 h 417200"/>
                  <a:gd name="connsiteX5" fmla="*/ 510391 w 1332990"/>
                  <a:gd name="connsiteY5" fmla="*/ 399761 h 417200"/>
                  <a:gd name="connsiteX6" fmla="*/ 1332990 w 1332990"/>
                  <a:gd name="connsiteY6" fmla="*/ 383557 h 417200"/>
                  <a:gd name="connsiteX7" fmla="*/ 1315849 w 1332990"/>
                  <a:gd name="connsiteY7" fmla="*/ 316547 h 417200"/>
                  <a:gd name="connsiteX0" fmla="*/ 1340156 w 1357297"/>
                  <a:gd name="connsiteY0" fmla="*/ 316547 h 417200"/>
                  <a:gd name="connsiteX1" fmla="*/ 613025 w 1357297"/>
                  <a:gd name="connsiteY1" fmla="*/ 63287 h 417200"/>
                  <a:gd name="connsiteX2" fmla="*/ 143773 w 1357297"/>
                  <a:gd name="connsiteY2" fmla="*/ 0 h 417200"/>
                  <a:gd name="connsiteX3" fmla="*/ 0 w 1357297"/>
                  <a:gd name="connsiteY3" fmla="*/ 140394 h 417200"/>
                  <a:gd name="connsiteX4" fmla="*/ 287772 w 1357297"/>
                  <a:gd name="connsiteY4" fmla="*/ 417200 h 417200"/>
                  <a:gd name="connsiteX5" fmla="*/ 534698 w 1357297"/>
                  <a:gd name="connsiteY5" fmla="*/ 399761 h 417200"/>
                  <a:gd name="connsiteX6" fmla="*/ 1357297 w 1357297"/>
                  <a:gd name="connsiteY6" fmla="*/ 383557 h 417200"/>
                  <a:gd name="connsiteX7" fmla="*/ 1340156 w 1357297"/>
                  <a:gd name="connsiteY7" fmla="*/ 316547 h 417200"/>
                  <a:gd name="connsiteX0" fmla="*/ 1340156 w 1357297"/>
                  <a:gd name="connsiteY0" fmla="*/ 316547 h 433054"/>
                  <a:gd name="connsiteX1" fmla="*/ 613025 w 1357297"/>
                  <a:gd name="connsiteY1" fmla="*/ 63287 h 433054"/>
                  <a:gd name="connsiteX2" fmla="*/ 143773 w 1357297"/>
                  <a:gd name="connsiteY2" fmla="*/ 0 h 433054"/>
                  <a:gd name="connsiteX3" fmla="*/ 0 w 1357297"/>
                  <a:gd name="connsiteY3" fmla="*/ 140394 h 433054"/>
                  <a:gd name="connsiteX4" fmla="*/ 270758 w 1357297"/>
                  <a:gd name="connsiteY4" fmla="*/ 433054 h 433054"/>
                  <a:gd name="connsiteX5" fmla="*/ 534698 w 1357297"/>
                  <a:gd name="connsiteY5" fmla="*/ 399761 h 433054"/>
                  <a:gd name="connsiteX6" fmla="*/ 1357297 w 1357297"/>
                  <a:gd name="connsiteY6" fmla="*/ 383557 h 433054"/>
                  <a:gd name="connsiteX7" fmla="*/ 1340156 w 1357297"/>
                  <a:gd name="connsiteY7" fmla="*/ 316547 h 43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7297" h="433054">
                    <a:moveTo>
                      <a:pt x="1340156" y="316547"/>
                    </a:moveTo>
                    <a:lnTo>
                      <a:pt x="613025" y="63287"/>
                    </a:lnTo>
                    <a:lnTo>
                      <a:pt x="143773" y="0"/>
                    </a:lnTo>
                    <a:lnTo>
                      <a:pt x="0" y="140394"/>
                    </a:lnTo>
                    <a:lnTo>
                      <a:pt x="270758" y="433054"/>
                    </a:lnTo>
                    <a:lnTo>
                      <a:pt x="534698" y="399761"/>
                    </a:lnTo>
                    <a:lnTo>
                      <a:pt x="1357297" y="383557"/>
                    </a:lnTo>
                    <a:lnTo>
                      <a:pt x="1340156" y="316547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122D4F"/>
                  </a:solidFill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E40842C-0B5D-5273-BDA5-F357D90DA0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2065" y="5409024"/>
                <a:ext cx="1063378" cy="443343"/>
              </a:xfrm>
              <a:prstGeom prst="line">
                <a:avLst/>
              </a:prstGeom>
              <a:ln w="6350">
                <a:solidFill>
                  <a:srgbClr val="0432FF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FABAF08-E41A-2FCB-6358-389E1AB452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9294" y="3803142"/>
                <a:ext cx="529285" cy="417231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6B9BC65-3DC0-95E2-F20D-8ED0112BA4C5}"/>
                </a:ext>
              </a:extLst>
            </p:cNvPr>
            <p:cNvSpPr/>
            <p:nvPr/>
          </p:nvSpPr>
          <p:spPr>
            <a:xfrm rot="2273808">
              <a:off x="2344495" y="2474017"/>
              <a:ext cx="1037488" cy="1078392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2187601 w 2187601"/>
                <a:gd name="connsiteY0" fmla="*/ 49792 h 493703"/>
                <a:gd name="connsiteX1" fmla="*/ 426441 w 2187601"/>
                <a:gd name="connsiteY1" fmla="*/ 20134 h 493703"/>
                <a:gd name="connsiteX2" fmla="*/ 57309 w 2187601"/>
                <a:gd name="connsiteY2" fmla="*/ 0 h 493703"/>
                <a:gd name="connsiteX3" fmla="*/ 0 w 2187601"/>
                <a:gd name="connsiteY3" fmla="*/ 294743 h 493703"/>
                <a:gd name="connsiteX4" fmla="*/ 317390 w 2187601"/>
                <a:gd name="connsiteY4" fmla="*/ 493703 h 493703"/>
                <a:gd name="connsiteX5" fmla="*/ 265430 w 2187601"/>
                <a:gd name="connsiteY5" fmla="*/ 463524 h 493703"/>
                <a:gd name="connsiteX6" fmla="*/ 1285210 w 2187601"/>
                <a:gd name="connsiteY6" fmla="*/ 118251 h 493703"/>
                <a:gd name="connsiteX7" fmla="*/ 2187601 w 2187601"/>
                <a:gd name="connsiteY7" fmla="*/ 49792 h 493703"/>
                <a:gd name="connsiteX0" fmla="*/ 2158759 w 2158759"/>
                <a:gd name="connsiteY0" fmla="*/ 51914 h 493703"/>
                <a:gd name="connsiteX1" fmla="*/ 426441 w 2158759"/>
                <a:gd name="connsiteY1" fmla="*/ 20134 h 493703"/>
                <a:gd name="connsiteX2" fmla="*/ 57309 w 2158759"/>
                <a:gd name="connsiteY2" fmla="*/ 0 h 493703"/>
                <a:gd name="connsiteX3" fmla="*/ 0 w 2158759"/>
                <a:gd name="connsiteY3" fmla="*/ 294743 h 493703"/>
                <a:gd name="connsiteX4" fmla="*/ 317390 w 2158759"/>
                <a:gd name="connsiteY4" fmla="*/ 493703 h 493703"/>
                <a:gd name="connsiteX5" fmla="*/ 265430 w 2158759"/>
                <a:gd name="connsiteY5" fmla="*/ 463524 h 493703"/>
                <a:gd name="connsiteX6" fmla="*/ 1285210 w 2158759"/>
                <a:gd name="connsiteY6" fmla="*/ 118251 h 493703"/>
                <a:gd name="connsiteX7" fmla="*/ 2158759 w 2158759"/>
                <a:gd name="connsiteY7" fmla="*/ 51914 h 493703"/>
                <a:gd name="connsiteX0" fmla="*/ 2158759 w 2158759"/>
                <a:gd name="connsiteY0" fmla="*/ 134602 h 576391"/>
                <a:gd name="connsiteX1" fmla="*/ 426441 w 2158759"/>
                <a:gd name="connsiteY1" fmla="*/ 102822 h 576391"/>
                <a:gd name="connsiteX2" fmla="*/ 57309 w 2158759"/>
                <a:gd name="connsiteY2" fmla="*/ 82688 h 576391"/>
                <a:gd name="connsiteX3" fmla="*/ 0 w 2158759"/>
                <a:gd name="connsiteY3" fmla="*/ 377431 h 576391"/>
                <a:gd name="connsiteX4" fmla="*/ 317390 w 2158759"/>
                <a:gd name="connsiteY4" fmla="*/ 576391 h 576391"/>
                <a:gd name="connsiteX5" fmla="*/ 265430 w 2158759"/>
                <a:gd name="connsiteY5" fmla="*/ 546212 h 576391"/>
                <a:gd name="connsiteX6" fmla="*/ 1285210 w 2158759"/>
                <a:gd name="connsiteY6" fmla="*/ 200939 h 576391"/>
                <a:gd name="connsiteX7" fmla="*/ 2158759 w 2158759"/>
                <a:gd name="connsiteY7" fmla="*/ 134602 h 576391"/>
                <a:gd name="connsiteX0" fmla="*/ 2158759 w 2158759"/>
                <a:gd name="connsiteY0" fmla="*/ 51914 h 493703"/>
                <a:gd name="connsiteX1" fmla="*/ 426441 w 2158759"/>
                <a:gd name="connsiteY1" fmla="*/ 20134 h 493703"/>
                <a:gd name="connsiteX2" fmla="*/ 57309 w 2158759"/>
                <a:gd name="connsiteY2" fmla="*/ 0 h 493703"/>
                <a:gd name="connsiteX3" fmla="*/ 0 w 2158759"/>
                <a:gd name="connsiteY3" fmla="*/ 294743 h 493703"/>
                <a:gd name="connsiteX4" fmla="*/ 317390 w 2158759"/>
                <a:gd name="connsiteY4" fmla="*/ 493703 h 493703"/>
                <a:gd name="connsiteX5" fmla="*/ 265430 w 2158759"/>
                <a:gd name="connsiteY5" fmla="*/ 463524 h 493703"/>
                <a:gd name="connsiteX6" fmla="*/ 1285210 w 2158759"/>
                <a:gd name="connsiteY6" fmla="*/ 118251 h 493703"/>
                <a:gd name="connsiteX7" fmla="*/ 2158759 w 2158759"/>
                <a:gd name="connsiteY7" fmla="*/ 51914 h 493703"/>
                <a:gd name="connsiteX0" fmla="*/ 2158759 w 2158759"/>
                <a:gd name="connsiteY0" fmla="*/ 113578 h 555367"/>
                <a:gd name="connsiteX1" fmla="*/ 1856963 w 2158759"/>
                <a:gd name="connsiteY1" fmla="*/ 0 h 555367"/>
                <a:gd name="connsiteX2" fmla="*/ 57309 w 2158759"/>
                <a:gd name="connsiteY2" fmla="*/ 61664 h 555367"/>
                <a:gd name="connsiteX3" fmla="*/ 0 w 2158759"/>
                <a:gd name="connsiteY3" fmla="*/ 356407 h 555367"/>
                <a:gd name="connsiteX4" fmla="*/ 317390 w 2158759"/>
                <a:gd name="connsiteY4" fmla="*/ 555367 h 555367"/>
                <a:gd name="connsiteX5" fmla="*/ 265430 w 2158759"/>
                <a:gd name="connsiteY5" fmla="*/ 525188 h 555367"/>
                <a:gd name="connsiteX6" fmla="*/ 1285210 w 2158759"/>
                <a:gd name="connsiteY6" fmla="*/ 179915 h 555367"/>
                <a:gd name="connsiteX7" fmla="*/ 2158759 w 2158759"/>
                <a:gd name="connsiteY7" fmla="*/ 113578 h 555367"/>
                <a:gd name="connsiteX0" fmla="*/ 2158759 w 2158759"/>
                <a:gd name="connsiteY0" fmla="*/ 131777 h 573566"/>
                <a:gd name="connsiteX1" fmla="*/ 1856963 w 2158759"/>
                <a:gd name="connsiteY1" fmla="*/ 18199 h 573566"/>
                <a:gd name="connsiteX2" fmla="*/ 1021768 w 2158759"/>
                <a:gd name="connsiteY2" fmla="*/ 0 h 573566"/>
                <a:gd name="connsiteX3" fmla="*/ 0 w 2158759"/>
                <a:gd name="connsiteY3" fmla="*/ 374606 h 573566"/>
                <a:gd name="connsiteX4" fmla="*/ 317390 w 2158759"/>
                <a:gd name="connsiteY4" fmla="*/ 573566 h 573566"/>
                <a:gd name="connsiteX5" fmla="*/ 265430 w 2158759"/>
                <a:gd name="connsiteY5" fmla="*/ 543387 h 573566"/>
                <a:gd name="connsiteX6" fmla="*/ 1285210 w 2158759"/>
                <a:gd name="connsiteY6" fmla="*/ 198114 h 573566"/>
                <a:gd name="connsiteX7" fmla="*/ 2158759 w 2158759"/>
                <a:gd name="connsiteY7" fmla="*/ 131777 h 573566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265430 w 2158759"/>
                <a:gd name="connsiteY6" fmla="*/ 608431 h 638610"/>
                <a:gd name="connsiteX7" fmla="*/ 1285210 w 2158759"/>
                <a:gd name="connsiteY7" fmla="*/ 263158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265430 w 2158759"/>
                <a:gd name="connsiteY6" fmla="*/ 608431 h 638610"/>
                <a:gd name="connsiteX7" fmla="*/ 1523340 w 2158759"/>
                <a:gd name="connsiteY7" fmla="*/ 255681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1435993 w 2158759"/>
                <a:gd name="connsiteY6" fmla="*/ 479949 h 638610"/>
                <a:gd name="connsiteX7" fmla="*/ 1523340 w 2158759"/>
                <a:gd name="connsiteY7" fmla="*/ 255681 h 638610"/>
                <a:gd name="connsiteX8" fmla="*/ 2158759 w 2158759"/>
                <a:gd name="connsiteY8" fmla="*/ 196821 h 638610"/>
                <a:gd name="connsiteX0" fmla="*/ 2158759 w 2158759"/>
                <a:gd name="connsiteY0" fmla="*/ 196821 h 638610"/>
                <a:gd name="connsiteX1" fmla="*/ 1856963 w 2158759"/>
                <a:gd name="connsiteY1" fmla="*/ 83243 h 638610"/>
                <a:gd name="connsiteX2" fmla="*/ 1358439 w 2158759"/>
                <a:gd name="connsiteY2" fmla="*/ 0 h 638610"/>
                <a:gd name="connsiteX3" fmla="*/ 1021768 w 2158759"/>
                <a:gd name="connsiteY3" fmla="*/ 65044 h 638610"/>
                <a:gd name="connsiteX4" fmla="*/ 0 w 2158759"/>
                <a:gd name="connsiteY4" fmla="*/ 439650 h 638610"/>
                <a:gd name="connsiteX5" fmla="*/ 317390 w 2158759"/>
                <a:gd name="connsiteY5" fmla="*/ 638610 h 638610"/>
                <a:gd name="connsiteX6" fmla="*/ 1435993 w 2158759"/>
                <a:gd name="connsiteY6" fmla="*/ 479949 h 638610"/>
                <a:gd name="connsiteX7" fmla="*/ 1475851 w 2158759"/>
                <a:gd name="connsiteY7" fmla="*/ 246905 h 638610"/>
                <a:gd name="connsiteX8" fmla="*/ 2158759 w 2158759"/>
                <a:gd name="connsiteY8" fmla="*/ 196821 h 638610"/>
                <a:gd name="connsiteX0" fmla="*/ 2158759 w 2163326"/>
                <a:gd name="connsiteY0" fmla="*/ 196821 h 638610"/>
                <a:gd name="connsiteX1" fmla="*/ 1856963 w 2163326"/>
                <a:gd name="connsiteY1" fmla="*/ 83243 h 638610"/>
                <a:gd name="connsiteX2" fmla="*/ 1358439 w 2163326"/>
                <a:gd name="connsiteY2" fmla="*/ 0 h 638610"/>
                <a:gd name="connsiteX3" fmla="*/ 1021768 w 2163326"/>
                <a:gd name="connsiteY3" fmla="*/ 65044 h 638610"/>
                <a:gd name="connsiteX4" fmla="*/ 0 w 2163326"/>
                <a:gd name="connsiteY4" fmla="*/ 439650 h 638610"/>
                <a:gd name="connsiteX5" fmla="*/ 317390 w 2163326"/>
                <a:gd name="connsiteY5" fmla="*/ 638610 h 638610"/>
                <a:gd name="connsiteX6" fmla="*/ 1435993 w 2163326"/>
                <a:gd name="connsiteY6" fmla="*/ 479949 h 638610"/>
                <a:gd name="connsiteX7" fmla="*/ 1475851 w 2163326"/>
                <a:gd name="connsiteY7" fmla="*/ 246905 h 638610"/>
                <a:gd name="connsiteX8" fmla="*/ 2163326 w 2163326"/>
                <a:gd name="connsiteY8" fmla="*/ 237475 h 638610"/>
                <a:gd name="connsiteX9" fmla="*/ 2158759 w 2163326"/>
                <a:gd name="connsiteY9" fmla="*/ 19682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475851 w 2163327"/>
                <a:gd name="connsiteY7" fmla="*/ 24690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502915 w 2163327"/>
                <a:gd name="connsiteY7" fmla="*/ 19026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638610"/>
                <a:gd name="connsiteX1" fmla="*/ 1856963 w 2163327"/>
                <a:gd name="connsiteY1" fmla="*/ 83243 h 638610"/>
                <a:gd name="connsiteX2" fmla="*/ 1358439 w 2163327"/>
                <a:gd name="connsiteY2" fmla="*/ 0 h 638610"/>
                <a:gd name="connsiteX3" fmla="*/ 1021768 w 2163327"/>
                <a:gd name="connsiteY3" fmla="*/ 65044 h 638610"/>
                <a:gd name="connsiteX4" fmla="*/ 0 w 2163327"/>
                <a:gd name="connsiteY4" fmla="*/ 439650 h 638610"/>
                <a:gd name="connsiteX5" fmla="*/ 317390 w 2163327"/>
                <a:gd name="connsiteY5" fmla="*/ 638610 h 638610"/>
                <a:gd name="connsiteX6" fmla="*/ 1435993 w 2163327"/>
                <a:gd name="connsiteY6" fmla="*/ 479949 h 638610"/>
                <a:gd name="connsiteX7" fmla="*/ 1502915 w 2163327"/>
                <a:gd name="connsiteY7" fmla="*/ 190265 h 638610"/>
                <a:gd name="connsiteX8" fmla="*/ 2163326 w 2163327"/>
                <a:gd name="connsiteY8" fmla="*/ 237475 h 638610"/>
                <a:gd name="connsiteX9" fmla="*/ 2163327 w 2163327"/>
                <a:gd name="connsiteY9" fmla="*/ 183101 h 638610"/>
                <a:gd name="connsiteX0" fmla="*/ 2163327 w 2163327"/>
                <a:gd name="connsiteY0" fmla="*/ 183101 h 479949"/>
                <a:gd name="connsiteX1" fmla="*/ 1856963 w 2163327"/>
                <a:gd name="connsiteY1" fmla="*/ 83243 h 479949"/>
                <a:gd name="connsiteX2" fmla="*/ 1358439 w 2163327"/>
                <a:gd name="connsiteY2" fmla="*/ 0 h 479949"/>
                <a:gd name="connsiteX3" fmla="*/ 1021768 w 2163327"/>
                <a:gd name="connsiteY3" fmla="*/ 65044 h 479949"/>
                <a:gd name="connsiteX4" fmla="*/ 0 w 2163327"/>
                <a:gd name="connsiteY4" fmla="*/ 439650 h 479949"/>
                <a:gd name="connsiteX5" fmla="*/ 1215266 w 2163327"/>
                <a:gd name="connsiteY5" fmla="*/ 290391 h 479949"/>
                <a:gd name="connsiteX6" fmla="*/ 1435993 w 2163327"/>
                <a:gd name="connsiteY6" fmla="*/ 479949 h 479949"/>
                <a:gd name="connsiteX7" fmla="*/ 1502915 w 2163327"/>
                <a:gd name="connsiteY7" fmla="*/ 190265 h 479949"/>
                <a:gd name="connsiteX8" fmla="*/ 2163326 w 2163327"/>
                <a:gd name="connsiteY8" fmla="*/ 237475 h 479949"/>
                <a:gd name="connsiteX9" fmla="*/ 2163327 w 2163327"/>
                <a:gd name="connsiteY9" fmla="*/ 183101 h 479949"/>
                <a:gd name="connsiteX0" fmla="*/ 1141559 w 1141559"/>
                <a:gd name="connsiteY0" fmla="*/ 183101 h 479949"/>
                <a:gd name="connsiteX1" fmla="*/ 835195 w 1141559"/>
                <a:gd name="connsiteY1" fmla="*/ 83243 h 479949"/>
                <a:gd name="connsiteX2" fmla="*/ 336671 w 1141559"/>
                <a:gd name="connsiteY2" fmla="*/ 0 h 479949"/>
                <a:gd name="connsiteX3" fmla="*/ 0 w 1141559"/>
                <a:gd name="connsiteY3" fmla="*/ 65044 h 479949"/>
                <a:gd name="connsiteX4" fmla="*/ 1674 w 1141559"/>
                <a:gd name="connsiteY4" fmla="*/ 69927 h 479949"/>
                <a:gd name="connsiteX5" fmla="*/ 193498 w 1141559"/>
                <a:gd name="connsiteY5" fmla="*/ 290391 h 479949"/>
                <a:gd name="connsiteX6" fmla="*/ 414225 w 1141559"/>
                <a:gd name="connsiteY6" fmla="*/ 479949 h 479949"/>
                <a:gd name="connsiteX7" fmla="*/ 481147 w 1141559"/>
                <a:gd name="connsiteY7" fmla="*/ 190265 h 479949"/>
                <a:gd name="connsiteX8" fmla="*/ 1141558 w 1141559"/>
                <a:gd name="connsiteY8" fmla="*/ 237475 h 479949"/>
                <a:gd name="connsiteX9" fmla="*/ 1141559 w 1141559"/>
                <a:gd name="connsiteY9" fmla="*/ 183101 h 479949"/>
                <a:gd name="connsiteX0" fmla="*/ 1141559 w 1141559"/>
                <a:gd name="connsiteY0" fmla="*/ 239980 h 536828"/>
                <a:gd name="connsiteX1" fmla="*/ 835195 w 1141559"/>
                <a:gd name="connsiteY1" fmla="*/ 140122 h 536828"/>
                <a:gd name="connsiteX2" fmla="*/ 63693 w 1141559"/>
                <a:gd name="connsiteY2" fmla="*/ 0 h 536828"/>
                <a:gd name="connsiteX3" fmla="*/ 0 w 1141559"/>
                <a:gd name="connsiteY3" fmla="*/ 121923 h 536828"/>
                <a:gd name="connsiteX4" fmla="*/ 1674 w 1141559"/>
                <a:gd name="connsiteY4" fmla="*/ 126806 h 536828"/>
                <a:gd name="connsiteX5" fmla="*/ 193498 w 1141559"/>
                <a:gd name="connsiteY5" fmla="*/ 347270 h 536828"/>
                <a:gd name="connsiteX6" fmla="*/ 414225 w 1141559"/>
                <a:gd name="connsiteY6" fmla="*/ 536828 h 536828"/>
                <a:gd name="connsiteX7" fmla="*/ 481147 w 1141559"/>
                <a:gd name="connsiteY7" fmla="*/ 247144 h 536828"/>
                <a:gd name="connsiteX8" fmla="*/ 1141558 w 1141559"/>
                <a:gd name="connsiteY8" fmla="*/ 294354 h 536828"/>
                <a:gd name="connsiteX9" fmla="*/ 1141559 w 1141559"/>
                <a:gd name="connsiteY9" fmla="*/ 239980 h 536828"/>
                <a:gd name="connsiteX0" fmla="*/ 1141559 w 1141559"/>
                <a:gd name="connsiteY0" fmla="*/ 254041 h 550889"/>
                <a:gd name="connsiteX1" fmla="*/ 835195 w 1141559"/>
                <a:gd name="connsiteY1" fmla="*/ 154183 h 550889"/>
                <a:gd name="connsiteX2" fmla="*/ 42583 w 1141559"/>
                <a:gd name="connsiteY2" fmla="*/ 0 h 550889"/>
                <a:gd name="connsiteX3" fmla="*/ 0 w 1141559"/>
                <a:gd name="connsiteY3" fmla="*/ 135984 h 550889"/>
                <a:gd name="connsiteX4" fmla="*/ 1674 w 1141559"/>
                <a:gd name="connsiteY4" fmla="*/ 140867 h 550889"/>
                <a:gd name="connsiteX5" fmla="*/ 193498 w 1141559"/>
                <a:gd name="connsiteY5" fmla="*/ 361331 h 550889"/>
                <a:gd name="connsiteX6" fmla="*/ 414225 w 1141559"/>
                <a:gd name="connsiteY6" fmla="*/ 550889 h 550889"/>
                <a:gd name="connsiteX7" fmla="*/ 481147 w 1141559"/>
                <a:gd name="connsiteY7" fmla="*/ 261205 h 550889"/>
                <a:gd name="connsiteX8" fmla="*/ 1141558 w 1141559"/>
                <a:gd name="connsiteY8" fmla="*/ 308415 h 550889"/>
                <a:gd name="connsiteX9" fmla="*/ 1141559 w 1141559"/>
                <a:gd name="connsiteY9" fmla="*/ 254041 h 550889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481147 w 1141559"/>
                <a:gd name="connsiteY7" fmla="*/ 235203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525471 w 1141559"/>
                <a:gd name="connsiteY7" fmla="*/ 246442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28039 h 524887"/>
                <a:gd name="connsiteX1" fmla="*/ 835195 w 1141559"/>
                <a:gd name="connsiteY1" fmla="*/ 128181 h 524887"/>
                <a:gd name="connsiteX2" fmla="*/ 113645 w 1141559"/>
                <a:gd name="connsiteY2" fmla="*/ 0 h 524887"/>
                <a:gd name="connsiteX3" fmla="*/ 0 w 1141559"/>
                <a:gd name="connsiteY3" fmla="*/ 109982 h 524887"/>
                <a:gd name="connsiteX4" fmla="*/ 1674 w 1141559"/>
                <a:gd name="connsiteY4" fmla="*/ 114865 h 524887"/>
                <a:gd name="connsiteX5" fmla="*/ 193498 w 1141559"/>
                <a:gd name="connsiteY5" fmla="*/ 335329 h 524887"/>
                <a:gd name="connsiteX6" fmla="*/ 414225 w 1141559"/>
                <a:gd name="connsiteY6" fmla="*/ 524887 h 524887"/>
                <a:gd name="connsiteX7" fmla="*/ 461098 w 1141559"/>
                <a:gd name="connsiteY7" fmla="*/ 235562 h 524887"/>
                <a:gd name="connsiteX8" fmla="*/ 1141558 w 1141559"/>
                <a:gd name="connsiteY8" fmla="*/ 282413 h 524887"/>
                <a:gd name="connsiteX9" fmla="*/ 1141559 w 1141559"/>
                <a:gd name="connsiteY9" fmla="*/ 228039 h 524887"/>
                <a:gd name="connsiteX0" fmla="*/ 1141559 w 1141559"/>
                <a:gd name="connsiteY0" fmla="*/ 248071 h 544919"/>
                <a:gd name="connsiteX1" fmla="*/ 835195 w 1141559"/>
                <a:gd name="connsiteY1" fmla="*/ 148213 h 544919"/>
                <a:gd name="connsiteX2" fmla="*/ 67558 w 1141559"/>
                <a:gd name="connsiteY2" fmla="*/ 0 h 544919"/>
                <a:gd name="connsiteX3" fmla="*/ 0 w 1141559"/>
                <a:gd name="connsiteY3" fmla="*/ 130014 h 544919"/>
                <a:gd name="connsiteX4" fmla="*/ 1674 w 1141559"/>
                <a:gd name="connsiteY4" fmla="*/ 134897 h 544919"/>
                <a:gd name="connsiteX5" fmla="*/ 193498 w 1141559"/>
                <a:gd name="connsiteY5" fmla="*/ 355361 h 544919"/>
                <a:gd name="connsiteX6" fmla="*/ 414225 w 1141559"/>
                <a:gd name="connsiteY6" fmla="*/ 544919 h 544919"/>
                <a:gd name="connsiteX7" fmla="*/ 461098 w 1141559"/>
                <a:gd name="connsiteY7" fmla="*/ 255594 h 544919"/>
                <a:gd name="connsiteX8" fmla="*/ 1141558 w 1141559"/>
                <a:gd name="connsiteY8" fmla="*/ 302445 h 544919"/>
                <a:gd name="connsiteX9" fmla="*/ 1141559 w 1141559"/>
                <a:gd name="connsiteY9" fmla="*/ 248071 h 544919"/>
                <a:gd name="connsiteX0" fmla="*/ 1218216 w 1218216"/>
                <a:gd name="connsiteY0" fmla="*/ 183321 h 544919"/>
                <a:gd name="connsiteX1" fmla="*/ 835195 w 1218216"/>
                <a:gd name="connsiteY1" fmla="*/ 148213 h 544919"/>
                <a:gd name="connsiteX2" fmla="*/ 67558 w 1218216"/>
                <a:gd name="connsiteY2" fmla="*/ 0 h 544919"/>
                <a:gd name="connsiteX3" fmla="*/ 0 w 1218216"/>
                <a:gd name="connsiteY3" fmla="*/ 130014 h 544919"/>
                <a:gd name="connsiteX4" fmla="*/ 1674 w 1218216"/>
                <a:gd name="connsiteY4" fmla="*/ 134897 h 544919"/>
                <a:gd name="connsiteX5" fmla="*/ 193498 w 1218216"/>
                <a:gd name="connsiteY5" fmla="*/ 355361 h 544919"/>
                <a:gd name="connsiteX6" fmla="*/ 414225 w 1218216"/>
                <a:gd name="connsiteY6" fmla="*/ 544919 h 544919"/>
                <a:gd name="connsiteX7" fmla="*/ 461098 w 1218216"/>
                <a:gd name="connsiteY7" fmla="*/ 255594 h 544919"/>
                <a:gd name="connsiteX8" fmla="*/ 1141558 w 1218216"/>
                <a:gd name="connsiteY8" fmla="*/ 302445 h 544919"/>
                <a:gd name="connsiteX9" fmla="*/ 1218216 w 1218216"/>
                <a:gd name="connsiteY9" fmla="*/ 183321 h 544919"/>
                <a:gd name="connsiteX0" fmla="*/ 1218216 w 1218216"/>
                <a:gd name="connsiteY0" fmla="*/ 270397 h 631995"/>
                <a:gd name="connsiteX1" fmla="*/ 758776 w 1218216"/>
                <a:gd name="connsiteY1" fmla="*/ 0 h 631995"/>
                <a:gd name="connsiteX2" fmla="*/ 67558 w 1218216"/>
                <a:gd name="connsiteY2" fmla="*/ 87076 h 631995"/>
                <a:gd name="connsiteX3" fmla="*/ 0 w 1218216"/>
                <a:gd name="connsiteY3" fmla="*/ 217090 h 631995"/>
                <a:gd name="connsiteX4" fmla="*/ 1674 w 1218216"/>
                <a:gd name="connsiteY4" fmla="*/ 221973 h 631995"/>
                <a:gd name="connsiteX5" fmla="*/ 193498 w 1218216"/>
                <a:gd name="connsiteY5" fmla="*/ 442437 h 631995"/>
                <a:gd name="connsiteX6" fmla="*/ 414225 w 1218216"/>
                <a:gd name="connsiteY6" fmla="*/ 631995 h 631995"/>
                <a:gd name="connsiteX7" fmla="*/ 461098 w 1218216"/>
                <a:gd name="connsiteY7" fmla="*/ 342670 h 631995"/>
                <a:gd name="connsiteX8" fmla="*/ 1141558 w 1218216"/>
                <a:gd name="connsiteY8" fmla="*/ 389521 h 631995"/>
                <a:gd name="connsiteX9" fmla="*/ 1218216 w 1218216"/>
                <a:gd name="connsiteY9" fmla="*/ 270397 h 631995"/>
                <a:gd name="connsiteX0" fmla="*/ 1218216 w 1218216"/>
                <a:gd name="connsiteY0" fmla="*/ 623451 h 985049"/>
                <a:gd name="connsiteX1" fmla="*/ 758776 w 1218216"/>
                <a:gd name="connsiteY1" fmla="*/ 353054 h 985049"/>
                <a:gd name="connsiteX2" fmla="*/ 319592 w 1218216"/>
                <a:gd name="connsiteY2" fmla="*/ 0 h 985049"/>
                <a:gd name="connsiteX3" fmla="*/ 0 w 1218216"/>
                <a:gd name="connsiteY3" fmla="*/ 570144 h 985049"/>
                <a:gd name="connsiteX4" fmla="*/ 1674 w 1218216"/>
                <a:gd name="connsiteY4" fmla="*/ 575027 h 985049"/>
                <a:gd name="connsiteX5" fmla="*/ 193498 w 1218216"/>
                <a:gd name="connsiteY5" fmla="*/ 795491 h 985049"/>
                <a:gd name="connsiteX6" fmla="*/ 414225 w 1218216"/>
                <a:gd name="connsiteY6" fmla="*/ 985049 h 985049"/>
                <a:gd name="connsiteX7" fmla="*/ 461098 w 1218216"/>
                <a:gd name="connsiteY7" fmla="*/ 695724 h 985049"/>
                <a:gd name="connsiteX8" fmla="*/ 1141558 w 1218216"/>
                <a:gd name="connsiteY8" fmla="*/ 742575 h 985049"/>
                <a:gd name="connsiteX9" fmla="*/ 1218216 w 1218216"/>
                <a:gd name="connsiteY9" fmla="*/ 623451 h 985049"/>
                <a:gd name="connsiteX0" fmla="*/ 1224222 w 1224222"/>
                <a:gd name="connsiteY0" fmla="*/ 623451 h 985049"/>
                <a:gd name="connsiteX1" fmla="*/ 764782 w 1224222"/>
                <a:gd name="connsiteY1" fmla="*/ 353054 h 985049"/>
                <a:gd name="connsiteX2" fmla="*/ 325598 w 1224222"/>
                <a:gd name="connsiteY2" fmla="*/ 0 h 985049"/>
                <a:gd name="connsiteX3" fmla="*/ 6006 w 1224222"/>
                <a:gd name="connsiteY3" fmla="*/ 570144 h 985049"/>
                <a:gd name="connsiteX4" fmla="*/ 0 w 1224222"/>
                <a:gd name="connsiteY4" fmla="*/ 728391 h 985049"/>
                <a:gd name="connsiteX5" fmla="*/ 199504 w 1224222"/>
                <a:gd name="connsiteY5" fmla="*/ 795491 h 985049"/>
                <a:gd name="connsiteX6" fmla="*/ 420231 w 1224222"/>
                <a:gd name="connsiteY6" fmla="*/ 985049 h 985049"/>
                <a:gd name="connsiteX7" fmla="*/ 467104 w 1224222"/>
                <a:gd name="connsiteY7" fmla="*/ 695724 h 985049"/>
                <a:gd name="connsiteX8" fmla="*/ 1147564 w 1224222"/>
                <a:gd name="connsiteY8" fmla="*/ 742575 h 985049"/>
                <a:gd name="connsiteX9" fmla="*/ 1224222 w 1224222"/>
                <a:gd name="connsiteY9" fmla="*/ 623451 h 985049"/>
                <a:gd name="connsiteX0" fmla="*/ 1224222 w 1224222"/>
                <a:gd name="connsiteY0" fmla="*/ 623451 h 985049"/>
                <a:gd name="connsiteX1" fmla="*/ 764782 w 1224222"/>
                <a:gd name="connsiteY1" fmla="*/ 353054 h 985049"/>
                <a:gd name="connsiteX2" fmla="*/ 325598 w 1224222"/>
                <a:gd name="connsiteY2" fmla="*/ 0 h 985049"/>
                <a:gd name="connsiteX3" fmla="*/ 263310 w 1224222"/>
                <a:gd name="connsiteY3" fmla="*/ 110666 h 985049"/>
                <a:gd name="connsiteX4" fmla="*/ 0 w 1224222"/>
                <a:gd name="connsiteY4" fmla="*/ 728391 h 985049"/>
                <a:gd name="connsiteX5" fmla="*/ 199504 w 1224222"/>
                <a:gd name="connsiteY5" fmla="*/ 795491 h 985049"/>
                <a:gd name="connsiteX6" fmla="*/ 420231 w 1224222"/>
                <a:gd name="connsiteY6" fmla="*/ 985049 h 985049"/>
                <a:gd name="connsiteX7" fmla="*/ 467104 w 1224222"/>
                <a:gd name="connsiteY7" fmla="*/ 695724 h 985049"/>
                <a:gd name="connsiteX8" fmla="*/ 1147564 w 1224222"/>
                <a:gd name="connsiteY8" fmla="*/ 742575 h 985049"/>
                <a:gd name="connsiteX9" fmla="*/ 1224222 w 1224222"/>
                <a:gd name="connsiteY9" fmla="*/ 623451 h 985049"/>
                <a:gd name="connsiteX0" fmla="*/ 1024718 w 1024718"/>
                <a:gd name="connsiteY0" fmla="*/ 623451 h 985049"/>
                <a:gd name="connsiteX1" fmla="*/ 565278 w 1024718"/>
                <a:gd name="connsiteY1" fmla="*/ 353054 h 985049"/>
                <a:gd name="connsiteX2" fmla="*/ 126094 w 1024718"/>
                <a:gd name="connsiteY2" fmla="*/ 0 h 985049"/>
                <a:gd name="connsiteX3" fmla="*/ 63806 w 1024718"/>
                <a:gd name="connsiteY3" fmla="*/ 110666 h 985049"/>
                <a:gd name="connsiteX4" fmla="*/ 146825 w 1024718"/>
                <a:gd name="connsiteY4" fmla="*/ 357168 h 985049"/>
                <a:gd name="connsiteX5" fmla="*/ 0 w 1024718"/>
                <a:gd name="connsiteY5" fmla="*/ 795491 h 985049"/>
                <a:gd name="connsiteX6" fmla="*/ 220727 w 1024718"/>
                <a:gd name="connsiteY6" fmla="*/ 985049 h 985049"/>
                <a:gd name="connsiteX7" fmla="*/ 267600 w 1024718"/>
                <a:gd name="connsiteY7" fmla="*/ 695724 h 985049"/>
                <a:gd name="connsiteX8" fmla="*/ 948060 w 1024718"/>
                <a:gd name="connsiteY8" fmla="*/ 742575 h 985049"/>
                <a:gd name="connsiteX9" fmla="*/ 1024718 w 1024718"/>
                <a:gd name="connsiteY9" fmla="*/ 623451 h 985049"/>
                <a:gd name="connsiteX0" fmla="*/ 960912 w 960912"/>
                <a:gd name="connsiteY0" fmla="*/ 623451 h 985049"/>
                <a:gd name="connsiteX1" fmla="*/ 501472 w 960912"/>
                <a:gd name="connsiteY1" fmla="*/ 353054 h 985049"/>
                <a:gd name="connsiteX2" fmla="*/ 62288 w 960912"/>
                <a:gd name="connsiteY2" fmla="*/ 0 h 985049"/>
                <a:gd name="connsiteX3" fmla="*/ 0 w 960912"/>
                <a:gd name="connsiteY3" fmla="*/ 110666 h 985049"/>
                <a:gd name="connsiteX4" fmla="*/ 83019 w 960912"/>
                <a:gd name="connsiteY4" fmla="*/ 357168 h 985049"/>
                <a:gd name="connsiteX5" fmla="*/ 200291 w 960912"/>
                <a:gd name="connsiteY5" fmla="*/ 625498 h 985049"/>
                <a:gd name="connsiteX6" fmla="*/ 156921 w 960912"/>
                <a:gd name="connsiteY6" fmla="*/ 985049 h 985049"/>
                <a:gd name="connsiteX7" fmla="*/ 203794 w 960912"/>
                <a:gd name="connsiteY7" fmla="*/ 695724 h 985049"/>
                <a:gd name="connsiteX8" fmla="*/ 884254 w 960912"/>
                <a:gd name="connsiteY8" fmla="*/ 742575 h 985049"/>
                <a:gd name="connsiteX9" fmla="*/ 960912 w 960912"/>
                <a:gd name="connsiteY9" fmla="*/ 623451 h 985049"/>
                <a:gd name="connsiteX0" fmla="*/ 960912 w 960912"/>
                <a:gd name="connsiteY0" fmla="*/ 623451 h 743722"/>
                <a:gd name="connsiteX1" fmla="*/ 501472 w 960912"/>
                <a:gd name="connsiteY1" fmla="*/ 353054 h 743722"/>
                <a:gd name="connsiteX2" fmla="*/ 62288 w 960912"/>
                <a:gd name="connsiteY2" fmla="*/ 0 h 743722"/>
                <a:gd name="connsiteX3" fmla="*/ 0 w 960912"/>
                <a:gd name="connsiteY3" fmla="*/ 110666 h 743722"/>
                <a:gd name="connsiteX4" fmla="*/ 83019 w 960912"/>
                <a:gd name="connsiteY4" fmla="*/ 357168 h 743722"/>
                <a:gd name="connsiteX5" fmla="*/ 200291 w 960912"/>
                <a:gd name="connsiteY5" fmla="*/ 625498 h 743722"/>
                <a:gd name="connsiteX6" fmla="*/ 203794 w 960912"/>
                <a:gd name="connsiteY6" fmla="*/ 695724 h 743722"/>
                <a:gd name="connsiteX7" fmla="*/ 884254 w 960912"/>
                <a:gd name="connsiteY7" fmla="*/ 742575 h 743722"/>
                <a:gd name="connsiteX8" fmla="*/ 960912 w 960912"/>
                <a:gd name="connsiteY8" fmla="*/ 623451 h 743722"/>
                <a:gd name="connsiteX0" fmla="*/ 960912 w 960912"/>
                <a:gd name="connsiteY0" fmla="*/ 623451 h 743011"/>
                <a:gd name="connsiteX1" fmla="*/ 501472 w 960912"/>
                <a:gd name="connsiteY1" fmla="*/ 353054 h 743011"/>
                <a:gd name="connsiteX2" fmla="*/ 62288 w 960912"/>
                <a:gd name="connsiteY2" fmla="*/ 0 h 743011"/>
                <a:gd name="connsiteX3" fmla="*/ 0 w 960912"/>
                <a:gd name="connsiteY3" fmla="*/ 110666 h 743011"/>
                <a:gd name="connsiteX4" fmla="*/ 83019 w 960912"/>
                <a:gd name="connsiteY4" fmla="*/ 357168 h 743011"/>
                <a:gd name="connsiteX5" fmla="*/ 200291 w 960912"/>
                <a:gd name="connsiteY5" fmla="*/ 625498 h 743011"/>
                <a:gd name="connsiteX6" fmla="*/ 484793 w 960912"/>
                <a:gd name="connsiteY6" fmla="*/ 573561 h 743011"/>
                <a:gd name="connsiteX7" fmla="*/ 884254 w 960912"/>
                <a:gd name="connsiteY7" fmla="*/ 742575 h 743011"/>
                <a:gd name="connsiteX8" fmla="*/ 960912 w 960912"/>
                <a:gd name="connsiteY8" fmla="*/ 623451 h 743011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484793 w 960912"/>
                <a:gd name="connsiteY6" fmla="*/ 573561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529802 w 960912"/>
                <a:gd name="connsiteY6" fmla="*/ 533445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35045 w 960912"/>
                <a:gd name="connsiteY6" fmla="*/ 720887 h 742575"/>
                <a:gd name="connsiteX7" fmla="*/ 884254 w 960912"/>
                <a:gd name="connsiteY7" fmla="*/ 742575 h 742575"/>
                <a:gd name="connsiteX8" fmla="*/ 960912 w 960912"/>
                <a:gd name="connsiteY8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35045 w 960912"/>
                <a:gd name="connsiteY6" fmla="*/ 720887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00291 w 960912"/>
                <a:gd name="connsiteY5" fmla="*/ 625498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215755 w 960912"/>
                <a:gd name="connsiteY5" fmla="*/ 593131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03739 w 960912"/>
                <a:gd name="connsiteY6" fmla="*/ 719845 h 742575"/>
                <a:gd name="connsiteX7" fmla="*/ 694421 w 960912"/>
                <a:gd name="connsiteY7" fmla="*/ 62576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03739 w 960912"/>
                <a:gd name="connsiteY6" fmla="*/ 719845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21684 w 960912"/>
                <a:gd name="connsiteY6" fmla="*/ 736371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960912"/>
                <a:gd name="connsiteY0" fmla="*/ 623451 h 742575"/>
                <a:gd name="connsiteX1" fmla="*/ 501472 w 960912"/>
                <a:gd name="connsiteY1" fmla="*/ 353054 h 742575"/>
                <a:gd name="connsiteX2" fmla="*/ 62288 w 960912"/>
                <a:gd name="connsiteY2" fmla="*/ 0 h 742575"/>
                <a:gd name="connsiteX3" fmla="*/ 0 w 960912"/>
                <a:gd name="connsiteY3" fmla="*/ 110666 h 742575"/>
                <a:gd name="connsiteX4" fmla="*/ 83019 w 960912"/>
                <a:gd name="connsiteY4" fmla="*/ 357168 h 742575"/>
                <a:gd name="connsiteX5" fmla="*/ 188676 w 960912"/>
                <a:gd name="connsiteY5" fmla="*/ 604045 h 742575"/>
                <a:gd name="connsiteX6" fmla="*/ 628714 w 960912"/>
                <a:gd name="connsiteY6" fmla="*/ 725816 h 742575"/>
                <a:gd name="connsiteX7" fmla="*/ 684568 w 960912"/>
                <a:gd name="connsiteY7" fmla="*/ 613106 h 742575"/>
                <a:gd name="connsiteX8" fmla="*/ 884254 w 960912"/>
                <a:gd name="connsiteY8" fmla="*/ 742575 h 742575"/>
                <a:gd name="connsiteX9" fmla="*/ 960912 w 960912"/>
                <a:gd name="connsiteY9" fmla="*/ 623451 h 742575"/>
                <a:gd name="connsiteX0" fmla="*/ 960912 w 1052061"/>
                <a:gd name="connsiteY0" fmla="*/ 623451 h 725816"/>
                <a:gd name="connsiteX1" fmla="*/ 501472 w 1052061"/>
                <a:gd name="connsiteY1" fmla="*/ 353054 h 725816"/>
                <a:gd name="connsiteX2" fmla="*/ 62288 w 1052061"/>
                <a:gd name="connsiteY2" fmla="*/ 0 h 725816"/>
                <a:gd name="connsiteX3" fmla="*/ 0 w 1052061"/>
                <a:gd name="connsiteY3" fmla="*/ 110666 h 725816"/>
                <a:gd name="connsiteX4" fmla="*/ 83019 w 1052061"/>
                <a:gd name="connsiteY4" fmla="*/ 357168 h 725816"/>
                <a:gd name="connsiteX5" fmla="*/ 188676 w 1052061"/>
                <a:gd name="connsiteY5" fmla="*/ 604045 h 725816"/>
                <a:gd name="connsiteX6" fmla="*/ 628714 w 1052061"/>
                <a:gd name="connsiteY6" fmla="*/ 725816 h 725816"/>
                <a:gd name="connsiteX7" fmla="*/ 684568 w 1052061"/>
                <a:gd name="connsiteY7" fmla="*/ 613106 h 725816"/>
                <a:gd name="connsiteX8" fmla="*/ 1052061 w 1052061"/>
                <a:gd name="connsiteY8" fmla="*/ 458058 h 725816"/>
                <a:gd name="connsiteX9" fmla="*/ 960912 w 1052061"/>
                <a:gd name="connsiteY9" fmla="*/ 623451 h 725816"/>
                <a:gd name="connsiteX0" fmla="*/ 960912 w 1052061"/>
                <a:gd name="connsiteY0" fmla="*/ 623451 h 725816"/>
                <a:gd name="connsiteX1" fmla="*/ 501472 w 1052061"/>
                <a:gd name="connsiteY1" fmla="*/ 353054 h 725816"/>
                <a:gd name="connsiteX2" fmla="*/ 62288 w 1052061"/>
                <a:gd name="connsiteY2" fmla="*/ 0 h 725816"/>
                <a:gd name="connsiteX3" fmla="*/ 0 w 1052061"/>
                <a:gd name="connsiteY3" fmla="*/ 110666 h 725816"/>
                <a:gd name="connsiteX4" fmla="*/ 83019 w 1052061"/>
                <a:gd name="connsiteY4" fmla="*/ 357168 h 725816"/>
                <a:gd name="connsiteX5" fmla="*/ 188676 w 1052061"/>
                <a:gd name="connsiteY5" fmla="*/ 604045 h 725816"/>
                <a:gd name="connsiteX6" fmla="*/ 628714 w 1052061"/>
                <a:gd name="connsiteY6" fmla="*/ 725816 h 725816"/>
                <a:gd name="connsiteX7" fmla="*/ 840461 w 1052061"/>
                <a:gd name="connsiteY7" fmla="*/ 301652 h 725816"/>
                <a:gd name="connsiteX8" fmla="*/ 1052061 w 1052061"/>
                <a:gd name="connsiteY8" fmla="*/ 458058 h 725816"/>
                <a:gd name="connsiteX9" fmla="*/ 960912 w 1052061"/>
                <a:gd name="connsiteY9" fmla="*/ 623451 h 725816"/>
                <a:gd name="connsiteX0" fmla="*/ 960912 w 1052061"/>
                <a:gd name="connsiteY0" fmla="*/ 623451 h 624605"/>
                <a:gd name="connsiteX1" fmla="*/ 501472 w 1052061"/>
                <a:gd name="connsiteY1" fmla="*/ 353054 h 624605"/>
                <a:gd name="connsiteX2" fmla="*/ 62288 w 1052061"/>
                <a:gd name="connsiteY2" fmla="*/ 0 h 624605"/>
                <a:gd name="connsiteX3" fmla="*/ 0 w 1052061"/>
                <a:gd name="connsiteY3" fmla="*/ 110666 h 624605"/>
                <a:gd name="connsiteX4" fmla="*/ 83019 w 1052061"/>
                <a:gd name="connsiteY4" fmla="*/ 357168 h 624605"/>
                <a:gd name="connsiteX5" fmla="*/ 188676 w 1052061"/>
                <a:gd name="connsiteY5" fmla="*/ 604045 h 624605"/>
                <a:gd name="connsiteX6" fmla="*/ 681762 w 1052061"/>
                <a:gd name="connsiteY6" fmla="*/ 177566 h 624605"/>
                <a:gd name="connsiteX7" fmla="*/ 840461 w 1052061"/>
                <a:gd name="connsiteY7" fmla="*/ 301652 h 624605"/>
                <a:gd name="connsiteX8" fmla="*/ 1052061 w 1052061"/>
                <a:gd name="connsiteY8" fmla="*/ 458058 h 624605"/>
                <a:gd name="connsiteX9" fmla="*/ 960912 w 1052061"/>
                <a:gd name="connsiteY9" fmla="*/ 623451 h 624605"/>
                <a:gd name="connsiteX0" fmla="*/ 960912 w 1052061"/>
                <a:gd name="connsiteY0" fmla="*/ 636037 h 637191"/>
                <a:gd name="connsiteX1" fmla="*/ 501472 w 1052061"/>
                <a:gd name="connsiteY1" fmla="*/ 365640 h 637191"/>
                <a:gd name="connsiteX2" fmla="*/ 62288 w 1052061"/>
                <a:gd name="connsiteY2" fmla="*/ 12586 h 637191"/>
                <a:gd name="connsiteX3" fmla="*/ 0 w 1052061"/>
                <a:gd name="connsiteY3" fmla="*/ 123252 h 637191"/>
                <a:gd name="connsiteX4" fmla="*/ 83019 w 1052061"/>
                <a:gd name="connsiteY4" fmla="*/ 369754 h 637191"/>
                <a:gd name="connsiteX5" fmla="*/ 469135 w 1052061"/>
                <a:gd name="connsiteY5" fmla="*/ 0 h 637191"/>
                <a:gd name="connsiteX6" fmla="*/ 681762 w 1052061"/>
                <a:gd name="connsiteY6" fmla="*/ 190152 h 637191"/>
                <a:gd name="connsiteX7" fmla="*/ 840461 w 1052061"/>
                <a:gd name="connsiteY7" fmla="*/ 314238 h 637191"/>
                <a:gd name="connsiteX8" fmla="*/ 1052061 w 1052061"/>
                <a:gd name="connsiteY8" fmla="*/ 470644 h 637191"/>
                <a:gd name="connsiteX9" fmla="*/ 960912 w 1052061"/>
                <a:gd name="connsiteY9" fmla="*/ 636037 h 637191"/>
                <a:gd name="connsiteX0" fmla="*/ 960912 w 1052061"/>
                <a:gd name="connsiteY0" fmla="*/ 850948 h 852102"/>
                <a:gd name="connsiteX1" fmla="*/ 501472 w 1052061"/>
                <a:gd name="connsiteY1" fmla="*/ 580551 h 852102"/>
                <a:gd name="connsiteX2" fmla="*/ 62288 w 1052061"/>
                <a:gd name="connsiteY2" fmla="*/ 227497 h 852102"/>
                <a:gd name="connsiteX3" fmla="*/ 0 w 1052061"/>
                <a:gd name="connsiteY3" fmla="*/ 338163 h 852102"/>
                <a:gd name="connsiteX4" fmla="*/ 334041 w 1052061"/>
                <a:gd name="connsiteY4" fmla="*/ 0 h 852102"/>
                <a:gd name="connsiteX5" fmla="*/ 469135 w 1052061"/>
                <a:gd name="connsiteY5" fmla="*/ 214911 h 852102"/>
                <a:gd name="connsiteX6" fmla="*/ 681762 w 1052061"/>
                <a:gd name="connsiteY6" fmla="*/ 405063 h 852102"/>
                <a:gd name="connsiteX7" fmla="*/ 840461 w 1052061"/>
                <a:gd name="connsiteY7" fmla="*/ 529149 h 852102"/>
                <a:gd name="connsiteX8" fmla="*/ 1052061 w 1052061"/>
                <a:gd name="connsiteY8" fmla="*/ 685555 h 852102"/>
                <a:gd name="connsiteX9" fmla="*/ 960912 w 1052061"/>
                <a:gd name="connsiteY9" fmla="*/ 850948 h 852102"/>
                <a:gd name="connsiteX0" fmla="*/ 898624 w 989773"/>
                <a:gd name="connsiteY0" fmla="*/ 918246 h 919400"/>
                <a:gd name="connsiteX1" fmla="*/ 439184 w 989773"/>
                <a:gd name="connsiteY1" fmla="*/ 647849 h 919400"/>
                <a:gd name="connsiteX2" fmla="*/ 0 w 989773"/>
                <a:gd name="connsiteY2" fmla="*/ 294795 h 919400"/>
                <a:gd name="connsiteX3" fmla="*/ 156223 w 989773"/>
                <a:gd name="connsiteY3" fmla="*/ 0 h 919400"/>
                <a:gd name="connsiteX4" fmla="*/ 271753 w 989773"/>
                <a:gd name="connsiteY4" fmla="*/ 67298 h 919400"/>
                <a:gd name="connsiteX5" fmla="*/ 406847 w 989773"/>
                <a:gd name="connsiteY5" fmla="*/ 282209 h 919400"/>
                <a:gd name="connsiteX6" fmla="*/ 619474 w 989773"/>
                <a:gd name="connsiteY6" fmla="*/ 472361 h 919400"/>
                <a:gd name="connsiteX7" fmla="*/ 778173 w 989773"/>
                <a:gd name="connsiteY7" fmla="*/ 596447 h 919400"/>
                <a:gd name="connsiteX8" fmla="*/ 989773 w 989773"/>
                <a:gd name="connsiteY8" fmla="*/ 752853 h 919400"/>
                <a:gd name="connsiteX9" fmla="*/ 898624 w 989773"/>
                <a:gd name="connsiteY9" fmla="*/ 918246 h 919400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619474 w 929114"/>
                <a:gd name="connsiteY6" fmla="*/ 472361 h 920999"/>
                <a:gd name="connsiteX7" fmla="*/ 778173 w 929114"/>
                <a:gd name="connsiteY7" fmla="*/ 596447 h 920999"/>
                <a:gd name="connsiteX8" fmla="*/ 929114 w 929114"/>
                <a:gd name="connsiteY8" fmla="*/ 876515 h 920999"/>
                <a:gd name="connsiteX9" fmla="*/ 898624 w 929114"/>
                <a:gd name="connsiteY9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619474 w 929114"/>
                <a:gd name="connsiteY6" fmla="*/ 472361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271753 w 929114"/>
                <a:gd name="connsiteY4" fmla="*/ 67298 h 920999"/>
                <a:gd name="connsiteX5" fmla="*/ 406847 w 929114"/>
                <a:gd name="connsiteY5" fmla="*/ 282209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406847 w 929114"/>
                <a:gd name="connsiteY5" fmla="*/ 282209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363387 w 929114"/>
                <a:gd name="connsiteY5" fmla="*/ 231545 h 920999"/>
                <a:gd name="connsiteX6" fmla="*/ 403840 w 929114"/>
                <a:gd name="connsiteY6" fmla="*/ 205673 h 920999"/>
                <a:gd name="connsiteX7" fmla="*/ 929114 w 929114"/>
                <a:gd name="connsiteY7" fmla="*/ 876515 h 920999"/>
                <a:gd name="connsiteX8" fmla="*/ 898624 w 929114"/>
                <a:gd name="connsiteY8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34770 w 929114"/>
                <a:gd name="connsiteY4" fmla="*/ 287819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45063 w 929114"/>
                <a:gd name="connsiteY4" fmla="*/ 259690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8624 w 929114"/>
                <a:gd name="connsiteY0" fmla="*/ 918246 h 920999"/>
                <a:gd name="connsiteX1" fmla="*/ 439184 w 929114"/>
                <a:gd name="connsiteY1" fmla="*/ 647849 h 920999"/>
                <a:gd name="connsiteX2" fmla="*/ 0 w 929114"/>
                <a:gd name="connsiteY2" fmla="*/ 294795 h 920999"/>
                <a:gd name="connsiteX3" fmla="*/ 156223 w 929114"/>
                <a:gd name="connsiteY3" fmla="*/ 0 h 920999"/>
                <a:gd name="connsiteX4" fmla="*/ 353689 w 929114"/>
                <a:gd name="connsiteY4" fmla="*/ 244928 h 920999"/>
                <a:gd name="connsiteX5" fmla="*/ 403840 w 929114"/>
                <a:gd name="connsiteY5" fmla="*/ 205673 h 920999"/>
                <a:gd name="connsiteX6" fmla="*/ 929114 w 929114"/>
                <a:gd name="connsiteY6" fmla="*/ 876515 h 920999"/>
                <a:gd name="connsiteX7" fmla="*/ 898624 w 929114"/>
                <a:gd name="connsiteY7" fmla="*/ 918246 h 920999"/>
                <a:gd name="connsiteX0" fmla="*/ 897784 w 928274"/>
                <a:gd name="connsiteY0" fmla="*/ 918246 h 920999"/>
                <a:gd name="connsiteX1" fmla="*/ 438344 w 928274"/>
                <a:gd name="connsiteY1" fmla="*/ 647849 h 920999"/>
                <a:gd name="connsiteX2" fmla="*/ 0 w 928274"/>
                <a:gd name="connsiteY2" fmla="*/ 306212 h 920999"/>
                <a:gd name="connsiteX3" fmla="*/ 155383 w 928274"/>
                <a:gd name="connsiteY3" fmla="*/ 0 h 920999"/>
                <a:gd name="connsiteX4" fmla="*/ 352849 w 928274"/>
                <a:gd name="connsiteY4" fmla="*/ 244928 h 920999"/>
                <a:gd name="connsiteX5" fmla="*/ 403000 w 928274"/>
                <a:gd name="connsiteY5" fmla="*/ 205673 h 920999"/>
                <a:gd name="connsiteX6" fmla="*/ 928274 w 928274"/>
                <a:gd name="connsiteY6" fmla="*/ 876515 h 920999"/>
                <a:gd name="connsiteX7" fmla="*/ 897784 w 928274"/>
                <a:gd name="connsiteY7" fmla="*/ 918246 h 920999"/>
                <a:gd name="connsiteX0" fmla="*/ 897784 w 928274"/>
                <a:gd name="connsiteY0" fmla="*/ 809117 h 811870"/>
                <a:gd name="connsiteX1" fmla="*/ 438344 w 928274"/>
                <a:gd name="connsiteY1" fmla="*/ 538720 h 811870"/>
                <a:gd name="connsiteX2" fmla="*/ 0 w 928274"/>
                <a:gd name="connsiteY2" fmla="*/ 197083 h 811870"/>
                <a:gd name="connsiteX3" fmla="*/ 232282 w 928274"/>
                <a:gd name="connsiteY3" fmla="*/ 0 h 811870"/>
                <a:gd name="connsiteX4" fmla="*/ 352849 w 928274"/>
                <a:gd name="connsiteY4" fmla="*/ 135799 h 811870"/>
                <a:gd name="connsiteX5" fmla="*/ 403000 w 928274"/>
                <a:gd name="connsiteY5" fmla="*/ 96544 h 811870"/>
                <a:gd name="connsiteX6" fmla="*/ 928274 w 928274"/>
                <a:gd name="connsiteY6" fmla="*/ 767386 h 811870"/>
                <a:gd name="connsiteX7" fmla="*/ 897784 w 928274"/>
                <a:gd name="connsiteY7" fmla="*/ 809117 h 811870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9419 w 928274"/>
                <a:gd name="connsiteY3" fmla="*/ 0 h 969713"/>
                <a:gd name="connsiteX4" fmla="*/ 352849 w 928274"/>
                <a:gd name="connsiteY4" fmla="*/ 293642 h 969713"/>
                <a:gd name="connsiteX5" fmla="*/ 403000 w 928274"/>
                <a:gd name="connsiteY5" fmla="*/ 254387 h 969713"/>
                <a:gd name="connsiteX6" fmla="*/ 928274 w 928274"/>
                <a:gd name="connsiteY6" fmla="*/ 925229 h 969713"/>
                <a:gd name="connsiteX7" fmla="*/ 897784 w 928274"/>
                <a:gd name="connsiteY7" fmla="*/ 966960 h 969713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8781 w 928274"/>
                <a:gd name="connsiteY3" fmla="*/ 253031 h 969713"/>
                <a:gd name="connsiteX4" fmla="*/ 109419 w 928274"/>
                <a:gd name="connsiteY4" fmla="*/ 0 h 969713"/>
                <a:gd name="connsiteX5" fmla="*/ 352849 w 928274"/>
                <a:gd name="connsiteY5" fmla="*/ 293642 h 969713"/>
                <a:gd name="connsiteX6" fmla="*/ 403000 w 928274"/>
                <a:gd name="connsiteY6" fmla="*/ 254387 h 969713"/>
                <a:gd name="connsiteX7" fmla="*/ 928274 w 928274"/>
                <a:gd name="connsiteY7" fmla="*/ 925229 h 969713"/>
                <a:gd name="connsiteX8" fmla="*/ 897784 w 928274"/>
                <a:gd name="connsiteY8" fmla="*/ 966960 h 969713"/>
                <a:gd name="connsiteX0" fmla="*/ 897784 w 928274"/>
                <a:gd name="connsiteY0" fmla="*/ 966960 h 969713"/>
                <a:gd name="connsiteX1" fmla="*/ 438344 w 928274"/>
                <a:gd name="connsiteY1" fmla="*/ 696563 h 969713"/>
                <a:gd name="connsiteX2" fmla="*/ 0 w 928274"/>
                <a:gd name="connsiteY2" fmla="*/ 354926 h 969713"/>
                <a:gd name="connsiteX3" fmla="*/ 108781 w 928274"/>
                <a:gd name="connsiteY3" fmla="*/ 253031 h 969713"/>
                <a:gd name="connsiteX4" fmla="*/ 109419 w 928274"/>
                <a:gd name="connsiteY4" fmla="*/ 0 h 969713"/>
                <a:gd name="connsiteX5" fmla="*/ 352849 w 928274"/>
                <a:gd name="connsiteY5" fmla="*/ 293642 h 969713"/>
                <a:gd name="connsiteX6" fmla="*/ 403000 w 928274"/>
                <a:gd name="connsiteY6" fmla="*/ 254387 h 969713"/>
                <a:gd name="connsiteX7" fmla="*/ 928274 w 928274"/>
                <a:gd name="connsiteY7" fmla="*/ 925229 h 969713"/>
                <a:gd name="connsiteX8" fmla="*/ 897784 w 928274"/>
                <a:gd name="connsiteY8" fmla="*/ 966960 h 969713"/>
                <a:gd name="connsiteX0" fmla="*/ 981789 w 1012279"/>
                <a:gd name="connsiteY0" fmla="*/ 973125 h 975878"/>
                <a:gd name="connsiteX1" fmla="*/ 522349 w 1012279"/>
                <a:gd name="connsiteY1" fmla="*/ 702728 h 975878"/>
                <a:gd name="connsiteX2" fmla="*/ 84005 w 1012279"/>
                <a:gd name="connsiteY2" fmla="*/ 361091 h 975878"/>
                <a:gd name="connsiteX3" fmla="*/ 0 w 1012279"/>
                <a:gd name="connsiteY3" fmla="*/ 27028 h 975878"/>
                <a:gd name="connsiteX4" fmla="*/ 193424 w 1012279"/>
                <a:gd name="connsiteY4" fmla="*/ 6165 h 975878"/>
                <a:gd name="connsiteX5" fmla="*/ 436854 w 1012279"/>
                <a:gd name="connsiteY5" fmla="*/ 299807 h 975878"/>
                <a:gd name="connsiteX6" fmla="*/ 487005 w 1012279"/>
                <a:gd name="connsiteY6" fmla="*/ 260552 h 975878"/>
                <a:gd name="connsiteX7" fmla="*/ 1012279 w 1012279"/>
                <a:gd name="connsiteY7" fmla="*/ 931394 h 975878"/>
                <a:gd name="connsiteX8" fmla="*/ 981789 w 1012279"/>
                <a:gd name="connsiteY8" fmla="*/ 973125 h 975878"/>
                <a:gd name="connsiteX0" fmla="*/ 981789 w 1012279"/>
                <a:gd name="connsiteY0" fmla="*/ 966960 h 969713"/>
                <a:gd name="connsiteX1" fmla="*/ 522349 w 1012279"/>
                <a:gd name="connsiteY1" fmla="*/ 696563 h 969713"/>
                <a:gd name="connsiteX2" fmla="*/ 84005 w 1012279"/>
                <a:gd name="connsiteY2" fmla="*/ 354926 h 969713"/>
                <a:gd name="connsiteX3" fmla="*/ 0 w 1012279"/>
                <a:gd name="connsiteY3" fmla="*/ 20863 h 969713"/>
                <a:gd name="connsiteX4" fmla="*/ 193424 w 1012279"/>
                <a:gd name="connsiteY4" fmla="*/ 0 h 969713"/>
                <a:gd name="connsiteX5" fmla="*/ 436854 w 1012279"/>
                <a:gd name="connsiteY5" fmla="*/ 293642 h 969713"/>
                <a:gd name="connsiteX6" fmla="*/ 487005 w 1012279"/>
                <a:gd name="connsiteY6" fmla="*/ 254387 h 969713"/>
                <a:gd name="connsiteX7" fmla="*/ 1012279 w 1012279"/>
                <a:gd name="connsiteY7" fmla="*/ 925229 h 969713"/>
                <a:gd name="connsiteX8" fmla="*/ 981789 w 1012279"/>
                <a:gd name="connsiteY8" fmla="*/ 966960 h 969713"/>
                <a:gd name="connsiteX0" fmla="*/ 986163 w 1016653"/>
                <a:gd name="connsiteY0" fmla="*/ 1195227 h 1197980"/>
                <a:gd name="connsiteX1" fmla="*/ 526723 w 1016653"/>
                <a:gd name="connsiteY1" fmla="*/ 924830 h 1197980"/>
                <a:gd name="connsiteX2" fmla="*/ 88379 w 1016653"/>
                <a:gd name="connsiteY2" fmla="*/ 583193 h 1197980"/>
                <a:gd name="connsiteX3" fmla="*/ 4374 w 1016653"/>
                <a:gd name="connsiteY3" fmla="*/ 249130 h 1197980"/>
                <a:gd name="connsiteX4" fmla="*/ 0 w 1016653"/>
                <a:gd name="connsiteY4" fmla="*/ 0 h 1197980"/>
                <a:gd name="connsiteX5" fmla="*/ 441228 w 1016653"/>
                <a:gd name="connsiteY5" fmla="*/ 521909 h 1197980"/>
                <a:gd name="connsiteX6" fmla="*/ 491379 w 1016653"/>
                <a:gd name="connsiteY6" fmla="*/ 482654 h 1197980"/>
                <a:gd name="connsiteX7" fmla="*/ 1016653 w 1016653"/>
                <a:gd name="connsiteY7" fmla="*/ 1153496 h 1197980"/>
                <a:gd name="connsiteX8" fmla="*/ 986163 w 1016653"/>
                <a:gd name="connsiteY8" fmla="*/ 1195227 h 1197980"/>
                <a:gd name="connsiteX0" fmla="*/ 981789 w 1012279"/>
                <a:gd name="connsiteY0" fmla="*/ 953878 h 956631"/>
                <a:gd name="connsiteX1" fmla="*/ 522349 w 1012279"/>
                <a:gd name="connsiteY1" fmla="*/ 683481 h 956631"/>
                <a:gd name="connsiteX2" fmla="*/ 84005 w 1012279"/>
                <a:gd name="connsiteY2" fmla="*/ 341844 h 956631"/>
                <a:gd name="connsiteX3" fmla="*/ 0 w 1012279"/>
                <a:gd name="connsiteY3" fmla="*/ 7781 h 956631"/>
                <a:gd name="connsiteX4" fmla="*/ 207630 w 1012279"/>
                <a:gd name="connsiteY4" fmla="*/ 0 h 956631"/>
                <a:gd name="connsiteX5" fmla="*/ 436854 w 1012279"/>
                <a:gd name="connsiteY5" fmla="*/ 280560 h 956631"/>
                <a:gd name="connsiteX6" fmla="*/ 487005 w 1012279"/>
                <a:gd name="connsiteY6" fmla="*/ 241305 h 956631"/>
                <a:gd name="connsiteX7" fmla="*/ 1012279 w 1012279"/>
                <a:gd name="connsiteY7" fmla="*/ 912147 h 956631"/>
                <a:gd name="connsiteX8" fmla="*/ 981789 w 1012279"/>
                <a:gd name="connsiteY8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9876 w 928274"/>
                <a:gd name="connsiteY3" fmla="*/ 107714 h 956631"/>
                <a:gd name="connsiteX4" fmla="*/ 123625 w 928274"/>
                <a:gd name="connsiteY4" fmla="*/ 0 h 956631"/>
                <a:gd name="connsiteX5" fmla="*/ 352849 w 928274"/>
                <a:gd name="connsiteY5" fmla="*/ 280560 h 956631"/>
                <a:gd name="connsiteX6" fmla="*/ 403000 w 928274"/>
                <a:gd name="connsiteY6" fmla="*/ 241305 h 956631"/>
                <a:gd name="connsiteX7" fmla="*/ 928274 w 928274"/>
                <a:gd name="connsiteY7" fmla="*/ 912147 h 956631"/>
                <a:gd name="connsiteX8" fmla="*/ 897784 w 928274"/>
                <a:gd name="connsiteY8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02090 w 928274"/>
                <a:gd name="connsiteY3" fmla="*/ 221016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02090 w 928274"/>
                <a:gd name="connsiteY3" fmla="*/ 221016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53878 h 956631"/>
                <a:gd name="connsiteX1" fmla="*/ 438344 w 928274"/>
                <a:gd name="connsiteY1" fmla="*/ 683481 h 956631"/>
                <a:gd name="connsiteX2" fmla="*/ 0 w 928274"/>
                <a:gd name="connsiteY2" fmla="*/ 341844 h 956631"/>
                <a:gd name="connsiteX3" fmla="*/ 117692 w 928274"/>
                <a:gd name="connsiteY3" fmla="*/ 241059 h 956631"/>
                <a:gd name="connsiteX4" fmla="*/ 9876 w 928274"/>
                <a:gd name="connsiteY4" fmla="*/ 107714 h 956631"/>
                <a:gd name="connsiteX5" fmla="*/ 123625 w 928274"/>
                <a:gd name="connsiteY5" fmla="*/ 0 h 956631"/>
                <a:gd name="connsiteX6" fmla="*/ 352849 w 928274"/>
                <a:gd name="connsiteY6" fmla="*/ 280560 h 956631"/>
                <a:gd name="connsiteX7" fmla="*/ 403000 w 928274"/>
                <a:gd name="connsiteY7" fmla="*/ 241305 h 956631"/>
                <a:gd name="connsiteX8" fmla="*/ 928274 w 928274"/>
                <a:gd name="connsiteY8" fmla="*/ 912147 h 956631"/>
                <a:gd name="connsiteX9" fmla="*/ 897784 w 928274"/>
                <a:gd name="connsiteY9" fmla="*/ 953878 h 956631"/>
                <a:gd name="connsiteX0" fmla="*/ 897784 w 928274"/>
                <a:gd name="connsiteY0" fmla="*/ 934390 h 937143"/>
                <a:gd name="connsiteX1" fmla="*/ 438344 w 928274"/>
                <a:gd name="connsiteY1" fmla="*/ 663993 h 937143"/>
                <a:gd name="connsiteX2" fmla="*/ 0 w 928274"/>
                <a:gd name="connsiteY2" fmla="*/ 322356 h 937143"/>
                <a:gd name="connsiteX3" fmla="*/ 117692 w 928274"/>
                <a:gd name="connsiteY3" fmla="*/ 221571 h 937143"/>
                <a:gd name="connsiteX4" fmla="*/ 9876 w 928274"/>
                <a:gd name="connsiteY4" fmla="*/ 88226 h 937143"/>
                <a:gd name="connsiteX5" fmla="*/ 134771 w 928274"/>
                <a:gd name="connsiteY5" fmla="*/ 0 h 937143"/>
                <a:gd name="connsiteX6" fmla="*/ 352849 w 928274"/>
                <a:gd name="connsiteY6" fmla="*/ 261072 h 937143"/>
                <a:gd name="connsiteX7" fmla="*/ 403000 w 928274"/>
                <a:gd name="connsiteY7" fmla="*/ 221817 h 937143"/>
                <a:gd name="connsiteX8" fmla="*/ 928274 w 928274"/>
                <a:gd name="connsiteY8" fmla="*/ 892659 h 937143"/>
                <a:gd name="connsiteX9" fmla="*/ 897784 w 928274"/>
                <a:gd name="connsiteY9" fmla="*/ 934390 h 937143"/>
                <a:gd name="connsiteX0" fmla="*/ 897784 w 928274"/>
                <a:gd name="connsiteY0" fmla="*/ 947473 h 950226"/>
                <a:gd name="connsiteX1" fmla="*/ 438344 w 928274"/>
                <a:gd name="connsiteY1" fmla="*/ 677076 h 950226"/>
                <a:gd name="connsiteX2" fmla="*/ 0 w 928274"/>
                <a:gd name="connsiteY2" fmla="*/ 335439 h 950226"/>
                <a:gd name="connsiteX3" fmla="*/ 117692 w 928274"/>
                <a:gd name="connsiteY3" fmla="*/ 234654 h 950226"/>
                <a:gd name="connsiteX4" fmla="*/ 9876 w 928274"/>
                <a:gd name="connsiteY4" fmla="*/ 101309 h 950226"/>
                <a:gd name="connsiteX5" fmla="*/ 120564 w 928274"/>
                <a:gd name="connsiteY5" fmla="*/ 0 h 950226"/>
                <a:gd name="connsiteX6" fmla="*/ 352849 w 928274"/>
                <a:gd name="connsiteY6" fmla="*/ 274155 h 950226"/>
                <a:gd name="connsiteX7" fmla="*/ 403000 w 928274"/>
                <a:gd name="connsiteY7" fmla="*/ 234900 h 950226"/>
                <a:gd name="connsiteX8" fmla="*/ 928274 w 928274"/>
                <a:gd name="connsiteY8" fmla="*/ 905742 h 950226"/>
                <a:gd name="connsiteX9" fmla="*/ 897784 w 928274"/>
                <a:gd name="connsiteY9" fmla="*/ 947473 h 950226"/>
                <a:gd name="connsiteX0" fmla="*/ 897784 w 928274"/>
                <a:gd name="connsiteY0" fmla="*/ 930490 h 933243"/>
                <a:gd name="connsiteX1" fmla="*/ 438344 w 928274"/>
                <a:gd name="connsiteY1" fmla="*/ 660093 h 933243"/>
                <a:gd name="connsiteX2" fmla="*/ 0 w 928274"/>
                <a:gd name="connsiteY2" fmla="*/ 318456 h 933243"/>
                <a:gd name="connsiteX3" fmla="*/ 117692 w 928274"/>
                <a:gd name="connsiteY3" fmla="*/ 217671 h 933243"/>
                <a:gd name="connsiteX4" fmla="*/ 9876 w 928274"/>
                <a:gd name="connsiteY4" fmla="*/ 84326 h 933243"/>
                <a:gd name="connsiteX5" fmla="*/ 129758 w 928274"/>
                <a:gd name="connsiteY5" fmla="*/ 0 h 933243"/>
                <a:gd name="connsiteX6" fmla="*/ 352849 w 928274"/>
                <a:gd name="connsiteY6" fmla="*/ 257172 h 933243"/>
                <a:gd name="connsiteX7" fmla="*/ 403000 w 928274"/>
                <a:gd name="connsiteY7" fmla="*/ 217917 h 933243"/>
                <a:gd name="connsiteX8" fmla="*/ 928274 w 928274"/>
                <a:gd name="connsiteY8" fmla="*/ 888759 h 933243"/>
                <a:gd name="connsiteX9" fmla="*/ 897784 w 928274"/>
                <a:gd name="connsiteY9" fmla="*/ 930490 h 933243"/>
                <a:gd name="connsiteX0" fmla="*/ 897784 w 928274"/>
                <a:gd name="connsiteY0" fmla="*/ 946079 h 948832"/>
                <a:gd name="connsiteX1" fmla="*/ 438344 w 928274"/>
                <a:gd name="connsiteY1" fmla="*/ 675682 h 948832"/>
                <a:gd name="connsiteX2" fmla="*/ 0 w 928274"/>
                <a:gd name="connsiteY2" fmla="*/ 334045 h 948832"/>
                <a:gd name="connsiteX3" fmla="*/ 117692 w 928274"/>
                <a:gd name="connsiteY3" fmla="*/ 233260 h 948832"/>
                <a:gd name="connsiteX4" fmla="*/ 9876 w 928274"/>
                <a:gd name="connsiteY4" fmla="*/ 99915 h 948832"/>
                <a:gd name="connsiteX5" fmla="*/ 113601 w 928274"/>
                <a:gd name="connsiteY5" fmla="*/ 0 h 948832"/>
                <a:gd name="connsiteX6" fmla="*/ 352849 w 928274"/>
                <a:gd name="connsiteY6" fmla="*/ 272761 h 948832"/>
                <a:gd name="connsiteX7" fmla="*/ 403000 w 928274"/>
                <a:gd name="connsiteY7" fmla="*/ 233506 h 948832"/>
                <a:gd name="connsiteX8" fmla="*/ 928274 w 928274"/>
                <a:gd name="connsiteY8" fmla="*/ 904348 h 948832"/>
                <a:gd name="connsiteX9" fmla="*/ 897784 w 928274"/>
                <a:gd name="connsiteY9" fmla="*/ 946079 h 948832"/>
                <a:gd name="connsiteX0" fmla="*/ 897784 w 928274"/>
                <a:gd name="connsiteY0" fmla="*/ 931600 h 934353"/>
                <a:gd name="connsiteX1" fmla="*/ 438344 w 928274"/>
                <a:gd name="connsiteY1" fmla="*/ 661203 h 934353"/>
                <a:gd name="connsiteX2" fmla="*/ 0 w 928274"/>
                <a:gd name="connsiteY2" fmla="*/ 319566 h 934353"/>
                <a:gd name="connsiteX3" fmla="*/ 117692 w 928274"/>
                <a:gd name="connsiteY3" fmla="*/ 218781 h 934353"/>
                <a:gd name="connsiteX4" fmla="*/ 9876 w 928274"/>
                <a:gd name="connsiteY4" fmla="*/ 85436 h 934353"/>
                <a:gd name="connsiteX5" fmla="*/ 120847 w 928274"/>
                <a:gd name="connsiteY5" fmla="*/ 0 h 934353"/>
                <a:gd name="connsiteX6" fmla="*/ 352849 w 928274"/>
                <a:gd name="connsiteY6" fmla="*/ 258282 h 934353"/>
                <a:gd name="connsiteX7" fmla="*/ 403000 w 928274"/>
                <a:gd name="connsiteY7" fmla="*/ 219027 h 934353"/>
                <a:gd name="connsiteX8" fmla="*/ 928274 w 928274"/>
                <a:gd name="connsiteY8" fmla="*/ 889869 h 934353"/>
                <a:gd name="connsiteX9" fmla="*/ 897784 w 928274"/>
                <a:gd name="connsiteY9" fmla="*/ 931600 h 934353"/>
                <a:gd name="connsiteX0" fmla="*/ 897784 w 928274"/>
                <a:gd name="connsiteY0" fmla="*/ 946647 h 949400"/>
                <a:gd name="connsiteX1" fmla="*/ 438344 w 928274"/>
                <a:gd name="connsiteY1" fmla="*/ 676250 h 949400"/>
                <a:gd name="connsiteX2" fmla="*/ 0 w 928274"/>
                <a:gd name="connsiteY2" fmla="*/ 334613 h 949400"/>
                <a:gd name="connsiteX3" fmla="*/ 117692 w 928274"/>
                <a:gd name="connsiteY3" fmla="*/ 233828 h 949400"/>
                <a:gd name="connsiteX4" fmla="*/ 9876 w 928274"/>
                <a:gd name="connsiteY4" fmla="*/ 100483 h 949400"/>
                <a:gd name="connsiteX5" fmla="*/ 145347 w 928274"/>
                <a:gd name="connsiteY5" fmla="*/ 0 h 949400"/>
                <a:gd name="connsiteX6" fmla="*/ 352849 w 928274"/>
                <a:gd name="connsiteY6" fmla="*/ 273329 h 949400"/>
                <a:gd name="connsiteX7" fmla="*/ 403000 w 928274"/>
                <a:gd name="connsiteY7" fmla="*/ 234074 h 949400"/>
                <a:gd name="connsiteX8" fmla="*/ 928274 w 928274"/>
                <a:gd name="connsiteY8" fmla="*/ 904916 h 949400"/>
                <a:gd name="connsiteX9" fmla="*/ 897784 w 928274"/>
                <a:gd name="connsiteY9" fmla="*/ 946647 h 949400"/>
                <a:gd name="connsiteX0" fmla="*/ 897784 w 928274"/>
                <a:gd name="connsiteY0" fmla="*/ 944968 h 947721"/>
                <a:gd name="connsiteX1" fmla="*/ 438344 w 928274"/>
                <a:gd name="connsiteY1" fmla="*/ 674571 h 947721"/>
                <a:gd name="connsiteX2" fmla="*/ 0 w 928274"/>
                <a:gd name="connsiteY2" fmla="*/ 332934 h 947721"/>
                <a:gd name="connsiteX3" fmla="*/ 117692 w 928274"/>
                <a:gd name="connsiteY3" fmla="*/ 232149 h 947721"/>
                <a:gd name="connsiteX4" fmla="*/ 9876 w 928274"/>
                <a:gd name="connsiteY4" fmla="*/ 98804 h 947721"/>
                <a:gd name="connsiteX5" fmla="*/ 122513 w 928274"/>
                <a:gd name="connsiteY5" fmla="*/ 0 h 947721"/>
                <a:gd name="connsiteX6" fmla="*/ 352849 w 928274"/>
                <a:gd name="connsiteY6" fmla="*/ 271650 h 947721"/>
                <a:gd name="connsiteX7" fmla="*/ 403000 w 928274"/>
                <a:gd name="connsiteY7" fmla="*/ 232395 h 947721"/>
                <a:gd name="connsiteX8" fmla="*/ 928274 w 928274"/>
                <a:gd name="connsiteY8" fmla="*/ 903237 h 947721"/>
                <a:gd name="connsiteX9" fmla="*/ 897784 w 928274"/>
                <a:gd name="connsiteY9" fmla="*/ 944968 h 947721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117692 w 928274"/>
                <a:gd name="connsiteY3" fmla="*/ 236334 h 951906"/>
                <a:gd name="connsiteX4" fmla="*/ 9876 w 928274"/>
                <a:gd name="connsiteY4" fmla="*/ 102989 h 951906"/>
                <a:gd name="connsiteX5" fmla="*/ 143397 w 928274"/>
                <a:gd name="connsiteY5" fmla="*/ 0 h 951906"/>
                <a:gd name="connsiteX6" fmla="*/ 352849 w 928274"/>
                <a:gd name="connsiteY6" fmla="*/ 275835 h 951906"/>
                <a:gd name="connsiteX7" fmla="*/ 403000 w 928274"/>
                <a:gd name="connsiteY7" fmla="*/ 236580 h 951906"/>
                <a:gd name="connsiteX8" fmla="*/ 928274 w 928274"/>
                <a:gd name="connsiteY8" fmla="*/ 907422 h 951906"/>
                <a:gd name="connsiteX9" fmla="*/ 897784 w 928274"/>
                <a:gd name="connsiteY9" fmla="*/ 949153 h 951906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87599 w 928274"/>
                <a:gd name="connsiteY3" fmla="*/ 187335 h 951906"/>
                <a:gd name="connsiteX4" fmla="*/ 9876 w 928274"/>
                <a:gd name="connsiteY4" fmla="*/ 102989 h 951906"/>
                <a:gd name="connsiteX5" fmla="*/ 143397 w 928274"/>
                <a:gd name="connsiteY5" fmla="*/ 0 h 951906"/>
                <a:gd name="connsiteX6" fmla="*/ 352849 w 928274"/>
                <a:gd name="connsiteY6" fmla="*/ 275835 h 951906"/>
                <a:gd name="connsiteX7" fmla="*/ 403000 w 928274"/>
                <a:gd name="connsiteY7" fmla="*/ 236580 h 951906"/>
                <a:gd name="connsiteX8" fmla="*/ 928274 w 928274"/>
                <a:gd name="connsiteY8" fmla="*/ 907422 h 951906"/>
                <a:gd name="connsiteX9" fmla="*/ 897784 w 928274"/>
                <a:gd name="connsiteY9" fmla="*/ 949153 h 951906"/>
                <a:gd name="connsiteX0" fmla="*/ 897784 w 928274"/>
                <a:gd name="connsiteY0" fmla="*/ 949153 h 951906"/>
                <a:gd name="connsiteX1" fmla="*/ 438344 w 928274"/>
                <a:gd name="connsiteY1" fmla="*/ 678756 h 951906"/>
                <a:gd name="connsiteX2" fmla="*/ 0 w 928274"/>
                <a:gd name="connsiteY2" fmla="*/ 337119 h 951906"/>
                <a:gd name="connsiteX3" fmla="*/ 87599 w 928274"/>
                <a:gd name="connsiteY3" fmla="*/ 187335 h 951906"/>
                <a:gd name="connsiteX4" fmla="*/ 143397 w 928274"/>
                <a:gd name="connsiteY4" fmla="*/ 0 h 951906"/>
                <a:gd name="connsiteX5" fmla="*/ 352849 w 928274"/>
                <a:gd name="connsiteY5" fmla="*/ 275835 h 951906"/>
                <a:gd name="connsiteX6" fmla="*/ 403000 w 928274"/>
                <a:gd name="connsiteY6" fmla="*/ 236580 h 951906"/>
                <a:gd name="connsiteX7" fmla="*/ 928274 w 928274"/>
                <a:gd name="connsiteY7" fmla="*/ 907422 h 951906"/>
                <a:gd name="connsiteX8" fmla="*/ 897784 w 928274"/>
                <a:gd name="connsiteY8" fmla="*/ 949153 h 951906"/>
                <a:gd name="connsiteX0" fmla="*/ 897784 w 928274"/>
                <a:gd name="connsiteY0" fmla="*/ 855056 h 857809"/>
                <a:gd name="connsiteX1" fmla="*/ 438344 w 928274"/>
                <a:gd name="connsiteY1" fmla="*/ 584659 h 857809"/>
                <a:gd name="connsiteX2" fmla="*/ 0 w 928274"/>
                <a:gd name="connsiteY2" fmla="*/ 243022 h 857809"/>
                <a:gd name="connsiteX3" fmla="*/ 87599 w 928274"/>
                <a:gd name="connsiteY3" fmla="*/ 93238 h 857809"/>
                <a:gd name="connsiteX4" fmla="*/ 208593 w 928274"/>
                <a:gd name="connsiteY4" fmla="*/ 0 h 857809"/>
                <a:gd name="connsiteX5" fmla="*/ 352849 w 928274"/>
                <a:gd name="connsiteY5" fmla="*/ 181738 h 857809"/>
                <a:gd name="connsiteX6" fmla="*/ 403000 w 928274"/>
                <a:gd name="connsiteY6" fmla="*/ 142483 h 857809"/>
                <a:gd name="connsiteX7" fmla="*/ 928274 w 928274"/>
                <a:gd name="connsiteY7" fmla="*/ 813325 h 857809"/>
                <a:gd name="connsiteX8" fmla="*/ 897784 w 928274"/>
                <a:gd name="connsiteY8" fmla="*/ 855056 h 857809"/>
                <a:gd name="connsiteX0" fmla="*/ 1055156 w 1085646"/>
                <a:gd name="connsiteY0" fmla="*/ 1125696 h 1128449"/>
                <a:gd name="connsiteX1" fmla="*/ 595716 w 1085646"/>
                <a:gd name="connsiteY1" fmla="*/ 855299 h 1128449"/>
                <a:gd name="connsiteX2" fmla="*/ 157372 w 1085646"/>
                <a:gd name="connsiteY2" fmla="*/ 513662 h 1128449"/>
                <a:gd name="connsiteX3" fmla="*/ 244971 w 1085646"/>
                <a:gd name="connsiteY3" fmla="*/ 363878 h 1128449"/>
                <a:gd name="connsiteX4" fmla="*/ 0 w 1085646"/>
                <a:gd name="connsiteY4" fmla="*/ 0 h 1128449"/>
                <a:gd name="connsiteX5" fmla="*/ 510221 w 1085646"/>
                <a:gd name="connsiteY5" fmla="*/ 452378 h 1128449"/>
                <a:gd name="connsiteX6" fmla="*/ 560372 w 1085646"/>
                <a:gd name="connsiteY6" fmla="*/ 413123 h 1128449"/>
                <a:gd name="connsiteX7" fmla="*/ 1085646 w 1085646"/>
                <a:gd name="connsiteY7" fmla="*/ 1083965 h 1128449"/>
                <a:gd name="connsiteX8" fmla="*/ 1055156 w 1085646"/>
                <a:gd name="connsiteY8" fmla="*/ 1125696 h 1128449"/>
                <a:gd name="connsiteX0" fmla="*/ 1055156 w 1085646"/>
                <a:gd name="connsiteY0" fmla="*/ 1125696 h 1128449"/>
                <a:gd name="connsiteX1" fmla="*/ 595716 w 1085646"/>
                <a:gd name="connsiteY1" fmla="*/ 855299 h 1128449"/>
                <a:gd name="connsiteX2" fmla="*/ 157372 w 1085646"/>
                <a:gd name="connsiteY2" fmla="*/ 513662 h 1128449"/>
                <a:gd name="connsiteX3" fmla="*/ 40355 w 1085646"/>
                <a:gd name="connsiteY3" fmla="*/ 415631 h 1128449"/>
                <a:gd name="connsiteX4" fmla="*/ 0 w 1085646"/>
                <a:gd name="connsiteY4" fmla="*/ 0 h 1128449"/>
                <a:gd name="connsiteX5" fmla="*/ 510221 w 1085646"/>
                <a:gd name="connsiteY5" fmla="*/ 452378 h 1128449"/>
                <a:gd name="connsiteX6" fmla="*/ 560372 w 1085646"/>
                <a:gd name="connsiteY6" fmla="*/ 413123 h 1128449"/>
                <a:gd name="connsiteX7" fmla="*/ 1085646 w 1085646"/>
                <a:gd name="connsiteY7" fmla="*/ 1083965 h 1128449"/>
                <a:gd name="connsiteX8" fmla="*/ 1055156 w 1085646"/>
                <a:gd name="connsiteY8" fmla="*/ 1125696 h 112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5646" h="1128449">
                  <a:moveTo>
                    <a:pt x="1055156" y="1125696"/>
                  </a:moveTo>
                  <a:lnTo>
                    <a:pt x="595716" y="855299"/>
                  </a:lnTo>
                  <a:lnTo>
                    <a:pt x="157372" y="513662"/>
                  </a:lnTo>
                  <a:lnTo>
                    <a:pt x="40355" y="415631"/>
                  </a:lnTo>
                  <a:lnTo>
                    <a:pt x="0" y="0"/>
                  </a:lnTo>
                  <a:lnTo>
                    <a:pt x="510221" y="452378"/>
                  </a:lnTo>
                  <a:lnTo>
                    <a:pt x="560372" y="413123"/>
                  </a:lnTo>
                  <a:lnTo>
                    <a:pt x="1085646" y="1083965"/>
                  </a:lnTo>
                  <a:cubicBezTo>
                    <a:pt x="1085646" y="1065840"/>
                    <a:pt x="1055156" y="1143821"/>
                    <a:pt x="1055156" y="1125696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7FACAF-81D7-F021-5335-D63C24912A8C}"/>
                </a:ext>
              </a:extLst>
            </p:cNvPr>
            <p:cNvSpPr txBox="1"/>
            <p:nvPr/>
          </p:nvSpPr>
          <p:spPr>
            <a:xfrm>
              <a:off x="6139961" y="1978164"/>
              <a:ext cx="830966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122D4F"/>
                  </a:solidFill>
                </a:rPr>
                <a:t>Miras</a:t>
              </a:r>
              <a:endParaRPr lang="en-US" sz="1200" dirty="0">
                <a:solidFill>
                  <a:srgbClr val="122D4F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3EDDD4-F855-0C10-3FD4-E6EAB0812E84}"/>
                </a:ext>
              </a:extLst>
            </p:cNvPr>
            <p:cNvSpPr txBox="1"/>
            <p:nvPr/>
          </p:nvSpPr>
          <p:spPr>
            <a:xfrm rot="21353255">
              <a:off x="5583993" y="1689116"/>
              <a:ext cx="803459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122D4F"/>
                  </a:solidFill>
                </a:rPr>
                <a:t>Xanadu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6AC527-683C-F73E-0275-3A67BB560828}"/>
                </a:ext>
              </a:extLst>
            </p:cNvPr>
            <p:cNvSpPr txBox="1"/>
            <p:nvPr/>
          </p:nvSpPr>
          <p:spPr>
            <a:xfrm rot="21172035">
              <a:off x="3667534" y="5676642"/>
              <a:ext cx="1180907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122D4F"/>
                  </a:solidFill>
                </a:rPr>
                <a:t>Notos</a:t>
              </a:r>
              <a:endParaRPr lang="en-US" sz="1200" dirty="0">
                <a:solidFill>
                  <a:srgbClr val="122D4F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6F34A1-86BC-4808-DA34-EEF8DA1E8853}"/>
                </a:ext>
              </a:extLst>
            </p:cNvPr>
            <p:cNvSpPr txBox="1"/>
            <p:nvPr/>
          </p:nvSpPr>
          <p:spPr>
            <a:xfrm rot="17635549">
              <a:off x="5550408" y="5337318"/>
              <a:ext cx="1056918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122D4F"/>
                  </a:solidFill>
                </a:rPr>
                <a:t>NCD-sweet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9A4902-5B95-1EE9-53D2-4C2040B486EA}"/>
                </a:ext>
              </a:extLst>
            </p:cNvPr>
            <p:cNvSpPr txBox="1"/>
            <p:nvPr/>
          </p:nvSpPr>
          <p:spPr>
            <a:xfrm rot="2369382">
              <a:off x="2167389" y="3922739"/>
              <a:ext cx="816064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122D4F"/>
                  </a:solidFill>
                </a:rPr>
                <a:t>CLAESS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017870-1B86-5A0D-E720-CEE89D5846CD}"/>
                </a:ext>
              </a:extLst>
            </p:cNvPr>
            <p:cNvSpPr txBox="1"/>
            <p:nvPr/>
          </p:nvSpPr>
          <p:spPr>
            <a:xfrm rot="2740850">
              <a:off x="2224695" y="3348188"/>
              <a:ext cx="1056918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122D4F"/>
                  </a:solidFill>
                </a:rPr>
                <a:t>Circe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126E56-CBEE-1D05-D464-49616EB99D02}"/>
                </a:ext>
              </a:extLst>
            </p:cNvPr>
            <p:cNvSpPr txBox="1"/>
            <p:nvPr/>
          </p:nvSpPr>
          <p:spPr>
            <a:xfrm rot="17938990">
              <a:off x="3327776" y="1450154"/>
              <a:ext cx="1056918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122D4F"/>
                  </a:solidFill>
                </a:rPr>
                <a:t>Boreas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C6CD27-E128-0F81-91DC-FA69C465AD53}"/>
                </a:ext>
              </a:extLst>
            </p:cNvPr>
            <p:cNvSpPr txBox="1"/>
            <p:nvPr/>
          </p:nvSpPr>
          <p:spPr>
            <a:xfrm rot="20102603">
              <a:off x="4305493" y="1208421"/>
              <a:ext cx="1553437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Faxtor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702F9C7-4A98-7A73-DF44-A86AF0ED564B}"/>
                </a:ext>
              </a:extLst>
            </p:cNvPr>
            <p:cNvSpPr/>
            <p:nvPr/>
          </p:nvSpPr>
          <p:spPr>
            <a:xfrm rot="2273808">
              <a:off x="2349729" y="4729992"/>
              <a:ext cx="1228200" cy="442963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268069 w 1285210"/>
                <a:gd name="connsiteY0" fmla="*/ 51241 h 463524"/>
                <a:gd name="connsiteX1" fmla="*/ 426441 w 1285210"/>
                <a:gd name="connsiteY1" fmla="*/ 20134 h 463524"/>
                <a:gd name="connsiteX2" fmla="*/ 57309 w 1285210"/>
                <a:gd name="connsiteY2" fmla="*/ 0 h 463524"/>
                <a:gd name="connsiteX3" fmla="*/ 0 w 1285210"/>
                <a:gd name="connsiteY3" fmla="*/ 294743 h 463524"/>
                <a:gd name="connsiteX4" fmla="*/ 265430 w 1285210"/>
                <a:gd name="connsiteY4" fmla="*/ 463524 h 463524"/>
                <a:gd name="connsiteX5" fmla="*/ 1285210 w 1285210"/>
                <a:gd name="connsiteY5" fmla="*/ 118251 h 463524"/>
                <a:gd name="connsiteX6" fmla="*/ 1268069 w 1285210"/>
                <a:gd name="connsiteY6" fmla="*/ 51241 h 46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5210" h="463524">
                  <a:moveTo>
                    <a:pt x="1268069" y="51241"/>
                  </a:moveTo>
                  <a:lnTo>
                    <a:pt x="426441" y="20134"/>
                  </a:lnTo>
                  <a:lnTo>
                    <a:pt x="57309" y="0"/>
                  </a:lnTo>
                  <a:lnTo>
                    <a:pt x="0" y="294743"/>
                  </a:lnTo>
                  <a:lnTo>
                    <a:pt x="265430" y="463524"/>
                  </a:lnTo>
                  <a:lnTo>
                    <a:pt x="1285210" y="118251"/>
                  </a:lnTo>
                  <a:lnTo>
                    <a:pt x="1268069" y="5124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8774FE-1A5C-531B-F066-DB267663BAC2}"/>
                </a:ext>
              </a:extLst>
            </p:cNvPr>
            <p:cNvSpPr txBox="1"/>
            <p:nvPr/>
          </p:nvSpPr>
          <p:spPr>
            <a:xfrm rot="4158856">
              <a:off x="2285202" y="2996199"/>
              <a:ext cx="1180908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Minerva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F282B39-C55F-D52D-6570-322E7356C8FA}"/>
                </a:ext>
              </a:extLst>
            </p:cNvPr>
            <p:cNvSpPr/>
            <p:nvPr/>
          </p:nvSpPr>
          <p:spPr>
            <a:xfrm rot="7978738">
              <a:off x="2766071" y="1732992"/>
              <a:ext cx="4144009" cy="4163717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15849 w 1332990"/>
                <a:gd name="connsiteY0" fmla="*/ 316547 h 417200"/>
                <a:gd name="connsiteX1" fmla="*/ 637533 w 1332990"/>
                <a:gd name="connsiteY1" fmla="*/ 196351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15849 w 1332990"/>
                <a:gd name="connsiteY0" fmla="*/ 206919 h 307572"/>
                <a:gd name="connsiteX1" fmla="*/ 637533 w 1332990"/>
                <a:gd name="connsiteY1" fmla="*/ 86723 h 307572"/>
                <a:gd name="connsiteX2" fmla="*/ 193430 w 1332990"/>
                <a:gd name="connsiteY2" fmla="*/ 0 h 307572"/>
                <a:gd name="connsiteX3" fmla="*/ 0 w 1332990"/>
                <a:gd name="connsiteY3" fmla="*/ 8116 h 307572"/>
                <a:gd name="connsiteX4" fmla="*/ 263465 w 1332990"/>
                <a:gd name="connsiteY4" fmla="*/ 307572 h 307572"/>
                <a:gd name="connsiteX5" fmla="*/ 510391 w 1332990"/>
                <a:gd name="connsiteY5" fmla="*/ 290133 h 307572"/>
                <a:gd name="connsiteX6" fmla="*/ 1332990 w 1332990"/>
                <a:gd name="connsiteY6" fmla="*/ 273929 h 307572"/>
                <a:gd name="connsiteX7" fmla="*/ 1315849 w 1332990"/>
                <a:gd name="connsiteY7" fmla="*/ 206919 h 307572"/>
                <a:gd name="connsiteX0" fmla="*/ 1122419 w 1139560"/>
                <a:gd name="connsiteY0" fmla="*/ 206919 h 307572"/>
                <a:gd name="connsiteX1" fmla="*/ 444103 w 1139560"/>
                <a:gd name="connsiteY1" fmla="*/ 86723 h 307572"/>
                <a:gd name="connsiteX2" fmla="*/ 0 w 1139560"/>
                <a:gd name="connsiteY2" fmla="*/ 0 h 307572"/>
                <a:gd name="connsiteX3" fmla="*/ 70035 w 1139560"/>
                <a:gd name="connsiteY3" fmla="*/ 307572 h 307572"/>
                <a:gd name="connsiteX4" fmla="*/ 316961 w 1139560"/>
                <a:gd name="connsiteY4" fmla="*/ 290133 h 307572"/>
                <a:gd name="connsiteX5" fmla="*/ 1139560 w 1139560"/>
                <a:gd name="connsiteY5" fmla="*/ 273929 h 307572"/>
                <a:gd name="connsiteX6" fmla="*/ 1122419 w 1139560"/>
                <a:gd name="connsiteY6" fmla="*/ 206919 h 307572"/>
                <a:gd name="connsiteX0" fmla="*/ 1122419 w 1139560"/>
                <a:gd name="connsiteY0" fmla="*/ 285386 h 386039"/>
                <a:gd name="connsiteX1" fmla="*/ 863416 w 1139560"/>
                <a:gd name="connsiteY1" fmla="*/ 0 h 386039"/>
                <a:gd name="connsiteX2" fmla="*/ 0 w 1139560"/>
                <a:gd name="connsiteY2" fmla="*/ 78467 h 386039"/>
                <a:gd name="connsiteX3" fmla="*/ 70035 w 1139560"/>
                <a:gd name="connsiteY3" fmla="*/ 386039 h 386039"/>
                <a:gd name="connsiteX4" fmla="*/ 316961 w 1139560"/>
                <a:gd name="connsiteY4" fmla="*/ 368600 h 386039"/>
                <a:gd name="connsiteX5" fmla="*/ 1139560 w 1139560"/>
                <a:gd name="connsiteY5" fmla="*/ 352396 h 386039"/>
                <a:gd name="connsiteX6" fmla="*/ 1122419 w 1139560"/>
                <a:gd name="connsiteY6" fmla="*/ 285386 h 386039"/>
                <a:gd name="connsiteX0" fmla="*/ 1122419 w 1139560"/>
                <a:gd name="connsiteY0" fmla="*/ 285386 h 420038"/>
                <a:gd name="connsiteX1" fmla="*/ 863416 w 1139560"/>
                <a:gd name="connsiteY1" fmla="*/ 0 h 420038"/>
                <a:gd name="connsiteX2" fmla="*/ 0 w 1139560"/>
                <a:gd name="connsiteY2" fmla="*/ 78467 h 420038"/>
                <a:gd name="connsiteX3" fmla="*/ 70035 w 1139560"/>
                <a:gd name="connsiteY3" fmla="*/ 386039 h 420038"/>
                <a:gd name="connsiteX4" fmla="*/ 947533 w 1139560"/>
                <a:gd name="connsiteY4" fmla="*/ 420038 h 420038"/>
                <a:gd name="connsiteX5" fmla="*/ 1139560 w 1139560"/>
                <a:gd name="connsiteY5" fmla="*/ 352396 h 420038"/>
                <a:gd name="connsiteX6" fmla="*/ 1122419 w 1139560"/>
                <a:gd name="connsiteY6" fmla="*/ 285386 h 420038"/>
                <a:gd name="connsiteX0" fmla="*/ 1122419 w 1139560"/>
                <a:gd name="connsiteY0" fmla="*/ 285386 h 420038"/>
                <a:gd name="connsiteX1" fmla="*/ 863416 w 1139560"/>
                <a:gd name="connsiteY1" fmla="*/ 0 h 420038"/>
                <a:gd name="connsiteX2" fmla="*/ 0 w 1139560"/>
                <a:gd name="connsiteY2" fmla="*/ 78467 h 420038"/>
                <a:gd name="connsiteX3" fmla="*/ 673055 w 1139560"/>
                <a:gd name="connsiteY3" fmla="*/ 115447 h 420038"/>
                <a:gd name="connsiteX4" fmla="*/ 947533 w 1139560"/>
                <a:gd name="connsiteY4" fmla="*/ 420038 h 420038"/>
                <a:gd name="connsiteX5" fmla="*/ 1139560 w 1139560"/>
                <a:gd name="connsiteY5" fmla="*/ 352396 h 420038"/>
                <a:gd name="connsiteX6" fmla="*/ 1122419 w 1139560"/>
                <a:gd name="connsiteY6" fmla="*/ 285386 h 420038"/>
                <a:gd name="connsiteX0" fmla="*/ 449364 w 466505"/>
                <a:gd name="connsiteY0" fmla="*/ 285386 h 420038"/>
                <a:gd name="connsiteX1" fmla="*/ 190361 w 466505"/>
                <a:gd name="connsiteY1" fmla="*/ 0 h 420038"/>
                <a:gd name="connsiteX2" fmla="*/ 0 w 466505"/>
                <a:gd name="connsiteY2" fmla="*/ 115447 h 420038"/>
                <a:gd name="connsiteX3" fmla="*/ 274478 w 466505"/>
                <a:gd name="connsiteY3" fmla="*/ 420038 h 420038"/>
                <a:gd name="connsiteX4" fmla="*/ 466505 w 466505"/>
                <a:gd name="connsiteY4" fmla="*/ 352396 h 420038"/>
                <a:gd name="connsiteX5" fmla="*/ 449364 w 466505"/>
                <a:gd name="connsiteY5" fmla="*/ 285386 h 420038"/>
                <a:gd name="connsiteX0" fmla="*/ 449364 w 449364"/>
                <a:gd name="connsiteY0" fmla="*/ 285386 h 420038"/>
                <a:gd name="connsiteX1" fmla="*/ 190361 w 449364"/>
                <a:gd name="connsiteY1" fmla="*/ 0 h 420038"/>
                <a:gd name="connsiteX2" fmla="*/ 0 w 449364"/>
                <a:gd name="connsiteY2" fmla="*/ 115447 h 420038"/>
                <a:gd name="connsiteX3" fmla="*/ 274478 w 449364"/>
                <a:gd name="connsiteY3" fmla="*/ 420038 h 420038"/>
                <a:gd name="connsiteX4" fmla="*/ 449364 w 449364"/>
                <a:gd name="connsiteY4" fmla="*/ 285386 h 420038"/>
                <a:gd name="connsiteX0" fmla="*/ 402494 w 402494"/>
                <a:gd name="connsiteY0" fmla="*/ 285386 h 420038"/>
                <a:gd name="connsiteX1" fmla="*/ 143491 w 402494"/>
                <a:gd name="connsiteY1" fmla="*/ 0 h 420038"/>
                <a:gd name="connsiteX2" fmla="*/ 0 w 402494"/>
                <a:gd name="connsiteY2" fmla="*/ 165746 h 420038"/>
                <a:gd name="connsiteX3" fmla="*/ 227608 w 402494"/>
                <a:gd name="connsiteY3" fmla="*/ 420038 h 420038"/>
                <a:gd name="connsiteX4" fmla="*/ 402494 w 402494"/>
                <a:gd name="connsiteY4" fmla="*/ 285386 h 420038"/>
                <a:gd name="connsiteX0" fmla="*/ 425585 w 425585"/>
                <a:gd name="connsiteY0" fmla="*/ 285386 h 420038"/>
                <a:gd name="connsiteX1" fmla="*/ 166582 w 425585"/>
                <a:gd name="connsiteY1" fmla="*/ 0 h 420038"/>
                <a:gd name="connsiteX2" fmla="*/ 0 w 425585"/>
                <a:gd name="connsiteY2" fmla="*/ 130879 h 420038"/>
                <a:gd name="connsiteX3" fmla="*/ 250699 w 425585"/>
                <a:gd name="connsiteY3" fmla="*/ 420038 h 420038"/>
                <a:gd name="connsiteX4" fmla="*/ 425585 w 425585"/>
                <a:gd name="connsiteY4" fmla="*/ 285386 h 420038"/>
                <a:gd name="connsiteX0" fmla="*/ 420116 w 420116"/>
                <a:gd name="connsiteY0" fmla="*/ 259697 h 420038"/>
                <a:gd name="connsiteX1" fmla="*/ 166582 w 420116"/>
                <a:gd name="connsiteY1" fmla="*/ 0 h 420038"/>
                <a:gd name="connsiteX2" fmla="*/ 0 w 420116"/>
                <a:gd name="connsiteY2" fmla="*/ 130879 h 420038"/>
                <a:gd name="connsiteX3" fmla="*/ 250699 w 420116"/>
                <a:gd name="connsiteY3" fmla="*/ 420038 h 420038"/>
                <a:gd name="connsiteX4" fmla="*/ 420116 w 420116"/>
                <a:gd name="connsiteY4" fmla="*/ 259697 h 420038"/>
                <a:gd name="connsiteX0" fmla="*/ 438766 w 438766"/>
                <a:gd name="connsiteY0" fmla="*/ 273104 h 420038"/>
                <a:gd name="connsiteX1" fmla="*/ 166582 w 438766"/>
                <a:gd name="connsiteY1" fmla="*/ 0 h 420038"/>
                <a:gd name="connsiteX2" fmla="*/ 0 w 438766"/>
                <a:gd name="connsiteY2" fmla="*/ 130879 h 420038"/>
                <a:gd name="connsiteX3" fmla="*/ 250699 w 438766"/>
                <a:gd name="connsiteY3" fmla="*/ 420038 h 420038"/>
                <a:gd name="connsiteX4" fmla="*/ 438766 w 438766"/>
                <a:gd name="connsiteY4" fmla="*/ 273104 h 420038"/>
                <a:gd name="connsiteX0" fmla="*/ 486625 w 486625"/>
                <a:gd name="connsiteY0" fmla="*/ 271606 h 420038"/>
                <a:gd name="connsiteX1" fmla="*/ 166582 w 486625"/>
                <a:gd name="connsiteY1" fmla="*/ 0 h 420038"/>
                <a:gd name="connsiteX2" fmla="*/ 0 w 486625"/>
                <a:gd name="connsiteY2" fmla="*/ 130879 h 420038"/>
                <a:gd name="connsiteX3" fmla="*/ 250699 w 486625"/>
                <a:gd name="connsiteY3" fmla="*/ 420038 h 420038"/>
                <a:gd name="connsiteX4" fmla="*/ 486625 w 486625"/>
                <a:gd name="connsiteY4" fmla="*/ 271606 h 420038"/>
                <a:gd name="connsiteX0" fmla="*/ 535383 w 535383"/>
                <a:gd name="connsiteY0" fmla="*/ 271606 h 420038"/>
                <a:gd name="connsiteX1" fmla="*/ 215340 w 535383"/>
                <a:gd name="connsiteY1" fmla="*/ 0 h 420038"/>
                <a:gd name="connsiteX2" fmla="*/ 0 w 535383"/>
                <a:gd name="connsiteY2" fmla="*/ 157841 h 420038"/>
                <a:gd name="connsiteX3" fmla="*/ 299457 w 535383"/>
                <a:gd name="connsiteY3" fmla="*/ 420038 h 420038"/>
                <a:gd name="connsiteX4" fmla="*/ 535383 w 535383"/>
                <a:gd name="connsiteY4" fmla="*/ 271606 h 420038"/>
                <a:gd name="connsiteX0" fmla="*/ 535383 w 535383"/>
                <a:gd name="connsiteY0" fmla="*/ 271606 h 381841"/>
                <a:gd name="connsiteX1" fmla="*/ 215340 w 535383"/>
                <a:gd name="connsiteY1" fmla="*/ 0 h 381841"/>
                <a:gd name="connsiteX2" fmla="*/ 0 w 535383"/>
                <a:gd name="connsiteY2" fmla="*/ 157841 h 381841"/>
                <a:gd name="connsiteX3" fmla="*/ 300805 w 535383"/>
                <a:gd name="connsiteY3" fmla="*/ 381841 h 381841"/>
                <a:gd name="connsiteX4" fmla="*/ 535383 w 535383"/>
                <a:gd name="connsiteY4" fmla="*/ 271606 h 381841"/>
                <a:gd name="connsiteX0" fmla="*/ 1226849 w 1226849"/>
                <a:gd name="connsiteY0" fmla="*/ 582526 h 582526"/>
                <a:gd name="connsiteX1" fmla="*/ 215340 w 1226849"/>
                <a:gd name="connsiteY1" fmla="*/ 0 h 582526"/>
                <a:gd name="connsiteX2" fmla="*/ 0 w 1226849"/>
                <a:gd name="connsiteY2" fmla="*/ 157841 h 582526"/>
                <a:gd name="connsiteX3" fmla="*/ 300805 w 1226849"/>
                <a:gd name="connsiteY3" fmla="*/ 381841 h 582526"/>
                <a:gd name="connsiteX4" fmla="*/ 1226849 w 1226849"/>
                <a:gd name="connsiteY4" fmla="*/ 582526 h 582526"/>
                <a:gd name="connsiteX0" fmla="*/ 1226849 w 1226849"/>
                <a:gd name="connsiteY0" fmla="*/ 582526 h 659102"/>
                <a:gd name="connsiteX1" fmla="*/ 215340 w 1226849"/>
                <a:gd name="connsiteY1" fmla="*/ 0 h 659102"/>
                <a:gd name="connsiteX2" fmla="*/ 0 w 1226849"/>
                <a:gd name="connsiteY2" fmla="*/ 157841 h 659102"/>
                <a:gd name="connsiteX3" fmla="*/ 1027861 w 1226849"/>
                <a:gd name="connsiteY3" fmla="*/ 659102 h 659102"/>
                <a:gd name="connsiteX4" fmla="*/ 1226849 w 1226849"/>
                <a:gd name="connsiteY4" fmla="*/ 582526 h 659102"/>
                <a:gd name="connsiteX0" fmla="*/ 1218350 w 1218350"/>
                <a:gd name="connsiteY0" fmla="*/ 568747 h 659102"/>
                <a:gd name="connsiteX1" fmla="*/ 215340 w 1218350"/>
                <a:gd name="connsiteY1" fmla="*/ 0 h 659102"/>
                <a:gd name="connsiteX2" fmla="*/ 0 w 1218350"/>
                <a:gd name="connsiteY2" fmla="*/ 157841 h 659102"/>
                <a:gd name="connsiteX3" fmla="*/ 1027861 w 1218350"/>
                <a:gd name="connsiteY3" fmla="*/ 659102 h 659102"/>
                <a:gd name="connsiteX4" fmla="*/ 1218350 w 1218350"/>
                <a:gd name="connsiteY4" fmla="*/ 568747 h 659102"/>
                <a:gd name="connsiteX0" fmla="*/ 1218350 w 1218350"/>
                <a:gd name="connsiteY0" fmla="*/ 492626 h 582981"/>
                <a:gd name="connsiteX1" fmla="*/ 971958 w 1218350"/>
                <a:gd name="connsiteY1" fmla="*/ 0 h 582981"/>
                <a:gd name="connsiteX2" fmla="*/ 0 w 1218350"/>
                <a:gd name="connsiteY2" fmla="*/ 81720 h 582981"/>
                <a:gd name="connsiteX3" fmla="*/ 1027861 w 1218350"/>
                <a:gd name="connsiteY3" fmla="*/ 582981 h 582981"/>
                <a:gd name="connsiteX4" fmla="*/ 1218350 w 1218350"/>
                <a:gd name="connsiteY4" fmla="*/ 492626 h 582981"/>
                <a:gd name="connsiteX0" fmla="*/ 1213862 w 1213862"/>
                <a:gd name="connsiteY0" fmla="*/ 492467 h 582981"/>
                <a:gd name="connsiteX1" fmla="*/ 971958 w 1213862"/>
                <a:gd name="connsiteY1" fmla="*/ 0 h 582981"/>
                <a:gd name="connsiteX2" fmla="*/ 0 w 1213862"/>
                <a:gd name="connsiteY2" fmla="*/ 81720 h 582981"/>
                <a:gd name="connsiteX3" fmla="*/ 1027861 w 1213862"/>
                <a:gd name="connsiteY3" fmla="*/ 582981 h 582981"/>
                <a:gd name="connsiteX4" fmla="*/ 1213862 w 1213862"/>
                <a:gd name="connsiteY4" fmla="*/ 492467 h 582981"/>
                <a:gd name="connsiteX0" fmla="*/ 1213862 w 1213862"/>
                <a:gd name="connsiteY0" fmla="*/ 492467 h 582981"/>
                <a:gd name="connsiteX1" fmla="*/ 971958 w 1213862"/>
                <a:gd name="connsiteY1" fmla="*/ 0 h 582981"/>
                <a:gd name="connsiteX2" fmla="*/ 408762 w 1213862"/>
                <a:gd name="connsiteY2" fmla="*/ 49247 h 582981"/>
                <a:gd name="connsiteX3" fmla="*/ 0 w 1213862"/>
                <a:gd name="connsiteY3" fmla="*/ 81720 h 582981"/>
                <a:gd name="connsiteX4" fmla="*/ 1027861 w 1213862"/>
                <a:gd name="connsiteY4" fmla="*/ 582981 h 582981"/>
                <a:gd name="connsiteX5" fmla="*/ 1213862 w 1213862"/>
                <a:gd name="connsiteY5" fmla="*/ 492467 h 582981"/>
                <a:gd name="connsiteX0" fmla="*/ 1213862 w 1213862"/>
                <a:gd name="connsiteY0" fmla="*/ 609625 h 700139"/>
                <a:gd name="connsiteX1" fmla="*/ 971958 w 1213862"/>
                <a:gd name="connsiteY1" fmla="*/ 117158 h 700139"/>
                <a:gd name="connsiteX2" fmla="*/ 1104297 w 1213862"/>
                <a:gd name="connsiteY2" fmla="*/ 0 h 700139"/>
                <a:gd name="connsiteX3" fmla="*/ 0 w 1213862"/>
                <a:gd name="connsiteY3" fmla="*/ 198878 h 700139"/>
                <a:gd name="connsiteX4" fmla="*/ 1027861 w 1213862"/>
                <a:gd name="connsiteY4" fmla="*/ 700139 h 700139"/>
                <a:gd name="connsiteX5" fmla="*/ 1213862 w 1213862"/>
                <a:gd name="connsiteY5" fmla="*/ 609625 h 700139"/>
                <a:gd name="connsiteX0" fmla="*/ 1213862 w 1213862"/>
                <a:gd name="connsiteY0" fmla="*/ 609625 h 700139"/>
                <a:gd name="connsiteX1" fmla="*/ 971958 w 1213862"/>
                <a:gd name="connsiteY1" fmla="*/ 117158 h 700139"/>
                <a:gd name="connsiteX2" fmla="*/ 1104297 w 1213862"/>
                <a:gd name="connsiteY2" fmla="*/ 0 h 700139"/>
                <a:gd name="connsiteX3" fmla="*/ 430618 w 1213862"/>
                <a:gd name="connsiteY3" fmla="*/ 120001 h 700139"/>
                <a:gd name="connsiteX4" fmla="*/ 0 w 1213862"/>
                <a:gd name="connsiteY4" fmla="*/ 198878 h 700139"/>
                <a:gd name="connsiteX5" fmla="*/ 1027861 w 1213862"/>
                <a:gd name="connsiteY5" fmla="*/ 700139 h 700139"/>
                <a:gd name="connsiteX6" fmla="*/ 1213862 w 1213862"/>
                <a:gd name="connsiteY6" fmla="*/ 609625 h 700139"/>
                <a:gd name="connsiteX0" fmla="*/ 1213862 w 1213862"/>
                <a:gd name="connsiteY0" fmla="*/ 1244078 h 1334592"/>
                <a:gd name="connsiteX1" fmla="*/ 971958 w 1213862"/>
                <a:gd name="connsiteY1" fmla="*/ 751611 h 1334592"/>
                <a:gd name="connsiteX2" fmla="*/ 1104297 w 1213862"/>
                <a:gd name="connsiteY2" fmla="*/ 634453 h 1334592"/>
                <a:gd name="connsiteX3" fmla="*/ 504417 w 1213862"/>
                <a:gd name="connsiteY3" fmla="*/ 0 h 1334592"/>
                <a:gd name="connsiteX4" fmla="*/ 0 w 1213862"/>
                <a:gd name="connsiteY4" fmla="*/ 833331 h 1334592"/>
                <a:gd name="connsiteX5" fmla="*/ 1027861 w 1213862"/>
                <a:gd name="connsiteY5" fmla="*/ 1334592 h 1334592"/>
                <a:gd name="connsiteX6" fmla="*/ 1213862 w 1213862"/>
                <a:gd name="connsiteY6" fmla="*/ 1244078 h 1334592"/>
                <a:gd name="connsiteX0" fmla="*/ 1213862 w 1213862"/>
                <a:gd name="connsiteY0" fmla="*/ 1244078 h 2086186"/>
                <a:gd name="connsiteX1" fmla="*/ 971958 w 1213862"/>
                <a:gd name="connsiteY1" fmla="*/ 751611 h 2086186"/>
                <a:gd name="connsiteX2" fmla="*/ 1104297 w 1213862"/>
                <a:gd name="connsiteY2" fmla="*/ 634453 h 2086186"/>
                <a:gd name="connsiteX3" fmla="*/ 504417 w 1213862"/>
                <a:gd name="connsiteY3" fmla="*/ 0 h 2086186"/>
                <a:gd name="connsiteX4" fmla="*/ 0 w 1213862"/>
                <a:gd name="connsiteY4" fmla="*/ 833331 h 2086186"/>
                <a:gd name="connsiteX5" fmla="*/ 1055315 w 1213862"/>
                <a:gd name="connsiteY5" fmla="*/ 2086186 h 2086186"/>
                <a:gd name="connsiteX6" fmla="*/ 1027861 w 1213862"/>
                <a:gd name="connsiteY6" fmla="*/ 1334592 h 2086186"/>
                <a:gd name="connsiteX7" fmla="*/ 1213862 w 1213862"/>
                <a:gd name="connsiteY7" fmla="*/ 1244078 h 2086186"/>
                <a:gd name="connsiteX0" fmla="*/ 1213862 w 1213862"/>
                <a:gd name="connsiteY0" fmla="*/ 1244078 h 2086186"/>
                <a:gd name="connsiteX1" fmla="*/ 971958 w 1213862"/>
                <a:gd name="connsiteY1" fmla="*/ 751611 h 2086186"/>
                <a:gd name="connsiteX2" fmla="*/ 1104297 w 1213862"/>
                <a:gd name="connsiteY2" fmla="*/ 634453 h 2086186"/>
                <a:gd name="connsiteX3" fmla="*/ 504417 w 1213862"/>
                <a:gd name="connsiteY3" fmla="*/ 0 h 2086186"/>
                <a:gd name="connsiteX4" fmla="*/ 0 w 1213862"/>
                <a:gd name="connsiteY4" fmla="*/ 833331 h 2086186"/>
                <a:gd name="connsiteX5" fmla="*/ 1055315 w 1213862"/>
                <a:gd name="connsiteY5" fmla="*/ 2086186 h 2086186"/>
                <a:gd name="connsiteX6" fmla="*/ 1027861 w 1213862"/>
                <a:gd name="connsiteY6" fmla="*/ 1334592 h 2086186"/>
                <a:gd name="connsiteX7" fmla="*/ 1213862 w 1213862"/>
                <a:gd name="connsiteY7" fmla="*/ 1244078 h 2086186"/>
                <a:gd name="connsiteX0" fmla="*/ 1213862 w 1213862"/>
                <a:gd name="connsiteY0" fmla="*/ 1244078 h 2097801"/>
                <a:gd name="connsiteX1" fmla="*/ 971958 w 1213862"/>
                <a:gd name="connsiteY1" fmla="*/ 751611 h 2097801"/>
                <a:gd name="connsiteX2" fmla="*/ 1104297 w 1213862"/>
                <a:gd name="connsiteY2" fmla="*/ 634453 h 2097801"/>
                <a:gd name="connsiteX3" fmla="*/ 504417 w 1213862"/>
                <a:gd name="connsiteY3" fmla="*/ 0 h 2097801"/>
                <a:gd name="connsiteX4" fmla="*/ 0 w 1213862"/>
                <a:gd name="connsiteY4" fmla="*/ 833331 h 2097801"/>
                <a:gd name="connsiteX5" fmla="*/ 875188 w 1213862"/>
                <a:gd name="connsiteY5" fmla="*/ 2097801 h 2097801"/>
                <a:gd name="connsiteX6" fmla="*/ 1055315 w 1213862"/>
                <a:gd name="connsiteY6" fmla="*/ 2086186 h 2097801"/>
                <a:gd name="connsiteX7" fmla="*/ 1027861 w 1213862"/>
                <a:gd name="connsiteY7" fmla="*/ 1334592 h 2097801"/>
                <a:gd name="connsiteX8" fmla="*/ 1213862 w 1213862"/>
                <a:gd name="connsiteY8" fmla="*/ 1244078 h 2097801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75188 w 1213862"/>
                <a:gd name="connsiteY5" fmla="*/ 2097801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69909 w 1213862"/>
                <a:gd name="connsiteY5" fmla="*/ 2120080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129054"/>
                <a:gd name="connsiteX1" fmla="*/ 971958 w 1213862"/>
                <a:gd name="connsiteY1" fmla="*/ 751611 h 2129054"/>
                <a:gd name="connsiteX2" fmla="*/ 1104297 w 1213862"/>
                <a:gd name="connsiteY2" fmla="*/ 634453 h 2129054"/>
                <a:gd name="connsiteX3" fmla="*/ 504417 w 1213862"/>
                <a:gd name="connsiteY3" fmla="*/ 0 h 2129054"/>
                <a:gd name="connsiteX4" fmla="*/ 0 w 1213862"/>
                <a:gd name="connsiteY4" fmla="*/ 833331 h 2129054"/>
                <a:gd name="connsiteX5" fmla="*/ 869909 w 1213862"/>
                <a:gd name="connsiteY5" fmla="*/ 2120080 h 2129054"/>
                <a:gd name="connsiteX6" fmla="*/ 1060542 w 1213862"/>
                <a:gd name="connsiteY6" fmla="*/ 2129054 h 2129054"/>
                <a:gd name="connsiteX7" fmla="*/ 1027861 w 1213862"/>
                <a:gd name="connsiteY7" fmla="*/ 1334592 h 2129054"/>
                <a:gd name="connsiteX8" fmla="*/ 1213862 w 1213862"/>
                <a:gd name="connsiteY8" fmla="*/ 1244078 h 2129054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97849 w 1213862"/>
                <a:gd name="connsiteY5" fmla="*/ 2443273 h 2443273"/>
                <a:gd name="connsiteX6" fmla="*/ 869909 w 1213862"/>
                <a:gd name="connsiteY6" fmla="*/ 2120080 h 2443273"/>
                <a:gd name="connsiteX7" fmla="*/ 1060542 w 1213862"/>
                <a:gd name="connsiteY7" fmla="*/ 2129054 h 2443273"/>
                <a:gd name="connsiteX8" fmla="*/ 1027861 w 1213862"/>
                <a:gd name="connsiteY8" fmla="*/ 1334592 h 2443273"/>
                <a:gd name="connsiteX9" fmla="*/ 1213862 w 1213862"/>
                <a:gd name="connsiteY9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97849 w 1213862"/>
                <a:gd name="connsiteY5" fmla="*/ 2443273 h 2443273"/>
                <a:gd name="connsiteX6" fmla="*/ 869909 w 1213862"/>
                <a:gd name="connsiteY6" fmla="*/ 2120080 h 2443273"/>
                <a:gd name="connsiteX7" fmla="*/ 1060542 w 1213862"/>
                <a:gd name="connsiteY7" fmla="*/ 2129054 h 2443273"/>
                <a:gd name="connsiteX8" fmla="*/ 1027861 w 1213862"/>
                <a:gd name="connsiteY8" fmla="*/ 1334592 h 2443273"/>
                <a:gd name="connsiteX9" fmla="*/ 1213862 w 1213862"/>
                <a:gd name="connsiteY9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437116 w 1213862"/>
                <a:gd name="connsiteY5" fmla="*/ 1716169 h 2443273"/>
                <a:gd name="connsiteX6" fmla="*/ 797849 w 1213862"/>
                <a:gd name="connsiteY6" fmla="*/ 2443273 h 2443273"/>
                <a:gd name="connsiteX7" fmla="*/ 869909 w 1213862"/>
                <a:gd name="connsiteY7" fmla="*/ 2120080 h 2443273"/>
                <a:gd name="connsiteX8" fmla="*/ 1060542 w 1213862"/>
                <a:gd name="connsiteY8" fmla="*/ 2129054 h 2443273"/>
                <a:gd name="connsiteX9" fmla="*/ 1027861 w 1213862"/>
                <a:gd name="connsiteY9" fmla="*/ 1334592 h 2443273"/>
                <a:gd name="connsiteX10" fmla="*/ 1213862 w 1213862"/>
                <a:gd name="connsiteY10" fmla="*/ 1244078 h 2443273"/>
                <a:gd name="connsiteX0" fmla="*/ 1213862 w 1213862"/>
                <a:gd name="connsiteY0" fmla="*/ 1244078 h 2443273"/>
                <a:gd name="connsiteX1" fmla="*/ 971958 w 1213862"/>
                <a:gd name="connsiteY1" fmla="*/ 751611 h 2443273"/>
                <a:gd name="connsiteX2" fmla="*/ 1104297 w 1213862"/>
                <a:gd name="connsiteY2" fmla="*/ 634453 h 2443273"/>
                <a:gd name="connsiteX3" fmla="*/ 504417 w 1213862"/>
                <a:gd name="connsiteY3" fmla="*/ 0 h 2443273"/>
                <a:gd name="connsiteX4" fmla="*/ 0 w 1213862"/>
                <a:gd name="connsiteY4" fmla="*/ 833331 h 2443273"/>
                <a:gd name="connsiteX5" fmla="*/ 709211 w 1213862"/>
                <a:gd name="connsiteY5" fmla="*/ 2408695 h 2443273"/>
                <a:gd name="connsiteX6" fmla="*/ 797849 w 1213862"/>
                <a:gd name="connsiteY6" fmla="*/ 2443273 h 2443273"/>
                <a:gd name="connsiteX7" fmla="*/ 869909 w 1213862"/>
                <a:gd name="connsiteY7" fmla="*/ 2120080 h 2443273"/>
                <a:gd name="connsiteX8" fmla="*/ 1060542 w 1213862"/>
                <a:gd name="connsiteY8" fmla="*/ 2129054 h 2443273"/>
                <a:gd name="connsiteX9" fmla="*/ 1027861 w 1213862"/>
                <a:gd name="connsiteY9" fmla="*/ 1334592 h 2443273"/>
                <a:gd name="connsiteX10" fmla="*/ 1213862 w 1213862"/>
                <a:gd name="connsiteY10" fmla="*/ 1244078 h 2443273"/>
                <a:gd name="connsiteX0" fmla="*/ 3354000 w 3354000"/>
                <a:gd name="connsiteY0" fmla="*/ 1244078 h 2443273"/>
                <a:gd name="connsiteX1" fmla="*/ 3112096 w 3354000"/>
                <a:gd name="connsiteY1" fmla="*/ 751611 h 2443273"/>
                <a:gd name="connsiteX2" fmla="*/ 3244435 w 3354000"/>
                <a:gd name="connsiteY2" fmla="*/ 634453 h 2443273"/>
                <a:gd name="connsiteX3" fmla="*/ 2644555 w 3354000"/>
                <a:gd name="connsiteY3" fmla="*/ 0 h 2443273"/>
                <a:gd name="connsiteX4" fmla="*/ 0 w 3354000"/>
                <a:gd name="connsiteY4" fmla="*/ 1512620 h 2443273"/>
                <a:gd name="connsiteX5" fmla="*/ 2849349 w 3354000"/>
                <a:gd name="connsiteY5" fmla="*/ 2408695 h 2443273"/>
                <a:gd name="connsiteX6" fmla="*/ 2937987 w 3354000"/>
                <a:gd name="connsiteY6" fmla="*/ 2443273 h 2443273"/>
                <a:gd name="connsiteX7" fmla="*/ 3010047 w 3354000"/>
                <a:gd name="connsiteY7" fmla="*/ 2120080 h 2443273"/>
                <a:gd name="connsiteX8" fmla="*/ 3200680 w 3354000"/>
                <a:gd name="connsiteY8" fmla="*/ 2129054 h 2443273"/>
                <a:gd name="connsiteX9" fmla="*/ 3167999 w 3354000"/>
                <a:gd name="connsiteY9" fmla="*/ 1334592 h 2443273"/>
                <a:gd name="connsiteX10" fmla="*/ 3354000 w 3354000"/>
                <a:gd name="connsiteY10" fmla="*/ 1244078 h 2443273"/>
                <a:gd name="connsiteX0" fmla="*/ 3354000 w 3354000"/>
                <a:gd name="connsiteY0" fmla="*/ 1244078 h 2443273"/>
                <a:gd name="connsiteX1" fmla="*/ 3112096 w 3354000"/>
                <a:gd name="connsiteY1" fmla="*/ 751611 h 2443273"/>
                <a:gd name="connsiteX2" fmla="*/ 3244435 w 3354000"/>
                <a:gd name="connsiteY2" fmla="*/ 634453 h 2443273"/>
                <a:gd name="connsiteX3" fmla="*/ 2644555 w 3354000"/>
                <a:gd name="connsiteY3" fmla="*/ 0 h 2443273"/>
                <a:gd name="connsiteX4" fmla="*/ 0 w 3354000"/>
                <a:gd name="connsiteY4" fmla="*/ 1512620 h 2443273"/>
                <a:gd name="connsiteX5" fmla="*/ 2436144 w 3354000"/>
                <a:gd name="connsiteY5" fmla="*/ 2277297 h 2443273"/>
                <a:gd name="connsiteX6" fmla="*/ 2849349 w 3354000"/>
                <a:gd name="connsiteY6" fmla="*/ 2408695 h 2443273"/>
                <a:gd name="connsiteX7" fmla="*/ 2937987 w 3354000"/>
                <a:gd name="connsiteY7" fmla="*/ 2443273 h 2443273"/>
                <a:gd name="connsiteX8" fmla="*/ 3010047 w 3354000"/>
                <a:gd name="connsiteY8" fmla="*/ 2120080 h 2443273"/>
                <a:gd name="connsiteX9" fmla="*/ 3200680 w 3354000"/>
                <a:gd name="connsiteY9" fmla="*/ 2129054 h 2443273"/>
                <a:gd name="connsiteX10" fmla="*/ 3167999 w 3354000"/>
                <a:gd name="connsiteY10" fmla="*/ 1334592 h 2443273"/>
                <a:gd name="connsiteX11" fmla="*/ 3354000 w 3354000"/>
                <a:gd name="connsiteY11" fmla="*/ 1244078 h 2443273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632006 w 3354000"/>
                <a:gd name="connsiteY5" fmla="*/ 2901987 h 2901987"/>
                <a:gd name="connsiteX6" fmla="*/ 2849349 w 3354000"/>
                <a:gd name="connsiteY6" fmla="*/ 2408695 h 2901987"/>
                <a:gd name="connsiteX7" fmla="*/ 2937987 w 3354000"/>
                <a:gd name="connsiteY7" fmla="*/ 2443273 h 2901987"/>
                <a:gd name="connsiteX8" fmla="*/ 3010047 w 3354000"/>
                <a:gd name="connsiteY8" fmla="*/ 2120080 h 2901987"/>
                <a:gd name="connsiteX9" fmla="*/ 3200680 w 3354000"/>
                <a:gd name="connsiteY9" fmla="*/ 2129054 h 2901987"/>
                <a:gd name="connsiteX10" fmla="*/ 3167999 w 3354000"/>
                <a:gd name="connsiteY10" fmla="*/ 1334592 h 2901987"/>
                <a:gd name="connsiteX11" fmla="*/ 3354000 w 3354000"/>
                <a:gd name="connsiteY11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025687 w 3354000"/>
                <a:gd name="connsiteY5" fmla="*/ 2577317 h 2901987"/>
                <a:gd name="connsiteX6" fmla="*/ 2632006 w 3354000"/>
                <a:gd name="connsiteY6" fmla="*/ 2901987 h 2901987"/>
                <a:gd name="connsiteX7" fmla="*/ 2849349 w 3354000"/>
                <a:gd name="connsiteY7" fmla="*/ 2408695 h 2901987"/>
                <a:gd name="connsiteX8" fmla="*/ 2937987 w 3354000"/>
                <a:gd name="connsiteY8" fmla="*/ 2443273 h 2901987"/>
                <a:gd name="connsiteX9" fmla="*/ 3010047 w 3354000"/>
                <a:gd name="connsiteY9" fmla="*/ 2120080 h 2901987"/>
                <a:gd name="connsiteX10" fmla="*/ 3200680 w 3354000"/>
                <a:gd name="connsiteY10" fmla="*/ 2129054 h 2901987"/>
                <a:gd name="connsiteX11" fmla="*/ 3167999 w 3354000"/>
                <a:gd name="connsiteY11" fmla="*/ 1334592 h 2901987"/>
                <a:gd name="connsiteX12" fmla="*/ 3354000 w 3354000"/>
                <a:gd name="connsiteY12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2452724 w 3354000"/>
                <a:gd name="connsiteY5" fmla="*/ 2826018 h 2901987"/>
                <a:gd name="connsiteX6" fmla="*/ 2632006 w 3354000"/>
                <a:gd name="connsiteY6" fmla="*/ 2901987 h 2901987"/>
                <a:gd name="connsiteX7" fmla="*/ 2849349 w 3354000"/>
                <a:gd name="connsiteY7" fmla="*/ 2408695 h 2901987"/>
                <a:gd name="connsiteX8" fmla="*/ 2937987 w 3354000"/>
                <a:gd name="connsiteY8" fmla="*/ 2443273 h 2901987"/>
                <a:gd name="connsiteX9" fmla="*/ 3010047 w 3354000"/>
                <a:gd name="connsiteY9" fmla="*/ 2120080 h 2901987"/>
                <a:gd name="connsiteX10" fmla="*/ 3200680 w 3354000"/>
                <a:gd name="connsiteY10" fmla="*/ 2129054 h 2901987"/>
                <a:gd name="connsiteX11" fmla="*/ 3167999 w 3354000"/>
                <a:gd name="connsiteY11" fmla="*/ 1334592 h 2901987"/>
                <a:gd name="connsiteX12" fmla="*/ 3354000 w 3354000"/>
                <a:gd name="connsiteY12" fmla="*/ 1244078 h 2901987"/>
                <a:gd name="connsiteX0" fmla="*/ 3354000 w 3354000"/>
                <a:gd name="connsiteY0" fmla="*/ 1244078 h 2901987"/>
                <a:gd name="connsiteX1" fmla="*/ 3112096 w 3354000"/>
                <a:gd name="connsiteY1" fmla="*/ 751611 h 2901987"/>
                <a:gd name="connsiteX2" fmla="*/ 3244435 w 3354000"/>
                <a:gd name="connsiteY2" fmla="*/ 634453 h 2901987"/>
                <a:gd name="connsiteX3" fmla="*/ 2644555 w 3354000"/>
                <a:gd name="connsiteY3" fmla="*/ 0 h 2901987"/>
                <a:gd name="connsiteX4" fmla="*/ 0 w 3354000"/>
                <a:gd name="connsiteY4" fmla="*/ 1512620 h 2901987"/>
                <a:gd name="connsiteX5" fmla="*/ 1824284 w 3354000"/>
                <a:gd name="connsiteY5" fmla="*/ 2491584 h 2901987"/>
                <a:gd name="connsiteX6" fmla="*/ 2452724 w 3354000"/>
                <a:gd name="connsiteY6" fmla="*/ 2826018 h 2901987"/>
                <a:gd name="connsiteX7" fmla="*/ 2632006 w 3354000"/>
                <a:gd name="connsiteY7" fmla="*/ 2901987 h 2901987"/>
                <a:gd name="connsiteX8" fmla="*/ 2849349 w 3354000"/>
                <a:gd name="connsiteY8" fmla="*/ 2408695 h 2901987"/>
                <a:gd name="connsiteX9" fmla="*/ 2937987 w 3354000"/>
                <a:gd name="connsiteY9" fmla="*/ 2443273 h 2901987"/>
                <a:gd name="connsiteX10" fmla="*/ 3010047 w 3354000"/>
                <a:gd name="connsiteY10" fmla="*/ 2120080 h 2901987"/>
                <a:gd name="connsiteX11" fmla="*/ 3200680 w 3354000"/>
                <a:gd name="connsiteY11" fmla="*/ 2129054 h 2901987"/>
                <a:gd name="connsiteX12" fmla="*/ 3167999 w 3354000"/>
                <a:gd name="connsiteY12" fmla="*/ 1334592 h 2901987"/>
                <a:gd name="connsiteX13" fmla="*/ 3354000 w 3354000"/>
                <a:gd name="connsiteY13" fmla="*/ 1244078 h 2901987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1835165 w 3354000"/>
                <a:gd name="connsiteY5" fmla="*/ 3392799 h 3392799"/>
                <a:gd name="connsiteX6" fmla="*/ 2452724 w 3354000"/>
                <a:gd name="connsiteY6" fmla="*/ 2826018 h 3392799"/>
                <a:gd name="connsiteX7" fmla="*/ 2632006 w 3354000"/>
                <a:gd name="connsiteY7" fmla="*/ 2901987 h 3392799"/>
                <a:gd name="connsiteX8" fmla="*/ 2849349 w 3354000"/>
                <a:gd name="connsiteY8" fmla="*/ 2408695 h 3392799"/>
                <a:gd name="connsiteX9" fmla="*/ 2937987 w 3354000"/>
                <a:gd name="connsiteY9" fmla="*/ 2443273 h 3392799"/>
                <a:gd name="connsiteX10" fmla="*/ 3010047 w 3354000"/>
                <a:gd name="connsiteY10" fmla="*/ 2120080 h 3392799"/>
                <a:gd name="connsiteX11" fmla="*/ 3200680 w 3354000"/>
                <a:gd name="connsiteY11" fmla="*/ 2129054 h 3392799"/>
                <a:gd name="connsiteX12" fmla="*/ 3167999 w 3354000"/>
                <a:gd name="connsiteY12" fmla="*/ 1334592 h 3392799"/>
                <a:gd name="connsiteX13" fmla="*/ 3354000 w 3354000"/>
                <a:gd name="connsiteY13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848738 w 3354000"/>
                <a:gd name="connsiteY5" fmla="*/ 2380778 h 3392799"/>
                <a:gd name="connsiteX6" fmla="*/ 1835165 w 3354000"/>
                <a:gd name="connsiteY6" fmla="*/ 3392799 h 3392799"/>
                <a:gd name="connsiteX7" fmla="*/ 2452724 w 3354000"/>
                <a:gd name="connsiteY7" fmla="*/ 2826018 h 3392799"/>
                <a:gd name="connsiteX8" fmla="*/ 2632006 w 3354000"/>
                <a:gd name="connsiteY8" fmla="*/ 2901987 h 3392799"/>
                <a:gd name="connsiteX9" fmla="*/ 2849349 w 3354000"/>
                <a:gd name="connsiteY9" fmla="*/ 2408695 h 3392799"/>
                <a:gd name="connsiteX10" fmla="*/ 2937987 w 3354000"/>
                <a:gd name="connsiteY10" fmla="*/ 2443273 h 3392799"/>
                <a:gd name="connsiteX11" fmla="*/ 3010047 w 3354000"/>
                <a:gd name="connsiteY11" fmla="*/ 2120080 h 3392799"/>
                <a:gd name="connsiteX12" fmla="*/ 3200680 w 3354000"/>
                <a:gd name="connsiteY12" fmla="*/ 2129054 h 3392799"/>
                <a:gd name="connsiteX13" fmla="*/ 3167999 w 3354000"/>
                <a:gd name="connsiteY13" fmla="*/ 1334592 h 3392799"/>
                <a:gd name="connsiteX14" fmla="*/ 3354000 w 3354000"/>
                <a:gd name="connsiteY14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1709465 w 3354000"/>
                <a:gd name="connsiteY5" fmla="*/ 3262560 h 3392799"/>
                <a:gd name="connsiteX6" fmla="*/ 1835165 w 3354000"/>
                <a:gd name="connsiteY6" fmla="*/ 3392799 h 3392799"/>
                <a:gd name="connsiteX7" fmla="*/ 2452724 w 3354000"/>
                <a:gd name="connsiteY7" fmla="*/ 2826018 h 3392799"/>
                <a:gd name="connsiteX8" fmla="*/ 2632006 w 3354000"/>
                <a:gd name="connsiteY8" fmla="*/ 2901987 h 3392799"/>
                <a:gd name="connsiteX9" fmla="*/ 2849349 w 3354000"/>
                <a:gd name="connsiteY9" fmla="*/ 2408695 h 3392799"/>
                <a:gd name="connsiteX10" fmla="*/ 2937987 w 3354000"/>
                <a:gd name="connsiteY10" fmla="*/ 2443273 h 3392799"/>
                <a:gd name="connsiteX11" fmla="*/ 3010047 w 3354000"/>
                <a:gd name="connsiteY11" fmla="*/ 2120080 h 3392799"/>
                <a:gd name="connsiteX12" fmla="*/ 3200680 w 3354000"/>
                <a:gd name="connsiteY12" fmla="*/ 2129054 h 3392799"/>
                <a:gd name="connsiteX13" fmla="*/ 3167999 w 3354000"/>
                <a:gd name="connsiteY13" fmla="*/ 1334592 h 3392799"/>
                <a:gd name="connsiteX14" fmla="*/ 3354000 w 3354000"/>
                <a:gd name="connsiteY14" fmla="*/ 1244078 h 3392799"/>
                <a:gd name="connsiteX0" fmla="*/ 3354000 w 3354000"/>
                <a:gd name="connsiteY0" fmla="*/ 1244078 h 3392799"/>
                <a:gd name="connsiteX1" fmla="*/ 3112096 w 3354000"/>
                <a:gd name="connsiteY1" fmla="*/ 751611 h 3392799"/>
                <a:gd name="connsiteX2" fmla="*/ 3244435 w 3354000"/>
                <a:gd name="connsiteY2" fmla="*/ 634453 h 3392799"/>
                <a:gd name="connsiteX3" fmla="*/ 2644555 w 3354000"/>
                <a:gd name="connsiteY3" fmla="*/ 0 h 3392799"/>
                <a:gd name="connsiteX4" fmla="*/ 0 w 3354000"/>
                <a:gd name="connsiteY4" fmla="*/ 1512620 h 3392799"/>
                <a:gd name="connsiteX5" fmla="*/ 926818 w 3354000"/>
                <a:gd name="connsiteY5" fmla="*/ 2459913 h 3392799"/>
                <a:gd name="connsiteX6" fmla="*/ 1709465 w 3354000"/>
                <a:gd name="connsiteY6" fmla="*/ 3262560 h 3392799"/>
                <a:gd name="connsiteX7" fmla="*/ 1835165 w 3354000"/>
                <a:gd name="connsiteY7" fmla="*/ 3392799 h 3392799"/>
                <a:gd name="connsiteX8" fmla="*/ 2452724 w 3354000"/>
                <a:gd name="connsiteY8" fmla="*/ 2826018 h 3392799"/>
                <a:gd name="connsiteX9" fmla="*/ 2632006 w 3354000"/>
                <a:gd name="connsiteY9" fmla="*/ 2901987 h 3392799"/>
                <a:gd name="connsiteX10" fmla="*/ 2849349 w 3354000"/>
                <a:gd name="connsiteY10" fmla="*/ 2408695 h 3392799"/>
                <a:gd name="connsiteX11" fmla="*/ 2937987 w 3354000"/>
                <a:gd name="connsiteY11" fmla="*/ 2443273 h 3392799"/>
                <a:gd name="connsiteX12" fmla="*/ 3010047 w 3354000"/>
                <a:gd name="connsiteY12" fmla="*/ 2120080 h 3392799"/>
                <a:gd name="connsiteX13" fmla="*/ 3200680 w 3354000"/>
                <a:gd name="connsiteY13" fmla="*/ 2129054 h 3392799"/>
                <a:gd name="connsiteX14" fmla="*/ 3167999 w 3354000"/>
                <a:gd name="connsiteY14" fmla="*/ 1334592 h 3392799"/>
                <a:gd name="connsiteX15" fmla="*/ 3354000 w 3354000"/>
                <a:gd name="connsiteY15" fmla="*/ 1244078 h 3392799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354000 w 3354000"/>
                <a:gd name="connsiteY0" fmla="*/ 1244078 h 3491523"/>
                <a:gd name="connsiteX1" fmla="*/ 3112096 w 3354000"/>
                <a:gd name="connsiteY1" fmla="*/ 751611 h 3491523"/>
                <a:gd name="connsiteX2" fmla="*/ 3244435 w 3354000"/>
                <a:gd name="connsiteY2" fmla="*/ 634453 h 3491523"/>
                <a:gd name="connsiteX3" fmla="*/ 2644555 w 3354000"/>
                <a:gd name="connsiteY3" fmla="*/ 0 h 3491523"/>
                <a:gd name="connsiteX4" fmla="*/ 0 w 3354000"/>
                <a:gd name="connsiteY4" fmla="*/ 1512620 h 3491523"/>
                <a:gd name="connsiteX5" fmla="*/ 1258834 w 3354000"/>
                <a:gd name="connsiteY5" fmla="*/ 3491523 h 3491523"/>
                <a:gd name="connsiteX6" fmla="*/ 1709465 w 3354000"/>
                <a:gd name="connsiteY6" fmla="*/ 3262560 h 3491523"/>
                <a:gd name="connsiteX7" fmla="*/ 1835165 w 3354000"/>
                <a:gd name="connsiteY7" fmla="*/ 3392799 h 3491523"/>
                <a:gd name="connsiteX8" fmla="*/ 2452724 w 3354000"/>
                <a:gd name="connsiteY8" fmla="*/ 2826018 h 3491523"/>
                <a:gd name="connsiteX9" fmla="*/ 2632006 w 3354000"/>
                <a:gd name="connsiteY9" fmla="*/ 2901987 h 3491523"/>
                <a:gd name="connsiteX10" fmla="*/ 2849349 w 3354000"/>
                <a:gd name="connsiteY10" fmla="*/ 2408695 h 3491523"/>
                <a:gd name="connsiteX11" fmla="*/ 2937987 w 3354000"/>
                <a:gd name="connsiteY11" fmla="*/ 2443273 h 3491523"/>
                <a:gd name="connsiteX12" fmla="*/ 3010047 w 3354000"/>
                <a:gd name="connsiteY12" fmla="*/ 2120080 h 3491523"/>
                <a:gd name="connsiteX13" fmla="*/ 3200680 w 3354000"/>
                <a:gd name="connsiteY13" fmla="*/ 2129054 h 3491523"/>
                <a:gd name="connsiteX14" fmla="*/ 3167999 w 3354000"/>
                <a:gd name="connsiteY14" fmla="*/ 1334592 h 3491523"/>
                <a:gd name="connsiteX15" fmla="*/ 3354000 w 3354000"/>
                <a:gd name="connsiteY15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099085 w 3194251"/>
                <a:gd name="connsiteY5" fmla="*/ 3491523 h 3491523"/>
                <a:gd name="connsiteX6" fmla="*/ 1549716 w 3194251"/>
                <a:gd name="connsiteY6" fmla="*/ 3262560 h 3491523"/>
                <a:gd name="connsiteX7" fmla="*/ 1675416 w 3194251"/>
                <a:gd name="connsiteY7" fmla="*/ 3392799 h 3491523"/>
                <a:gd name="connsiteX8" fmla="*/ 2292975 w 3194251"/>
                <a:gd name="connsiteY8" fmla="*/ 2826018 h 3491523"/>
                <a:gd name="connsiteX9" fmla="*/ 2472257 w 3194251"/>
                <a:gd name="connsiteY9" fmla="*/ 2901987 h 3491523"/>
                <a:gd name="connsiteX10" fmla="*/ 2689600 w 3194251"/>
                <a:gd name="connsiteY10" fmla="*/ 2408695 h 3491523"/>
                <a:gd name="connsiteX11" fmla="*/ 2778238 w 3194251"/>
                <a:gd name="connsiteY11" fmla="*/ 2443273 h 3491523"/>
                <a:gd name="connsiteX12" fmla="*/ 2850298 w 3194251"/>
                <a:gd name="connsiteY12" fmla="*/ 2120080 h 3491523"/>
                <a:gd name="connsiteX13" fmla="*/ 3040931 w 3194251"/>
                <a:gd name="connsiteY13" fmla="*/ 2129054 h 3491523"/>
                <a:gd name="connsiteX14" fmla="*/ 3008250 w 3194251"/>
                <a:gd name="connsiteY14" fmla="*/ 1334592 h 3491523"/>
                <a:gd name="connsiteX15" fmla="*/ 3194251 w 3194251"/>
                <a:gd name="connsiteY15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014880 w 3194251"/>
                <a:gd name="connsiteY5" fmla="*/ 3331299 h 3491523"/>
                <a:gd name="connsiteX6" fmla="*/ 1099085 w 3194251"/>
                <a:gd name="connsiteY6" fmla="*/ 3491523 h 3491523"/>
                <a:gd name="connsiteX7" fmla="*/ 1549716 w 3194251"/>
                <a:gd name="connsiteY7" fmla="*/ 3262560 h 3491523"/>
                <a:gd name="connsiteX8" fmla="*/ 1675416 w 3194251"/>
                <a:gd name="connsiteY8" fmla="*/ 3392799 h 3491523"/>
                <a:gd name="connsiteX9" fmla="*/ 2292975 w 3194251"/>
                <a:gd name="connsiteY9" fmla="*/ 2826018 h 3491523"/>
                <a:gd name="connsiteX10" fmla="*/ 2472257 w 3194251"/>
                <a:gd name="connsiteY10" fmla="*/ 2901987 h 3491523"/>
                <a:gd name="connsiteX11" fmla="*/ 2689600 w 3194251"/>
                <a:gd name="connsiteY11" fmla="*/ 2408695 h 3491523"/>
                <a:gd name="connsiteX12" fmla="*/ 2778238 w 3194251"/>
                <a:gd name="connsiteY12" fmla="*/ 2443273 h 3491523"/>
                <a:gd name="connsiteX13" fmla="*/ 2850298 w 3194251"/>
                <a:gd name="connsiteY13" fmla="*/ 2120080 h 3491523"/>
                <a:gd name="connsiteX14" fmla="*/ 3040931 w 3194251"/>
                <a:gd name="connsiteY14" fmla="*/ 2129054 h 3491523"/>
                <a:gd name="connsiteX15" fmla="*/ 3008250 w 3194251"/>
                <a:gd name="connsiteY15" fmla="*/ 1334592 h 3491523"/>
                <a:gd name="connsiteX16" fmla="*/ 3194251 w 3194251"/>
                <a:gd name="connsiteY16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607901 w 3194251"/>
                <a:gd name="connsiteY5" fmla="*/ 2577852 h 3491523"/>
                <a:gd name="connsiteX6" fmla="*/ 1014880 w 3194251"/>
                <a:gd name="connsiteY6" fmla="*/ 3331299 h 3491523"/>
                <a:gd name="connsiteX7" fmla="*/ 1099085 w 3194251"/>
                <a:gd name="connsiteY7" fmla="*/ 3491523 h 3491523"/>
                <a:gd name="connsiteX8" fmla="*/ 1549716 w 3194251"/>
                <a:gd name="connsiteY8" fmla="*/ 3262560 h 3491523"/>
                <a:gd name="connsiteX9" fmla="*/ 1675416 w 3194251"/>
                <a:gd name="connsiteY9" fmla="*/ 3392799 h 3491523"/>
                <a:gd name="connsiteX10" fmla="*/ 2292975 w 3194251"/>
                <a:gd name="connsiteY10" fmla="*/ 2826018 h 3491523"/>
                <a:gd name="connsiteX11" fmla="*/ 2472257 w 3194251"/>
                <a:gd name="connsiteY11" fmla="*/ 2901987 h 3491523"/>
                <a:gd name="connsiteX12" fmla="*/ 2689600 w 3194251"/>
                <a:gd name="connsiteY12" fmla="*/ 2408695 h 3491523"/>
                <a:gd name="connsiteX13" fmla="*/ 2778238 w 3194251"/>
                <a:gd name="connsiteY13" fmla="*/ 2443273 h 3491523"/>
                <a:gd name="connsiteX14" fmla="*/ 2850298 w 3194251"/>
                <a:gd name="connsiteY14" fmla="*/ 2120080 h 3491523"/>
                <a:gd name="connsiteX15" fmla="*/ 3040931 w 3194251"/>
                <a:gd name="connsiteY15" fmla="*/ 2129054 h 3491523"/>
                <a:gd name="connsiteX16" fmla="*/ 3008250 w 3194251"/>
                <a:gd name="connsiteY16" fmla="*/ 1334592 h 3491523"/>
                <a:gd name="connsiteX17" fmla="*/ 3194251 w 3194251"/>
                <a:gd name="connsiteY17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204784 w 3194251"/>
                <a:gd name="connsiteY5" fmla="*/ 3370106 h 3491523"/>
                <a:gd name="connsiteX6" fmla="*/ 1014880 w 3194251"/>
                <a:gd name="connsiteY6" fmla="*/ 3331299 h 3491523"/>
                <a:gd name="connsiteX7" fmla="*/ 1099085 w 3194251"/>
                <a:gd name="connsiteY7" fmla="*/ 3491523 h 3491523"/>
                <a:gd name="connsiteX8" fmla="*/ 1549716 w 3194251"/>
                <a:gd name="connsiteY8" fmla="*/ 3262560 h 3491523"/>
                <a:gd name="connsiteX9" fmla="*/ 1675416 w 3194251"/>
                <a:gd name="connsiteY9" fmla="*/ 3392799 h 3491523"/>
                <a:gd name="connsiteX10" fmla="*/ 2292975 w 3194251"/>
                <a:gd name="connsiteY10" fmla="*/ 2826018 h 3491523"/>
                <a:gd name="connsiteX11" fmla="*/ 2472257 w 3194251"/>
                <a:gd name="connsiteY11" fmla="*/ 2901987 h 3491523"/>
                <a:gd name="connsiteX12" fmla="*/ 2689600 w 3194251"/>
                <a:gd name="connsiteY12" fmla="*/ 2408695 h 3491523"/>
                <a:gd name="connsiteX13" fmla="*/ 2778238 w 3194251"/>
                <a:gd name="connsiteY13" fmla="*/ 2443273 h 3491523"/>
                <a:gd name="connsiteX14" fmla="*/ 2850298 w 3194251"/>
                <a:gd name="connsiteY14" fmla="*/ 2120080 h 3491523"/>
                <a:gd name="connsiteX15" fmla="*/ 3040931 w 3194251"/>
                <a:gd name="connsiteY15" fmla="*/ 2129054 h 3491523"/>
                <a:gd name="connsiteX16" fmla="*/ 3008250 w 3194251"/>
                <a:gd name="connsiteY16" fmla="*/ 1334592 h 3491523"/>
                <a:gd name="connsiteX17" fmla="*/ 3194251 w 3194251"/>
                <a:gd name="connsiteY17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27703 w 3194251"/>
                <a:gd name="connsiteY5" fmla="*/ 2626054 h 3491523"/>
                <a:gd name="connsiteX6" fmla="*/ 204784 w 3194251"/>
                <a:gd name="connsiteY6" fmla="*/ 3370106 h 3491523"/>
                <a:gd name="connsiteX7" fmla="*/ 1014880 w 3194251"/>
                <a:gd name="connsiteY7" fmla="*/ 3331299 h 3491523"/>
                <a:gd name="connsiteX8" fmla="*/ 1099085 w 3194251"/>
                <a:gd name="connsiteY8" fmla="*/ 3491523 h 3491523"/>
                <a:gd name="connsiteX9" fmla="*/ 1549716 w 3194251"/>
                <a:gd name="connsiteY9" fmla="*/ 3262560 h 3491523"/>
                <a:gd name="connsiteX10" fmla="*/ 1675416 w 3194251"/>
                <a:gd name="connsiteY10" fmla="*/ 3392799 h 3491523"/>
                <a:gd name="connsiteX11" fmla="*/ 2292975 w 3194251"/>
                <a:gd name="connsiteY11" fmla="*/ 2826018 h 3491523"/>
                <a:gd name="connsiteX12" fmla="*/ 2472257 w 3194251"/>
                <a:gd name="connsiteY12" fmla="*/ 2901987 h 3491523"/>
                <a:gd name="connsiteX13" fmla="*/ 2689600 w 3194251"/>
                <a:gd name="connsiteY13" fmla="*/ 2408695 h 3491523"/>
                <a:gd name="connsiteX14" fmla="*/ 2778238 w 3194251"/>
                <a:gd name="connsiteY14" fmla="*/ 2443273 h 3491523"/>
                <a:gd name="connsiteX15" fmla="*/ 2850298 w 3194251"/>
                <a:gd name="connsiteY15" fmla="*/ 2120080 h 3491523"/>
                <a:gd name="connsiteX16" fmla="*/ 3040931 w 3194251"/>
                <a:gd name="connsiteY16" fmla="*/ 2129054 h 3491523"/>
                <a:gd name="connsiteX17" fmla="*/ 3008250 w 3194251"/>
                <a:gd name="connsiteY17" fmla="*/ 1334592 h 3491523"/>
                <a:gd name="connsiteX18" fmla="*/ 3194251 w 3194251"/>
                <a:gd name="connsiteY18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88944 w 3194251"/>
                <a:gd name="connsiteY5" fmla="*/ 3055042 h 3491523"/>
                <a:gd name="connsiteX6" fmla="*/ 204784 w 3194251"/>
                <a:gd name="connsiteY6" fmla="*/ 3370106 h 3491523"/>
                <a:gd name="connsiteX7" fmla="*/ 1014880 w 3194251"/>
                <a:gd name="connsiteY7" fmla="*/ 3331299 h 3491523"/>
                <a:gd name="connsiteX8" fmla="*/ 1099085 w 3194251"/>
                <a:gd name="connsiteY8" fmla="*/ 3491523 h 3491523"/>
                <a:gd name="connsiteX9" fmla="*/ 1549716 w 3194251"/>
                <a:gd name="connsiteY9" fmla="*/ 3262560 h 3491523"/>
                <a:gd name="connsiteX10" fmla="*/ 1675416 w 3194251"/>
                <a:gd name="connsiteY10" fmla="*/ 3392799 h 3491523"/>
                <a:gd name="connsiteX11" fmla="*/ 2292975 w 3194251"/>
                <a:gd name="connsiteY11" fmla="*/ 2826018 h 3491523"/>
                <a:gd name="connsiteX12" fmla="*/ 2472257 w 3194251"/>
                <a:gd name="connsiteY12" fmla="*/ 2901987 h 3491523"/>
                <a:gd name="connsiteX13" fmla="*/ 2689600 w 3194251"/>
                <a:gd name="connsiteY13" fmla="*/ 2408695 h 3491523"/>
                <a:gd name="connsiteX14" fmla="*/ 2778238 w 3194251"/>
                <a:gd name="connsiteY14" fmla="*/ 2443273 h 3491523"/>
                <a:gd name="connsiteX15" fmla="*/ 2850298 w 3194251"/>
                <a:gd name="connsiteY15" fmla="*/ 2120080 h 3491523"/>
                <a:gd name="connsiteX16" fmla="*/ 3040931 w 3194251"/>
                <a:gd name="connsiteY16" fmla="*/ 2129054 h 3491523"/>
                <a:gd name="connsiteX17" fmla="*/ 3008250 w 3194251"/>
                <a:gd name="connsiteY17" fmla="*/ 1334592 h 3491523"/>
                <a:gd name="connsiteX18" fmla="*/ 3194251 w 3194251"/>
                <a:gd name="connsiteY18" fmla="*/ 1244078 h 3491523"/>
                <a:gd name="connsiteX0" fmla="*/ 3194251 w 3194251"/>
                <a:gd name="connsiteY0" fmla="*/ 1244078 h 3491523"/>
                <a:gd name="connsiteX1" fmla="*/ 2952347 w 3194251"/>
                <a:gd name="connsiteY1" fmla="*/ 751611 h 3491523"/>
                <a:gd name="connsiteX2" fmla="*/ 3084686 w 3194251"/>
                <a:gd name="connsiteY2" fmla="*/ 634453 h 3491523"/>
                <a:gd name="connsiteX3" fmla="*/ 2484806 w 3194251"/>
                <a:gd name="connsiteY3" fmla="*/ 0 h 3491523"/>
                <a:gd name="connsiteX4" fmla="*/ 0 w 3194251"/>
                <a:gd name="connsiteY4" fmla="*/ 1441877 h 3491523"/>
                <a:gd name="connsiteX5" fmla="*/ 129181 w 3194251"/>
                <a:gd name="connsiteY5" fmla="*/ 2520522 h 3491523"/>
                <a:gd name="connsiteX6" fmla="*/ 188944 w 3194251"/>
                <a:gd name="connsiteY6" fmla="*/ 3055042 h 3491523"/>
                <a:gd name="connsiteX7" fmla="*/ 204784 w 3194251"/>
                <a:gd name="connsiteY7" fmla="*/ 3370106 h 3491523"/>
                <a:gd name="connsiteX8" fmla="*/ 1014880 w 3194251"/>
                <a:gd name="connsiteY8" fmla="*/ 3331299 h 3491523"/>
                <a:gd name="connsiteX9" fmla="*/ 1099085 w 3194251"/>
                <a:gd name="connsiteY9" fmla="*/ 3491523 h 3491523"/>
                <a:gd name="connsiteX10" fmla="*/ 1549716 w 3194251"/>
                <a:gd name="connsiteY10" fmla="*/ 3262560 h 3491523"/>
                <a:gd name="connsiteX11" fmla="*/ 1675416 w 3194251"/>
                <a:gd name="connsiteY11" fmla="*/ 3392799 h 3491523"/>
                <a:gd name="connsiteX12" fmla="*/ 2292975 w 3194251"/>
                <a:gd name="connsiteY12" fmla="*/ 2826018 h 3491523"/>
                <a:gd name="connsiteX13" fmla="*/ 2472257 w 3194251"/>
                <a:gd name="connsiteY13" fmla="*/ 2901987 h 3491523"/>
                <a:gd name="connsiteX14" fmla="*/ 2689600 w 3194251"/>
                <a:gd name="connsiteY14" fmla="*/ 2408695 h 3491523"/>
                <a:gd name="connsiteX15" fmla="*/ 2778238 w 3194251"/>
                <a:gd name="connsiteY15" fmla="*/ 2443273 h 3491523"/>
                <a:gd name="connsiteX16" fmla="*/ 2850298 w 3194251"/>
                <a:gd name="connsiteY16" fmla="*/ 2120080 h 3491523"/>
                <a:gd name="connsiteX17" fmla="*/ 3040931 w 3194251"/>
                <a:gd name="connsiteY17" fmla="*/ 2129054 h 3491523"/>
                <a:gd name="connsiteX18" fmla="*/ 3008250 w 3194251"/>
                <a:gd name="connsiteY18" fmla="*/ 1334592 h 3491523"/>
                <a:gd name="connsiteX19" fmla="*/ 3194251 w 319425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515620 w 3709871"/>
                <a:gd name="connsiteY4" fmla="*/ 1441877 h 3491523"/>
                <a:gd name="connsiteX5" fmla="*/ 0 w 3709871"/>
                <a:gd name="connsiteY5" fmla="*/ 2904378 h 3491523"/>
                <a:gd name="connsiteX6" fmla="*/ 704564 w 3709871"/>
                <a:gd name="connsiteY6" fmla="*/ 3055042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515620 w 3709871"/>
                <a:gd name="connsiteY4" fmla="*/ 1441877 h 3491523"/>
                <a:gd name="connsiteX5" fmla="*/ 0 w 3709871"/>
                <a:gd name="connsiteY5" fmla="*/ 2904378 h 3491523"/>
                <a:gd name="connsiteX6" fmla="*/ 716707 w 3709871"/>
                <a:gd name="connsiteY6" fmla="*/ 3156561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61667 w 3709871"/>
                <a:gd name="connsiteY4" fmla="*/ 2719820 h 3491523"/>
                <a:gd name="connsiteX5" fmla="*/ 0 w 3709871"/>
                <a:gd name="connsiteY5" fmla="*/ 2904378 h 3491523"/>
                <a:gd name="connsiteX6" fmla="*/ 716707 w 3709871"/>
                <a:gd name="connsiteY6" fmla="*/ 3156561 h 3491523"/>
                <a:gd name="connsiteX7" fmla="*/ 720404 w 3709871"/>
                <a:gd name="connsiteY7" fmla="*/ 3370106 h 3491523"/>
                <a:gd name="connsiteX8" fmla="*/ 1530500 w 3709871"/>
                <a:gd name="connsiteY8" fmla="*/ 3331299 h 3491523"/>
                <a:gd name="connsiteX9" fmla="*/ 1614705 w 3709871"/>
                <a:gd name="connsiteY9" fmla="*/ 3491523 h 3491523"/>
                <a:gd name="connsiteX10" fmla="*/ 2065336 w 3709871"/>
                <a:gd name="connsiteY10" fmla="*/ 3262560 h 3491523"/>
                <a:gd name="connsiteX11" fmla="*/ 2191036 w 3709871"/>
                <a:gd name="connsiteY11" fmla="*/ 3392799 h 3491523"/>
                <a:gd name="connsiteX12" fmla="*/ 2808595 w 3709871"/>
                <a:gd name="connsiteY12" fmla="*/ 2826018 h 3491523"/>
                <a:gd name="connsiteX13" fmla="*/ 2987877 w 3709871"/>
                <a:gd name="connsiteY13" fmla="*/ 2901987 h 3491523"/>
                <a:gd name="connsiteX14" fmla="*/ 3205220 w 3709871"/>
                <a:gd name="connsiteY14" fmla="*/ 2408695 h 3491523"/>
                <a:gd name="connsiteX15" fmla="*/ 3293858 w 3709871"/>
                <a:gd name="connsiteY15" fmla="*/ 2443273 h 3491523"/>
                <a:gd name="connsiteX16" fmla="*/ 3365918 w 3709871"/>
                <a:gd name="connsiteY16" fmla="*/ 2120080 h 3491523"/>
                <a:gd name="connsiteX17" fmla="*/ 3556551 w 3709871"/>
                <a:gd name="connsiteY17" fmla="*/ 2129054 h 3491523"/>
                <a:gd name="connsiteX18" fmla="*/ 3523870 w 3709871"/>
                <a:gd name="connsiteY18" fmla="*/ 1334592 h 3491523"/>
                <a:gd name="connsiteX19" fmla="*/ 3709871 w 3709871"/>
                <a:gd name="connsiteY19" fmla="*/ 1244078 h 3491523"/>
                <a:gd name="connsiteX0" fmla="*/ 3709871 w 3709871"/>
                <a:gd name="connsiteY0" fmla="*/ 1244078 h 3491523"/>
                <a:gd name="connsiteX1" fmla="*/ 3467967 w 3709871"/>
                <a:gd name="connsiteY1" fmla="*/ 751611 h 3491523"/>
                <a:gd name="connsiteX2" fmla="*/ 3600306 w 3709871"/>
                <a:gd name="connsiteY2" fmla="*/ 634453 h 3491523"/>
                <a:gd name="connsiteX3" fmla="*/ 3000426 w 3709871"/>
                <a:gd name="connsiteY3" fmla="*/ 0 h 3491523"/>
                <a:gd name="connsiteX4" fmla="*/ 378412 w 3709871"/>
                <a:gd name="connsiteY4" fmla="*/ 2430249 h 3491523"/>
                <a:gd name="connsiteX5" fmla="*/ 61667 w 3709871"/>
                <a:gd name="connsiteY5" fmla="*/ 2719820 h 3491523"/>
                <a:gd name="connsiteX6" fmla="*/ 0 w 3709871"/>
                <a:gd name="connsiteY6" fmla="*/ 2904378 h 3491523"/>
                <a:gd name="connsiteX7" fmla="*/ 716707 w 3709871"/>
                <a:gd name="connsiteY7" fmla="*/ 3156561 h 3491523"/>
                <a:gd name="connsiteX8" fmla="*/ 720404 w 3709871"/>
                <a:gd name="connsiteY8" fmla="*/ 3370106 h 3491523"/>
                <a:gd name="connsiteX9" fmla="*/ 1530500 w 3709871"/>
                <a:gd name="connsiteY9" fmla="*/ 3331299 h 3491523"/>
                <a:gd name="connsiteX10" fmla="*/ 1614705 w 3709871"/>
                <a:gd name="connsiteY10" fmla="*/ 3491523 h 3491523"/>
                <a:gd name="connsiteX11" fmla="*/ 2065336 w 3709871"/>
                <a:gd name="connsiteY11" fmla="*/ 3262560 h 3491523"/>
                <a:gd name="connsiteX12" fmla="*/ 2191036 w 3709871"/>
                <a:gd name="connsiteY12" fmla="*/ 3392799 h 3491523"/>
                <a:gd name="connsiteX13" fmla="*/ 2808595 w 3709871"/>
                <a:gd name="connsiteY13" fmla="*/ 2826018 h 3491523"/>
                <a:gd name="connsiteX14" fmla="*/ 2987877 w 3709871"/>
                <a:gd name="connsiteY14" fmla="*/ 2901987 h 3491523"/>
                <a:gd name="connsiteX15" fmla="*/ 3205220 w 3709871"/>
                <a:gd name="connsiteY15" fmla="*/ 2408695 h 3491523"/>
                <a:gd name="connsiteX16" fmla="*/ 3293858 w 3709871"/>
                <a:gd name="connsiteY16" fmla="*/ 2443273 h 3491523"/>
                <a:gd name="connsiteX17" fmla="*/ 3365918 w 3709871"/>
                <a:gd name="connsiteY17" fmla="*/ 2120080 h 3491523"/>
                <a:gd name="connsiteX18" fmla="*/ 3556551 w 3709871"/>
                <a:gd name="connsiteY18" fmla="*/ 2129054 h 3491523"/>
                <a:gd name="connsiteX19" fmla="*/ 3523870 w 3709871"/>
                <a:gd name="connsiteY19" fmla="*/ 1334592 h 3491523"/>
                <a:gd name="connsiteX20" fmla="*/ 3709871 w 3709871"/>
                <a:gd name="connsiteY20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0 w 4141714"/>
                <a:gd name="connsiteY4" fmla="*/ 2282594 h 3491523"/>
                <a:gd name="connsiteX5" fmla="*/ 493510 w 4141714"/>
                <a:gd name="connsiteY5" fmla="*/ 2719820 h 3491523"/>
                <a:gd name="connsiteX6" fmla="*/ 431843 w 4141714"/>
                <a:gd name="connsiteY6" fmla="*/ 2904378 h 3491523"/>
                <a:gd name="connsiteX7" fmla="*/ 1148550 w 4141714"/>
                <a:gd name="connsiteY7" fmla="*/ 3156561 h 3491523"/>
                <a:gd name="connsiteX8" fmla="*/ 1152247 w 4141714"/>
                <a:gd name="connsiteY8" fmla="*/ 3370106 h 3491523"/>
                <a:gd name="connsiteX9" fmla="*/ 1962343 w 4141714"/>
                <a:gd name="connsiteY9" fmla="*/ 3331299 h 3491523"/>
                <a:gd name="connsiteX10" fmla="*/ 2046548 w 4141714"/>
                <a:gd name="connsiteY10" fmla="*/ 3491523 h 3491523"/>
                <a:gd name="connsiteX11" fmla="*/ 2497179 w 4141714"/>
                <a:gd name="connsiteY11" fmla="*/ 3262560 h 3491523"/>
                <a:gd name="connsiteX12" fmla="*/ 2622879 w 4141714"/>
                <a:gd name="connsiteY12" fmla="*/ 3392799 h 3491523"/>
                <a:gd name="connsiteX13" fmla="*/ 3240438 w 4141714"/>
                <a:gd name="connsiteY13" fmla="*/ 2826018 h 3491523"/>
                <a:gd name="connsiteX14" fmla="*/ 3419720 w 4141714"/>
                <a:gd name="connsiteY14" fmla="*/ 2901987 h 3491523"/>
                <a:gd name="connsiteX15" fmla="*/ 3637063 w 4141714"/>
                <a:gd name="connsiteY15" fmla="*/ 2408695 h 3491523"/>
                <a:gd name="connsiteX16" fmla="*/ 3725701 w 4141714"/>
                <a:gd name="connsiteY16" fmla="*/ 2443273 h 3491523"/>
                <a:gd name="connsiteX17" fmla="*/ 3797761 w 4141714"/>
                <a:gd name="connsiteY17" fmla="*/ 2120080 h 3491523"/>
                <a:gd name="connsiteX18" fmla="*/ 3988394 w 4141714"/>
                <a:gd name="connsiteY18" fmla="*/ 2129054 h 3491523"/>
                <a:gd name="connsiteX19" fmla="*/ 3955713 w 4141714"/>
                <a:gd name="connsiteY19" fmla="*/ 1334592 h 3491523"/>
                <a:gd name="connsiteX20" fmla="*/ 4141714 w 4141714"/>
                <a:gd name="connsiteY20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505958 w 4141714"/>
                <a:gd name="connsiteY4" fmla="*/ 1950001 h 3491523"/>
                <a:gd name="connsiteX5" fmla="*/ 0 w 4141714"/>
                <a:gd name="connsiteY5" fmla="*/ 2282594 h 3491523"/>
                <a:gd name="connsiteX6" fmla="*/ 493510 w 4141714"/>
                <a:gd name="connsiteY6" fmla="*/ 2719820 h 3491523"/>
                <a:gd name="connsiteX7" fmla="*/ 431843 w 4141714"/>
                <a:gd name="connsiteY7" fmla="*/ 2904378 h 3491523"/>
                <a:gd name="connsiteX8" fmla="*/ 1148550 w 4141714"/>
                <a:gd name="connsiteY8" fmla="*/ 3156561 h 3491523"/>
                <a:gd name="connsiteX9" fmla="*/ 1152247 w 4141714"/>
                <a:gd name="connsiteY9" fmla="*/ 3370106 h 3491523"/>
                <a:gd name="connsiteX10" fmla="*/ 1962343 w 4141714"/>
                <a:gd name="connsiteY10" fmla="*/ 3331299 h 3491523"/>
                <a:gd name="connsiteX11" fmla="*/ 2046548 w 4141714"/>
                <a:gd name="connsiteY11" fmla="*/ 3491523 h 3491523"/>
                <a:gd name="connsiteX12" fmla="*/ 2497179 w 4141714"/>
                <a:gd name="connsiteY12" fmla="*/ 3262560 h 3491523"/>
                <a:gd name="connsiteX13" fmla="*/ 2622879 w 4141714"/>
                <a:gd name="connsiteY13" fmla="*/ 3392799 h 3491523"/>
                <a:gd name="connsiteX14" fmla="*/ 3240438 w 4141714"/>
                <a:gd name="connsiteY14" fmla="*/ 2826018 h 3491523"/>
                <a:gd name="connsiteX15" fmla="*/ 3419720 w 4141714"/>
                <a:gd name="connsiteY15" fmla="*/ 2901987 h 3491523"/>
                <a:gd name="connsiteX16" fmla="*/ 3637063 w 4141714"/>
                <a:gd name="connsiteY16" fmla="*/ 2408695 h 3491523"/>
                <a:gd name="connsiteX17" fmla="*/ 3725701 w 4141714"/>
                <a:gd name="connsiteY17" fmla="*/ 2443273 h 3491523"/>
                <a:gd name="connsiteX18" fmla="*/ 3797761 w 4141714"/>
                <a:gd name="connsiteY18" fmla="*/ 2120080 h 3491523"/>
                <a:gd name="connsiteX19" fmla="*/ 3988394 w 4141714"/>
                <a:gd name="connsiteY19" fmla="*/ 2129054 h 3491523"/>
                <a:gd name="connsiteX20" fmla="*/ 3955713 w 4141714"/>
                <a:gd name="connsiteY20" fmla="*/ 1334592 h 3491523"/>
                <a:gd name="connsiteX21" fmla="*/ 4141714 w 4141714"/>
                <a:gd name="connsiteY21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84414 w 4141714"/>
                <a:gd name="connsiteY4" fmla="*/ 2182236 h 3491523"/>
                <a:gd name="connsiteX5" fmla="*/ 0 w 4141714"/>
                <a:gd name="connsiteY5" fmla="*/ 2282594 h 3491523"/>
                <a:gd name="connsiteX6" fmla="*/ 493510 w 4141714"/>
                <a:gd name="connsiteY6" fmla="*/ 2719820 h 3491523"/>
                <a:gd name="connsiteX7" fmla="*/ 431843 w 4141714"/>
                <a:gd name="connsiteY7" fmla="*/ 2904378 h 3491523"/>
                <a:gd name="connsiteX8" fmla="*/ 1148550 w 4141714"/>
                <a:gd name="connsiteY8" fmla="*/ 3156561 h 3491523"/>
                <a:gd name="connsiteX9" fmla="*/ 1152247 w 4141714"/>
                <a:gd name="connsiteY9" fmla="*/ 3370106 h 3491523"/>
                <a:gd name="connsiteX10" fmla="*/ 1962343 w 4141714"/>
                <a:gd name="connsiteY10" fmla="*/ 3331299 h 3491523"/>
                <a:gd name="connsiteX11" fmla="*/ 2046548 w 4141714"/>
                <a:gd name="connsiteY11" fmla="*/ 3491523 h 3491523"/>
                <a:gd name="connsiteX12" fmla="*/ 2497179 w 4141714"/>
                <a:gd name="connsiteY12" fmla="*/ 3262560 h 3491523"/>
                <a:gd name="connsiteX13" fmla="*/ 2622879 w 4141714"/>
                <a:gd name="connsiteY13" fmla="*/ 3392799 h 3491523"/>
                <a:gd name="connsiteX14" fmla="*/ 3240438 w 4141714"/>
                <a:gd name="connsiteY14" fmla="*/ 2826018 h 3491523"/>
                <a:gd name="connsiteX15" fmla="*/ 3419720 w 4141714"/>
                <a:gd name="connsiteY15" fmla="*/ 2901987 h 3491523"/>
                <a:gd name="connsiteX16" fmla="*/ 3637063 w 4141714"/>
                <a:gd name="connsiteY16" fmla="*/ 2408695 h 3491523"/>
                <a:gd name="connsiteX17" fmla="*/ 3725701 w 4141714"/>
                <a:gd name="connsiteY17" fmla="*/ 2443273 h 3491523"/>
                <a:gd name="connsiteX18" fmla="*/ 3797761 w 4141714"/>
                <a:gd name="connsiteY18" fmla="*/ 2120080 h 3491523"/>
                <a:gd name="connsiteX19" fmla="*/ 3988394 w 4141714"/>
                <a:gd name="connsiteY19" fmla="*/ 2129054 h 3491523"/>
                <a:gd name="connsiteX20" fmla="*/ 3955713 w 4141714"/>
                <a:gd name="connsiteY20" fmla="*/ 1334592 h 3491523"/>
                <a:gd name="connsiteX21" fmla="*/ 4141714 w 4141714"/>
                <a:gd name="connsiteY21" fmla="*/ 1244078 h 3491523"/>
                <a:gd name="connsiteX0" fmla="*/ 4141714 w 4141714"/>
                <a:gd name="connsiteY0" fmla="*/ 1244078 h 3491523"/>
                <a:gd name="connsiteX1" fmla="*/ 3899810 w 4141714"/>
                <a:gd name="connsiteY1" fmla="*/ 751611 h 3491523"/>
                <a:gd name="connsiteX2" fmla="*/ 4032149 w 4141714"/>
                <a:gd name="connsiteY2" fmla="*/ 634453 h 3491523"/>
                <a:gd name="connsiteX3" fmla="*/ 3432269 w 4141714"/>
                <a:gd name="connsiteY3" fmla="*/ 0 h 3491523"/>
                <a:gd name="connsiteX4" fmla="*/ 419907 w 4141714"/>
                <a:gd name="connsiteY4" fmla="*/ 1969429 h 3491523"/>
                <a:gd name="connsiteX5" fmla="*/ 84414 w 4141714"/>
                <a:gd name="connsiteY5" fmla="*/ 2182236 h 3491523"/>
                <a:gd name="connsiteX6" fmla="*/ 0 w 4141714"/>
                <a:gd name="connsiteY6" fmla="*/ 2282594 h 3491523"/>
                <a:gd name="connsiteX7" fmla="*/ 493510 w 4141714"/>
                <a:gd name="connsiteY7" fmla="*/ 2719820 h 3491523"/>
                <a:gd name="connsiteX8" fmla="*/ 431843 w 4141714"/>
                <a:gd name="connsiteY8" fmla="*/ 2904378 h 3491523"/>
                <a:gd name="connsiteX9" fmla="*/ 1148550 w 4141714"/>
                <a:gd name="connsiteY9" fmla="*/ 3156561 h 3491523"/>
                <a:gd name="connsiteX10" fmla="*/ 1152247 w 4141714"/>
                <a:gd name="connsiteY10" fmla="*/ 3370106 h 3491523"/>
                <a:gd name="connsiteX11" fmla="*/ 1962343 w 4141714"/>
                <a:gd name="connsiteY11" fmla="*/ 3331299 h 3491523"/>
                <a:gd name="connsiteX12" fmla="*/ 2046548 w 4141714"/>
                <a:gd name="connsiteY12" fmla="*/ 3491523 h 3491523"/>
                <a:gd name="connsiteX13" fmla="*/ 2497179 w 4141714"/>
                <a:gd name="connsiteY13" fmla="*/ 3262560 h 3491523"/>
                <a:gd name="connsiteX14" fmla="*/ 2622879 w 4141714"/>
                <a:gd name="connsiteY14" fmla="*/ 3392799 h 3491523"/>
                <a:gd name="connsiteX15" fmla="*/ 3240438 w 4141714"/>
                <a:gd name="connsiteY15" fmla="*/ 2826018 h 3491523"/>
                <a:gd name="connsiteX16" fmla="*/ 3419720 w 4141714"/>
                <a:gd name="connsiteY16" fmla="*/ 2901987 h 3491523"/>
                <a:gd name="connsiteX17" fmla="*/ 3637063 w 4141714"/>
                <a:gd name="connsiteY17" fmla="*/ 2408695 h 3491523"/>
                <a:gd name="connsiteX18" fmla="*/ 3725701 w 4141714"/>
                <a:gd name="connsiteY18" fmla="*/ 2443273 h 3491523"/>
                <a:gd name="connsiteX19" fmla="*/ 3797761 w 4141714"/>
                <a:gd name="connsiteY19" fmla="*/ 2120080 h 3491523"/>
                <a:gd name="connsiteX20" fmla="*/ 3988394 w 4141714"/>
                <a:gd name="connsiteY20" fmla="*/ 2129054 h 3491523"/>
                <a:gd name="connsiteX21" fmla="*/ 3955713 w 4141714"/>
                <a:gd name="connsiteY21" fmla="*/ 1334592 h 3491523"/>
                <a:gd name="connsiteX22" fmla="*/ 4141714 w 4141714"/>
                <a:gd name="connsiteY22" fmla="*/ 1244078 h 3491523"/>
                <a:gd name="connsiteX0" fmla="*/ 4196409 w 4196409"/>
                <a:gd name="connsiteY0" fmla="*/ 1244078 h 3491523"/>
                <a:gd name="connsiteX1" fmla="*/ 3954505 w 4196409"/>
                <a:gd name="connsiteY1" fmla="*/ 751611 h 3491523"/>
                <a:gd name="connsiteX2" fmla="*/ 4086844 w 4196409"/>
                <a:gd name="connsiteY2" fmla="*/ 634453 h 3491523"/>
                <a:gd name="connsiteX3" fmla="*/ 3486964 w 4196409"/>
                <a:gd name="connsiteY3" fmla="*/ 0 h 3491523"/>
                <a:gd name="connsiteX4" fmla="*/ 0 w 4196409"/>
                <a:gd name="connsiteY4" fmla="*/ 1986378 h 3491523"/>
                <a:gd name="connsiteX5" fmla="*/ 139109 w 4196409"/>
                <a:gd name="connsiteY5" fmla="*/ 2182236 h 3491523"/>
                <a:gd name="connsiteX6" fmla="*/ 54695 w 4196409"/>
                <a:gd name="connsiteY6" fmla="*/ 2282594 h 3491523"/>
                <a:gd name="connsiteX7" fmla="*/ 548205 w 4196409"/>
                <a:gd name="connsiteY7" fmla="*/ 2719820 h 3491523"/>
                <a:gd name="connsiteX8" fmla="*/ 486538 w 4196409"/>
                <a:gd name="connsiteY8" fmla="*/ 2904378 h 3491523"/>
                <a:gd name="connsiteX9" fmla="*/ 1203245 w 4196409"/>
                <a:gd name="connsiteY9" fmla="*/ 3156561 h 3491523"/>
                <a:gd name="connsiteX10" fmla="*/ 1206942 w 4196409"/>
                <a:gd name="connsiteY10" fmla="*/ 3370106 h 3491523"/>
                <a:gd name="connsiteX11" fmla="*/ 2017038 w 4196409"/>
                <a:gd name="connsiteY11" fmla="*/ 3331299 h 3491523"/>
                <a:gd name="connsiteX12" fmla="*/ 2101243 w 4196409"/>
                <a:gd name="connsiteY12" fmla="*/ 3491523 h 3491523"/>
                <a:gd name="connsiteX13" fmla="*/ 2551874 w 4196409"/>
                <a:gd name="connsiteY13" fmla="*/ 3262560 h 3491523"/>
                <a:gd name="connsiteX14" fmla="*/ 2677574 w 4196409"/>
                <a:gd name="connsiteY14" fmla="*/ 3392799 h 3491523"/>
                <a:gd name="connsiteX15" fmla="*/ 3295133 w 4196409"/>
                <a:gd name="connsiteY15" fmla="*/ 2826018 h 3491523"/>
                <a:gd name="connsiteX16" fmla="*/ 3474415 w 4196409"/>
                <a:gd name="connsiteY16" fmla="*/ 2901987 h 3491523"/>
                <a:gd name="connsiteX17" fmla="*/ 3691758 w 4196409"/>
                <a:gd name="connsiteY17" fmla="*/ 2408695 h 3491523"/>
                <a:gd name="connsiteX18" fmla="*/ 3780396 w 4196409"/>
                <a:gd name="connsiteY18" fmla="*/ 2443273 h 3491523"/>
                <a:gd name="connsiteX19" fmla="*/ 3852456 w 4196409"/>
                <a:gd name="connsiteY19" fmla="*/ 2120080 h 3491523"/>
                <a:gd name="connsiteX20" fmla="*/ 4043089 w 4196409"/>
                <a:gd name="connsiteY20" fmla="*/ 2129054 h 3491523"/>
                <a:gd name="connsiteX21" fmla="*/ 4010408 w 4196409"/>
                <a:gd name="connsiteY21" fmla="*/ 1334592 h 3491523"/>
                <a:gd name="connsiteX22" fmla="*/ 4196409 w 4196409"/>
                <a:gd name="connsiteY22" fmla="*/ 1244078 h 3491523"/>
                <a:gd name="connsiteX0" fmla="*/ 4196409 w 4196409"/>
                <a:gd name="connsiteY0" fmla="*/ 1244078 h 3491523"/>
                <a:gd name="connsiteX1" fmla="*/ 3954505 w 4196409"/>
                <a:gd name="connsiteY1" fmla="*/ 751611 h 3491523"/>
                <a:gd name="connsiteX2" fmla="*/ 4086844 w 4196409"/>
                <a:gd name="connsiteY2" fmla="*/ 634453 h 3491523"/>
                <a:gd name="connsiteX3" fmla="*/ 3486964 w 4196409"/>
                <a:gd name="connsiteY3" fmla="*/ 0 h 3491523"/>
                <a:gd name="connsiteX4" fmla="*/ 559332 w 4196409"/>
                <a:gd name="connsiteY4" fmla="*/ 1669146 h 3491523"/>
                <a:gd name="connsiteX5" fmla="*/ 0 w 4196409"/>
                <a:gd name="connsiteY5" fmla="*/ 1986378 h 3491523"/>
                <a:gd name="connsiteX6" fmla="*/ 139109 w 4196409"/>
                <a:gd name="connsiteY6" fmla="*/ 2182236 h 3491523"/>
                <a:gd name="connsiteX7" fmla="*/ 54695 w 4196409"/>
                <a:gd name="connsiteY7" fmla="*/ 2282594 h 3491523"/>
                <a:gd name="connsiteX8" fmla="*/ 548205 w 4196409"/>
                <a:gd name="connsiteY8" fmla="*/ 2719820 h 3491523"/>
                <a:gd name="connsiteX9" fmla="*/ 486538 w 4196409"/>
                <a:gd name="connsiteY9" fmla="*/ 2904378 h 3491523"/>
                <a:gd name="connsiteX10" fmla="*/ 1203245 w 4196409"/>
                <a:gd name="connsiteY10" fmla="*/ 3156561 h 3491523"/>
                <a:gd name="connsiteX11" fmla="*/ 1206942 w 4196409"/>
                <a:gd name="connsiteY11" fmla="*/ 3370106 h 3491523"/>
                <a:gd name="connsiteX12" fmla="*/ 2017038 w 4196409"/>
                <a:gd name="connsiteY12" fmla="*/ 3331299 h 3491523"/>
                <a:gd name="connsiteX13" fmla="*/ 2101243 w 4196409"/>
                <a:gd name="connsiteY13" fmla="*/ 3491523 h 3491523"/>
                <a:gd name="connsiteX14" fmla="*/ 2551874 w 4196409"/>
                <a:gd name="connsiteY14" fmla="*/ 3262560 h 3491523"/>
                <a:gd name="connsiteX15" fmla="*/ 2677574 w 4196409"/>
                <a:gd name="connsiteY15" fmla="*/ 3392799 h 3491523"/>
                <a:gd name="connsiteX16" fmla="*/ 3295133 w 4196409"/>
                <a:gd name="connsiteY16" fmla="*/ 2826018 h 3491523"/>
                <a:gd name="connsiteX17" fmla="*/ 3474415 w 4196409"/>
                <a:gd name="connsiteY17" fmla="*/ 2901987 h 3491523"/>
                <a:gd name="connsiteX18" fmla="*/ 3691758 w 4196409"/>
                <a:gd name="connsiteY18" fmla="*/ 2408695 h 3491523"/>
                <a:gd name="connsiteX19" fmla="*/ 3780396 w 4196409"/>
                <a:gd name="connsiteY19" fmla="*/ 2443273 h 3491523"/>
                <a:gd name="connsiteX20" fmla="*/ 3852456 w 4196409"/>
                <a:gd name="connsiteY20" fmla="*/ 2120080 h 3491523"/>
                <a:gd name="connsiteX21" fmla="*/ 4043089 w 4196409"/>
                <a:gd name="connsiteY21" fmla="*/ 2129054 h 3491523"/>
                <a:gd name="connsiteX22" fmla="*/ 4010408 w 4196409"/>
                <a:gd name="connsiteY22" fmla="*/ 1334592 h 3491523"/>
                <a:gd name="connsiteX23" fmla="*/ 4196409 w 4196409"/>
                <a:gd name="connsiteY23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139955 w 4336364"/>
                <a:gd name="connsiteY5" fmla="*/ 1986378 h 3491523"/>
                <a:gd name="connsiteX6" fmla="*/ 279064 w 4336364"/>
                <a:gd name="connsiteY6" fmla="*/ 2182236 h 3491523"/>
                <a:gd name="connsiteX7" fmla="*/ 194650 w 4336364"/>
                <a:gd name="connsiteY7" fmla="*/ 2282594 h 3491523"/>
                <a:gd name="connsiteX8" fmla="*/ 688160 w 4336364"/>
                <a:gd name="connsiteY8" fmla="*/ 2719820 h 3491523"/>
                <a:gd name="connsiteX9" fmla="*/ 626493 w 4336364"/>
                <a:gd name="connsiteY9" fmla="*/ 2904378 h 3491523"/>
                <a:gd name="connsiteX10" fmla="*/ 1343200 w 4336364"/>
                <a:gd name="connsiteY10" fmla="*/ 3156561 h 3491523"/>
                <a:gd name="connsiteX11" fmla="*/ 1346897 w 4336364"/>
                <a:gd name="connsiteY11" fmla="*/ 3370106 h 3491523"/>
                <a:gd name="connsiteX12" fmla="*/ 2156993 w 4336364"/>
                <a:gd name="connsiteY12" fmla="*/ 3331299 h 3491523"/>
                <a:gd name="connsiteX13" fmla="*/ 2241198 w 4336364"/>
                <a:gd name="connsiteY13" fmla="*/ 3491523 h 3491523"/>
                <a:gd name="connsiteX14" fmla="*/ 2691829 w 4336364"/>
                <a:gd name="connsiteY14" fmla="*/ 3262560 h 3491523"/>
                <a:gd name="connsiteX15" fmla="*/ 2817529 w 4336364"/>
                <a:gd name="connsiteY15" fmla="*/ 3392799 h 3491523"/>
                <a:gd name="connsiteX16" fmla="*/ 3435088 w 4336364"/>
                <a:gd name="connsiteY16" fmla="*/ 2826018 h 3491523"/>
                <a:gd name="connsiteX17" fmla="*/ 3614370 w 4336364"/>
                <a:gd name="connsiteY17" fmla="*/ 2901987 h 3491523"/>
                <a:gd name="connsiteX18" fmla="*/ 3831713 w 4336364"/>
                <a:gd name="connsiteY18" fmla="*/ 2408695 h 3491523"/>
                <a:gd name="connsiteX19" fmla="*/ 3920351 w 4336364"/>
                <a:gd name="connsiteY19" fmla="*/ 2443273 h 3491523"/>
                <a:gd name="connsiteX20" fmla="*/ 3992411 w 4336364"/>
                <a:gd name="connsiteY20" fmla="*/ 2120080 h 3491523"/>
                <a:gd name="connsiteX21" fmla="*/ 4183044 w 4336364"/>
                <a:gd name="connsiteY21" fmla="*/ 2129054 h 3491523"/>
                <a:gd name="connsiteX22" fmla="*/ 4150363 w 4336364"/>
                <a:gd name="connsiteY22" fmla="*/ 1334592 h 3491523"/>
                <a:gd name="connsiteX23" fmla="*/ 4336364 w 4336364"/>
                <a:gd name="connsiteY23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111764 w 4336364"/>
                <a:gd name="connsiteY5" fmla="*/ 1830377 h 3491523"/>
                <a:gd name="connsiteX6" fmla="*/ 139955 w 4336364"/>
                <a:gd name="connsiteY6" fmla="*/ 1986378 h 3491523"/>
                <a:gd name="connsiteX7" fmla="*/ 279064 w 4336364"/>
                <a:gd name="connsiteY7" fmla="*/ 2182236 h 3491523"/>
                <a:gd name="connsiteX8" fmla="*/ 194650 w 4336364"/>
                <a:gd name="connsiteY8" fmla="*/ 2282594 h 3491523"/>
                <a:gd name="connsiteX9" fmla="*/ 688160 w 4336364"/>
                <a:gd name="connsiteY9" fmla="*/ 2719820 h 3491523"/>
                <a:gd name="connsiteX10" fmla="*/ 626493 w 4336364"/>
                <a:gd name="connsiteY10" fmla="*/ 2904378 h 3491523"/>
                <a:gd name="connsiteX11" fmla="*/ 1343200 w 4336364"/>
                <a:gd name="connsiteY11" fmla="*/ 3156561 h 3491523"/>
                <a:gd name="connsiteX12" fmla="*/ 1346897 w 4336364"/>
                <a:gd name="connsiteY12" fmla="*/ 3370106 h 3491523"/>
                <a:gd name="connsiteX13" fmla="*/ 2156993 w 4336364"/>
                <a:gd name="connsiteY13" fmla="*/ 3331299 h 3491523"/>
                <a:gd name="connsiteX14" fmla="*/ 2241198 w 4336364"/>
                <a:gd name="connsiteY14" fmla="*/ 3491523 h 3491523"/>
                <a:gd name="connsiteX15" fmla="*/ 2691829 w 4336364"/>
                <a:gd name="connsiteY15" fmla="*/ 3262560 h 3491523"/>
                <a:gd name="connsiteX16" fmla="*/ 2817529 w 4336364"/>
                <a:gd name="connsiteY16" fmla="*/ 3392799 h 3491523"/>
                <a:gd name="connsiteX17" fmla="*/ 3435088 w 4336364"/>
                <a:gd name="connsiteY17" fmla="*/ 2826018 h 3491523"/>
                <a:gd name="connsiteX18" fmla="*/ 3614370 w 4336364"/>
                <a:gd name="connsiteY18" fmla="*/ 2901987 h 3491523"/>
                <a:gd name="connsiteX19" fmla="*/ 3831713 w 4336364"/>
                <a:gd name="connsiteY19" fmla="*/ 2408695 h 3491523"/>
                <a:gd name="connsiteX20" fmla="*/ 3920351 w 4336364"/>
                <a:gd name="connsiteY20" fmla="*/ 2443273 h 3491523"/>
                <a:gd name="connsiteX21" fmla="*/ 3992411 w 4336364"/>
                <a:gd name="connsiteY21" fmla="*/ 2120080 h 3491523"/>
                <a:gd name="connsiteX22" fmla="*/ 4183044 w 4336364"/>
                <a:gd name="connsiteY22" fmla="*/ 2129054 h 3491523"/>
                <a:gd name="connsiteX23" fmla="*/ 4150363 w 4336364"/>
                <a:gd name="connsiteY23" fmla="*/ 1334592 h 3491523"/>
                <a:gd name="connsiteX24" fmla="*/ 4336364 w 4336364"/>
                <a:gd name="connsiteY24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0 w 4336364"/>
                <a:gd name="connsiteY4" fmla="*/ 1305254 h 3491523"/>
                <a:gd name="connsiteX5" fmla="*/ 225268 w 4336364"/>
                <a:gd name="connsiteY5" fmla="*/ 1924241 h 3491523"/>
                <a:gd name="connsiteX6" fmla="*/ 139955 w 4336364"/>
                <a:gd name="connsiteY6" fmla="*/ 1986378 h 3491523"/>
                <a:gd name="connsiteX7" fmla="*/ 279064 w 4336364"/>
                <a:gd name="connsiteY7" fmla="*/ 2182236 h 3491523"/>
                <a:gd name="connsiteX8" fmla="*/ 194650 w 4336364"/>
                <a:gd name="connsiteY8" fmla="*/ 2282594 h 3491523"/>
                <a:gd name="connsiteX9" fmla="*/ 688160 w 4336364"/>
                <a:gd name="connsiteY9" fmla="*/ 2719820 h 3491523"/>
                <a:gd name="connsiteX10" fmla="*/ 626493 w 4336364"/>
                <a:gd name="connsiteY10" fmla="*/ 2904378 h 3491523"/>
                <a:gd name="connsiteX11" fmla="*/ 1343200 w 4336364"/>
                <a:gd name="connsiteY11" fmla="*/ 3156561 h 3491523"/>
                <a:gd name="connsiteX12" fmla="*/ 1346897 w 4336364"/>
                <a:gd name="connsiteY12" fmla="*/ 3370106 h 3491523"/>
                <a:gd name="connsiteX13" fmla="*/ 2156993 w 4336364"/>
                <a:gd name="connsiteY13" fmla="*/ 3331299 h 3491523"/>
                <a:gd name="connsiteX14" fmla="*/ 2241198 w 4336364"/>
                <a:gd name="connsiteY14" fmla="*/ 3491523 h 3491523"/>
                <a:gd name="connsiteX15" fmla="*/ 2691829 w 4336364"/>
                <a:gd name="connsiteY15" fmla="*/ 3262560 h 3491523"/>
                <a:gd name="connsiteX16" fmla="*/ 2817529 w 4336364"/>
                <a:gd name="connsiteY16" fmla="*/ 3392799 h 3491523"/>
                <a:gd name="connsiteX17" fmla="*/ 3435088 w 4336364"/>
                <a:gd name="connsiteY17" fmla="*/ 2826018 h 3491523"/>
                <a:gd name="connsiteX18" fmla="*/ 3614370 w 4336364"/>
                <a:gd name="connsiteY18" fmla="*/ 2901987 h 3491523"/>
                <a:gd name="connsiteX19" fmla="*/ 3831713 w 4336364"/>
                <a:gd name="connsiteY19" fmla="*/ 2408695 h 3491523"/>
                <a:gd name="connsiteX20" fmla="*/ 3920351 w 4336364"/>
                <a:gd name="connsiteY20" fmla="*/ 2443273 h 3491523"/>
                <a:gd name="connsiteX21" fmla="*/ 3992411 w 4336364"/>
                <a:gd name="connsiteY21" fmla="*/ 2120080 h 3491523"/>
                <a:gd name="connsiteX22" fmla="*/ 4183044 w 4336364"/>
                <a:gd name="connsiteY22" fmla="*/ 2129054 h 3491523"/>
                <a:gd name="connsiteX23" fmla="*/ 4150363 w 4336364"/>
                <a:gd name="connsiteY23" fmla="*/ 1334592 h 3491523"/>
                <a:gd name="connsiteX24" fmla="*/ 4336364 w 4336364"/>
                <a:gd name="connsiteY24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386491 w 4336364"/>
                <a:gd name="connsiteY4" fmla="*/ 1175119 h 3491523"/>
                <a:gd name="connsiteX5" fmla="*/ 0 w 4336364"/>
                <a:gd name="connsiteY5" fmla="*/ 1305254 h 3491523"/>
                <a:gd name="connsiteX6" fmla="*/ 225268 w 4336364"/>
                <a:gd name="connsiteY6" fmla="*/ 1924241 h 3491523"/>
                <a:gd name="connsiteX7" fmla="*/ 139955 w 4336364"/>
                <a:gd name="connsiteY7" fmla="*/ 1986378 h 3491523"/>
                <a:gd name="connsiteX8" fmla="*/ 279064 w 4336364"/>
                <a:gd name="connsiteY8" fmla="*/ 2182236 h 3491523"/>
                <a:gd name="connsiteX9" fmla="*/ 194650 w 4336364"/>
                <a:gd name="connsiteY9" fmla="*/ 2282594 h 3491523"/>
                <a:gd name="connsiteX10" fmla="*/ 688160 w 4336364"/>
                <a:gd name="connsiteY10" fmla="*/ 2719820 h 3491523"/>
                <a:gd name="connsiteX11" fmla="*/ 626493 w 4336364"/>
                <a:gd name="connsiteY11" fmla="*/ 2904378 h 3491523"/>
                <a:gd name="connsiteX12" fmla="*/ 1343200 w 4336364"/>
                <a:gd name="connsiteY12" fmla="*/ 3156561 h 3491523"/>
                <a:gd name="connsiteX13" fmla="*/ 1346897 w 4336364"/>
                <a:gd name="connsiteY13" fmla="*/ 3370106 h 3491523"/>
                <a:gd name="connsiteX14" fmla="*/ 2156993 w 4336364"/>
                <a:gd name="connsiteY14" fmla="*/ 3331299 h 3491523"/>
                <a:gd name="connsiteX15" fmla="*/ 2241198 w 4336364"/>
                <a:gd name="connsiteY15" fmla="*/ 3491523 h 3491523"/>
                <a:gd name="connsiteX16" fmla="*/ 2691829 w 4336364"/>
                <a:gd name="connsiteY16" fmla="*/ 3262560 h 3491523"/>
                <a:gd name="connsiteX17" fmla="*/ 2817529 w 4336364"/>
                <a:gd name="connsiteY17" fmla="*/ 3392799 h 3491523"/>
                <a:gd name="connsiteX18" fmla="*/ 3435088 w 4336364"/>
                <a:gd name="connsiteY18" fmla="*/ 2826018 h 3491523"/>
                <a:gd name="connsiteX19" fmla="*/ 3614370 w 4336364"/>
                <a:gd name="connsiteY19" fmla="*/ 2901987 h 3491523"/>
                <a:gd name="connsiteX20" fmla="*/ 3831713 w 4336364"/>
                <a:gd name="connsiteY20" fmla="*/ 2408695 h 3491523"/>
                <a:gd name="connsiteX21" fmla="*/ 3920351 w 4336364"/>
                <a:gd name="connsiteY21" fmla="*/ 2443273 h 3491523"/>
                <a:gd name="connsiteX22" fmla="*/ 3992411 w 4336364"/>
                <a:gd name="connsiteY22" fmla="*/ 2120080 h 3491523"/>
                <a:gd name="connsiteX23" fmla="*/ 4183044 w 4336364"/>
                <a:gd name="connsiteY23" fmla="*/ 2129054 h 3491523"/>
                <a:gd name="connsiteX24" fmla="*/ 4150363 w 4336364"/>
                <a:gd name="connsiteY24" fmla="*/ 1334592 h 3491523"/>
                <a:gd name="connsiteX25" fmla="*/ 4336364 w 4336364"/>
                <a:gd name="connsiteY25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41641 w 4336364"/>
                <a:gd name="connsiteY4" fmla="*/ 1238366 h 3491523"/>
                <a:gd name="connsiteX5" fmla="*/ 0 w 4336364"/>
                <a:gd name="connsiteY5" fmla="*/ 1305254 h 3491523"/>
                <a:gd name="connsiteX6" fmla="*/ 225268 w 4336364"/>
                <a:gd name="connsiteY6" fmla="*/ 1924241 h 3491523"/>
                <a:gd name="connsiteX7" fmla="*/ 139955 w 4336364"/>
                <a:gd name="connsiteY7" fmla="*/ 1986378 h 3491523"/>
                <a:gd name="connsiteX8" fmla="*/ 279064 w 4336364"/>
                <a:gd name="connsiteY8" fmla="*/ 2182236 h 3491523"/>
                <a:gd name="connsiteX9" fmla="*/ 194650 w 4336364"/>
                <a:gd name="connsiteY9" fmla="*/ 2282594 h 3491523"/>
                <a:gd name="connsiteX10" fmla="*/ 688160 w 4336364"/>
                <a:gd name="connsiteY10" fmla="*/ 2719820 h 3491523"/>
                <a:gd name="connsiteX11" fmla="*/ 626493 w 4336364"/>
                <a:gd name="connsiteY11" fmla="*/ 2904378 h 3491523"/>
                <a:gd name="connsiteX12" fmla="*/ 1343200 w 4336364"/>
                <a:gd name="connsiteY12" fmla="*/ 3156561 h 3491523"/>
                <a:gd name="connsiteX13" fmla="*/ 1346897 w 4336364"/>
                <a:gd name="connsiteY13" fmla="*/ 3370106 h 3491523"/>
                <a:gd name="connsiteX14" fmla="*/ 2156993 w 4336364"/>
                <a:gd name="connsiteY14" fmla="*/ 3331299 h 3491523"/>
                <a:gd name="connsiteX15" fmla="*/ 2241198 w 4336364"/>
                <a:gd name="connsiteY15" fmla="*/ 3491523 h 3491523"/>
                <a:gd name="connsiteX16" fmla="*/ 2691829 w 4336364"/>
                <a:gd name="connsiteY16" fmla="*/ 3262560 h 3491523"/>
                <a:gd name="connsiteX17" fmla="*/ 2817529 w 4336364"/>
                <a:gd name="connsiteY17" fmla="*/ 3392799 h 3491523"/>
                <a:gd name="connsiteX18" fmla="*/ 3435088 w 4336364"/>
                <a:gd name="connsiteY18" fmla="*/ 2826018 h 3491523"/>
                <a:gd name="connsiteX19" fmla="*/ 3614370 w 4336364"/>
                <a:gd name="connsiteY19" fmla="*/ 2901987 h 3491523"/>
                <a:gd name="connsiteX20" fmla="*/ 3831713 w 4336364"/>
                <a:gd name="connsiteY20" fmla="*/ 2408695 h 3491523"/>
                <a:gd name="connsiteX21" fmla="*/ 3920351 w 4336364"/>
                <a:gd name="connsiteY21" fmla="*/ 2443273 h 3491523"/>
                <a:gd name="connsiteX22" fmla="*/ 3992411 w 4336364"/>
                <a:gd name="connsiteY22" fmla="*/ 2120080 h 3491523"/>
                <a:gd name="connsiteX23" fmla="*/ 4183044 w 4336364"/>
                <a:gd name="connsiteY23" fmla="*/ 2129054 h 3491523"/>
                <a:gd name="connsiteX24" fmla="*/ 4150363 w 4336364"/>
                <a:gd name="connsiteY24" fmla="*/ 1334592 h 3491523"/>
                <a:gd name="connsiteX25" fmla="*/ 4336364 w 4336364"/>
                <a:gd name="connsiteY25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471486 w 4336364"/>
                <a:gd name="connsiteY4" fmla="*/ 1121957 h 3491523"/>
                <a:gd name="connsiteX5" fmla="*/ 141641 w 4336364"/>
                <a:gd name="connsiteY5" fmla="*/ 1238366 h 3491523"/>
                <a:gd name="connsiteX6" fmla="*/ 0 w 4336364"/>
                <a:gd name="connsiteY6" fmla="*/ 1305254 h 3491523"/>
                <a:gd name="connsiteX7" fmla="*/ 225268 w 4336364"/>
                <a:gd name="connsiteY7" fmla="*/ 1924241 h 3491523"/>
                <a:gd name="connsiteX8" fmla="*/ 139955 w 4336364"/>
                <a:gd name="connsiteY8" fmla="*/ 1986378 h 3491523"/>
                <a:gd name="connsiteX9" fmla="*/ 279064 w 4336364"/>
                <a:gd name="connsiteY9" fmla="*/ 2182236 h 3491523"/>
                <a:gd name="connsiteX10" fmla="*/ 194650 w 4336364"/>
                <a:gd name="connsiteY10" fmla="*/ 2282594 h 3491523"/>
                <a:gd name="connsiteX11" fmla="*/ 688160 w 4336364"/>
                <a:gd name="connsiteY11" fmla="*/ 2719820 h 3491523"/>
                <a:gd name="connsiteX12" fmla="*/ 626493 w 4336364"/>
                <a:gd name="connsiteY12" fmla="*/ 2904378 h 3491523"/>
                <a:gd name="connsiteX13" fmla="*/ 1343200 w 4336364"/>
                <a:gd name="connsiteY13" fmla="*/ 3156561 h 3491523"/>
                <a:gd name="connsiteX14" fmla="*/ 1346897 w 4336364"/>
                <a:gd name="connsiteY14" fmla="*/ 3370106 h 3491523"/>
                <a:gd name="connsiteX15" fmla="*/ 2156993 w 4336364"/>
                <a:gd name="connsiteY15" fmla="*/ 3331299 h 3491523"/>
                <a:gd name="connsiteX16" fmla="*/ 2241198 w 4336364"/>
                <a:gd name="connsiteY16" fmla="*/ 3491523 h 3491523"/>
                <a:gd name="connsiteX17" fmla="*/ 2691829 w 4336364"/>
                <a:gd name="connsiteY17" fmla="*/ 3262560 h 3491523"/>
                <a:gd name="connsiteX18" fmla="*/ 2817529 w 4336364"/>
                <a:gd name="connsiteY18" fmla="*/ 3392799 h 3491523"/>
                <a:gd name="connsiteX19" fmla="*/ 3435088 w 4336364"/>
                <a:gd name="connsiteY19" fmla="*/ 2826018 h 3491523"/>
                <a:gd name="connsiteX20" fmla="*/ 3614370 w 4336364"/>
                <a:gd name="connsiteY20" fmla="*/ 2901987 h 3491523"/>
                <a:gd name="connsiteX21" fmla="*/ 3831713 w 4336364"/>
                <a:gd name="connsiteY21" fmla="*/ 2408695 h 3491523"/>
                <a:gd name="connsiteX22" fmla="*/ 3920351 w 4336364"/>
                <a:gd name="connsiteY22" fmla="*/ 2443273 h 3491523"/>
                <a:gd name="connsiteX23" fmla="*/ 3992411 w 4336364"/>
                <a:gd name="connsiteY23" fmla="*/ 2120080 h 3491523"/>
                <a:gd name="connsiteX24" fmla="*/ 4183044 w 4336364"/>
                <a:gd name="connsiteY24" fmla="*/ 2129054 h 3491523"/>
                <a:gd name="connsiteX25" fmla="*/ 4150363 w 4336364"/>
                <a:gd name="connsiteY25" fmla="*/ 1334592 h 3491523"/>
                <a:gd name="connsiteX26" fmla="*/ 4336364 w 4336364"/>
                <a:gd name="connsiteY26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69194 w 4336364"/>
                <a:gd name="connsiteY4" fmla="*/ 457569 h 3491523"/>
                <a:gd name="connsiteX5" fmla="*/ 141641 w 4336364"/>
                <a:gd name="connsiteY5" fmla="*/ 1238366 h 3491523"/>
                <a:gd name="connsiteX6" fmla="*/ 0 w 4336364"/>
                <a:gd name="connsiteY6" fmla="*/ 1305254 h 3491523"/>
                <a:gd name="connsiteX7" fmla="*/ 225268 w 4336364"/>
                <a:gd name="connsiteY7" fmla="*/ 1924241 h 3491523"/>
                <a:gd name="connsiteX8" fmla="*/ 139955 w 4336364"/>
                <a:gd name="connsiteY8" fmla="*/ 1986378 h 3491523"/>
                <a:gd name="connsiteX9" fmla="*/ 279064 w 4336364"/>
                <a:gd name="connsiteY9" fmla="*/ 2182236 h 3491523"/>
                <a:gd name="connsiteX10" fmla="*/ 194650 w 4336364"/>
                <a:gd name="connsiteY10" fmla="*/ 2282594 h 3491523"/>
                <a:gd name="connsiteX11" fmla="*/ 688160 w 4336364"/>
                <a:gd name="connsiteY11" fmla="*/ 2719820 h 3491523"/>
                <a:gd name="connsiteX12" fmla="*/ 626493 w 4336364"/>
                <a:gd name="connsiteY12" fmla="*/ 2904378 h 3491523"/>
                <a:gd name="connsiteX13" fmla="*/ 1343200 w 4336364"/>
                <a:gd name="connsiteY13" fmla="*/ 3156561 h 3491523"/>
                <a:gd name="connsiteX14" fmla="*/ 1346897 w 4336364"/>
                <a:gd name="connsiteY14" fmla="*/ 3370106 h 3491523"/>
                <a:gd name="connsiteX15" fmla="*/ 2156993 w 4336364"/>
                <a:gd name="connsiteY15" fmla="*/ 3331299 h 3491523"/>
                <a:gd name="connsiteX16" fmla="*/ 2241198 w 4336364"/>
                <a:gd name="connsiteY16" fmla="*/ 3491523 h 3491523"/>
                <a:gd name="connsiteX17" fmla="*/ 2691829 w 4336364"/>
                <a:gd name="connsiteY17" fmla="*/ 3262560 h 3491523"/>
                <a:gd name="connsiteX18" fmla="*/ 2817529 w 4336364"/>
                <a:gd name="connsiteY18" fmla="*/ 3392799 h 3491523"/>
                <a:gd name="connsiteX19" fmla="*/ 3435088 w 4336364"/>
                <a:gd name="connsiteY19" fmla="*/ 2826018 h 3491523"/>
                <a:gd name="connsiteX20" fmla="*/ 3614370 w 4336364"/>
                <a:gd name="connsiteY20" fmla="*/ 2901987 h 3491523"/>
                <a:gd name="connsiteX21" fmla="*/ 3831713 w 4336364"/>
                <a:gd name="connsiteY21" fmla="*/ 2408695 h 3491523"/>
                <a:gd name="connsiteX22" fmla="*/ 3920351 w 4336364"/>
                <a:gd name="connsiteY22" fmla="*/ 2443273 h 3491523"/>
                <a:gd name="connsiteX23" fmla="*/ 3992411 w 4336364"/>
                <a:gd name="connsiteY23" fmla="*/ 2120080 h 3491523"/>
                <a:gd name="connsiteX24" fmla="*/ 4183044 w 4336364"/>
                <a:gd name="connsiteY24" fmla="*/ 2129054 h 3491523"/>
                <a:gd name="connsiteX25" fmla="*/ 4150363 w 4336364"/>
                <a:gd name="connsiteY25" fmla="*/ 1334592 h 3491523"/>
                <a:gd name="connsiteX26" fmla="*/ 4336364 w 4336364"/>
                <a:gd name="connsiteY26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004260 w 4336364"/>
                <a:gd name="connsiteY4" fmla="*/ 347757 h 3491523"/>
                <a:gd name="connsiteX5" fmla="*/ 169194 w 4336364"/>
                <a:gd name="connsiteY5" fmla="*/ 457569 h 3491523"/>
                <a:gd name="connsiteX6" fmla="*/ 141641 w 4336364"/>
                <a:gd name="connsiteY6" fmla="*/ 1238366 h 3491523"/>
                <a:gd name="connsiteX7" fmla="*/ 0 w 4336364"/>
                <a:gd name="connsiteY7" fmla="*/ 1305254 h 3491523"/>
                <a:gd name="connsiteX8" fmla="*/ 225268 w 4336364"/>
                <a:gd name="connsiteY8" fmla="*/ 1924241 h 3491523"/>
                <a:gd name="connsiteX9" fmla="*/ 139955 w 4336364"/>
                <a:gd name="connsiteY9" fmla="*/ 1986378 h 3491523"/>
                <a:gd name="connsiteX10" fmla="*/ 279064 w 4336364"/>
                <a:gd name="connsiteY10" fmla="*/ 2182236 h 3491523"/>
                <a:gd name="connsiteX11" fmla="*/ 194650 w 4336364"/>
                <a:gd name="connsiteY11" fmla="*/ 2282594 h 3491523"/>
                <a:gd name="connsiteX12" fmla="*/ 688160 w 4336364"/>
                <a:gd name="connsiteY12" fmla="*/ 2719820 h 3491523"/>
                <a:gd name="connsiteX13" fmla="*/ 626493 w 4336364"/>
                <a:gd name="connsiteY13" fmla="*/ 2904378 h 3491523"/>
                <a:gd name="connsiteX14" fmla="*/ 1343200 w 4336364"/>
                <a:gd name="connsiteY14" fmla="*/ 3156561 h 3491523"/>
                <a:gd name="connsiteX15" fmla="*/ 1346897 w 4336364"/>
                <a:gd name="connsiteY15" fmla="*/ 3370106 h 3491523"/>
                <a:gd name="connsiteX16" fmla="*/ 2156993 w 4336364"/>
                <a:gd name="connsiteY16" fmla="*/ 3331299 h 3491523"/>
                <a:gd name="connsiteX17" fmla="*/ 2241198 w 4336364"/>
                <a:gd name="connsiteY17" fmla="*/ 3491523 h 3491523"/>
                <a:gd name="connsiteX18" fmla="*/ 2691829 w 4336364"/>
                <a:gd name="connsiteY18" fmla="*/ 3262560 h 3491523"/>
                <a:gd name="connsiteX19" fmla="*/ 2817529 w 4336364"/>
                <a:gd name="connsiteY19" fmla="*/ 3392799 h 3491523"/>
                <a:gd name="connsiteX20" fmla="*/ 3435088 w 4336364"/>
                <a:gd name="connsiteY20" fmla="*/ 2826018 h 3491523"/>
                <a:gd name="connsiteX21" fmla="*/ 3614370 w 4336364"/>
                <a:gd name="connsiteY21" fmla="*/ 2901987 h 3491523"/>
                <a:gd name="connsiteX22" fmla="*/ 3831713 w 4336364"/>
                <a:gd name="connsiteY22" fmla="*/ 2408695 h 3491523"/>
                <a:gd name="connsiteX23" fmla="*/ 3920351 w 4336364"/>
                <a:gd name="connsiteY23" fmla="*/ 2443273 h 3491523"/>
                <a:gd name="connsiteX24" fmla="*/ 3992411 w 4336364"/>
                <a:gd name="connsiteY24" fmla="*/ 2120080 h 3491523"/>
                <a:gd name="connsiteX25" fmla="*/ 4183044 w 4336364"/>
                <a:gd name="connsiteY25" fmla="*/ 2129054 h 3491523"/>
                <a:gd name="connsiteX26" fmla="*/ 4150363 w 4336364"/>
                <a:gd name="connsiteY26" fmla="*/ 1334592 h 3491523"/>
                <a:gd name="connsiteX27" fmla="*/ 4336364 w 4336364"/>
                <a:gd name="connsiteY27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326568 w 4336364"/>
                <a:gd name="connsiteY4" fmla="*/ 454137 h 3491523"/>
                <a:gd name="connsiteX5" fmla="*/ 169194 w 4336364"/>
                <a:gd name="connsiteY5" fmla="*/ 457569 h 3491523"/>
                <a:gd name="connsiteX6" fmla="*/ 141641 w 4336364"/>
                <a:gd name="connsiteY6" fmla="*/ 1238366 h 3491523"/>
                <a:gd name="connsiteX7" fmla="*/ 0 w 4336364"/>
                <a:gd name="connsiteY7" fmla="*/ 1305254 h 3491523"/>
                <a:gd name="connsiteX8" fmla="*/ 225268 w 4336364"/>
                <a:gd name="connsiteY8" fmla="*/ 1924241 h 3491523"/>
                <a:gd name="connsiteX9" fmla="*/ 139955 w 4336364"/>
                <a:gd name="connsiteY9" fmla="*/ 1986378 h 3491523"/>
                <a:gd name="connsiteX10" fmla="*/ 279064 w 4336364"/>
                <a:gd name="connsiteY10" fmla="*/ 2182236 h 3491523"/>
                <a:gd name="connsiteX11" fmla="*/ 194650 w 4336364"/>
                <a:gd name="connsiteY11" fmla="*/ 2282594 h 3491523"/>
                <a:gd name="connsiteX12" fmla="*/ 688160 w 4336364"/>
                <a:gd name="connsiteY12" fmla="*/ 2719820 h 3491523"/>
                <a:gd name="connsiteX13" fmla="*/ 626493 w 4336364"/>
                <a:gd name="connsiteY13" fmla="*/ 2904378 h 3491523"/>
                <a:gd name="connsiteX14" fmla="*/ 1343200 w 4336364"/>
                <a:gd name="connsiteY14" fmla="*/ 3156561 h 3491523"/>
                <a:gd name="connsiteX15" fmla="*/ 1346897 w 4336364"/>
                <a:gd name="connsiteY15" fmla="*/ 3370106 h 3491523"/>
                <a:gd name="connsiteX16" fmla="*/ 2156993 w 4336364"/>
                <a:gd name="connsiteY16" fmla="*/ 3331299 h 3491523"/>
                <a:gd name="connsiteX17" fmla="*/ 2241198 w 4336364"/>
                <a:gd name="connsiteY17" fmla="*/ 3491523 h 3491523"/>
                <a:gd name="connsiteX18" fmla="*/ 2691829 w 4336364"/>
                <a:gd name="connsiteY18" fmla="*/ 3262560 h 3491523"/>
                <a:gd name="connsiteX19" fmla="*/ 2817529 w 4336364"/>
                <a:gd name="connsiteY19" fmla="*/ 3392799 h 3491523"/>
                <a:gd name="connsiteX20" fmla="*/ 3435088 w 4336364"/>
                <a:gd name="connsiteY20" fmla="*/ 2826018 h 3491523"/>
                <a:gd name="connsiteX21" fmla="*/ 3614370 w 4336364"/>
                <a:gd name="connsiteY21" fmla="*/ 2901987 h 3491523"/>
                <a:gd name="connsiteX22" fmla="*/ 3831713 w 4336364"/>
                <a:gd name="connsiteY22" fmla="*/ 2408695 h 3491523"/>
                <a:gd name="connsiteX23" fmla="*/ 3920351 w 4336364"/>
                <a:gd name="connsiteY23" fmla="*/ 2443273 h 3491523"/>
                <a:gd name="connsiteX24" fmla="*/ 3992411 w 4336364"/>
                <a:gd name="connsiteY24" fmla="*/ 2120080 h 3491523"/>
                <a:gd name="connsiteX25" fmla="*/ 4183044 w 4336364"/>
                <a:gd name="connsiteY25" fmla="*/ 2129054 h 3491523"/>
                <a:gd name="connsiteX26" fmla="*/ 4150363 w 4336364"/>
                <a:gd name="connsiteY26" fmla="*/ 1334592 h 3491523"/>
                <a:gd name="connsiteX27" fmla="*/ 4336364 w 4336364"/>
                <a:gd name="connsiteY27" fmla="*/ 1244078 h 3491523"/>
                <a:gd name="connsiteX0" fmla="*/ 4336364 w 4336364"/>
                <a:gd name="connsiteY0" fmla="*/ 1244078 h 3491523"/>
                <a:gd name="connsiteX1" fmla="*/ 4094460 w 4336364"/>
                <a:gd name="connsiteY1" fmla="*/ 751611 h 3491523"/>
                <a:gd name="connsiteX2" fmla="*/ 4226799 w 4336364"/>
                <a:gd name="connsiteY2" fmla="*/ 634453 h 3491523"/>
                <a:gd name="connsiteX3" fmla="*/ 3626919 w 4336364"/>
                <a:gd name="connsiteY3" fmla="*/ 0 h 3491523"/>
                <a:gd name="connsiteX4" fmla="*/ 1206824 w 4336364"/>
                <a:gd name="connsiteY4" fmla="*/ 336933 h 3491523"/>
                <a:gd name="connsiteX5" fmla="*/ 326568 w 4336364"/>
                <a:gd name="connsiteY5" fmla="*/ 454137 h 3491523"/>
                <a:gd name="connsiteX6" fmla="*/ 169194 w 4336364"/>
                <a:gd name="connsiteY6" fmla="*/ 457569 h 3491523"/>
                <a:gd name="connsiteX7" fmla="*/ 141641 w 4336364"/>
                <a:gd name="connsiteY7" fmla="*/ 1238366 h 3491523"/>
                <a:gd name="connsiteX8" fmla="*/ 0 w 4336364"/>
                <a:gd name="connsiteY8" fmla="*/ 1305254 h 3491523"/>
                <a:gd name="connsiteX9" fmla="*/ 225268 w 4336364"/>
                <a:gd name="connsiteY9" fmla="*/ 1924241 h 3491523"/>
                <a:gd name="connsiteX10" fmla="*/ 139955 w 4336364"/>
                <a:gd name="connsiteY10" fmla="*/ 1986378 h 3491523"/>
                <a:gd name="connsiteX11" fmla="*/ 279064 w 4336364"/>
                <a:gd name="connsiteY11" fmla="*/ 2182236 h 3491523"/>
                <a:gd name="connsiteX12" fmla="*/ 194650 w 4336364"/>
                <a:gd name="connsiteY12" fmla="*/ 2282594 h 3491523"/>
                <a:gd name="connsiteX13" fmla="*/ 688160 w 4336364"/>
                <a:gd name="connsiteY13" fmla="*/ 2719820 h 3491523"/>
                <a:gd name="connsiteX14" fmla="*/ 626493 w 4336364"/>
                <a:gd name="connsiteY14" fmla="*/ 2904378 h 3491523"/>
                <a:gd name="connsiteX15" fmla="*/ 1343200 w 4336364"/>
                <a:gd name="connsiteY15" fmla="*/ 3156561 h 3491523"/>
                <a:gd name="connsiteX16" fmla="*/ 1346897 w 4336364"/>
                <a:gd name="connsiteY16" fmla="*/ 3370106 h 3491523"/>
                <a:gd name="connsiteX17" fmla="*/ 2156993 w 4336364"/>
                <a:gd name="connsiteY17" fmla="*/ 3331299 h 3491523"/>
                <a:gd name="connsiteX18" fmla="*/ 2241198 w 4336364"/>
                <a:gd name="connsiteY18" fmla="*/ 3491523 h 3491523"/>
                <a:gd name="connsiteX19" fmla="*/ 2691829 w 4336364"/>
                <a:gd name="connsiteY19" fmla="*/ 3262560 h 3491523"/>
                <a:gd name="connsiteX20" fmla="*/ 2817529 w 4336364"/>
                <a:gd name="connsiteY20" fmla="*/ 3392799 h 3491523"/>
                <a:gd name="connsiteX21" fmla="*/ 3435088 w 4336364"/>
                <a:gd name="connsiteY21" fmla="*/ 2826018 h 3491523"/>
                <a:gd name="connsiteX22" fmla="*/ 3614370 w 4336364"/>
                <a:gd name="connsiteY22" fmla="*/ 2901987 h 3491523"/>
                <a:gd name="connsiteX23" fmla="*/ 3831713 w 4336364"/>
                <a:gd name="connsiteY23" fmla="*/ 2408695 h 3491523"/>
                <a:gd name="connsiteX24" fmla="*/ 3920351 w 4336364"/>
                <a:gd name="connsiteY24" fmla="*/ 2443273 h 3491523"/>
                <a:gd name="connsiteX25" fmla="*/ 3992411 w 4336364"/>
                <a:gd name="connsiteY25" fmla="*/ 2120080 h 3491523"/>
                <a:gd name="connsiteX26" fmla="*/ 4183044 w 4336364"/>
                <a:gd name="connsiteY26" fmla="*/ 2129054 h 3491523"/>
                <a:gd name="connsiteX27" fmla="*/ 4150363 w 4336364"/>
                <a:gd name="connsiteY27" fmla="*/ 1334592 h 3491523"/>
                <a:gd name="connsiteX28" fmla="*/ 4336364 w 4336364"/>
                <a:gd name="connsiteY28" fmla="*/ 1244078 h 3491523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661688 w 4336364"/>
                <a:gd name="connsiteY4" fmla="*/ 0 h 3748921"/>
                <a:gd name="connsiteX5" fmla="*/ 326568 w 4336364"/>
                <a:gd name="connsiteY5" fmla="*/ 711535 h 3748921"/>
                <a:gd name="connsiteX6" fmla="*/ 169194 w 4336364"/>
                <a:gd name="connsiteY6" fmla="*/ 714967 h 3748921"/>
                <a:gd name="connsiteX7" fmla="*/ 141641 w 4336364"/>
                <a:gd name="connsiteY7" fmla="*/ 1495764 h 3748921"/>
                <a:gd name="connsiteX8" fmla="*/ 0 w 4336364"/>
                <a:gd name="connsiteY8" fmla="*/ 1562652 h 3748921"/>
                <a:gd name="connsiteX9" fmla="*/ 225268 w 4336364"/>
                <a:gd name="connsiteY9" fmla="*/ 2181639 h 3748921"/>
                <a:gd name="connsiteX10" fmla="*/ 139955 w 4336364"/>
                <a:gd name="connsiteY10" fmla="*/ 2243776 h 3748921"/>
                <a:gd name="connsiteX11" fmla="*/ 279064 w 4336364"/>
                <a:gd name="connsiteY11" fmla="*/ 2439634 h 3748921"/>
                <a:gd name="connsiteX12" fmla="*/ 194650 w 4336364"/>
                <a:gd name="connsiteY12" fmla="*/ 2539992 h 3748921"/>
                <a:gd name="connsiteX13" fmla="*/ 688160 w 4336364"/>
                <a:gd name="connsiteY13" fmla="*/ 2977218 h 3748921"/>
                <a:gd name="connsiteX14" fmla="*/ 626493 w 4336364"/>
                <a:gd name="connsiteY14" fmla="*/ 3161776 h 3748921"/>
                <a:gd name="connsiteX15" fmla="*/ 1343200 w 4336364"/>
                <a:gd name="connsiteY15" fmla="*/ 3413959 h 3748921"/>
                <a:gd name="connsiteX16" fmla="*/ 1346897 w 4336364"/>
                <a:gd name="connsiteY16" fmla="*/ 3627504 h 3748921"/>
                <a:gd name="connsiteX17" fmla="*/ 2156993 w 4336364"/>
                <a:gd name="connsiteY17" fmla="*/ 3588697 h 3748921"/>
                <a:gd name="connsiteX18" fmla="*/ 2241198 w 4336364"/>
                <a:gd name="connsiteY18" fmla="*/ 3748921 h 3748921"/>
                <a:gd name="connsiteX19" fmla="*/ 2691829 w 4336364"/>
                <a:gd name="connsiteY19" fmla="*/ 3519958 h 3748921"/>
                <a:gd name="connsiteX20" fmla="*/ 2817529 w 4336364"/>
                <a:gd name="connsiteY20" fmla="*/ 3650197 h 3748921"/>
                <a:gd name="connsiteX21" fmla="*/ 3435088 w 4336364"/>
                <a:gd name="connsiteY21" fmla="*/ 3083416 h 3748921"/>
                <a:gd name="connsiteX22" fmla="*/ 3614370 w 4336364"/>
                <a:gd name="connsiteY22" fmla="*/ 3159385 h 3748921"/>
                <a:gd name="connsiteX23" fmla="*/ 3831713 w 4336364"/>
                <a:gd name="connsiteY23" fmla="*/ 2666093 h 3748921"/>
                <a:gd name="connsiteX24" fmla="*/ 3920351 w 4336364"/>
                <a:gd name="connsiteY24" fmla="*/ 2700671 h 3748921"/>
                <a:gd name="connsiteX25" fmla="*/ 3992411 w 4336364"/>
                <a:gd name="connsiteY25" fmla="*/ 2377478 h 3748921"/>
                <a:gd name="connsiteX26" fmla="*/ 4183044 w 4336364"/>
                <a:gd name="connsiteY26" fmla="*/ 2386452 h 3748921"/>
                <a:gd name="connsiteX27" fmla="*/ 4150363 w 4336364"/>
                <a:gd name="connsiteY27" fmla="*/ 1591990 h 3748921"/>
                <a:gd name="connsiteX28" fmla="*/ 4336364 w 4336364"/>
                <a:gd name="connsiteY28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1521515 w 4336364"/>
                <a:gd name="connsiteY4" fmla="*/ 79765 h 3748921"/>
                <a:gd name="connsiteX5" fmla="*/ 661688 w 4336364"/>
                <a:gd name="connsiteY5" fmla="*/ 0 h 3748921"/>
                <a:gd name="connsiteX6" fmla="*/ 326568 w 4336364"/>
                <a:gd name="connsiteY6" fmla="*/ 711535 h 3748921"/>
                <a:gd name="connsiteX7" fmla="*/ 169194 w 4336364"/>
                <a:gd name="connsiteY7" fmla="*/ 714967 h 3748921"/>
                <a:gd name="connsiteX8" fmla="*/ 141641 w 4336364"/>
                <a:gd name="connsiteY8" fmla="*/ 1495764 h 3748921"/>
                <a:gd name="connsiteX9" fmla="*/ 0 w 4336364"/>
                <a:gd name="connsiteY9" fmla="*/ 1562652 h 3748921"/>
                <a:gd name="connsiteX10" fmla="*/ 225268 w 4336364"/>
                <a:gd name="connsiteY10" fmla="*/ 2181639 h 3748921"/>
                <a:gd name="connsiteX11" fmla="*/ 139955 w 4336364"/>
                <a:gd name="connsiteY11" fmla="*/ 2243776 h 3748921"/>
                <a:gd name="connsiteX12" fmla="*/ 279064 w 4336364"/>
                <a:gd name="connsiteY12" fmla="*/ 2439634 h 3748921"/>
                <a:gd name="connsiteX13" fmla="*/ 194650 w 4336364"/>
                <a:gd name="connsiteY13" fmla="*/ 2539992 h 3748921"/>
                <a:gd name="connsiteX14" fmla="*/ 688160 w 4336364"/>
                <a:gd name="connsiteY14" fmla="*/ 2977218 h 3748921"/>
                <a:gd name="connsiteX15" fmla="*/ 626493 w 4336364"/>
                <a:gd name="connsiteY15" fmla="*/ 3161776 h 3748921"/>
                <a:gd name="connsiteX16" fmla="*/ 1343200 w 4336364"/>
                <a:gd name="connsiteY16" fmla="*/ 3413959 h 3748921"/>
                <a:gd name="connsiteX17" fmla="*/ 1346897 w 4336364"/>
                <a:gd name="connsiteY17" fmla="*/ 3627504 h 3748921"/>
                <a:gd name="connsiteX18" fmla="*/ 2156993 w 4336364"/>
                <a:gd name="connsiteY18" fmla="*/ 3588697 h 3748921"/>
                <a:gd name="connsiteX19" fmla="*/ 2241198 w 4336364"/>
                <a:gd name="connsiteY19" fmla="*/ 3748921 h 3748921"/>
                <a:gd name="connsiteX20" fmla="*/ 2691829 w 4336364"/>
                <a:gd name="connsiteY20" fmla="*/ 3519958 h 3748921"/>
                <a:gd name="connsiteX21" fmla="*/ 2817529 w 4336364"/>
                <a:gd name="connsiteY21" fmla="*/ 3650197 h 3748921"/>
                <a:gd name="connsiteX22" fmla="*/ 3435088 w 4336364"/>
                <a:gd name="connsiteY22" fmla="*/ 3083416 h 3748921"/>
                <a:gd name="connsiteX23" fmla="*/ 3614370 w 4336364"/>
                <a:gd name="connsiteY23" fmla="*/ 3159385 h 3748921"/>
                <a:gd name="connsiteX24" fmla="*/ 3831713 w 4336364"/>
                <a:gd name="connsiteY24" fmla="*/ 2666093 h 3748921"/>
                <a:gd name="connsiteX25" fmla="*/ 3920351 w 4336364"/>
                <a:gd name="connsiteY25" fmla="*/ 2700671 h 3748921"/>
                <a:gd name="connsiteX26" fmla="*/ 3992411 w 4336364"/>
                <a:gd name="connsiteY26" fmla="*/ 2377478 h 3748921"/>
                <a:gd name="connsiteX27" fmla="*/ 4183044 w 4336364"/>
                <a:gd name="connsiteY27" fmla="*/ 2386452 h 3748921"/>
                <a:gd name="connsiteX28" fmla="*/ 4150363 w 4336364"/>
                <a:gd name="connsiteY28" fmla="*/ 1591990 h 3748921"/>
                <a:gd name="connsiteX29" fmla="*/ 4336364 w 4336364"/>
                <a:gd name="connsiteY29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852110 w 4336364"/>
                <a:gd name="connsiteY4" fmla="*/ 78607 h 3748921"/>
                <a:gd name="connsiteX5" fmla="*/ 661688 w 4336364"/>
                <a:gd name="connsiteY5" fmla="*/ 0 h 3748921"/>
                <a:gd name="connsiteX6" fmla="*/ 326568 w 4336364"/>
                <a:gd name="connsiteY6" fmla="*/ 711535 h 3748921"/>
                <a:gd name="connsiteX7" fmla="*/ 169194 w 4336364"/>
                <a:gd name="connsiteY7" fmla="*/ 714967 h 3748921"/>
                <a:gd name="connsiteX8" fmla="*/ 141641 w 4336364"/>
                <a:gd name="connsiteY8" fmla="*/ 1495764 h 3748921"/>
                <a:gd name="connsiteX9" fmla="*/ 0 w 4336364"/>
                <a:gd name="connsiteY9" fmla="*/ 1562652 h 3748921"/>
                <a:gd name="connsiteX10" fmla="*/ 225268 w 4336364"/>
                <a:gd name="connsiteY10" fmla="*/ 2181639 h 3748921"/>
                <a:gd name="connsiteX11" fmla="*/ 139955 w 4336364"/>
                <a:gd name="connsiteY11" fmla="*/ 2243776 h 3748921"/>
                <a:gd name="connsiteX12" fmla="*/ 279064 w 4336364"/>
                <a:gd name="connsiteY12" fmla="*/ 2439634 h 3748921"/>
                <a:gd name="connsiteX13" fmla="*/ 194650 w 4336364"/>
                <a:gd name="connsiteY13" fmla="*/ 2539992 h 3748921"/>
                <a:gd name="connsiteX14" fmla="*/ 688160 w 4336364"/>
                <a:gd name="connsiteY14" fmla="*/ 2977218 h 3748921"/>
                <a:gd name="connsiteX15" fmla="*/ 626493 w 4336364"/>
                <a:gd name="connsiteY15" fmla="*/ 3161776 h 3748921"/>
                <a:gd name="connsiteX16" fmla="*/ 1343200 w 4336364"/>
                <a:gd name="connsiteY16" fmla="*/ 3413959 h 3748921"/>
                <a:gd name="connsiteX17" fmla="*/ 1346897 w 4336364"/>
                <a:gd name="connsiteY17" fmla="*/ 3627504 h 3748921"/>
                <a:gd name="connsiteX18" fmla="*/ 2156993 w 4336364"/>
                <a:gd name="connsiteY18" fmla="*/ 3588697 h 3748921"/>
                <a:gd name="connsiteX19" fmla="*/ 2241198 w 4336364"/>
                <a:gd name="connsiteY19" fmla="*/ 3748921 h 3748921"/>
                <a:gd name="connsiteX20" fmla="*/ 2691829 w 4336364"/>
                <a:gd name="connsiteY20" fmla="*/ 3519958 h 3748921"/>
                <a:gd name="connsiteX21" fmla="*/ 2817529 w 4336364"/>
                <a:gd name="connsiteY21" fmla="*/ 3650197 h 3748921"/>
                <a:gd name="connsiteX22" fmla="*/ 3435088 w 4336364"/>
                <a:gd name="connsiteY22" fmla="*/ 3083416 h 3748921"/>
                <a:gd name="connsiteX23" fmla="*/ 3614370 w 4336364"/>
                <a:gd name="connsiteY23" fmla="*/ 3159385 h 3748921"/>
                <a:gd name="connsiteX24" fmla="*/ 3831713 w 4336364"/>
                <a:gd name="connsiteY24" fmla="*/ 2666093 h 3748921"/>
                <a:gd name="connsiteX25" fmla="*/ 3920351 w 4336364"/>
                <a:gd name="connsiteY25" fmla="*/ 2700671 h 3748921"/>
                <a:gd name="connsiteX26" fmla="*/ 3992411 w 4336364"/>
                <a:gd name="connsiteY26" fmla="*/ 2377478 h 3748921"/>
                <a:gd name="connsiteX27" fmla="*/ 4183044 w 4336364"/>
                <a:gd name="connsiteY27" fmla="*/ 2386452 h 3748921"/>
                <a:gd name="connsiteX28" fmla="*/ 4150363 w 4336364"/>
                <a:gd name="connsiteY28" fmla="*/ 1591990 h 3748921"/>
                <a:gd name="connsiteX29" fmla="*/ 4336364 w 4336364"/>
                <a:gd name="connsiteY29" fmla="*/ 1501476 h 3748921"/>
                <a:gd name="connsiteX0" fmla="*/ 4336364 w 4336364"/>
                <a:gd name="connsiteY0" fmla="*/ 1501476 h 3748921"/>
                <a:gd name="connsiteX1" fmla="*/ 4094460 w 4336364"/>
                <a:gd name="connsiteY1" fmla="*/ 1009009 h 3748921"/>
                <a:gd name="connsiteX2" fmla="*/ 4226799 w 4336364"/>
                <a:gd name="connsiteY2" fmla="*/ 891851 h 3748921"/>
                <a:gd name="connsiteX3" fmla="*/ 3626919 w 4336364"/>
                <a:gd name="connsiteY3" fmla="*/ 257398 h 3748921"/>
                <a:gd name="connsiteX4" fmla="*/ 1930127 w 4336364"/>
                <a:gd name="connsiteY4" fmla="*/ 150345 h 3748921"/>
                <a:gd name="connsiteX5" fmla="*/ 852110 w 4336364"/>
                <a:gd name="connsiteY5" fmla="*/ 78607 h 3748921"/>
                <a:gd name="connsiteX6" fmla="*/ 661688 w 4336364"/>
                <a:gd name="connsiteY6" fmla="*/ 0 h 3748921"/>
                <a:gd name="connsiteX7" fmla="*/ 326568 w 4336364"/>
                <a:gd name="connsiteY7" fmla="*/ 711535 h 3748921"/>
                <a:gd name="connsiteX8" fmla="*/ 169194 w 4336364"/>
                <a:gd name="connsiteY8" fmla="*/ 714967 h 3748921"/>
                <a:gd name="connsiteX9" fmla="*/ 141641 w 4336364"/>
                <a:gd name="connsiteY9" fmla="*/ 1495764 h 3748921"/>
                <a:gd name="connsiteX10" fmla="*/ 0 w 4336364"/>
                <a:gd name="connsiteY10" fmla="*/ 1562652 h 3748921"/>
                <a:gd name="connsiteX11" fmla="*/ 225268 w 4336364"/>
                <a:gd name="connsiteY11" fmla="*/ 2181639 h 3748921"/>
                <a:gd name="connsiteX12" fmla="*/ 139955 w 4336364"/>
                <a:gd name="connsiteY12" fmla="*/ 2243776 h 3748921"/>
                <a:gd name="connsiteX13" fmla="*/ 279064 w 4336364"/>
                <a:gd name="connsiteY13" fmla="*/ 2439634 h 3748921"/>
                <a:gd name="connsiteX14" fmla="*/ 194650 w 4336364"/>
                <a:gd name="connsiteY14" fmla="*/ 2539992 h 3748921"/>
                <a:gd name="connsiteX15" fmla="*/ 688160 w 4336364"/>
                <a:gd name="connsiteY15" fmla="*/ 2977218 h 3748921"/>
                <a:gd name="connsiteX16" fmla="*/ 626493 w 4336364"/>
                <a:gd name="connsiteY16" fmla="*/ 3161776 h 3748921"/>
                <a:gd name="connsiteX17" fmla="*/ 1343200 w 4336364"/>
                <a:gd name="connsiteY17" fmla="*/ 3413959 h 3748921"/>
                <a:gd name="connsiteX18" fmla="*/ 1346897 w 4336364"/>
                <a:gd name="connsiteY18" fmla="*/ 3627504 h 3748921"/>
                <a:gd name="connsiteX19" fmla="*/ 2156993 w 4336364"/>
                <a:gd name="connsiteY19" fmla="*/ 3588697 h 3748921"/>
                <a:gd name="connsiteX20" fmla="*/ 2241198 w 4336364"/>
                <a:gd name="connsiteY20" fmla="*/ 3748921 h 3748921"/>
                <a:gd name="connsiteX21" fmla="*/ 2691829 w 4336364"/>
                <a:gd name="connsiteY21" fmla="*/ 3519958 h 3748921"/>
                <a:gd name="connsiteX22" fmla="*/ 2817529 w 4336364"/>
                <a:gd name="connsiteY22" fmla="*/ 3650197 h 3748921"/>
                <a:gd name="connsiteX23" fmla="*/ 3435088 w 4336364"/>
                <a:gd name="connsiteY23" fmla="*/ 3083416 h 3748921"/>
                <a:gd name="connsiteX24" fmla="*/ 3614370 w 4336364"/>
                <a:gd name="connsiteY24" fmla="*/ 3159385 h 3748921"/>
                <a:gd name="connsiteX25" fmla="*/ 3831713 w 4336364"/>
                <a:gd name="connsiteY25" fmla="*/ 2666093 h 3748921"/>
                <a:gd name="connsiteX26" fmla="*/ 3920351 w 4336364"/>
                <a:gd name="connsiteY26" fmla="*/ 2700671 h 3748921"/>
                <a:gd name="connsiteX27" fmla="*/ 3992411 w 4336364"/>
                <a:gd name="connsiteY27" fmla="*/ 2377478 h 3748921"/>
                <a:gd name="connsiteX28" fmla="*/ 4183044 w 4336364"/>
                <a:gd name="connsiteY28" fmla="*/ 2386452 h 3748921"/>
                <a:gd name="connsiteX29" fmla="*/ 4150363 w 4336364"/>
                <a:gd name="connsiteY29" fmla="*/ 1591990 h 3748921"/>
                <a:gd name="connsiteX30" fmla="*/ 4336364 w 4336364"/>
                <a:gd name="connsiteY30" fmla="*/ 1501476 h 374892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2110 w 4336364"/>
                <a:gd name="connsiteY5" fmla="*/ 585047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6756 w 4336364"/>
                <a:gd name="connsiteY5" fmla="*/ 580718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461329 w 4336364"/>
                <a:gd name="connsiteY4" fmla="*/ 0 h 4255361"/>
                <a:gd name="connsiteX5" fmla="*/ 852586 w 4336364"/>
                <a:gd name="connsiteY5" fmla="*/ 571585 h 4255361"/>
                <a:gd name="connsiteX6" fmla="*/ 661688 w 4336364"/>
                <a:gd name="connsiteY6" fmla="*/ 506440 h 4255361"/>
                <a:gd name="connsiteX7" fmla="*/ 326568 w 4336364"/>
                <a:gd name="connsiteY7" fmla="*/ 1217975 h 4255361"/>
                <a:gd name="connsiteX8" fmla="*/ 169194 w 4336364"/>
                <a:gd name="connsiteY8" fmla="*/ 1221407 h 4255361"/>
                <a:gd name="connsiteX9" fmla="*/ 141641 w 4336364"/>
                <a:gd name="connsiteY9" fmla="*/ 2002204 h 4255361"/>
                <a:gd name="connsiteX10" fmla="*/ 0 w 4336364"/>
                <a:gd name="connsiteY10" fmla="*/ 2069092 h 4255361"/>
                <a:gd name="connsiteX11" fmla="*/ 225268 w 4336364"/>
                <a:gd name="connsiteY11" fmla="*/ 2688079 h 4255361"/>
                <a:gd name="connsiteX12" fmla="*/ 139955 w 4336364"/>
                <a:gd name="connsiteY12" fmla="*/ 2750216 h 4255361"/>
                <a:gd name="connsiteX13" fmla="*/ 279064 w 4336364"/>
                <a:gd name="connsiteY13" fmla="*/ 2946074 h 4255361"/>
                <a:gd name="connsiteX14" fmla="*/ 194650 w 4336364"/>
                <a:gd name="connsiteY14" fmla="*/ 3046432 h 4255361"/>
                <a:gd name="connsiteX15" fmla="*/ 688160 w 4336364"/>
                <a:gd name="connsiteY15" fmla="*/ 3483658 h 4255361"/>
                <a:gd name="connsiteX16" fmla="*/ 626493 w 4336364"/>
                <a:gd name="connsiteY16" fmla="*/ 3668216 h 4255361"/>
                <a:gd name="connsiteX17" fmla="*/ 1343200 w 4336364"/>
                <a:gd name="connsiteY17" fmla="*/ 3920399 h 4255361"/>
                <a:gd name="connsiteX18" fmla="*/ 1346897 w 4336364"/>
                <a:gd name="connsiteY18" fmla="*/ 4133944 h 4255361"/>
                <a:gd name="connsiteX19" fmla="*/ 2156993 w 4336364"/>
                <a:gd name="connsiteY19" fmla="*/ 4095137 h 4255361"/>
                <a:gd name="connsiteX20" fmla="*/ 2241198 w 4336364"/>
                <a:gd name="connsiteY20" fmla="*/ 4255361 h 4255361"/>
                <a:gd name="connsiteX21" fmla="*/ 2691829 w 4336364"/>
                <a:gd name="connsiteY21" fmla="*/ 4026398 h 4255361"/>
                <a:gd name="connsiteX22" fmla="*/ 2817529 w 4336364"/>
                <a:gd name="connsiteY22" fmla="*/ 4156637 h 4255361"/>
                <a:gd name="connsiteX23" fmla="*/ 3435088 w 4336364"/>
                <a:gd name="connsiteY23" fmla="*/ 3589856 h 4255361"/>
                <a:gd name="connsiteX24" fmla="*/ 3614370 w 4336364"/>
                <a:gd name="connsiteY24" fmla="*/ 3665825 h 4255361"/>
                <a:gd name="connsiteX25" fmla="*/ 3831713 w 4336364"/>
                <a:gd name="connsiteY25" fmla="*/ 3172533 h 4255361"/>
                <a:gd name="connsiteX26" fmla="*/ 3920351 w 4336364"/>
                <a:gd name="connsiteY26" fmla="*/ 3207111 h 4255361"/>
                <a:gd name="connsiteX27" fmla="*/ 3992411 w 4336364"/>
                <a:gd name="connsiteY27" fmla="*/ 2883918 h 4255361"/>
                <a:gd name="connsiteX28" fmla="*/ 4183044 w 4336364"/>
                <a:gd name="connsiteY28" fmla="*/ 2892892 h 4255361"/>
                <a:gd name="connsiteX29" fmla="*/ 4150363 w 4336364"/>
                <a:gd name="connsiteY29" fmla="*/ 2098430 h 4255361"/>
                <a:gd name="connsiteX30" fmla="*/ 4336364 w 4336364"/>
                <a:gd name="connsiteY30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973836 w 4336364"/>
                <a:gd name="connsiteY4" fmla="*/ 182078 h 4255361"/>
                <a:gd name="connsiteX5" fmla="*/ 1461329 w 4336364"/>
                <a:gd name="connsiteY5" fmla="*/ 0 h 4255361"/>
                <a:gd name="connsiteX6" fmla="*/ 852586 w 4336364"/>
                <a:gd name="connsiteY6" fmla="*/ 571585 h 4255361"/>
                <a:gd name="connsiteX7" fmla="*/ 661688 w 4336364"/>
                <a:gd name="connsiteY7" fmla="*/ 506440 h 4255361"/>
                <a:gd name="connsiteX8" fmla="*/ 326568 w 4336364"/>
                <a:gd name="connsiteY8" fmla="*/ 1217975 h 4255361"/>
                <a:gd name="connsiteX9" fmla="*/ 169194 w 4336364"/>
                <a:gd name="connsiteY9" fmla="*/ 1221407 h 4255361"/>
                <a:gd name="connsiteX10" fmla="*/ 141641 w 4336364"/>
                <a:gd name="connsiteY10" fmla="*/ 2002204 h 4255361"/>
                <a:gd name="connsiteX11" fmla="*/ 0 w 4336364"/>
                <a:gd name="connsiteY11" fmla="*/ 2069092 h 4255361"/>
                <a:gd name="connsiteX12" fmla="*/ 225268 w 4336364"/>
                <a:gd name="connsiteY12" fmla="*/ 2688079 h 4255361"/>
                <a:gd name="connsiteX13" fmla="*/ 139955 w 4336364"/>
                <a:gd name="connsiteY13" fmla="*/ 2750216 h 4255361"/>
                <a:gd name="connsiteX14" fmla="*/ 279064 w 4336364"/>
                <a:gd name="connsiteY14" fmla="*/ 2946074 h 4255361"/>
                <a:gd name="connsiteX15" fmla="*/ 194650 w 4336364"/>
                <a:gd name="connsiteY15" fmla="*/ 3046432 h 4255361"/>
                <a:gd name="connsiteX16" fmla="*/ 688160 w 4336364"/>
                <a:gd name="connsiteY16" fmla="*/ 3483658 h 4255361"/>
                <a:gd name="connsiteX17" fmla="*/ 626493 w 4336364"/>
                <a:gd name="connsiteY17" fmla="*/ 3668216 h 4255361"/>
                <a:gd name="connsiteX18" fmla="*/ 1343200 w 4336364"/>
                <a:gd name="connsiteY18" fmla="*/ 3920399 h 4255361"/>
                <a:gd name="connsiteX19" fmla="*/ 1346897 w 4336364"/>
                <a:gd name="connsiteY19" fmla="*/ 4133944 h 4255361"/>
                <a:gd name="connsiteX20" fmla="*/ 2156993 w 4336364"/>
                <a:gd name="connsiteY20" fmla="*/ 4095137 h 4255361"/>
                <a:gd name="connsiteX21" fmla="*/ 2241198 w 4336364"/>
                <a:gd name="connsiteY21" fmla="*/ 4255361 h 4255361"/>
                <a:gd name="connsiteX22" fmla="*/ 2691829 w 4336364"/>
                <a:gd name="connsiteY22" fmla="*/ 4026398 h 4255361"/>
                <a:gd name="connsiteX23" fmla="*/ 2817529 w 4336364"/>
                <a:gd name="connsiteY23" fmla="*/ 4156637 h 4255361"/>
                <a:gd name="connsiteX24" fmla="*/ 3435088 w 4336364"/>
                <a:gd name="connsiteY24" fmla="*/ 3589856 h 4255361"/>
                <a:gd name="connsiteX25" fmla="*/ 3614370 w 4336364"/>
                <a:gd name="connsiteY25" fmla="*/ 3665825 h 4255361"/>
                <a:gd name="connsiteX26" fmla="*/ 3831713 w 4336364"/>
                <a:gd name="connsiteY26" fmla="*/ 3172533 h 4255361"/>
                <a:gd name="connsiteX27" fmla="*/ 3920351 w 4336364"/>
                <a:gd name="connsiteY27" fmla="*/ 3207111 h 4255361"/>
                <a:gd name="connsiteX28" fmla="*/ 3992411 w 4336364"/>
                <a:gd name="connsiteY28" fmla="*/ 2883918 h 4255361"/>
                <a:gd name="connsiteX29" fmla="*/ 4183044 w 4336364"/>
                <a:gd name="connsiteY29" fmla="*/ 2892892 h 4255361"/>
                <a:gd name="connsiteX30" fmla="*/ 4150363 w 4336364"/>
                <a:gd name="connsiteY30" fmla="*/ 2098430 h 4255361"/>
                <a:gd name="connsiteX31" fmla="*/ 4336364 w 4336364"/>
                <a:gd name="connsiteY31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1591674 w 4336364"/>
                <a:gd name="connsiteY4" fmla="*/ 125909 h 4255361"/>
                <a:gd name="connsiteX5" fmla="*/ 1461329 w 4336364"/>
                <a:gd name="connsiteY5" fmla="*/ 0 h 4255361"/>
                <a:gd name="connsiteX6" fmla="*/ 852586 w 4336364"/>
                <a:gd name="connsiteY6" fmla="*/ 571585 h 4255361"/>
                <a:gd name="connsiteX7" fmla="*/ 661688 w 4336364"/>
                <a:gd name="connsiteY7" fmla="*/ 506440 h 4255361"/>
                <a:gd name="connsiteX8" fmla="*/ 326568 w 4336364"/>
                <a:gd name="connsiteY8" fmla="*/ 1217975 h 4255361"/>
                <a:gd name="connsiteX9" fmla="*/ 169194 w 4336364"/>
                <a:gd name="connsiteY9" fmla="*/ 1221407 h 4255361"/>
                <a:gd name="connsiteX10" fmla="*/ 141641 w 4336364"/>
                <a:gd name="connsiteY10" fmla="*/ 2002204 h 4255361"/>
                <a:gd name="connsiteX11" fmla="*/ 0 w 4336364"/>
                <a:gd name="connsiteY11" fmla="*/ 2069092 h 4255361"/>
                <a:gd name="connsiteX12" fmla="*/ 225268 w 4336364"/>
                <a:gd name="connsiteY12" fmla="*/ 2688079 h 4255361"/>
                <a:gd name="connsiteX13" fmla="*/ 139955 w 4336364"/>
                <a:gd name="connsiteY13" fmla="*/ 2750216 h 4255361"/>
                <a:gd name="connsiteX14" fmla="*/ 279064 w 4336364"/>
                <a:gd name="connsiteY14" fmla="*/ 2946074 h 4255361"/>
                <a:gd name="connsiteX15" fmla="*/ 194650 w 4336364"/>
                <a:gd name="connsiteY15" fmla="*/ 3046432 h 4255361"/>
                <a:gd name="connsiteX16" fmla="*/ 688160 w 4336364"/>
                <a:gd name="connsiteY16" fmla="*/ 3483658 h 4255361"/>
                <a:gd name="connsiteX17" fmla="*/ 626493 w 4336364"/>
                <a:gd name="connsiteY17" fmla="*/ 3668216 h 4255361"/>
                <a:gd name="connsiteX18" fmla="*/ 1343200 w 4336364"/>
                <a:gd name="connsiteY18" fmla="*/ 3920399 h 4255361"/>
                <a:gd name="connsiteX19" fmla="*/ 1346897 w 4336364"/>
                <a:gd name="connsiteY19" fmla="*/ 4133944 h 4255361"/>
                <a:gd name="connsiteX20" fmla="*/ 2156993 w 4336364"/>
                <a:gd name="connsiteY20" fmla="*/ 4095137 h 4255361"/>
                <a:gd name="connsiteX21" fmla="*/ 2241198 w 4336364"/>
                <a:gd name="connsiteY21" fmla="*/ 4255361 h 4255361"/>
                <a:gd name="connsiteX22" fmla="*/ 2691829 w 4336364"/>
                <a:gd name="connsiteY22" fmla="*/ 4026398 h 4255361"/>
                <a:gd name="connsiteX23" fmla="*/ 2817529 w 4336364"/>
                <a:gd name="connsiteY23" fmla="*/ 4156637 h 4255361"/>
                <a:gd name="connsiteX24" fmla="*/ 3435088 w 4336364"/>
                <a:gd name="connsiteY24" fmla="*/ 3589856 h 4255361"/>
                <a:gd name="connsiteX25" fmla="*/ 3614370 w 4336364"/>
                <a:gd name="connsiteY25" fmla="*/ 3665825 h 4255361"/>
                <a:gd name="connsiteX26" fmla="*/ 3831713 w 4336364"/>
                <a:gd name="connsiteY26" fmla="*/ 3172533 h 4255361"/>
                <a:gd name="connsiteX27" fmla="*/ 3920351 w 4336364"/>
                <a:gd name="connsiteY27" fmla="*/ 3207111 h 4255361"/>
                <a:gd name="connsiteX28" fmla="*/ 3992411 w 4336364"/>
                <a:gd name="connsiteY28" fmla="*/ 2883918 h 4255361"/>
                <a:gd name="connsiteX29" fmla="*/ 4183044 w 4336364"/>
                <a:gd name="connsiteY29" fmla="*/ 2892892 h 4255361"/>
                <a:gd name="connsiteX30" fmla="*/ 4150363 w 4336364"/>
                <a:gd name="connsiteY30" fmla="*/ 2098430 h 4255361"/>
                <a:gd name="connsiteX31" fmla="*/ 4336364 w 4336364"/>
                <a:gd name="connsiteY31" fmla="*/ 2007916 h 4255361"/>
                <a:gd name="connsiteX0" fmla="*/ 4336364 w 4336364"/>
                <a:gd name="connsiteY0" fmla="*/ 2007916 h 4255361"/>
                <a:gd name="connsiteX1" fmla="*/ 4094460 w 4336364"/>
                <a:gd name="connsiteY1" fmla="*/ 1515449 h 4255361"/>
                <a:gd name="connsiteX2" fmla="*/ 4226799 w 4336364"/>
                <a:gd name="connsiteY2" fmla="*/ 1398291 h 4255361"/>
                <a:gd name="connsiteX3" fmla="*/ 3626919 w 4336364"/>
                <a:gd name="connsiteY3" fmla="*/ 763838 h 4255361"/>
                <a:gd name="connsiteX4" fmla="*/ 2215889 w 4336364"/>
                <a:gd name="connsiteY4" fmla="*/ 325408 h 4255361"/>
                <a:gd name="connsiteX5" fmla="*/ 1591674 w 4336364"/>
                <a:gd name="connsiteY5" fmla="*/ 125909 h 4255361"/>
                <a:gd name="connsiteX6" fmla="*/ 1461329 w 4336364"/>
                <a:gd name="connsiteY6" fmla="*/ 0 h 4255361"/>
                <a:gd name="connsiteX7" fmla="*/ 852586 w 4336364"/>
                <a:gd name="connsiteY7" fmla="*/ 571585 h 4255361"/>
                <a:gd name="connsiteX8" fmla="*/ 661688 w 4336364"/>
                <a:gd name="connsiteY8" fmla="*/ 506440 h 4255361"/>
                <a:gd name="connsiteX9" fmla="*/ 326568 w 4336364"/>
                <a:gd name="connsiteY9" fmla="*/ 1217975 h 4255361"/>
                <a:gd name="connsiteX10" fmla="*/ 169194 w 4336364"/>
                <a:gd name="connsiteY10" fmla="*/ 1221407 h 4255361"/>
                <a:gd name="connsiteX11" fmla="*/ 141641 w 4336364"/>
                <a:gd name="connsiteY11" fmla="*/ 2002204 h 4255361"/>
                <a:gd name="connsiteX12" fmla="*/ 0 w 4336364"/>
                <a:gd name="connsiteY12" fmla="*/ 2069092 h 4255361"/>
                <a:gd name="connsiteX13" fmla="*/ 225268 w 4336364"/>
                <a:gd name="connsiteY13" fmla="*/ 2688079 h 4255361"/>
                <a:gd name="connsiteX14" fmla="*/ 139955 w 4336364"/>
                <a:gd name="connsiteY14" fmla="*/ 2750216 h 4255361"/>
                <a:gd name="connsiteX15" fmla="*/ 279064 w 4336364"/>
                <a:gd name="connsiteY15" fmla="*/ 2946074 h 4255361"/>
                <a:gd name="connsiteX16" fmla="*/ 194650 w 4336364"/>
                <a:gd name="connsiteY16" fmla="*/ 3046432 h 4255361"/>
                <a:gd name="connsiteX17" fmla="*/ 688160 w 4336364"/>
                <a:gd name="connsiteY17" fmla="*/ 3483658 h 4255361"/>
                <a:gd name="connsiteX18" fmla="*/ 626493 w 4336364"/>
                <a:gd name="connsiteY18" fmla="*/ 3668216 h 4255361"/>
                <a:gd name="connsiteX19" fmla="*/ 1343200 w 4336364"/>
                <a:gd name="connsiteY19" fmla="*/ 3920399 h 4255361"/>
                <a:gd name="connsiteX20" fmla="*/ 1346897 w 4336364"/>
                <a:gd name="connsiteY20" fmla="*/ 4133944 h 4255361"/>
                <a:gd name="connsiteX21" fmla="*/ 2156993 w 4336364"/>
                <a:gd name="connsiteY21" fmla="*/ 4095137 h 4255361"/>
                <a:gd name="connsiteX22" fmla="*/ 2241198 w 4336364"/>
                <a:gd name="connsiteY22" fmla="*/ 4255361 h 4255361"/>
                <a:gd name="connsiteX23" fmla="*/ 2691829 w 4336364"/>
                <a:gd name="connsiteY23" fmla="*/ 4026398 h 4255361"/>
                <a:gd name="connsiteX24" fmla="*/ 2817529 w 4336364"/>
                <a:gd name="connsiteY24" fmla="*/ 4156637 h 4255361"/>
                <a:gd name="connsiteX25" fmla="*/ 3435088 w 4336364"/>
                <a:gd name="connsiteY25" fmla="*/ 3589856 h 4255361"/>
                <a:gd name="connsiteX26" fmla="*/ 3614370 w 4336364"/>
                <a:gd name="connsiteY26" fmla="*/ 3665825 h 4255361"/>
                <a:gd name="connsiteX27" fmla="*/ 3831713 w 4336364"/>
                <a:gd name="connsiteY27" fmla="*/ 3172533 h 4255361"/>
                <a:gd name="connsiteX28" fmla="*/ 3920351 w 4336364"/>
                <a:gd name="connsiteY28" fmla="*/ 3207111 h 4255361"/>
                <a:gd name="connsiteX29" fmla="*/ 3992411 w 4336364"/>
                <a:gd name="connsiteY29" fmla="*/ 2883918 h 4255361"/>
                <a:gd name="connsiteX30" fmla="*/ 4183044 w 4336364"/>
                <a:gd name="connsiteY30" fmla="*/ 2892892 h 4255361"/>
                <a:gd name="connsiteX31" fmla="*/ 4150363 w 4336364"/>
                <a:gd name="connsiteY31" fmla="*/ 2098430 h 4255361"/>
                <a:gd name="connsiteX32" fmla="*/ 4336364 w 4336364"/>
                <a:gd name="connsiteY32" fmla="*/ 2007916 h 4255361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082692 w 4336364"/>
                <a:gd name="connsiteY4" fmla="*/ 0 h 4356988"/>
                <a:gd name="connsiteX5" fmla="*/ 1591674 w 4336364"/>
                <a:gd name="connsiteY5" fmla="*/ 227536 h 4356988"/>
                <a:gd name="connsiteX6" fmla="*/ 1461329 w 4336364"/>
                <a:gd name="connsiteY6" fmla="*/ 101627 h 4356988"/>
                <a:gd name="connsiteX7" fmla="*/ 852586 w 4336364"/>
                <a:gd name="connsiteY7" fmla="*/ 673212 h 4356988"/>
                <a:gd name="connsiteX8" fmla="*/ 661688 w 4336364"/>
                <a:gd name="connsiteY8" fmla="*/ 608067 h 4356988"/>
                <a:gd name="connsiteX9" fmla="*/ 326568 w 4336364"/>
                <a:gd name="connsiteY9" fmla="*/ 1319602 h 4356988"/>
                <a:gd name="connsiteX10" fmla="*/ 169194 w 4336364"/>
                <a:gd name="connsiteY10" fmla="*/ 1323034 h 4356988"/>
                <a:gd name="connsiteX11" fmla="*/ 141641 w 4336364"/>
                <a:gd name="connsiteY11" fmla="*/ 2103831 h 4356988"/>
                <a:gd name="connsiteX12" fmla="*/ 0 w 4336364"/>
                <a:gd name="connsiteY12" fmla="*/ 2170719 h 4356988"/>
                <a:gd name="connsiteX13" fmla="*/ 225268 w 4336364"/>
                <a:gd name="connsiteY13" fmla="*/ 2789706 h 4356988"/>
                <a:gd name="connsiteX14" fmla="*/ 139955 w 4336364"/>
                <a:gd name="connsiteY14" fmla="*/ 2851843 h 4356988"/>
                <a:gd name="connsiteX15" fmla="*/ 279064 w 4336364"/>
                <a:gd name="connsiteY15" fmla="*/ 3047701 h 4356988"/>
                <a:gd name="connsiteX16" fmla="*/ 194650 w 4336364"/>
                <a:gd name="connsiteY16" fmla="*/ 3148059 h 4356988"/>
                <a:gd name="connsiteX17" fmla="*/ 688160 w 4336364"/>
                <a:gd name="connsiteY17" fmla="*/ 3585285 h 4356988"/>
                <a:gd name="connsiteX18" fmla="*/ 626493 w 4336364"/>
                <a:gd name="connsiteY18" fmla="*/ 3769843 h 4356988"/>
                <a:gd name="connsiteX19" fmla="*/ 1343200 w 4336364"/>
                <a:gd name="connsiteY19" fmla="*/ 4022026 h 4356988"/>
                <a:gd name="connsiteX20" fmla="*/ 1346897 w 4336364"/>
                <a:gd name="connsiteY20" fmla="*/ 4235571 h 4356988"/>
                <a:gd name="connsiteX21" fmla="*/ 2156993 w 4336364"/>
                <a:gd name="connsiteY21" fmla="*/ 4196764 h 4356988"/>
                <a:gd name="connsiteX22" fmla="*/ 2241198 w 4336364"/>
                <a:gd name="connsiteY22" fmla="*/ 4356988 h 4356988"/>
                <a:gd name="connsiteX23" fmla="*/ 2691829 w 4336364"/>
                <a:gd name="connsiteY23" fmla="*/ 4128025 h 4356988"/>
                <a:gd name="connsiteX24" fmla="*/ 2817529 w 4336364"/>
                <a:gd name="connsiteY24" fmla="*/ 4258264 h 4356988"/>
                <a:gd name="connsiteX25" fmla="*/ 3435088 w 4336364"/>
                <a:gd name="connsiteY25" fmla="*/ 3691483 h 4356988"/>
                <a:gd name="connsiteX26" fmla="*/ 3614370 w 4336364"/>
                <a:gd name="connsiteY26" fmla="*/ 3767452 h 4356988"/>
                <a:gd name="connsiteX27" fmla="*/ 3831713 w 4336364"/>
                <a:gd name="connsiteY27" fmla="*/ 3274160 h 4356988"/>
                <a:gd name="connsiteX28" fmla="*/ 3920351 w 4336364"/>
                <a:gd name="connsiteY28" fmla="*/ 3308738 h 4356988"/>
                <a:gd name="connsiteX29" fmla="*/ 3992411 w 4336364"/>
                <a:gd name="connsiteY29" fmla="*/ 2985545 h 4356988"/>
                <a:gd name="connsiteX30" fmla="*/ 4183044 w 4336364"/>
                <a:gd name="connsiteY30" fmla="*/ 2994519 h 4356988"/>
                <a:gd name="connsiteX31" fmla="*/ 4150363 w 4336364"/>
                <a:gd name="connsiteY31" fmla="*/ 2200057 h 4356988"/>
                <a:gd name="connsiteX32" fmla="*/ 4336364 w 4336364"/>
                <a:gd name="connsiteY32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666416 w 4336364"/>
                <a:gd name="connsiteY4" fmla="*/ 328364 h 4356988"/>
                <a:gd name="connsiteX5" fmla="*/ 2082692 w 4336364"/>
                <a:gd name="connsiteY5" fmla="*/ 0 h 4356988"/>
                <a:gd name="connsiteX6" fmla="*/ 1591674 w 4336364"/>
                <a:gd name="connsiteY6" fmla="*/ 227536 h 4356988"/>
                <a:gd name="connsiteX7" fmla="*/ 1461329 w 4336364"/>
                <a:gd name="connsiteY7" fmla="*/ 101627 h 4356988"/>
                <a:gd name="connsiteX8" fmla="*/ 852586 w 4336364"/>
                <a:gd name="connsiteY8" fmla="*/ 673212 h 4356988"/>
                <a:gd name="connsiteX9" fmla="*/ 661688 w 4336364"/>
                <a:gd name="connsiteY9" fmla="*/ 608067 h 4356988"/>
                <a:gd name="connsiteX10" fmla="*/ 326568 w 4336364"/>
                <a:gd name="connsiteY10" fmla="*/ 1319602 h 4356988"/>
                <a:gd name="connsiteX11" fmla="*/ 169194 w 4336364"/>
                <a:gd name="connsiteY11" fmla="*/ 1323034 h 4356988"/>
                <a:gd name="connsiteX12" fmla="*/ 141641 w 4336364"/>
                <a:gd name="connsiteY12" fmla="*/ 2103831 h 4356988"/>
                <a:gd name="connsiteX13" fmla="*/ 0 w 4336364"/>
                <a:gd name="connsiteY13" fmla="*/ 2170719 h 4356988"/>
                <a:gd name="connsiteX14" fmla="*/ 225268 w 4336364"/>
                <a:gd name="connsiteY14" fmla="*/ 2789706 h 4356988"/>
                <a:gd name="connsiteX15" fmla="*/ 139955 w 4336364"/>
                <a:gd name="connsiteY15" fmla="*/ 2851843 h 4356988"/>
                <a:gd name="connsiteX16" fmla="*/ 279064 w 4336364"/>
                <a:gd name="connsiteY16" fmla="*/ 3047701 h 4356988"/>
                <a:gd name="connsiteX17" fmla="*/ 194650 w 4336364"/>
                <a:gd name="connsiteY17" fmla="*/ 3148059 h 4356988"/>
                <a:gd name="connsiteX18" fmla="*/ 688160 w 4336364"/>
                <a:gd name="connsiteY18" fmla="*/ 3585285 h 4356988"/>
                <a:gd name="connsiteX19" fmla="*/ 626493 w 4336364"/>
                <a:gd name="connsiteY19" fmla="*/ 3769843 h 4356988"/>
                <a:gd name="connsiteX20" fmla="*/ 1343200 w 4336364"/>
                <a:gd name="connsiteY20" fmla="*/ 4022026 h 4356988"/>
                <a:gd name="connsiteX21" fmla="*/ 1346897 w 4336364"/>
                <a:gd name="connsiteY21" fmla="*/ 4235571 h 4356988"/>
                <a:gd name="connsiteX22" fmla="*/ 2156993 w 4336364"/>
                <a:gd name="connsiteY22" fmla="*/ 4196764 h 4356988"/>
                <a:gd name="connsiteX23" fmla="*/ 2241198 w 4336364"/>
                <a:gd name="connsiteY23" fmla="*/ 4356988 h 4356988"/>
                <a:gd name="connsiteX24" fmla="*/ 2691829 w 4336364"/>
                <a:gd name="connsiteY24" fmla="*/ 4128025 h 4356988"/>
                <a:gd name="connsiteX25" fmla="*/ 2817529 w 4336364"/>
                <a:gd name="connsiteY25" fmla="*/ 4258264 h 4356988"/>
                <a:gd name="connsiteX26" fmla="*/ 3435088 w 4336364"/>
                <a:gd name="connsiteY26" fmla="*/ 3691483 h 4356988"/>
                <a:gd name="connsiteX27" fmla="*/ 3614370 w 4336364"/>
                <a:gd name="connsiteY27" fmla="*/ 3767452 h 4356988"/>
                <a:gd name="connsiteX28" fmla="*/ 3831713 w 4336364"/>
                <a:gd name="connsiteY28" fmla="*/ 3274160 h 4356988"/>
                <a:gd name="connsiteX29" fmla="*/ 3920351 w 4336364"/>
                <a:gd name="connsiteY29" fmla="*/ 3308738 h 4356988"/>
                <a:gd name="connsiteX30" fmla="*/ 3992411 w 4336364"/>
                <a:gd name="connsiteY30" fmla="*/ 2985545 h 4356988"/>
                <a:gd name="connsiteX31" fmla="*/ 4183044 w 4336364"/>
                <a:gd name="connsiteY31" fmla="*/ 2994519 h 4356988"/>
                <a:gd name="connsiteX32" fmla="*/ 4150363 w 4336364"/>
                <a:gd name="connsiteY32" fmla="*/ 2200057 h 4356988"/>
                <a:gd name="connsiteX33" fmla="*/ 4336364 w 4336364"/>
                <a:gd name="connsiteY33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164572 w 4336364"/>
                <a:gd name="connsiteY4" fmla="*/ 162389 h 4356988"/>
                <a:gd name="connsiteX5" fmla="*/ 2082692 w 4336364"/>
                <a:gd name="connsiteY5" fmla="*/ 0 h 4356988"/>
                <a:gd name="connsiteX6" fmla="*/ 1591674 w 4336364"/>
                <a:gd name="connsiteY6" fmla="*/ 227536 h 4356988"/>
                <a:gd name="connsiteX7" fmla="*/ 1461329 w 4336364"/>
                <a:gd name="connsiteY7" fmla="*/ 101627 h 4356988"/>
                <a:gd name="connsiteX8" fmla="*/ 852586 w 4336364"/>
                <a:gd name="connsiteY8" fmla="*/ 673212 h 4356988"/>
                <a:gd name="connsiteX9" fmla="*/ 661688 w 4336364"/>
                <a:gd name="connsiteY9" fmla="*/ 608067 h 4356988"/>
                <a:gd name="connsiteX10" fmla="*/ 326568 w 4336364"/>
                <a:gd name="connsiteY10" fmla="*/ 1319602 h 4356988"/>
                <a:gd name="connsiteX11" fmla="*/ 169194 w 4336364"/>
                <a:gd name="connsiteY11" fmla="*/ 1323034 h 4356988"/>
                <a:gd name="connsiteX12" fmla="*/ 141641 w 4336364"/>
                <a:gd name="connsiteY12" fmla="*/ 2103831 h 4356988"/>
                <a:gd name="connsiteX13" fmla="*/ 0 w 4336364"/>
                <a:gd name="connsiteY13" fmla="*/ 2170719 h 4356988"/>
                <a:gd name="connsiteX14" fmla="*/ 225268 w 4336364"/>
                <a:gd name="connsiteY14" fmla="*/ 2789706 h 4356988"/>
                <a:gd name="connsiteX15" fmla="*/ 139955 w 4336364"/>
                <a:gd name="connsiteY15" fmla="*/ 2851843 h 4356988"/>
                <a:gd name="connsiteX16" fmla="*/ 279064 w 4336364"/>
                <a:gd name="connsiteY16" fmla="*/ 3047701 h 4356988"/>
                <a:gd name="connsiteX17" fmla="*/ 194650 w 4336364"/>
                <a:gd name="connsiteY17" fmla="*/ 3148059 h 4356988"/>
                <a:gd name="connsiteX18" fmla="*/ 688160 w 4336364"/>
                <a:gd name="connsiteY18" fmla="*/ 3585285 h 4356988"/>
                <a:gd name="connsiteX19" fmla="*/ 626493 w 4336364"/>
                <a:gd name="connsiteY19" fmla="*/ 3769843 h 4356988"/>
                <a:gd name="connsiteX20" fmla="*/ 1343200 w 4336364"/>
                <a:gd name="connsiteY20" fmla="*/ 4022026 h 4356988"/>
                <a:gd name="connsiteX21" fmla="*/ 1346897 w 4336364"/>
                <a:gd name="connsiteY21" fmla="*/ 4235571 h 4356988"/>
                <a:gd name="connsiteX22" fmla="*/ 2156993 w 4336364"/>
                <a:gd name="connsiteY22" fmla="*/ 4196764 h 4356988"/>
                <a:gd name="connsiteX23" fmla="*/ 2241198 w 4336364"/>
                <a:gd name="connsiteY23" fmla="*/ 4356988 h 4356988"/>
                <a:gd name="connsiteX24" fmla="*/ 2691829 w 4336364"/>
                <a:gd name="connsiteY24" fmla="*/ 4128025 h 4356988"/>
                <a:gd name="connsiteX25" fmla="*/ 2817529 w 4336364"/>
                <a:gd name="connsiteY25" fmla="*/ 4258264 h 4356988"/>
                <a:gd name="connsiteX26" fmla="*/ 3435088 w 4336364"/>
                <a:gd name="connsiteY26" fmla="*/ 3691483 h 4356988"/>
                <a:gd name="connsiteX27" fmla="*/ 3614370 w 4336364"/>
                <a:gd name="connsiteY27" fmla="*/ 3767452 h 4356988"/>
                <a:gd name="connsiteX28" fmla="*/ 3831713 w 4336364"/>
                <a:gd name="connsiteY28" fmla="*/ 3274160 h 4356988"/>
                <a:gd name="connsiteX29" fmla="*/ 3920351 w 4336364"/>
                <a:gd name="connsiteY29" fmla="*/ 3308738 h 4356988"/>
                <a:gd name="connsiteX30" fmla="*/ 3992411 w 4336364"/>
                <a:gd name="connsiteY30" fmla="*/ 2985545 h 4356988"/>
                <a:gd name="connsiteX31" fmla="*/ 4183044 w 4336364"/>
                <a:gd name="connsiteY31" fmla="*/ 2994519 h 4356988"/>
                <a:gd name="connsiteX32" fmla="*/ 4150363 w 4336364"/>
                <a:gd name="connsiteY32" fmla="*/ 2200057 h 4356988"/>
                <a:gd name="connsiteX33" fmla="*/ 4336364 w 4336364"/>
                <a:gd name="connsiteY33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758697 w 4336364"/>
                <a:gd name="connsiteY4" fmla="*/ 450682 h 4356988"/>
                <a:gd name="connsiteX5" fmla="*/ 2164572 w 4336364"/>
                <a:gd name="connsiteY5" fmla="*/ 162389 h 4356988"/>
                <a:gd name="connsiteX6" fmla="*/ 2082692 w 4336364"/>
                <a:gd name="connsiteY6" fmla="*/ 0 h 4356988"/>
                <a:gd name="connsiteX7" fmla="*/ 1591674 w 4336364"/>
                <a:gd name="connsiteY7" fmla="*/ 227536 h 4356988"/>
                <a:gd name="connsiteX8" fmla="*/ 1461329 w 4336364"/>
                <a:gd name="connsiteY8" fmla="*/ 101627 h 4356988"/>
                <a:gd name="connsiteX9" fmla="*/ 852586 w 4336364"/>
                <a:gd name="connsiteY9" fmla="*/ 673212 h 4356988"/>
                <a:gd name="connsiteX10" fmla="*/ 661688 w 4336364"/>
                <a:gd name="connsiteY10" fmla="*/ 608067 h 4356988"/>
                <a:gd name="connsiteX11" fmla="*/ 326568 w 4336364"/>
                <a:gd name="connsiteY11" fmla="*/ 1319602 h 4356988"/>
                <a:gd name="connsiteX12" fmla="*/ 169194 w 4336364"/>
                <a:gd name="connsiteY12" fmla="*/ 1323034 h 4356988"/>
                <a:gd name="connsiteX13" fmla="*/ 141641 w 4336364"/>
                <a:gd name="connsiteY13" fmla="*/ 2103831 h 4356988"/>
                <a:gd name="connsiteX14" fmla="*/ 0 w 4336364"/>
                <a:gd name="connsiteY14" fmla="*/ 2170719 h 4356988"/>
                <a:gd name="connsiteX15" fmla="*/ 225268 w 4336364"/>
                <a:gd name="connsiteY15" fmla="*/ 2789706 h 4356988"/>
                <a:gd name="connsiteX16" fmla="*/ 139955 w 4336364"/>
                <a:gd name="connsiteY16" fmla="*/ 2851843 h 4356988"/>
                <a:gd name="connsiteX17" fmla="*/ 279064 w 4336364"/>
                <a:gd name="connsiteY17" fmla="*/ 3047701 h 4356988"/>
                <a:gd name="connsiteX18" fmla="*/ 194650 w 4336364"/>
                <a:gd name="connsiteY18" fmla="*/ 3148059 h 4356988"/>
                <a:gd name="connsiteX19" fmla="*/ 688160 w 4336364"/>
                <a:gd name="connsiteY19" fmla="*/ 3585285 h 4356988"/>
                <a:gd name="connsiteX20" fmla="*/ 626493 w 4336364"/>
                <a:gd name="connsiteY20" fmla="*/ 3769843 h 4356988"/>
                <a:gd name="connsiteX21" fmla="*/ 1343200 w 4336364"/>
                <a:gd name="connsiteY21" fmla="*/ 4022026 h 4356988"/>
                <a:gd name="connsiteX22" fmla="*/ 1346897 w 4336364"/>
                <a:gd name="connsiteY22" fmla="*/ 4235571 h 4356988"/>
                <a:gd name="connsiteX23" fmla="*/ 2156993 w 4336364"/>
                <a:gd name="connsiteY23" fmla="*/ 4196764 h 4356988"/>
                <a:gd name="connsiteX24" fmla="*/ 2241198 w 4336364"/>
                <a:gd name="connsiteY24" fmla="*/ 4356988 h 4356988"/>
                <a:gd name="connsiteX25" fmla="*/ 2691829 w 4336364"/>
                <a:gd name="connsiteY25" fmla="*/ 4128025 h 4356988"/>
                <a:gd name="connsiteX26" fmla="*/ 2817529 w 4336364"/>
                <a:gd name="connsiteY26" fmla="*/ 4258264 h 4356988"/>
                <a:gd name="connsiteX27" fmla="*/ 3435088 w 4336364"/>
                <a:gd name="connsiteY27" fmla="*/ 3691483 h 4356988"/>
                <a:gd name="connsiteX28" fmla="*/ 3614370 w 4336364"/>
                <a:gd name="connsiteY28" fmla="*/ 3767452 h 4356988"/>
                <a:gd name="connsiteX29" fmla="*/ 3831713 w 4336364"/>
                <a:gd name="connsiteY29" fmla="*/ 3274160 h 4356988"/>
                <a:gd name="connsiteX30" fmla="*/ 3920351 w 4336364"/>
                <a:gd name="connsiteY30" fmla="*/ 3308738 h 4356988"/>
                <a:gd name="connsiteX31" fmla="*/ 3992411 w 4336364"/>
                <a:gd name="connsiteY31" fmla="*/ 2985545 h 4356988"/>
                <a:gd name="connsiteX32" fmla="*/ 4183044 w 4336364"/>
                <a:gd name="connsiteY32" fmla="*/ 2994519 h 4356988"/>
                <a:gd name="connsiteX33" fmla="*/ 4150363 w 4336364"/>
                <a:gd name="connsiteY33" fmla="*/ 2200057 h 4356988"/>
                <a:gd name="connsiteX34" fmla="*/ 4336364 w 4336364"/>
                <a:gd name="connsiteY34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938294 w 4336364"/>
                <a:gd name="connsiteY4" fmla="*/ 135776 h 4356988"/>
                <a:gd name="connsiteX5" fmla="*/ 2164572 w 4336364"/>
                <a:gd name="connsiteY5" fmla="*/ 162389 h 4356988"/>
                <a:gd name="connsiteX6" fmla="*/ 2082692 w 4336364"/>
                <a:gd name="connsiteY6" fmla="*/ 0 h 4356988"/>
                <a:gd name="connsiteX7" fmla="*/ 1591674 w 4336364"/>
                <a:gd name="connsiteY7" fmla="*/ 227536 h 4356988"/>
                <a:gd name="connsiteX8" fmla="*/ 1461329 w 4336364"/>
                <a:gd name="connsiteY8" fmla="*/ 101627 h 4356988"/>
                <a:gd name="connsiteX9" fmla="*/ 852586 w 4336364"/>
                <a:gd name="connsiteY9" fmla="*/ 673212 h 4356988"/>
                <a:gd name="connsiteX10" fmla="*/ 661688 w 4336364"/>
                <a:gd name="connsiteY10" fmla="*/ 608067 h 4356988"/>
                <a:gd name="connsiteX11" fmla="*/ 326568 w 4336364"/>
                <a:gd name="connsiteY11" fmla="*/ 1319602 h 4356988"/>
                <a:gd name="connsiteX12" fmla="*/ 169194 w 4336364"/>
                <a:gd name="connsiteY12" fmla="*/ 1323034 h 4356988"/>
                <a:gd name="connsiteX13" fmla="*/ 141641 w 4336364"/>
                <a:gd name="connsiteY13" fmla="*/ 2103831 h 4356988"/>
                <a:gd name="connsiteX14" fmla="*/ 0 w 4336364"/>
                <a:gd name="connsiteY14" fmla="*/ 2170719 h 4356988"/>
                <a:gd name="connsiteX15" fmla="*/ 225268 w 4336364"/>
                <a:gd name="connsiteY15" fmla="*/ 2789706 h 4356988"/>
                <a:gd name="connsiteX16" fmla="*/ 139955 w 4336364"/>
                <a:gd name="connsiteY16" fmla="*/ 2851843 h 4356988"/>
                <a:gd name="connsiteX17" fmla="*/ 279064 w 4336364"/>
                <a:gd name="connsiteY17" fmla="*/ 3047701 h 4356988"/>
                <a:gd name="connsiteX18" fmla="*/ 194650 w 4336364"/>
                <a:gd name="connsiteY18" fmla="*/ 3148059 h 4356988"/>
                <a:gd name="connsiteX19" fmla="*/ 688160 w 4336364"/>
                <a:gd name="connsiteY19" fmla="*/ 3585285 h 4356988"/>
                <a:gd name="connsiteX20" fmla="*/ 626493 w 4336364"/>
                <a:gd name="connsiteY20" fmla="*/ 3769843 h 4356988"/>
                <a:gd name="connsiteX21" fmla="*/ 1343200 w 4336364"/>
                <a:gd name="connsiteY21" fmla="*/ 4022026 h 4356988"/>
                <a:gd name="connsiteX22" fmla="*/ 1346897 w 4336364"/>
                <a:gd name="connsiteY22" fmla="*/ 4235571 h 4356988"/>
                <a:gd name="connsiteX23" fmla="*/ 2156993 w 4336364"/>
                <a:gd name="connsiteY23" fmla="*/ 4196764 h 4356988"/>
                <a:gd name="connsiteX24" fmla="*/ 2241198 w 4336364"/>
                <a:gd name="connsiteY24" fmla="*/ 4356988 h 4356988"/>
                <a:gd name="connsiteX25" fmla="*/ 2691829 w 4336364"/>
                <a:gd name="connsiteY25" fmla="*/ 4128025 h 4356988"/>
                <a:gd name="connsiteX26" fmla="*/ 2817529 w 4336364"/>
                <a:gd name="connsiteY26" fmla="*/ 4258264 h 4356988"/>
                <a:gd name="connsiteX27" fmla="*/ 3435088 w 4336364"/>
                <a:gd name="connsiteY27" fmla="*/ 3691483 h 4356988"/>
                <a:gd name="connsiteX28" fmla="*/ 3614370 w 4336364"/>
                <a:gd name="connsiteY28" fmla="*/ 3767452 h 4356988"/>
                <a:gd name="connsiteX29" fmla="*/ 3831713 w 4336364"/>
                <a:gd name="connsiteY29" fmla="*/ 3274160 h 4356988"/>
                <a:gd name="connsiteX30" fmla="*/ 3920351 w 4336364"/>
                <a:gd name="connsiteY30" fmla="*/ 3308738 h 4356988"/>
                <a:gd name="connsiteX31" fmla="*/ 3992411 w 4336364"/>
                <a:gd name="connsiteY31" fmla="*/ 2985545 h 4356988"/>
                <a:gd name="connsiteX32" fmla="*/ 4183044 w 4336364"/>
                <a:gd name="connsiteY32" fmla="*/ 2994519 h 4356988"/>
                <a:gd name="connsiteX33" fmla="*/ 4150363 w 4336364"/>
                <a:gd name="connsiteY33" fmla="*/ 2200057 h 4356988"/>
                <a:gd name="connsiteX34" fmla="*/ 4336364 w 4336364"/>
                <a:gd name="connsiteY34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072335 w 4336364"/>
                <a:gd name="connsiteY4" fmla="*/ 284280 h 4356988"/>
                <a:gd name="connsiteX5" fmla="*/ 2938294 w 4336364"/>
                <a:gd name="connsiteY5" fmla="*/ 135776 h 4356988"/>
                <a:gd name="connsiteX6" fmla="*/ 2164572 w 4336364"/>
                <a:gd name="connsiteY6" fmla="*/ 162389 h 4356988"/>
                <a:gd name="connsiteX7" fmla="*/ 2082692 w 4336364"/>
                <a:gd name="connsiteY7" fmla="*/ 0 h 4356988"/>
                <a:gd name="connsiteX8" fmla="*/ 1591674 w 4336364"/>
                <a:gd name="connsiteY8" fmla="*/ 227536 h 4356988"/>
                <a:gd name="connsiteX9" fmla="*/ 1461329 w 4336364"/>
                <a:gd name="connsiteY9" fmla="*/ 101627 h 4356988"/>
                <a:gd name="connsiteX10" fmla="*/ 852586 w 4336364"/>
                <a:gd name="connsiteY10" fmla="*/ 673212 h 4356988"/>
                <a:gd name="connsiteX11" fmla="*/ 661688 w 4336364"/>
                <a:gd name="connsiteY11" fmla="*/ 608067 h 4356988"/>
                <a:gd name="connsiteX12" fmla="*/ 326568 w 4336364"/>
                <a:gd name="connsiteY12" fmla="*/ 1319602 h 4356988"/>
                <a:gd name="connsiteX13" fmla="*/ 169194 w 4336364"/>
                <a:gd name="connsiteY13" fmla="*/ 1323034 h 4356988"/>
                <a:gd name="connsiteX14" fmla="*/ 141641 w 4336364"/>
                <a:gd name="connsiteY14" fmla="*/ 2103831 h 4356988"/>
                <a:gd name="connsiteX15" fmla="*/ 0 w 4336364"/>
                <a:gd name="connsiteY15" fmla="*/ 2170719 h 4356988"/>
                <a:gd name="connsiteX16" fmla="*/ 225268 w 4336364"/>
                <a:gd name="connsiteY16" fmla="*/ 2789706 h 4356988"/>
                <a:gd name="connsiteX17" fmla="*/ 139955 w 4336364"/>
                <a:gd name="connsiteY17" fmla="*/ 2851843 h 4356988"/>
                <a:gd name="connsiteX18" fmla="*/ 279064 w 4336364"/>
                <a:gd name="connsiteY18" fmla="*/ 3047701 h 4356988"/>
                <a:gd name="connsiteX19" fmla="*/ 194650 w 4336364"/>
                <a:gd name="connsiteY19" fmla="*/ 3148059 h 4356988"/>
                <a:gd name="connsiteX20" fmla="*/ 688160 w 4336364"/>
                <a:gd name="connsiteY20" fmla="*/ 3585285 h 4356988"/>
                <a:gd name="connsiteX21" fmla="*/ 626493 w 4336364"/>
                <a:gd name="connsiteY21" fmla="*/ 3769843 h 4356988"/>
                <a:gd name="connsiteX22" fmla="*/ 1343200 w 4336364"/>
                <a:gd name="connsiteY22" fmla="*/ 4022026 h 4356988"/>
                <a:gd name="connsiteX23" fmla="*/ 1346897 w 4336364"/>
                <a:gd name="connsiteY23" fmla="*/ 4235571 h 4356988"/>
                <a:gd name="connsiteX24" fmla="*/ 2156993 w 4336364"/>
                <a:gd name="connsiteY24" fmla="*/ 4196764 h 4356988"/>
                <a:gd name="connsiteX25" fmla="*/ 2241198 w 4336364"/>
                <a:gd name="connsiteY25" fmla="*/ 4356988 h 4356988"/>
                <a:gd name="connsiteX26" fmla="*/ 2691829 w 4336364"/>
                <a:gd name="connsiteY26" fmla="*/ 4128025 h 4356988"/>
                <a:gd name="connsiteX27" fmla="*/ 2817529 w 4336364"/>
                <a:gd name="connsiteY27" fmla="*/ 4258264 h 4356988"/>
                <a:gd name="connsiteX28" fmla="*/ 3435088 w 4336364"/>
                <a:gd name="connsiteY28" fmla="*/ 3691483 h 4356988"/>
                <a:gd name="connsiteX29" fmla="*/ 3614370 w 4336364"/>
                <a:gd name="connsiteY29" fmla="*/ 3767452 h 4356988"/>
                <a:gd name="connsiteX30" fmla="*/ 3831713 w 4336364"/>
                <a:gd name="connsiteY30" fmla="*/ 3274160 h 4356988"/>
                <a:gd name="connsiteX31" fmla="*/ 3920351 w 4336364"/>
                <a:gd name="connsiteY31" fmla="*/ 3308738 h 4356988"/>
                <a:gd name="connsiteX32" fmla="*/ 3992411 w 4336364"/>
                <a:gd name="connsiteY32" fmla="*/ 2985545 h 4356988"/>
                <a:gd name="connsiteX33" fmla="*/ 4183044 w 4336364"/>
                <a:gd name="connsiteY33" fmla="*/ 2994519 h 4356988"/>
                <a:gd name="connsiteX34" fmla="*/ 4150363 w 4336364"/>
                <a:gd name="connsiteY34" fmla="*/ 2200057 h 4356988"/>
                <a:gd name="connsiteX35" fmla="*/ 4336364 w 4336364"/>
                <a:gd name="connsiteY35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2948221 w 4336364"/>
                <a:gd name="connsiteY4" fmla="*/ 300119 h 4356988"/>
                <a:gd name="connsiteX5" fmla="*/ 2938294 w 4336364"/>
                <a:gd name="connsiteY5" fmla="*/ 135776 h 4356988"/>
                <a:gd name="connsiteX6" fmla="*/ 2164572 w 4336364"/>
                <a:gd name="connsiteY6" fmla="*/ 162389 h 4356988"/>
                <a:gd name="connsiteX7" fmla="*/ 2082692 w 4336364"/>
                <a:gd name="connsiteY7" fmla="*/ 0 h 4356988"/>
                <a:gd name="connsiteX8" fmla="*/ 1591674 w 4336364"/>
                <a:gd name="connsiteY8" fmla="*/ 227536 h 4356988"/>
                <a:gd name="connsiteX9" fmla="*/ 1461329 w 4336364"/>
                <a:gd name="connsiteY9" fmla="*/ 101627 h 4356988"/>
                <a:gd name="connsiteX10" fmla="*/ 852586 w 4336364"/>
                <a:gd name="connsiteY10" fmla="*/ 673212 h 4356988"/>
                <a:gd name="connsiteX11" fmla="*/ 661688 w 4336364"/>
                <a:gd name="connsiteY11" fmla="*/ 608067 h 4356988"/>
                <a:gd name="connsiteX12" fmla="*/ 326568 w 4336364"/>
                <a:gd name="connsiteY12" fmla="*/ 1319602 h 4356988"/>
                <a:gd name="connsiteX13" fmla="*/ 169194 w 4336364"/>
                <a:gd name="connsiteY13" fmla="*/ 1323034 h 4356988"/>
                <a:gd name="connsiteX14" fmla="*/ 141641 w 4336364"/>
                <a:gd name="connsiteY14" fmla="*/ 2103831 h 4356988"/>
                <a:gd name="connsiteX15" fmla="*/ 0 w 4336364"/>
                <a:gd name="connsiteY15" fmla="*/ 2170719 h 4356988"/>
                <a:gd name="connsiteX16" fmla="*/ 225268 w 4336364"/>
                <a:gd name="connsiteY16" fmla="*/ 2789706 h 4356988"/>
                <a:gd name="connsiteX17" fmla="*/ 139955 w 4336364"/>
                <a:gd name="connsiteY17" fmla="*/ 2851843 h 4356988"/>
                <a:gd name="connsiteX18" fmla="*/ 279064 w 4336364"/>
                <a:gd name="connsiteY18" fmla="*/ 3047701 h 4356988"/>
                <a:gd name="connsiteX19" fmla="*/ 194650 w 4336364"/>
                <a:gd name="connsiteY19" fmla="*/ 3148059 h 4356988"/>
                <a:gd name="connsiteX20" fmla="*/ 688160 w 4336364"/>
                <a:gd name="connsiteY20" fmla="*/ 3585285 h 4356988"/>
                <a:gd name="connsiteX21" fmla="*/ 626493 w 4336364"/>
                <a:gd name="connsiteY21" fmla="*/ 3769843 h 4356988"/>
                <a:gd name="connsiteX22" fmla="*/ 1343200 w 4336364"/>
                <a:gd name="connsiteY22" fmla="*/ 4022026 h 4356988"/>
                <a:gd name="connsiteX23" fmla="*/ 1346897 w 4336364"/>
                <a:gd name="connsiteY23" fmla="*/ 4235571 h 4356988"/>
                <a:gd name="connsiteX24" fmla="*/ 2156993 w 4336364"/>
                <a:gd name="connsiteY24" fmla="*/ 4196764 h 4356988"/>
                <a:gd name="connsiteX25" fmla="*/ 2241198 w 4336364"/>
                <a:gd name="connsiteY25" fmla="*/ 4356988 h 4356988"/>
                <a:gd name="connsiteX26" fmla="*/ 2691829 w 4336364"/>
                <a:gd name="connsiteY26" fmla="*/ 4128025 h 4356988"/>
                <a:gd name="connsiteX27" fmla="*/ 2817529 w 4336364"/>
                <a:gd name="connsiteY27" fmla="*/ 4258264 h 4356988"/>
                <a:gd name="connsiteX28" fmla="*/ 3435088 w 4336364"/>
                <a:gd name="connsiteY28" fmla="*/ 3691483 h 4356988"/>
                <a:gd name="connsiteX29" fmla="*/ 3614370 w 4336364"/>
                <a:gd name="connsiteY29" fmla="*/ 3767452 h 4356988"/>
                <a:gd name="connsiteX30" fmla="*/ 3831713 w 4336364"/>
                <a:gd name="connsiteY30" fmla="*/ 3274160 h 4356988"/>
                <a:gd name="connsiteX31" fmla="*/ 3920351 w 4336364"/>
                <a:gd name="connsiteY31" fmla="*/ 3308738 h 4356988"/>
                <a:gd name="connsiteX32" fmla="*/ 3992411 w 4336364"/>
                <a:gd name="connsiteY32" fmla="*/ 2985545 h 4356988"/>
                <a:gd name="connsiteX33" fmla="*/ 4183044 w 4336364"/>
                <a:gd name="connsiteY33" fmla="*/ 2994519 h 4356988"/>
                <a:gd name="connsiteX34" fmla="*/ 4150363 w 4336364"/>
                <a:gd name="connsiteY34" fmla="*/ 2200057 h 4356988"/>
                <a:gd name="connsiteX35" fmla="*/ 4336364 w 4336364"/>
                <a:gd name="connsiteY35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31821 w 4336364"/>
                <a:gd name="connsiteY4" fmla="*/ 539265 h 4356988"/>
                <a:gd name="connsiteX5" fmla="*/ 2948221 w 4336364"/>
                <a:gd name="connsiteY5" fmla="*/ 300119 h 4356988"/>
                <a:gd name="connsiteX6" fmla="*/ 2938294 w 4336364"/>
                <a:gd name="connsiteY6" fmla="*/ 135776 h 4356988"/>
                <a:gd name="connsiteX7" fmla="*/ 2164572 w 4336364"/>
                <a:gd name="connsiteY7" fmla="*/ 162389 h 4356988"/>
                <a:gd name="connsiteX8" fmla="*/ 2082692 w 4336364"/>
                <a:gd name="connsiteY8" fmla="*/ 0 h 4356988"/>
                <a:gd name="connsiteX9" fmla="*/ 1591674 w 4336364"/>
                <a:gd name="connsiteY9" fmla="*/ 227536 h 4356988"/>
                <a:gd name="connsiteX10" fmla="*/ 1461329 w 4336364"/>
                <a:gd name="connsiteY10" fmla="*/ 101627 h 4356988"/>
                <a:gd name="connsiteX11" fmla="*/ 852586 w 4336364"/>
                <a:gd name="connsiteY11" fmla="*/ 673212 h 4356988"/>
                <a:gd name="connsiteX12" fmla="*/ 661688 w 4336364"/>
                <a:gd name="connsiteY12" fmla="*/ 608067 h 4356988"/>
                <a:gd name="connsiteX13" fmla="*/ 326568 w 4336364"/>
                <a:gd name="connsiteY13" fmla="*/ 1319602 h 4356988"/>
                <a:gd name="connsiteX14" fmla="*/ 169194 w 4336364"/>
                <a:gd name="connsiteY14" fmla="*/ 1323034 h 4356988"/>
                <a:gd name="connsiteX15" fmla="*/ 141641 w 4336364"/>
                <a:gd name="connsiteY15" fmla="*/ 2103831 h 4356988"/>
                <a:gd name="connsiteX16" fmla="*/ 0 w 4336364"/>
                <a:gd name="connsiteY16" fmla="*/ 2170719 h 4356988"/>
                <a:gd name="connsiteX17" fmla="*/ 225268 w 4336364"/>
                <a:gd name="connsiteY17" fmla="*/ 2789706 h 4356988"/>
                <a:gd name="connsiteX18" fmla="*/ 139955 w 4336364"/>
                <a:gd name="connsiteY18" fmla="*/ 2851843 h 4356988"/>
                <a:gd name="connsiteX19" fmla="*/ 279064 w 4336364"/>
                <a:gd name="connsiteY19" fmla="*/ 3047701 h 4356988"/>
                <a:gd name="connsiteX20" fmla="*/ 194650 w 4336364"/>
                <a:gd name="connsiteY20" fmla="*/ 3148059 h 4356988"/>
                <a:gd name="connsiteX21" fmla="*/ 688160 w 4336364"/>
                <a:gd name="connsiteY21" fmla="*/ 3585285 h 4356988"/>
                <a:gd name="connsiteX22" fmla="*/ 626493 w 4336364"/>
                <a:gd name="connsiteY22" fmla="*/ 3769843 h 4356988"/>
                <a:gd name="connsiteX23" fmla="*/ 1343200 w 4336364"/>
                <a:gd name="connsiteY23" fmla="*/ 4022026 h 4356988"/>
                <a:gd name="connsiteX24" fmla="*/ 1346897 w 4336364"/>
                <a:gd name="connsiteY24" fmla="*/ 4235571 h 4356988"/>
                <a:gd name="connsiteX25" fmla="*/ 2156993 w 4336364"/>
                <a:gd name="connsiteY25" fmla="*/ 4196764 h 4356988"/>
                <a:gd name="connsiteX26" fmla="*/ 2241198 w 4336364"/>
                <a:gd name="connsiteY26" fmla="*/ 4356988 h 4356988"/>
                <a:gd name="connsiteX27" fmla="*/ 2691829 w 4336364"/>
                <a:gd name="connsiteY27" fmla="*/ 4128025 h 4356988"/>
                <a:gd name="connsiteX28" fmla="*/ 2817529 w 4336364"/>
                <a:gd name="connsiteY28" fmla="*/ 4258264 h 4356988"/>
                <a:gd name="connsiteX29" fmla="*/ 3435088 w 4336364"/>
                <a:gd name="connsiteY29" fmla="*/ 3691483 h 4356988"/>
                <a:gd name="connsiteX30" fmla="*/ 3614370 w 4336364"/>
                <a:gd name="connsiteY30" fmla="*/ 3767452 h 4356988"/>
                <a:gd name="connsiteX31" fmla="*/ 3831713 w 4336364"/>
                <a:gd name="connsiteY31" fmla="*/ 3274160 h 4356988"/>
                <a:gd name="connsiteX32" fmla="*/ 3920351 w 4336364"/>
                <a:gd name="connsiteY32" fmla="*/ 3308738 h 4356988"/>
                <a:gd name="connsiteX33" fmla="*/ 3992411 w 4336364"/>
                <a:gd name="connsiteY33" fmla="*/ 2985545 h 4356988"/>
                <a:gd name="connsiteX34" fmla="*/ 4183044 w 4336364"/>
                <a:gd name="connsiteY34" fmla="*/ 2994519 h 4356988"/>
                <a:gd name="connsiteX35" fmla="*/ 4150363 w 4336364"/>
                <a:gd name="connsiteY35" fmla="*/ 2200057 h 4356988"/>
                <a:gd name="connsiteX36" fmla="*/ 4336364 w 4336364"/>
                <a:gd name="connsiteY36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63812 w 4336364"/>
                <a:gd name="connsiteY4" fmla="*/ 396620 h 4356988"/>
                <a:gd name="connsiteX5" fmla="*/ 2948221 w 4336364"/>
                <a:gd name="connsiteY5" fmla="*/ 300119 h 4356988"/>
                <a:gd name="connsiteX6" fmla="*/ 2938294 w 4336364"/>
                <a:gd name="connsiteY6" fmla="*/ 135776 h 4356988"/>
                <a:gd name="connsiteX7" fmla="*/ 2164572 w 4336364"/>
                <a:gd name="connsiteY7" fmla="*/ 162389 h 4356988"/>
                <a:gd name="connsiteX8" fmla="*/ 2082692 w 4336364"/>
                <a:gd name="connsiteY8" fmla="*/ 0 h 4356988"/>
                <a:gd name="connsiteX9" fmla="*/ 1591674 w 4336364"/>
                <a:gd name="connsiteY9" fmla="*/ 227536 h 4356988"/>
                <a:gd name="connsiteX10" fmla="*/ 1461329 w 4336364"/>
                <a:gd name="connsiteY10" fmla="*/ 101627 h 4356988"/>
                <a:gd name="connsiteX11" fmla="*/ 852586 w 4336364"/>
                <a:gd name="connsiteY11" fmla="*/ 673212 h 4356988"/>
                <a:gd name="connsiteX12" fmla="*/ 661688 w 4336364"/>
                <a:gd name="connsiteY12" fmla="*/ 608067 h 4356988"/>
                <a:gd name="connsiteX13" fmla="*/ 326568 w 4336364"/>
                <a:gd name="connsiteY13" fmla="*/ 1319602 h 4356988"/>
                <a:gd name="connsiteX14" fmla="*/ 169194 w 4336364"/>
                <a:gd name="connsiteY14" fmla="*/ 1323034 h 4356988"/>
                <a:gd name="connsiteX15" fmla="*/ 141641 w 4336364"/>
                <a:gd name="connsiteY15" fmla="*/ 2103831 h 4356988"/>
                <a:gd name="connsiteX16" fmla="*/ 0 w 4336364"/>
                <a:gd name="connsiteY16" fmla="*/ 2170719 h 4356988"/>
                <a:gd name="connsiteX17" fmla="*/ 225268 w 4336364"/>
                <a:gd name="connsiteY17" fmla="*/ 2789706 h 4356988"/>
                <a:gd name="connsiteX18" fmla="*/ 139955 w 4336364"/>
                <a:gd name="connsiteY18" fmla="*/ 2851843 h 4356988"/>
                <a:gd name="connsiteX19" fmla="*/ 279064 w 4336364"/>
                <a:gd name="connsiteY19" fmla="*/ 3047701 h 4356988"/>
                <a:gd name="connsiteX20" fmla="*/ 194650 w 4336364"/>
                <a:gd name="connsiteY20" fmla="*/ 3148059 h 4356988"/>
                <a:gd name="connsiteX21" fmla="*/ 688160 w 4336364"/>
                <a:gd name="connsiteY21" fmla="*/ 3585285 h 4356988"/>
                <a:gd name="connsiteX22" fmla="*/ 626493 w 4336364"/>
                <a:gd name="connsiteY22" fmla="*/ 3769843 h 4356988"/>
                <a:gd name="connsiteX23" fmla="*/ 1343200 w 4336364"/>
                <a:gd name="connsiteY23" fmla="*/ 4022026 h 4356988"/>
                <a:gd name="connsiteX24" fmla="*/ 1346897 w 4336364"/>
                <a:gd name="connsiteY24" fmla="*/ 4235571 h 4356988"/>
                <a:gd name="connsiteX25" fmla="*/ 2156993 w 4336364"/>
                <a:gd name="connsiteY25" fmla="*/ 4196764 h 4356988"/>
                <a:gd name="connsiteX26" fmla="*/ 2241198 w 4336364"/>
                <a:gd name="connsiteY26" fmla="*/ 4356988 h 4356988"/>
                <a:gd name="connsiteX27" fmla="*/ 2691829 w 4336364"/>
                <a:gd name="connsiteY27" fmla="*/ 4128025 h 4356988"/>
                <a:gd name="connsiteX28" fmla="*/ 2817529 w 4336364"/>
                <a:gd name="connsiteY28" fmla="*/ 4258264 h 4356988"/>
                <a:gd name="connsiteX29" fmla="*/ 3435088 w 4336364"/>
                <a:gd name="connsiteY29" fmla="*/ 3691483 h 4356988"/>
                <a:gd name="connsiteX30" fmla="*/ 3614370 w 4336364"/>
                <a:gd name="connsiteY30" fmla="*/ 3767452 h 4356988"/>
                <a:gd name="connsiteX31" fmla="*/ 3831713 w 4336364"/>
                <a:gd name="connsiteY31" fmla="*/ 3274160 h 4356988"/>
                <a:gd name="connsiteX32" fmla="*/ 3920351 w 4336364"/>
                <a:gd name="connsiteY32" fmla="*/ 3308738 h 4356988"/>
                <a:gd name="connsiteX33" fmla="*/ 3992411 w 4336364"/>
                <a:gd name="connsiteY33" fmla="*/ 2985545 h 4356988"/>
                <a:gd name="connsiteX34" fmla="*/ 4183044 w 4336364"/>
                <a:gd name="connsiteY34" fmla="*/ 2994519 h 4356988"/>
                <a:gd name="connsiteX35" fmla="*/ 4150363 w 4336364"/>
                <a:gd name="connsiteY35" fmla="*/ 2200057 h 4356988"/>
                <a:gd name="connsiteX36" fmla="*/ 4336364 w 4336364"/>
                <a:gd name="connsiteY36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334766 w 4336364"/>
                <a:gd name="connsiteY4" fmla="*/ 486736 h 4356988"/>
                <a:gd name="connsiteX5" fmla="*/ 3263812 w 4336364"/>
                <a:gd name="connsiteY5" fmla="*/ 396620 h 4356988"/>
                <a:gd name="connsiteX6" fmla="*/ 2948221 w 4336364"/>
                <a:gd name="connsiteY6" fmla="*/ 300119 h 4356988"/>
                <a:gd name="connsiteX7" fmla="*/ 2938294 w 4336364"/>
                <a:gd name="connsiteY7" fmla="*/ 135776 h 4356988"/>
                <a:gd name="connsiteX8" fmla="*/ 2164572 w 4336364"/>
                <a:gd name="connsiteY8" fmla="*/ 162389 h 4356988"/>
                <a:gd name="connsiteX9" fmla="*/ 2082692 w 4336364"/>
                <a:gd name="connsiteY9" fmla="*/ 0 h 4356988"/>
                <a:gd name="connsiteX10" fmla="*/ 1591674 w 4336364"/>
                <a:gd name="connsiteY10" fmla="*/ 227536 h 4356988"/>
                <a:gd name="connsiteX11" fmla="*/ 1461329 w 4336364"/>
                <a:gd name="connsiteY11" fmla="*/ 101627 h 4356988"/>
                <a:gd name="connsiteX12" fmla="*/ 852586 w 4336364"/>
                <a:gd name="connsiteY12" fmla="*/ 673212 h 4356988"/>
                <a:gd name="connsiteX13" fmla="*/ 661688 w 4336364"/>
                <a:gd name="connsiteY13" fmla="*/ 608067 h 4356988"/>
                <a:gd name="connsiteX14" fmla="*/ 326568 w 4336364"/>
                <a:gd name="connsiteY14" fmla="*/ 1319602 h 4356988"/>
                <a:gd name="connsiteX15" fmla="*/ 169194 w 4336364"/>
                <a:gd name="connsiteY15" fmla="*/ 1323034 h 4356988"/>
                <a:gd name="connsiteX16" fmla="*/ 141641 w 4336364"/>
                <a:gd name="connsiteY16" fmla="*/ 2103831 h 4356988"/>
                <a:gd name="connsiteX17" fmla="*/ 0 w 4336364"/>
                <a:gd name="connsiteY17" fmla="*/ 2170719 h 4356988"/>
                <a:gd name="connsiteX18" fmla="*/ 225268 w 4336364"/>
                <a:gd name="connsiteY18" fmla="*/ 2789706 h 4356988"/>
                <a:gd name="connsiteX19" fmla="*/ 139955 w 4336364"/>
                <a:gd name="connsiteY19" fmla="*/ 2851843 h 4356988"/>
                <a:gd name="connsiteX20" fmla="*/ 279064 w 4336364"/>
                <a:gd name="connsiteY20" fmla="*/ 3047701 h 4356988"/>
                <a:gd name="connsiteX21" fmla="*/ 194650 w 4336364"/>
                <a:gd name="connsiteY21" fmla="*/ 3148059 h 4356988"/>
                <a:gd name="connsiteX22" fmla="*/ 688160 w 4336364"/>
                <a:gd name="connsiteY22" fmla="*/ 3585285 h 4356988"/>
                <a:gd name="connsiteX23" fmla="*/ 626493 w 4336364"/>
                <a:gd name="connsiteY23" fmla="*/ 3769843 h 4356988"/>
                <a:gd name="connsiteX24" fmla="*/ 1343200 w 4336364"/>
                <a:gd name="connsiteY24" fmla="*/ 4022026 h 4356988"/>
                <a:gd name="connsiteX25" fmla="*/ 1346897 w 4336364"/>
                <a:gd name="connsiteY25" fmla="*/ 4235571 h 4356988"/>
                <a:gd name="connsiteX26" fmla="*/ 2156993 w 4336364"/>
                <a:gd name="connsiteY26" fmla="*/ 4196764 h 4356988"/>
                <a:gd name="connsiteX27" fmla="*/ 2241198 w 4336364"/>
                <a:gd name="connsiteY27" fmla="*/ 4356988 h 4356988"/>
                <a:gd name="connsiteX28" fmla="*/ 2691829 w 4336364"/>
                <a:gd name="connsiteY28" fmla="*/ 4128025 h 4356988"/>
                <a:gd name="connsiteX29" fmla="*/ 2817529 w 4336364"/>
                <a:gd name="connsiteY29" fmla="*/ 4258264 h 4356988"/>
                <a:gd name="connsiteX30" fmla="*/ 3435088 w 4336364"/>
                <a:gd name="connsiteY30" fmla="*/ 3691483 h 4356988"/>
                <a:gd name="connsiteX31" fmla="*/ 3614370 w 4336364"/>
                <a:gd name="connsiteY31" fmla="*/ 3767452 h 4356988"/>
                <a:gd name="connsiteX32" fmla="*/ 3831713 w 4336364"/>
                <a:gd name="connsiteY32" fmla="*/ 3274160 h 4356988"/>
                <a:gd name="connsiteX33" fmla="*/ 3920351 w 4336364"/>
                <a:gd name="connsiteY33" fmla="*/ 3308738 h 4356988"/>
                <a:gd name="connsiteX34" fmla="*/ 3992411 w 4336364"/>
                <a:gd name="connsiteY34" fmla="*/ 2985545 h 4356988"/>
                <a:gd name="connsiteX35" fmla="*/ 4183044 w 4336364"/>
                <a:gd name="connsiteY35" fmla="*/ 2994519 h 4356988"/>
                <a:gd name="connsiteX36" fmla="*/ 4150363 w 4336364"/>
                <a:gd name="connsiteY36" fmla="*/ 2200057 h 4356988"/>
                <a:gd name="connsiteX37" fmla="*/ 4336364 w 4336364"/>
                <a:gd name="connsiteY37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256475 w 4336364"/>
                <a:gd name="connsiteY4" fmla="*/ 477234 h 4356988"/>
                <a:gd name="connsiteX5" fmla="*/ 3263812 w 4336364"/>
                <a:gd name="connsiteY5" fmla="*/ 396620 h 4356988"/>
                <a:gd name="connsiteX6" fmla="*/ 2948221 w 4336364"/>
                <a:gd name="connsiteY6" fmla="*/ 300119 h 4356988"/>
                <a:gd name="connsiteX7" fmla="*/ 2938294 w 4336364"/>
                <a:gd name="connsiteY7" fmla="*/ 135776 h 4356988"/>
                <a:gd name="connsiteX8" fmla="*/ 2164572 w 4336364"/>
                <a:gd name="connsiteY8" fmla="*/ 162389 h 4356988"/>
                <a:gd name="connsiteX9" fmla="*/ 2082692 w 4336364"/>
                <a:gd name="connsiteY9" fmla="*/ 0 h 4356988"/>
                <a:gd name="connsiteX10" fmla="*/ 1591674 w 4336364"/>
                <a:gd name="connsiteY10" fmla="*/ 227536 h 4356988"/>
                <a:gd name="connsiteX11" fmla="*/ 1461329 w 4336364"/>
                <a:gd name="connsiteY11" fmla="*/ 101627 h 4356988"/>
                <a:gd name="connsiteX12" fmla="*/ 852586 w 4336364"/>
                <a:gd name="connsiteY12" fmla="*/ 673212 h 4356988"/>
                <a:gd name="connsiteX13" fmla="*/ 661688 w 4336364"/>
                <a:gd name="connsiteY13" fmla="*/ 608067 h 4356988"/>
                <a:gd name="connsiteX14" fmla="*/ 326568 w 4336364"/>
                <a:gd name="connsiteY14" fmla="*/ 1319602 h 4356988"/>
                <a:gd name="connsiteX15" fmla="*/ 169194 w 4336364"/>
                <a:gd name="connsiteY15" fmla="*/ 1323034 h 4356988"/>
                <a:gd name="connsiteX16" fmla="*/ 141641 w 4336364"/>
                <a:gd name="connsiteY16" fmla="*/ 2103831 h 4356988"/>
                <a:gd name="connsiteX17" fmla="*/ 0 w 4336364"/>
                <a:gd name="connsiteY17" fmla="*/ 2170719 h 4356988"/>
                <a:gd name="connsiteX18" fmla="*/ 225268 w 4336364"/>
                <a:gd name="connsiteY18" fmla="*/ 2789706 h 4356988"/>
                <a:gd name="connsiteX19" fmla="*/ 139955 w 4336364"/>
                <a:gd name="connsiteY19" fmla="*/ 2851843 h 4356988"/>
                <a:gd name="connsiteX20" fmla="*/ 279064 w 4336364"/>
                <a:gd name="connsiteY20" fmla="*/ 3047701 h 4356988"/>
                <a:gd name="connsiteX21" fmla="*/ 194650 w 4336364"/>
                <a:gd name="connsiteY21" fmla="*/ 3148059 h 4356988"/>
                <a:gd name="connsiteX22" fmla="*/ 688160 w 4336364"/>
                <a:gd name="connsiteY22" fmla="*/ 3585285 h 4356988"/>
                <a:gd name="connsiteX23" fmla="*/ 626493 w 4336364"/>
                <a:gd name="connsiteY23" fmla="*/ 3769843 h 4356988"/>
                <a:gd name="connsiteX24" fmla="*/ 1343200 w 4336364"/>
                <a:gd name="connsiteY24" fmla="*/ 4022026 h 4356988"/>
                <a:gd name="connsiteX25" fmla="*/ 1346897 w 4336364"/>
                <a:gd name="connsiteY25" fmla="*/ 4235571 h 4356988"/>
                <a:gd name="connsiteX26" fmla="*/ 2156993 w 4336364"/>
                <a:gd name="connsiteY26" fmla="*/ 4196764 h 4356988"/>
                <a:gd name="connsiteX27" fmla="*/ 2241198 w 4336364"/>
                <a:gd name="connsiteY27" fmla="*/ 4356988 h 4356988"/>
                <a:gd name="connsiteX28" fmla="*/ 2691829 w 4336364"/>
                <a:gd name="connsiteY28" fmla="*/ 4128025 h 4356988"/>
                <a:gd name="connsiteX29" fmla="*/ 2817529 w 4336364"/>
                <a:gd name="connsiteY29" fmla="*/ 4258264 h 4356988"/>
                <a:gd name="connsiteX30" fmla="*/ 3435088 w 4336364"/>
                <a:gd name="connsiteY30" fmla="*/ 3691483 h 4356988"/>
                <a:gd name="connsiteX31" fmla="*/ 3614370 w 4336364"/>
                <a:gd name="connsiteY31" fmla="*/ 3767452 h 4356988"/>
                <a:gd name="connsiteX32" fmla="*/ 3831713 w 4336364"/>
                <a:gd name="connsiteY32" fmla="*/ 3274160 h 4356988"/>
                <a:gd name="connsiteX33" fmla="*/ 3920351 w 4336364"/>
                <a:gd name="connsiteY33" fmla="*/ 3308738 h 4356988"/>
                <a:gd name="connsiteX34" fmla="*/ 3992411 w 4336364"/>
                <a:gd name="connsiteY34" fmla="*/ 2985545 h 4356988"/>
                <a:gd name="connsiteX35" fmla="*/ 4183044 w 4336364"/>
                <a:gd name="connsiteY35" fmla="*/ 2994519 h 4356988"/>
                <a:gd name="connsiteX36" fmla="*/ 4150363 w 4336364"/>
                <a:gd name="connsiteY36" fmla="*/ 2200057 h 4356988"/>
                <a:gd name="connsiteX37" fmla="*/ 4336364 w 4336364"/>
                <a:gd name="connsiteY37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347700 w 4336364"/>
                <a:gd name="connsiteY4" fmla="*/ 565819 h 4356988"/>
                <a:gd name="connsiteX5" fmla="*/ 3256475 w 4336364"/>
                <a:gd name="connsiteY5" fmla="*/ 477234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718038 w 4336364"/>
                <a:gd name="connsiteY4" fmla="*/ 702443 h 4356988"/>
                <a:gd name="connsiteX5" fmla="*/ 3256475 w 4336364"/>
                <a:gd name="connsiteY5" fmla="*/ 477234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  <a:gd name="connsiteX0" fmla="*/ 4336364 w 4336364"/>
                <a:gd name="connsiteY0" fmla="*/ 2109543 h 4356988"/>
                <a:gd name="connsiteX1" fmla="*/ 4094460 w 4336364"/>
                <a:gd name="connsiteY1" fmla="*/ 1617076 h 4356988"/>
                <a:gd name="connsiteX2" fmla="*/ 4226799 w 4336364"/>
                <a:gd name="connsiteY2" fmla="*/ 1499918 h 4356988"/>
                <a:gd name="connsiteX3" fmla="*/ 3626919 w 4336364"/>
                <a:gd name="connsiteY3" fmla="*/ 865465 h 4356988"/>
                <a:gd name="connsiteX4" fmla="*/ 3718038 w 4336364"/>
                <a:gd name="connsiteY4" fmla="*/ 702443 h 4356988"/>
                <a:gd name="connsiteX5" fmla="*/ 3244861 w 4336364"/>
                <a:gd name="connsiteY5" fmla="*/ 488056 h 4356988"/>
                <a:gd name="connsiteX6" fmla="*/ 3263812 w 4336364"/>
                <a:gd name="connsiteY6" fmla="*/ 396620 h 4356988"/>
                <a:gd name="connsiteX7" fmla="*/ 2948221 w 4336364"/>
                <a:gd name="connsiteY7" fmla="*/ 300119 h 4356988"/>
                <a:gd name="connsiteX8" fmla="*/ 2938294 w 4336364"/>
                <a:gd name="connsiteY8" fmla="*/ 135776 h 4356988"/>
                <a:gd name="connsiteX9" fmla="*/ 2164572 w 4336364"/>
                <a:gd name="connsiteY9" fmla="*/ 162389 h 4356988"/>
                <a:gd name="connsiteX10" fmla="*/ 2082692 w 4336364"/>
                <a:gd name="connsiteY10" fmla="*/ 0 h 4356988"/>
                <a:gd name="connsiteX11" fmla="*/ 1591674 w 4336364"/>
                <a:gd name="connsiteY11" fmla="*/ 227536 h 4356988"/>
                <a:gd name="connsiteX12" fmla="*/ 1461329 w 4336364"/>
                <a:gd name="connsiteY12" fmla="*/ 101627 h 4356988"/>
                <a:gd name="connsiteX13" fmla="*/ 852586 w 4336364"/>
                <a:gd name="connsiteY13" fmla="*/ 673212 h 4356988"/>
                <a:gd name="connsiteX14" fmla="*/ 661688 w 4336364"/>
                <a:gd name="connsiteY14" fmla="*/ 608067 h 4356988"/>
                <a:gd name="connsiteX15" fmla="*/ 326568 w 4336364"/>
                <a:gd name="connsiteY15" fmla="*/ 1319602 h 4356988"/>
                <a:gd name="connsiteX16" fmla="*/ 169194 w 4336364"/>
                <a:gd name="connsiteY16" fmla="*/ 1323034 h 4356988"/>
                <a:gd name="connsiteX17" fmla="*/ 141641 w 4336364"/>
                <a:gd name="connsiteY17" fmla="*/ 2103831 h 4356988"/>
                <a:gd name="connsiteX18" fmla="*/ 0 w 4336364"/>
                <a:gd name="connsiteY18" fmla="*/ 2170719 h 4356988"/>
                <a:gd name="connsiteX19" fmla="*/ 225268 w 4336364"/>
                <a:gd name="connsiteY19" fmla="*/ 2789706 h 4356988"/>
                <a:gd name="connsiteX20" fmla="*/ 139955 w 4336364"/>
                <a:gd name="connsiteY20" fmla="*/ 2851843 h 4356988"/>
                <a:gd name="connsiteX21" fmla="*/ 279064 w 4336364"/>
                <a:gd name="connsiteY21" fmla="*/ 3047701 h 4356988"/>
                <a:gd name="connsiteX22" fmla="*/ 194650 w 4336364"/>
                <a:gd name="connsiteY22" fmla="*/ 3148059 h 4356988"/>
                <a:gd name="connsiteX23" fmla="*/ 688160 w 4336364"/>
                <a:gd name="connsiteY23" fmla="*/ 3585285 h 4356988"/>
                <a:gd name="connsiteX24" fmla="*/ 626493 w 4336364"/>
                <a:gd name="connsiteY24" fmla="*/ 3769843 h 4356988"/>
                <a:gd name="connsiteX25" fmla="*/ 1343200 w 4336364"/>
                <a:gd name="connsiteY25" fmla="*/ 4022026 h 4356988"/>
                <a:gd name="connsiteX26" fmla="*/ 1346897 w 4336364"/>
                <a:gd name="connsiteY26" fmla="*/ 4235571 h 4356988"/>
                <a:gd name="connsiteX27" fmla="*/ 2156993 w 4336364"/>
                <a:gd name="connsiteY27" fmla="*/ 4196764 h 4356988"/>
                <a:gd name="connsiteX28" fmla="*/ 2241198 w 4336364"/>
                <a:gd name="connsiteY28" fmla="*/ 4356988 h 4356988"/>
                <a:gd name="connsiteX29" fmla="*/ 2691829 w 4336364"/>
                <a:gd name="connsiteY29" fmla="*/ 4128025 h 4356988"/>
                <a:gd name="connsiteX30" fmla="*/ 2817529 w 4336364"/>
                <a:gd name="connsiteY30" fmla="*/ 4258264 h 4356988"/>
                <a:gd name="connsiteX31" fmla="*/ 3435088 w 4336364"/>
                <a:gd name="connsiteY31" fmla="*/ 3691483 h 4356988"/>
                <a:gd name="connsiteX32" fmla="*/ 3614370 w 4336364"/>
                <a:gd name="connsiteY32" fmla="*/ 3767452 h 4356988"/>
                <a:gd name="connsiteX33" fmla="*/ 3831713 w 4336364"/>
                <a:gd name="connsiteY33" fmla="*/ 3274160 h 4356988"/>
                <a:gd name="connsiteX34" fmla="*/ 3920351 w 4336364"/>
                <a:gd name="connsiteY34" fmla="*/ 3308738 h 4356988"/>
                <a:gd name="connsiteX35" fmla="*/ 3992411 w 4336364"/>
                <a:gd name="connsiteY35" fmla="*/ 2985545 h 4356988"/>
                <a:gd name="connsiteX36" fmla="*/ 4183044 w 4336364"/>
                <a:gd name="connsiteY36" fmla="*/ 2994519 h 4356988"/>
                <a:gd name="connsiteX37" fmla="*/ 4150363 w 4336364"/>
                <a:gd name="connsiteY37" fmla="*/ 2200057 h 4356988"/>
                <a:gd name="connsiteX38" fmla="*/ 4336364 w 4336364"/>
                <a:gd name="connsiteY38" fmla="*/ 2109543 h 43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336364" h="4356988">
                  <a:moveTo>
                    <a:pt x="4336364" y="2109543"/>
                  </a:moveTo>
                  <a:lnTo>
                    <a:pt x="4094460" y="1617076"/>
                  </a:lnTo>
                  <a:lnTo>
                    <a:pt x="4226799" y="1499918"/>
                  </a:lnTo>
                  <a:lnTo>
                    <a:pt x="3626919" y="865465"/>
                  </a:lnTo>
                  <a:lnTo>
                    <a:pt x="3718038" y="702443"/>
                  </a:lnTo>
                  <a:lnTo>
                    <a:pt x="3244861" y="488056"/>
                  </a:lnTo>
                  <a:lnTo>
                    <a:pt x="3263812" y="396620"/>
                  </a:lnTo>
                  <a:lnTo>
                    <a:pt x="2948221" y="300119"/>
                  </a:lnTo>
                  <a:lnTo>
                    <a:pt x="2938294" y="135776"/>
                  </a:lnTo>
                  <a:lnTo>
                    <a:pt x="2164572" y="162389"/>
                  </a:lnTo>
                  <a:lnTo>
                    <a:pt x="2082692" y="0"/>
                  </a:lnTo>
                  <a:lnTo>
                    <a:pt x="1591674" y="227536"/>
                  </a:lnTo>
                  <a:lnTo>
                    <a:pt x="1461329" y="101627"/>
                  </a:lnTo>
                  <a:lnTo>
                    <a:pt x="852586" y="673212"/>
                  </a:lnTo>
                  <a:lnTo>
                    <a:pt x="661688" y="608067"/>
                  </a:lnTo>
                  <a:lnTo>
                    <a:pt x="326568" y="1319602"/>
                  </a:lnTo>
                  <a:lnTo>
                    <a:pt x="169194" y="1323034"/>
                  </a:lnTo>
                  <a:lnTo>
                    <a:pt x="141641" y="2103831"/>
                  </a:lnTo>
                  <a:lnTo>
                    <a:pt x="0" y="2170719"/>
                  </a:lnTo>
                  <a:lnTo>
                    <a:pt x="225268" y="2789706"/>
                  </a:lnTo>
                  <a:lnTo>
                    <a:pt x="139955" y="2851843"/>
                  </a:lnTo>
                  <a:lnTo>
                    <a:pt x="279064" y="3047701"/>
                  </a:lnTo>
                  <a:lnTo>
                    <a:pt x="194650" y="3148059"/>
                  </a:lnTo>
                  <a:lnTo>
                    <a:pt x="688160" y="3585285"/>
                  </a:lnTo>
                  <a:lnTo>
                    <a:pt x="626493" y="3769843"/>
                  </a:lnTo>
                  <a:lnTo>
                    <a:pt x="1343200" y="4022026"/>
                  </a:lnTo>
                  <a:cubicBezTo>
                    <a:pt x="1344432" y="4093208"/>
                    <a:pt x="1345665" y="4164389"/>
                    <a:pt x="1346897" y="4235571"/>
                  </a:cubicBezTo>
                  <a:lnTo>
                    <a:pt x="2156993" y="4196764"/>
                  </a:lnTo>
                  <a:lnTo>
                    <a:pt x="2241198" y="4356988"/>
                  </a:lnTo>
                  <a:lnTo>
                    <a:pt x="2691829" y="4128025"/>
                  </a:lnTo>
                  <a:lnTo>
                    <a:pt x="2817529" y="4258264"/>
                  </a:lnTo>
                  <a:lnTo>
                    <a:pt x="3435088" y="3691483"/>
                  </a:lnTo>
                  <a:lnTo>
                    <a:pt x="3614370" y="3767452"/>
                  </a:lnTo>
                  <a:lnTo>
                    <a:pt x="3831713" y="3274160"/>
                  </a:lnTo>
                  <a:lnTo>
                    <a:pt x="3920351" y="3308738"/>
                  </a:lnTo>
                  <a:lnTo>
                    <a:pt x="3992411" y="2985545"/>
                  </a:lnTo>
                  <a:lnTo>
                    <a:pt x="4183044" y="2994519"/>
                  </a:lnTo>
                  <a:lnTo>
                    <a:pt x="4150363" y="2200057"/>
                  </a:lnTo>
                  <a:lnTo>
                    <a:pt x="4336364" y="2109543"/>
                  </a:lnTo>
                  <a:close/>
                </a:path>
              </a:pathLst>
            </a:cu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EECE5B-386D-EF56-88FD-EA85D2B81FCC}"/>
                </a:ext>
              </a:extLst>
            </p:cNvPr>
            <p:cNvSpPr txBox="1"/>
            <p:nvPr/>
          </p:nvSpPr>
          <p:spPr>
            <a:xfrm rot="19612622">
              <a:off x="5050710" y="5774772"/>
              <a:ext cx="1056918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122D4F"/>
                  </a:solidFill>
                </a:rPr>
                <a:t>Xaloc</a:t>
              </a:r>
              <a:endParaRPr lang="en-US" sz="1200" dirty="0">
                <a:solidFill>
                  <a:srgbClr val="122D4F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ABBF24-3391-5D35-D98F-52722EBEDF25}"/>
                </a:ext>
              </a:extLst>
            </p:cNvPr>
            <p:cNvSpPr txBox="1"/>
            <p:nvPr/>
          </p:nvSpPr>
          <p:spPr>
            <a:xfrm>
              <a:off x="6927481" y="4030660"/>
              <a:ext cx="1056918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Xaira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E4943C7-2B80-437D-CCEE-D2174BEFD396}"/>
                </a:ext>
              </a:extLst>
            </p:cNvPr>
            <p:cNvSpPr txBox="1"/>
            <p:nvPr/>
          </p:nvSpPr>
          <p:spPr>
            <a:xfrm>
              <a:off x="7102557" y="4962634"/>
              <a:ext cx="1278824" cy="3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7) BM (1T)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29C469E-F8CF-5AAA-6FB6-C971CFA2B471}"/>
                </a:ext>
              </a:extLst>
            </p:cNvPr>
            <p:cNvSpPr txBox="1"/>
            <p:nvPr/>
          </p:nvSpPr>
          <p:spPr>
            <a:xfrm rot="2526598">
              <a:off x="7263848" y="4159184"/>
              <a:ext cx="11277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5) BM (1T)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E8B25B3-0902-89A1-42B0-F9F0A944D455}"/>
                </a:ext>
              </a:extLst>
            </p:cNvPr>
            <p:cNvSpPr txBox="1"/>
            <p:nvPr/>
          </p:nvSpPr>
          <p:spPr>
            <a:xfrm>
              <a:off x="2366211" y="1404465"/>
              <a:ext cx="16083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28) BM </a:t>
              </a:r>
              <a:r>
                <a:rPr lang="en-US" sz="1100" b="1" dirty="0">
                  <a:solidFill>
                    <a:srgbClr val="C00000"/>
                  </a:solidFill>
                </a:rPr>
                <a:t>(3.2T)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F7C966F-1F2B-2D64-4D81-29F7E9D63332}"/>
                </a:ext>
              </a:extLst>
            </p:cNvPr>
            <p:cNvSpPr txBox="1"/>
            <p:nvPr/>
          </p:nvSpPr>
          <p:spPr>
            <a:xfrm>
              <a:off x="3592346" y="926568"/>
              <a:ext cx="1608356" cy="3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30) BM </a:t>
              </a:r>
              <a:r>
                <a:rPr lang="en-US" sz="1100" b="1" dirty="0">
                  <a:solidFill>
                    <a:srgbClr val="C00000"/>
                  </a:solidFill>
                </a:rPr>
                <a:t>(3.2T)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A5760CB-50AB-FDF7-4CBC-A2B7D9FD8021}"/>
                </a:ext>
              </a:extLst>
            </p:cNvPr>
            <p:cNvSpPr txBox="1"/>
            <p:nvPr/>
          </p:nvSpPr>
          <p:spPr>
            <a:xfrm>
              <a:off x="5406146" y="1088652"/>
              <a:ext cx="16083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32) BM </a:t>
              </a:r>
              <a:r>
                <a:rPr lang="en-US" sz="1100" b="1" dirty="0">
                  <a:solidFill>
                    <a:srgbClr val="C00000"/>
                  </a:solidFill>
                </a:rPr>
                <a:t>(3.2T)</a:t>
              </a: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C723A55-51B1-56FE-661D-BE1CFAD45BF3}"/>
                </a:ext>
              </a:extLst>
            </p:cNvPr>
            <p:cNvSpPr/>
            <p:nvPr/>
          </p:nvSpPr>
          <p:spPr>
            <a:xfrm rot="20599022">
              <a:off x="3778653" y="5912716"/>
              <a:ext cx="1127463" cy="459548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922254 w 1362242"/>
                <a:gd name="connsiteY0" fmla="*/ 232336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922254 w 1362242"/>
                <a:gd name="connsiteY8" fmla="*/ 232336 h 443342"/>
                <a:gd name="connsiteX0" fmla="*/ 922254 w 1244305"/>
                <a:gd name="connsiteY0" fmla="*/ 232336 h 443342"/>
                <a:gd name="connsiteX1" fmla="*/ 470854 w 1244305"/>
                <a:gd name="connsiteY1" fmla="*/ 0 h 443342"/>
                <a:gd name="connsiteX2" fmla="*/ 469577 w 1244305"/>
                <a:gd name="connsiteY2" fmla="*/ 42536 h 443342"/>
                <a:gd name="connsiteX3" fmla="*/ 115510 w 1244305"/>
                <a:gd name="connsiteY3" fmla="*/ 48659 h 443342"/>
                <a:gd name="connsiteX4" fmla="*/ 0 w 1244305"/>
                <a:gd name="connsiteY4" fmla="*/ 297823 h 443342"/>
                <a:gd name="connsiteX5" fmla="*/ 247393 w 1244305"/>
                <a:gd name="connsiteY5" fmla="*/ 443342 h 443342"/>
                <a:gd name="connsiteX6" fmla="*/ 342462 w 1244305"/>
                <a:gd name="connsiteY6" fmla="*/ 412321 h 443342"/>
                <a:gd name="connsiteX7" fmla="*/ 1244305 w 1244305"/>
                <a:gd name="connsiteY7" fmla="*/ 112773 h 443342"/>
                <a:gd name="connsiteX8" fmla="*/ 922254 w 1244305"/>
                <a:gd name="connsiteY8" fmla="*/ 232336 h 443342"/>
                <a:gd name="connsiteX0" fmla="*/ 1212284 w 1244305"/>
                <a:gd name="connsiteY0" fmla="*/ 18139 h 443342"/>
                <a:gd name="connsiteX1" fmla="*/ 470854 w 1244305"/>
                <a:gd name="connsiteY1" fmla="*/ 0 h 443342"/>
                <a:gd name="connsiteX2" fmla="*/ 469577 w 1244305"/>
                <a:gd name="connsiteY2" fmla="*/ 42536 h 443342"/>
                <a:gd name="connsiteX3" fmla="*/ 115510 w 1244305"/>
                <a:gd name="connsiteY3" fmla="*/ 48659 h 443342"/>
                <a:gd name="connsiteX4" fmla="*/ 0 w 1244305"/>
                <a:gd name="connsiteY4" fmla="*/ 297823 h 443342"/>
                <a:gd name="connsiteX5" fmla="*/ 247393 w 1244305"/>
                <a:gd name="connsiteY5" fmla="*/ 443342 h 443342"/>
                <a:gd name="connsiteX6" fmla="*/ 342462 w 1244305"/>
                <a:gd name="connsiteY6" fmla="*/ 412321 h 443342"/>
                <a:gd name="connsiteX7" fmla="*/ 1244305 w 1244305"/>
                <a:gd name="connsiteY7" fmla="*/ 112773 h 443342"/>
                <a:gd name="connsiteX8" fmla="*/ 1212284 w 1244305"/>
                <a:gd name="connsiteY8" fmla="*/ 18139 h 443342"/>
                <a:gd name="connsiteX0" fmla="*/ 1212284 w 1244305"/>
                <a:gd name="connsiteY0" fmla="*/ 2621 h 427824"/>
                <a:gd name="connsiteX1" fmla="*/ 469577 w 1244305"/>
                <a:gd name="connsiteY1" fmla="*/ 27018 h 427824"/>
                <a:gd name="connsiteX2" fmla="*/ 115510 w 1244305"/>
                <a:gd name="connsiteY2" fmla="*/ 33141 h 427824"/>
                <a:gd name="connsiteX3" fmla="*/ 0 w 1244305"/>
                <a:gd name="connsiteY3" fmla="*/ 282305 h 427824"/>
                <a:gd name="connsiteX4" fmla="*/ 247393 w 1244305"/>
                <a:gd name="connsiteY4" fmla="*/ 427824 h 427824"/>
                <a:gd name="connsiteX5" fmla="*/ 342462 w 1244305"/>
                <a:gd name="connsiteY5" fmla="*/ 396803 h 427824"/>
                <a:gd name="connsiteX6" fmla="*/ 1244305 w 1244305"/>
                <a:gd name="connsiteY6" fmla="*/ 97255 h 427824"/>
                <a:gd name="connsiteX7" fmla="*/ 1212284 w 1244305"/>
                <a:gd name="connsiteY7" fmla="*/ 2621 h 427824"/>
                <a:gd name="connsiteX0" fmla="*/ 1212284 w 1244305"/>
                <a:gd name="connsiteY0" fmla="*/ 7330 h 432533"/>
                <a:gd name="connsiteX1" fmla="*/ 115510 w 1244305"/>
                <a:gd name="connsiteY1" fmla="*/ 37850 h 432533"/>
                <a:gd name="connsiteX2" fmla="*/ 0 w 1244305"/>
                <a:gd name="connsiteY2" fmla="*/ 287014 h 432533"/>
                <a:gd name="connsiteX3" fmla="*/ 247393 w 1244305"/>
                <a:gd name="connsiteY3" fmla="*/ 432533 h 432533"/>
                <a:gd name="connsiteX4" fmla="*/ 342462 w 1244305"/>
                <a:gd name="connsiteY4" fmla="*/ 401512 h 432533"/>
                <a:gd name="connsiteX5" fmla="*/ 1244305 w 1244305"/>
                <a:gd name="connsiteY5" fmla="*/ 101964 h 432533"/>
                <a:gd name="connsiteX6" fmla="*/ 1212284 w 1244305"/>
                <a:gd name="connsiteY6" fmla="*/ 7330 h 432533"/>
                <a:gd name="connsiteX0" fmla="*/ 1212284 w 1244305"/>
                <a:gd name="connsiteY0" fmla="*/ 4775 h 429978"/>
                <a:gd name="connsiteX1" fmla="*/ 71949 w 1244305"/>
                <a:gd name="connsiteY1" fmla="*/ 45401 h 429978"/>
                <a:gd name="connsiteX2" fmla="*/ 0 w 1244305"/>
                <a:gd name="connsiteY2" fmla="*/ 284459 h 429978"/>
                <a:gd name="connsiteX3" fmla="*/ 247393 w 1244305"/>
                <a:gd name="connsiteY3" fmla="*/ 429978 h 429978"/>
                <a:gd name="connsiteX4" fmla="*/ 342462 w 1244305"/>
                <a:gd name="connsiteY4" fmla="*/ 398957 h 429978"/>
                <a:gd name="connsiteX5" fmla="*/ 1244305 w 1244305"/>
                <a:gd name="connsiteY5" fmla="*/ 99409 h 429978"/>
                <a:gd name="connsiteX6" fmla="*/ 1212284 w 1244305"/>
                <a:gd name="connsiteY6" fmla="*/ 4775 h 429978"/>
                <a:gd name="connsiteX0" fmla="*/ 1212284 w 1244305"/>
                <a:gd name="connsiteY0" fmla="*/ 1 h 425204"/>
                <a:gd name="connsiteX1" fmla="*/ 71949 w 1244305"/>
                <a:gd name="connsiteY1" fmla="*/ 40627 h 425204"/>
                <a:gd name="connsiteX2" fmla="*/ 0 w 1244305"/>
                <a:gd name="connsiteY2" fmla="*/ 279685 h 425204"/>
                <a:gd name="connsiteX3" fmla="*/ 247393 w 1244305"/>
                <a:gd name="connsiteY3" fmla="*/ 425204 h 425204"/>
                <a:gd name="connsiteX4" fmla="*/ 342462 w 1244305"/>
                <a:gd name="connsiteY4" fmla="*/ 394183 h 425204"/>
                <a:gd name="connsiteX5" fmla="*/ 1244305 w 1244305"/>
                <a:gd name="connsiteY5" fmla="*/ 94635 h 425204"/>
                <a:gd name="connsiteX6" fmla="*/ 1212284 w 1244305"/>
                <a:gd name="connsiteY6" fmla="*/ 1 h 425204"/>
                <a:gd name="connsiteX0" fmla="*/ 1217062 w 1244305"/>
                <a:gd name="connsiteY0" fmla="*/ 1 h 441142"/>
                <a:gd name="connsiteX1" fmla="*/ 71949 w 1244305"/>
                <a:gd name="connsiteY1" fmla="*/ 56565 h 441142"/>
                <a:gd name="connsiteX2" fmla="*/ 0 w 1244305"/>
                <a:gd name="connsiteY2" fmla="*/ 295623 h 441142"/>
                <a:gd name="connsiteX3" fmla="*/ 247393 w 1244305"/>
                <a:gd name="connsiteY3" fmla="*/ 441142 h 441142"/>
                <a:gd name="connsiteX4" fmla="*/ 342462 w 1244305"/>
                <a:gd name="connsiteY4" fmla="*/ 410121 h 441142"/>
                <a:gd name="connsiteX5" fmla="*/ 1244305 w 1244305"/>
                <a:gd name="connsiteY5" fmla="*/ 110573 h 441142"/>
                <a:gd name="connsiteX6" fmla="*/ 1217062 w 1244305"/>
                <a:gd name="connsiteY6" fmla="*/ 1 h 441142"/>
                <a:gd name="connsiteX0" fmla="*/ 1145113 w 1172356"/>
                <a:gd name="connsiteY0" fmla="*/ 0 h 441141"/>
                <a:gd name="connsiteX1" fmla="*/ 0 w 1172356"/>
                <a:gd name="connsiteY1" fmla="*/ 56564 h 441141"/>
                <a:gd name="connsiteX2" fmla="*/ 175444 w 1172356"/>
                <a:gd name="connsiteY2" fmla="*/ 441141 h 441141"/>
                <a:gd name="connsiteX3" fmla="*/ 270513 w 1172356"/>
                <a:gd name="connsiteY3" fmla="*/ 410120 h 441141"/>
                <a:gd name="connsiteX4" fmla="*/ 1172356 w 1172356"/>
                <a:gd name="connsiteY4" fmla="*/ 110572 h 441141"/>
                <a:gd name="connsiteX5" fmla="*/ 1145113 w 1172356"/>
                <a:gd name="connsiteY5" fmla="*/ 0 h 441141"/>
                <a:gd name="connsiteX0" fmla="*/ 1145113 w 1172356"/>
                <a:gd name="connsiteY0" fmla="*/ 0 h 441141"/>
                <a:gd name="connsiteX1" fmla="*/ 0 w 1172356"/>
                <a:gd name="connsiteY1" fmla="*/ 56564 h 441141"/>
                <a:gd name="connsiteX2" fmla="*/ 175444 w 1172356"/>
                <a:gd name="connsiteY2" fmla="*/ 441141 h 441141"/>
                <a:gd name="connsiteX3" fmla="*/ 990897 w 1172356"/>
                <a:gd name="connsiteY3" fmla="*/ 209083 h 441141"/>
                <a:gd name="connsiteX4" fmla="*/ 1172356 w 1172356"/>
                <a:gd name="connsiteY4" fmla="*/ 110572 h 441141"/>
                <a:gd name="connsiteX5" fmla="*/ 1145113 w 1172356"/>
                <a:gd name="connsiteY5" fmla="*/ 0 h 441141"/>
                <a:gd name="connsiteX0" fmla="*/ 1145113 w 1172356"/>
                <a:gd name="connsiteY0" fmla="*/ 0 h 337488"/>
                <a:gd name="connsiteX1" fmla="*/ 0 w 1172356"/>
                <a:gd name="connsiteY1" fmla="*/ 56564 h 337488"/>
                <a:gd name="connsiteX2" fmla="*/ 351275 w 1172356"/>
                <a:gd name="connsiteY2" fmla="*/ 337488 h 337488"/>
                <a:gd name="connsiteX3" fmla="*/ 990897 w 1172356"/>
                <a:gd name="connsiteY3" fmla="*/ 209083 h 337488"/>
                <a:gd name="connsiteX4" fmla="*/ 1172356 w 1172356"/>
                <a:gd name="connsiteY4" fmla="*/ 110572 h 337488"/>
                <a:gd name="connsiteX5" fmla="*/ 1145113 w 1172356"/>
                <a:gd name="connsiteY5" fmla="*/ 0 h 337488"/>
                <a:gd name="connsiteX0" fmla="*/ 1145113 w 1172356"/>
                <a:gd name="connsiteY0" fmla="*/ 0 h 337488"/>
                <a:gd name="connsiteX1" fmla="*/ 0 w 1172356"/>
                <a:gd name="connsiteY1" fmla="*/ 56564 h 337488"/>
                <a:gd name="connsiteX2" fmla="*/ 351275 w 1172356"/>
                <a:gd name="connsiteY2" fmla="*/ 337488 h 337488"/>
                <a:gd name="connsiteX3" fmla="*/ 829365 w 1172356"/>
                <a:gd name="connsiteY3" fmla="*/ 149093 h 337488"/>
                <a:gd name="connsiteX4" fmla="*/ 1172356 w 1172356"/>
                <a:gd name="connsiteY4" fmla="*/ 110572 h 337488"/>
                <a:gd name="connsiteX5" fmla="*/ 1145113 w 1172356"/>
                <a:gd name="connsiteY5" fmla="*/ 0 h 337488"/>
                <a:gd name="connsiteX0" fmla="*/ 1145113 w 1172356"/>
                <a:gd name="connsiteY0" fmla="*/ 0 h 337488"/>
                <a:gd name="connsiteX1" fmla="*/ 0 w 1172356"/>
                <a:gd name="connsiteY1" fmla="*/ 56564 h 337488"/>
                <a:gd name="connsiteX2" fmla="*/ 351275 w 1172356"/>
                <a:gd name="connsiteY2" fmla="*/ 337488 h 337488"/>
                <a:gd name="connsiteX3" fmla="*/ 728792 w 1172356"/>
                <a:gd name="connsiteY3" fmla="*/ 248464 h 337488"/>
                <a:gd name="connsiteX4" fmla="*/ 829365 w 1172356"/>
                <a:gd name="connsiteY4" fmla="*/ 149093 h 337488"/>
                <a:gd name="connsiteX5" fmla="*/ 1172356 w 1172356"/>
                <a:gd name="connsiteY5" fmla="*/ 110572 h 337488"/>
                <a:gd name="connsiteX6" fmla="*/ 1145113 w 1172356"/>
                <a:gd name="connsiteY6" fmla="*/ 0 h 337488"/>
                <a:gd name="connsiteX0" fmla="*/ 1145113 w 1172356"/>
                <a:gd name="connsiteY0" fmla="*/ 0 h 337488"/>
                <a:gd name="connsiteX1" fmla="*/ 0 w 1172356"/>
                <a:gd name="connsiteY1" fmla="*/ 56564 h 337488"/>
                <a:gd name="connsiteX2" fmla="*/ 351275 w 1172356"/>
                <a:gd name="connsiteY2" fmla="*/ 337488 h 337488"/>
                <a:gd name="connsiteX3" fmla="*/ 728792 w 1172356"/>
                <a:gd name="connsiteY3" fmla="*/ 248464 h 337488"/>
                <a:gd name="connsiteX4" fmla="*/ 716207 w 1172356"/>
                <a:gd name="connsiteY4" fmla="*/ 178879 h 337488"/>
                <a:gd name="connsiteX5" fmla="*/ 1172356 w 1172356"/>
                <a:gd name="connsiteY5" fmla="*/ 110572 h 337488"/>
                <a:gd name="connsiteX6" fmla="*/ 1145113 w 1172356"/>
                <a:gd name="connsiteY6" fmla="*/ 0 h 337488"/>
                <a:gd name="connsiteX0" fmla="*/ 1145113 w 1172356"/>
                <a:gd name="connsiteY0" fmla="*/ 0 h 337488"/>
                <a:gd name="connsiteX1" fmla="*/ 0 w 1172356"/>
                <a:gd name="connsiteY1" fmla="*/ 56564 h 337488"/>
                <a:gd name="connsiteX2" fmla="*/ 351275 w 1172356"/>
                <a:gd name="connsiteY2" fmla="*/ 337488 h 337488"/>
                <a:gd name="connsiteX3" fmla="*/ 728792 w 1172356"/>
                <a:gd name="connsiteY3" fmla="*/ 248464 h 337488"/>
                <a:gd name="connsiteX4" fmla="*/ 716207 w 1172356"/>
                <a:gd name="connsiteY4" fmla="*/ 178879 h 337488"/>
                <a:gd name="connsiteX5" fmla="*/ 1172356 w 1172356"/>
                <a:gd name="connsiteY5" fmla="*/ 110572 h 337488"/>
                <a:gd name="connsiteX6" fmla="*/ 1145113 w 1172356"/>
                <a:gd name="connsiteY6" fmla="*/ 0 h 337488"/>
                <a:gd name="connsiteX0" fmla="*/ 1145113 w 1172356"/>
                <a:gd name="connsiteY0" fmla="*/ 0 h 337488"/>
                <a:gd name="connsiteX1" fmla="*/ 0 w 1172356"/>
                <a:gd name="connsiteY1" fmla="*/ 56564 h 337488"/>
                <a:gd name="connsiteX2" fmla="*/ 351275 w 1172356"/>
                <a:gd name="connsiteY2" fmla="*/ 337488 h 337488"/>
                <a:gd name="connsiteX3" fmla="*/ 441379 w 1172356"/>
                <a:gd name="connsiteY3" fmla="*/ 318676 h 337488"/>
                <a:gd name="connsiteX4" fmla="*/ 716207 w 1172356"/>
                <a:gd name="connsiteY4" fmla="*/ 178879 h 337488"/>
                <a:gd name="connsiteX5" fmla="*/ 1172356 w 1172356"/>
                <a:gd name="connsiteY5" fmla="*/ 110572 h 337488"/>
                <a:gd name="connsiteX6" fmla="*/ 1145113 w 1172356"/>
                <a:gd name="connsiteY6" fmla="*/ 0 h 337488"/>
                <a:gd name="connsiteX0" fmla="*/ 1145113 w 1172356"/>
                <a:gd name="connsiteY0" fmla="*/ 0 h 337488"/>
                <a:gd name="connsiteX1" fmla="*/ 0 w 1172356"/>
                <a:gd name="connsiteY1" fmla="*/ 56564 h 337488"/>
                <a:gd name="connsiteX2" fmla="*/ 351275 w 1172356"/>
                <a:gd name="connsiteY2" fmla="*/ 337488 h 337488"/>
                <a:gd name="connsiteX3" fmla="*/ 441379 w 1172356"/>
                <a:gd name="connsiteY3" fmla="*/ 318676 h 337488"/>
                <a:gd name="connsiteX4" fmla="*/ 530789 w 1172356"/>
                <a:gd name="connsiteY4" fmla="*/ 198589 h 337488"/>
                <a:gd name="connsiteX5" fmla="*/ 1172356 w 1172356"/>
                <a:gd name="connsiteY5" fmla="*/ 110572 h 337488"/>
                <a:gd name="connsiteX6" fmla="*/ 1145113 w 1172356"/>
                <a:gd name="connsiteY6" fmla="*/ 0 h 337488"/>
                <a:gd name="connsiteX0" fmla="*/ 1145113 w 1172356"/>
                <a:gd name="connsiteY0" fmla="*/ 0 h 337488"/>
                <a:gd name="connsiteX1" fmla="*/ 0 w 1172356"/>
                <a:gd name="connsiteY1" fmla="*/ 56564 h 337488"/>
                <a:gd name="connsiteX2" fmla="*/ 351275 w 1172356"/>
                <a:gd name="connsiteY2" fmla="*/ 337488 h 337488"/>
                <a:gd name="connsiteX3" fmla="*/ 441379 w 1172356"/>
                <a:gd name="connsiteY3" fmla="*/ 318676 h 337488"/>
                <a:gd name="connsiteX4" fmla="*/ 557374 w 1172356"/>
                <a:gd name="connsiteY4" fmla="*/ 264463 h 337488"/>
                <a:gd name="connsiteX5" fmla="*/ 1172356 w 1172356"/>
                <a:gd name="connsiteY5" fmla="*/ 110572 h 337488"/>
                <a:gd name="connsiteX6" fmla="*/ 1145113 w 1172356"/>
                <a:gd name="connsiteY6" fmla="*/ 0 h 337488"/>
                <a:gd name="connsiteX0" fmla="*/ 1145113 w 1179797"/>
                <a:gd name="connsiteY0" fmla="*/ 0 h 337488"/>
                <a:gd name="connsiteX1" fmla="*/ 0 w 1179797"/>
                <a:gd name="connsiteY1" fmla="*/ 56564 h 337488"/>
                <a:gd name="connsiteX2" fmla="*/ 351275 w 1179797"/>
                <a:gd name="connsiteY2" fmla="*/ 337488 h 337488"/>
                <a:gd name="connsiteX3" fmla="*/ 441379 w 1179797"/>
                <a:gd name="connsiteY3" fmla="*/ 318676 h 337488"/>
                <a:gd name="connsiteX4" fmla="*/ 557374 w 1179797"/>
                <a:gd name="connsiteY4" fmla="*/ 264463 h 337488"/>
                <a:gd name="connsiteX5" fmla="*/ 1179797 w 1179797"/>
                <a:gd name="connsiteY5" fmla="*/ 124385 h 337488"/>
                <a:gd name="connsiteX6" fmla="*/ 1145113 w 1179797"/>
                <a:gd name="connsiteY6" fmla="*/ 0 h 337488"/>
                <a:gd name="connsiteX0" fmla="*/ 1171679 w 1179797"/>
                <a:gd name="connsiteY0" fmla="*/ 0 h 329523"/>
                <a:gd name="connsiteX1" fmla="*/ 0 w 1179797"/>
                <a:gd name="connsiteY1" fmla="*/ 48599 h 329523"/>
                <a:gd name="connsiteX2" fmla="*/ 351275 w 1179797"/>
                <a:gd name="connsiteY2" fmla="*/ 329523 h 329523"/>
                <a:gd name="connsiteX3" fmla="*/ 441379 w 1179797"/>
                <a:gd name="connsiteY3" fmla="*/ 310711 h 329523"/>
                <a:gd name="connsiteX4" fmla="*/ 557374 w 1179797"/>
                <a:gd name="connsiteY4" fmla="*/ 256498 h 329523"/>
                <a:gd name="connsiteX5" fmla="*/ 1179797 w 1179797"/>
                <a:gd name="connsiteY5" fmla="*/ 116420 h 329523"/>
                <a:gd name="connsiteX6" fmla="*/ 1171679 w 1179797"/>
                <a:gd name="connsiteY6" fmla="*/ 0 h 329523"/>
                <a:gd name="connsiteX0" fmla="*/ 1171679 w 1179797"/>
                <a:gd name="connsiteY0" fmla="*/ 0 h 480880"/>
                <a:gd name="connsiteX1" fmla="*/ 0 w 1179797"/>
                <a:gd name="connsiteY1" fmla="*/ 48599 h 480880"/>
                <a:gd name="connsiteX2" fmla="*/ 351275 w 1179797"/>
                <a:gd name="connsiteY2" fmla="*/ 329523 h 480880"/>
                <a:gd name="connsiteX3" fmla="*/ 572718 w 1179797"/>
                <a:gd name="connsiteY3" fmla="*/ 480880 h 480880"/>
                <a:gd name="connsiteX4" fmla="*/ 557374 w 1179797"/>
                <a:gd name="connsiteY4" fmla="*/ 256498 h 480880"/>
                <a:gd name="connsiteX5" fmla="*/ 1179797 w 1179797"/>
                <a:gd name="connsiteY5" fmla="*/ 116420 h 480880"/>
                <a:gd name="connsiteX6" fmla="*/ 1171679 w 1179797"/>
                <a:gd name="connsiteY6" fmla="*/ 0 h 4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797" h="480880">
                  <a:moveTo>
                    <a:pt x="1171679" y="0"/>
                  </a:moveTo>
                  <a:lnTo>
                    <a:pt x="0" y="48599"/>
                  </a:lnTo>
                  <a:lnTo>
                    <a:pt x="351275" y="329523"/>
                  </a:lnTo>
                  <a:lnTo>
                    <a:pt x="572718" y="480880"/>
                  </a:lnTo>
                  <a:lnTo>
                    <a:pt x="557374" y="256498"/>
                  </a:lnTo>
                  <a:lnTo>
                    <a:pt x="1179797" y="116420"/>
                  </a:lnTo>
                  <a:lnTo>
                    <a:pt x="1171679" y="0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22D4F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91A51C5-D335-80DA-AAD9-43A5EB2198B3}"/>
                </a:ext>
              </a:extLst>
            </p:cNvPr>
            <p:cNvSpPr txBox="1"/>
            <p:nvPr/>
          </p:nvSpPr>
          <p:spPr>
            <a:xfrm rot="20470804">
              <a:off x="4017575" y="5828066"/>
              <a:ext cx="10569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3sBar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DC9D0C1-6B0B-033E-C3B7-E4DAE7C8EE4D}"/>
                </a:ext>
              </a:extLst>
            </p:cNvPr>
            <p:cNvSpPr/>
            <p:nvPr/>
          </p:nvSpPr>
          <p:spPr>
            <a:xfrm>
              <a:off x="4017194" y="3012068"/>
              <a:ext cx="518361" cy="264793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B6BF6F7-5E42-6C3A-045A-AD7B03EEFFF9}"/>
                </a:ext>
              </a:extLst>
            </p:cNvPr>
            <p:cNvSpPr txBox="1"/>
            <p:nvPr/>
          </p:nvSpPr>
          <p:spPr>
            <a:xfrm>
              <a:off x="4619974" y="3010473"/>
              <a:ext cx="2038501" cy="34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122D4F"/>
                  </a:solidFill>
                </a:rPr>
                <a:t>Current beamlines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CF0B3BA-33B5-A7B6-DBC2-CA670DD0FE10}"/>
                </a:ext>
              </a:extLst>
            </p:cNvPr>
            <p:cNvSpPr/>
            <p:nvPr/>
          </p:nvSpPr>
          <p:spPr>
            <a:xfrm>
              <a:off x="4012792" y="3338091"/>
              <a:ext cx="518361" cy="2647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7C9FD7-960B-70D6-A495-A91C995F6CB3}"/>
                </a:ext>
              </a:extLst>
            </p:cNvPr>
            <p:cNvSpPr txBox="1"/>
            <p:nvPr/>
          </p:nvSpPr>
          <p:spPr>
            <a:xfrm>
              <a:off x="4619975" y="3323114"/>
              <a:ext cx="1697265" cy="34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122D4F"/>
                  </a:solidFill>
                </a:rPr>
                <a:t>Available ports</a:t>
              </a: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617D1113-70F1-4BC1-02FA-5C31AB3D9E01}"/>
                </a:ext>
              </a:extLst>
            </p:cNvPr>
            <p:cNvSpPr/>
            <p:nvPr/>
          </p:nvSpPr>
          <p:spPr>
            <a:xfrm rot="7978738">
              <a:off x="3735155" y="1290267"/>
              <a:ext cx="1030561" cy="390873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8398" h="409017">
                  <a:moveTo>
                    <a:pt x="1077497" y="0"/>
                  </a:moveTo>
                  <a:cubicBezTo>
                    <a:pt x="718331" y="14987"/>
                    <a:pt x="259454" y="-8806"/>
                    <a:pt x="0" y="44962"/>
                  </a:cubicBezTo>
                  <a:lnTo>
                    <a:pt x="267453" y="256286"/>
                  </a:lnTo>
                  <a:lnTo>
                    <a:pt x="503186" y="409017"/>
                  </a:lnTo>
                  <a:lnTo>
                    <a:pt x="536764" y="308826"/>
                  </a:lnTo>
                  <a:lnTo>
                    <a:pt x="1078398" y="127557"/>
                  </a:lnTo>
                  <a:cubicBezTo>
                    <a:pt x="1078098" y="85038"/>
                    <a:pt x="1077797" y="42519"/>
                    <a:pt x="107749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FC3840AF-FE2F-187B-8D4D-F256EBAE583E}"/>
                </a:ext>
              </a:extLst>
            </p:cNvPr>
            <p:cNvSpPr/>
            <p:nvPr/>
          </p:nvSpPr>
          <p:spPr>
            <a:xfrm rot="7978738">
              <a:off x="4712245" y="1257462"/>
              <a:ext cx="936207" cy="543659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9664" h="568896">
                  <a:moveTo>
                    <a:pt x="979664" y="395876"/>
                  </a:moveTo>
                  <a:lnTo>
                    <a:pt x="0" y="0"/>
                  </a:lnTo>
                  <a:lnTo>
                    <a:pt x="137193" y="305457"/>
                  </a:lnTo>
                  <a:lnTo>
                    <a:pt x="312600" y="568896"/>
                  </a:lnTo>
                  <a:lnTo>
                    <a:pt x="455502" y="434951"/>
                  </a:lnTo>
                  <a:lnTo>
                    <a:pt x="948028" y="512882"/>
                  </a:lnTo>
                  <a:lnTo>
                    <a:pt x="979664" y="39587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0C0AF439-30D3-64EA-4111-401097F6AD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3378" y="1322373"/>
              <a:ext cx="841172" cy="453165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8D783A2-B0F3-D451-4A4D-BE7E7CDD7683}"/>
                </a:ext>
              </a:extLst>
            </p:cNvPr>
            <p:cNvSpPr/>
            <p:nvPr/>
          </p:nvSpPr>
          <p:spPr>
            <a:xfrm rot="7978738">
              <a:off x="7459471" y="1072020"/>
              <a:ext cx="1724753" cy="4211933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842471 w 842471"/>
                <a:gd name="connsiteY0" fmla="*/ 1117351 h 1290371"/>
                <a:gd name="connsiteX1" fmla="*/ 534719 w 842471"/>
                <a:gd name="connsiteY1" fmla="*/ 0 h 1290371"/>
                <a:gd name="connsiteX2" fmla="*/ 0 w 842471"/>
                <a:gd name="connsiteY2" fmla="*/ 1026932 h 1290371"/>
                <a:gd name="connsiteX3" fmla="*/ 175407 w 842471"/>
                <a:gd name="connsiteY3" fmla="*/ 1290371 h 1290371"/>
                <a:gd name="connsiteX4" fmla="*/ 318309 w 842471"/>
                <a:gd name="connsiteY4" fmla="*/ 1156426 h 1290371"/>
                <a:gd name="connsiteX5" fmla="*/ 810835 w 842471"/>
                <a:gd name="connsiteY5" fmla="*/ 1234357 h 1290371"/>
                <a:gd name="connsiteX6" fmla="*/ 842471 w 842471"/>
                <a:gd name="connsiteY6" fmla="*/ 1117351 h 1290371"/>
                <a:gd name="connsiteX0" fmla="*/ 667064 w 667064"/>
                <a:gd name="connsiteY0" fmla="*/ 1117351 h 1290371"/>
                <a:gd name="connsiteX1" fmla="*/ 359312 w 667064"/>
                <a:gd name="connsiteY1" fmla="*/ 0 h 1290371"/>
                <a:gd name="connsiteX2" fmla="*/ 199522 w 667064"/>
                <a:gd name="connsiteY2" fmla="*/ 327888 h 1290371"/>
                <a:gd name="connsiteX3" fmla="*/ 0 w 667064"/>
                <a:gd name="connsiteY3" fmla="*/ 1290371 h 1290371"/>
                <a:gd name="connsiteX4" fmla="*/ 142902 w 667064"/>
                <a:gd name="connsiteY4" fmla="*/ 1156426 h 1290371"/>
                <a:gd name="connsiteX5" fmla="*/ 635428 w 667064"/>
                <a:gd name="connsiteY5" fmla="*/ 1234357 h 1290371"/>
                <a:gd name="connsiteX6" fmla="*/ 667064 w 667064"/>
                <a:gd name="connsiteY6" fmla="*/ 1117351 h 1290371"/>
                <a:gd name="connsiteX0" fmla="*/ 524162 w 524162"/>
                <a:gd name="connsiteY0" fmla="*/ 1117351 h 1234357"/>
                <a:gd name="connsiteX1" fmla="*/ 216410 w 524162"/>
                <a:gd name="connsiteY1" fmla="*/ 0 h 1234357"/>
                <a:gd name="connsiteX2" fmla="*/ 56620 w 524162"/>
                <a:gd name="connsiteY2" fmla="*/ 327888 h 1234357"/>
                <a:gd name="connsiteX3" fmla="*/ 208106 w 524162"/>
                <a:gd name="connsiteY3" fmla="*/ 536414 h 1234357"/>
                <a:gd name="connsiteX4" fmla="*/ 0 w 524162"/>
                <a:gd name="connsiteY4" fmla="*/ 1156426 h 1234357"/>
                <a:gd name="connsiteX5" fmla="*/ 492526 w 524162"/>
                <a:gd name="connsiteY5" fmla="*/ 1234357 h 1234357"/>
                <a:gd name="connsiteX6" fmla="*/ 524162 w 524162"/>
                <a:gd name="connsiteY6" fmla="*/ 1117351 h 1234357"/>
                <a:gd name="connsiteX0" fmla="*/ 467542 w 467542"/>
                <a:gd name="connsiteY0" fmla="*/ 1117351 h 1234357"/>
                <a:gd name="connsiteX1" fmla="*/ 159790 w 467542"/>
                <a:gd name="connsiteY1" fmla="*/ 0 h 1234357"/>
                <a:gd name="connsiteX2" fmla="*/ 0 w 467542"/>
                <a:gd name="connsiteY2" fmla="*/ 327888 h 1234357"/>
                <a:gd name="connsiteX3" fmla="*/ 151486 w 467542"/>
                <a:gd name="connsiteY3" fmla="*/ 536414 h 1234357"/>
                <a:gd name="connsiteX4" fmla="*/ 205503 w 467542"/>
                <a:gd name="connsiteY4" fmla="*/ 589744 h 1234357"/>
                <a:gd name="connsiteX5" fmla="*/ 435906 w 467542"/>
                <a:gd name="connsiteY5" fmla="*/ 1234357 h 1234357"/>
                <a:gd name="connsiteX6" fmla="*/ 467542 w 467542"/>
                <a:gd name="connsiteY6" fmla="*/ 1117351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05503 w 537424"/>
                <a:gd name="connsiteY4" fmla="*/ 589744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26826 w 537424"/>
                <a:gd name="connsiteY4" fmla="*/ 651615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385938 w 385938"/>
                <a:gd name="connsiteY0" fmla="*/ 1202092 h 1234357"/>
                <a:gd name="connsiteX1" fmla="*/ 8304 w 385938"/>
                <a:gd name="connsiteY1" fmla="*/ 0 h 1234357"/>
                <a:gd name="connsiteX2" fmla="*/ 0 w 385938"/>
                <a:gd name="connsiteY2" fmla="*/ 536414 h 1234357"/>
                <a:gd name="connsiteX3" fmla="*/ 75340 w 385938"/>
                <a:gd name="connsiteY3" fmla="*/ 651615 h 1234357"/>
                <a:gd name="connsiteX4" fmla="*/ 284420 w 385938"/>
                <a:gd name="connsiteY4" fmla="*/ 1234357 h 1234357"/>
                <a:gd name="connsiteX5" fmla="*/ 385938 w 385938"/>
                <a:gd name="connsiteY5" fmla="*/ 1202092 h 1234357"/>
                <a:gd name="connsiteX0" fmla="*/ 385938 w 385938"/>
                <a:gd name="connsiteY0" fmla="*/ 824232 h 856497"/>
                <a:gd name="connsiteX1" fmla="*/ 124261 w 385938"/>
                <a:gd name="connsiteY1" fmla="*/ 0 h 856497"/>
                <a:gd name="connsiteX2" fmla="*/ 0 w 385938"/>
                <a:gd name="connsiteY2" fmla="*/ 158554 h 856497"/>
                <a:gd name="connsiteX3" fmla="*/ 75340 w 385938"/>
                <a:gd name="connsiteY3" fmla="*/ 273755 h 856497"/>
                <a:gd name="connsiteX4" fmla="*/ 284420 w 385938"/>
                <a:gd name="connsiteY4" fmla="*/ 856497 h 856497"/>
                <a:gd name="connsiteX5" fmla="*/ 385938 w 385938"/>
                <a:gd name="connsiteY5" fmla="*/ 824232 h 856497"/>
                <a:gd name="connsiteX0" fmla="*/ 368537 w 368537"/>
                <a:gd name="connsiteY0" fmla="*/ 824232 h 856497"/>
                <a:gd name="connsiteX1" fmla="*/ 106860 w 368537"/>
                <a:gd name="connsiteY1" fmla="*/ 0 h 856497"/>
                <a:gd name="connsiteX2" fmla="*/ 0 w 368537"/>
                <a:gd name="connsiteY2" fmla="*/ 65137 h 856497"/>
                <a:gd name="connsiteX3" fmla="*/ 57939 w 368537"/>
                <a:gd name="connsiteY3" fmla="*/ 273755 h 856497"/>
                <a:gd name="connsiteX4" fmla="*/ 267019 w 368537"/>
                <a:gd name="connsiteY4" fmla="*/ 856497 h 856497"/>
                <a:gd name="connsiteX5" fmla="*/ 368537 w 368537"/>
                <a:gd name="connsiteY5" fmla="*/ 824232 h 856497"/>
                <a:gd name="connsiteX0" fmla="*/ 310598 w 310598"/>
                <a:gd name="connsiteY0" fmla="*/ 824232 h 856497"/>
                <a:gd name="connsiteX1" fmla="*/ 48921 w 310598"/>
                <a:gd name="connsiteY1" fmla="*/ 0 h 856497"/>
                <a:gd name="connsiteX2" fmla="*/ 0 w 310598"/>
                <a:gd name="connsiteY2" fmla="*/ 273755 h 856497"/>
                <a:gd name="connsiteX3" fmla="*/ 209080 w 310598"/>
                <a:gd name="connsiteY3" fmla="*/ 856497 h 856497"/>
                <a:gd name="connsiteX4" fmla="*/ 310598 w 310598"/>
                <a:gd name="connsiteY4" fmla="*/ 824232 h 856497"/>
                <a:gd name="connsiteX0" fmla="*/ 387663 w 387663"/>
                <a:gd name="connsiteY0" fmla="*/ 824232 h 856497"/>
                <a:gd name="connsiteX1" fmla="*/ 125986 w 387663"/>
                <a:gd name="connsiteY1" fmla="*/ 0 h 856497"/>
                <a:gd name="connsiteX2" fmla="*/ 0 w 387663"/>
                <a:gd name="connsiteY2" fmla="*/ 59470 h 856497"/>
                <a:gd name="connsiteX3" fmla="*/ 286145 w 387663"/>
                <a:gd name="connsiteY3" fmla="*/ 856497 h 856497"/>
                <a:gd name="connsiteX4" fmla="*/ 387663 w 387663"/>
                <a:gd name="connsiteY4" fmla="*/ 824232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286145 w 385729"/>
                <a:gd name="connsiteY3" fmla="*/ 856497 h 856497"/>
                <a:gd name="connsiteX4" fmla="*/ 385729 w 385729"/>
                <a:gd name="connsiteY4" fmla="*/ 812410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136795 w 385729"/>
                <a:gd name="connsiteY3" fmla="*/ 430110 h 856497"/>
                <a:gd name="connsiteX4" fmla="*/ 286145 w 385729"/>
                <a:gd name="connsiteY4" fmla="*/ 856497 h 856497"/>
                <a:gd name="connsiteX5" fmla="*/ 385729 w 385729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473514 w 573098"/>
                <a:gd name="connsiteY4" fmla="*/ 856497 h 856497"/>
                <a:gd name="connsiteX5" fmla="*/ 573098 w 573098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29368 w 573098"/>
                <a:gd name="connsiteY4" fmla="*/ 51844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72897 w 573098"/>
                <a:gd name="connsiteY4" fmla="*/ 350727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376478 w 573098"/>
                <a:gd name="connsiteY4" fmla="*/ 61296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636350 w 636350"/>
                <a:gd name="connsiteY0" fmla="*/ 812410 h 856497"/>
                <a:gd name="connsiteX1" fmla="*/ 376607 w 636350"/>
                <a:gd name="connsiteY1" fmla="*/ 0 h 856497"/>
                <a:gd name="connsiteX2" fmla="*/ 250621 w 636350"/>
                <a:gd name="connsiteY2" fmla="*/ 59470 h 856497"/>
                <a:gd name="connsiteX3" fmla="*/ 0 w 636350"/>
                <a:gd name="connsiteY3" fmla="*/ 350619 h 856497"/>
                <a:gd name="connsiteX4" fmla="*/ 439730 w 636350"/>
                <a:gd name="connsiteY4" fmla="*/ 612964 h 856497"/>
                <a:gd name="connsiteX5" fmla="*/ 536766 w 636350"/>
                <a:gd name="connsiteY5" fmla="*/ 856497 h 856497"/>
                <a:gd name="connsiteX6" fmla="*/ 636350 w 636350"/>
                <a:gd name="connsiteY6" fmla="*/ 812410 h 856497"/>
                <a:gd name="connsiteX0" fmla="*/ 636350 w 636350"/>
                <a:gd name="connsiteY0" fmla="*/ 882097 h 926184"/>
                <a:gd name="connsiteX1" fmla="*/ 376607 w 636350"/>
                <a:gd name="connsiteY1" fmla="*/ 69687 h 926184"/>
                <a:gd name="connsiteX2" fmla="*/ 121186 w 636350"/>
                <a:gd name="connsiteY2" fmla="*/ -1 h 926184"/>
                <a:gd name="connsiteX3" fmla="*/ 0 w 636350"/>
                <a:gd name="connsiteY3" fmla="*/ 420306 h 926184"/>
                <a:gd name="connsiteX4" fmla="*/ 439730 w 636350"/>
                <a:gd name="connsiteY4" fmla="*/ 682651 h 926184"/>
                <a:gd name="connsiteX5" fmla="*/ 536766 w 636350"/>
                <a:gd name="connsiteY5" fmla="*/ 926184 h 926184"/>
                <a:gd name="connsiteX6" fmla="*/ 636350 w 636350"/>
                <a:gd name="connsiteY6" fmla="*/ 882097 h 926184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121186 w 636350"/>
                <a:gd name="connsiteY2" fmla="*/ 0 h 926185"/>
                <a:gd name="connsiteX3" fmla="*/ 0 w 636350"/>
                <a:gd name="connsiteY3" fmla="*/ 420307 h 926185"/>
                <a:gd name="connsiteX4" fmla="*/ 439730 w 636350"/>
                <a:gd name="connsiteY4" fmla="*/ 682652 h 926185"/>
                <a:gd name="connsiteX5" fmla="*/ 536766 w 636350"/>
                <a:gd name="connsiteY5" fmla="*/ 926185 h 926185"/>
                <a:gd name="connsiteX6" fmla="*/ 636350 w 636350"/>
                <a:gd name="connsiteY6" fmla="*/ 882098 h 926185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241738 w 636350"/>
                <a:gd name="connsiteY2" fmla="*/ 31561 h 926185"/>
                <a:gd name="connsiteX3" fmla="*/ 121186 w 636350"/>
                <a:gd name="connsiteY3" fmla="*/ 0 h 926185"/>
                <a:gd name="connsiteX4" fmla="*/ 0 w 636350"/>
                <a:gd name="connsiteY4" fmla="*/ 420307 h 926185"/>
                <a:gd name="connsiteX5" fmla="*/ 439730 w 636350"/>
                <a:gd name="connsiteY5" fmla="*/ 682652 h 926185"/>
                <a:gd name="connsiteX6" fmla="*/ 536766 w 636350"/>
                <a:gd name="connsiteY6" fmla="*/ 926185 h 926185"/>
                <a:gd name="connsiteX7" fmla="*/ 636350 w 636350"/>
                <a:gd name="connsiteY7" fmla="*/ 882098 h 926185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21186 w 636350"/>
                <a:gd name="connsiteY3" fmla="*/ 298957 h 1225142"/>
                <a:gd name="connsiteX4" fmla="*/ 0 w 636350"/>
                <a:gd name="connsiteY4" fmla="*/ 719264 h 1225142"/>
                <a:gd name="connsiteX5" fmla="*/ 439730 w 636350"/>
                <a:gd name="connsiteY5" fmla="*/ 981609 h 1225142"/>
                <a:gd name="connsiteX6" fmla="*/ 536766 w 636350"/>
                <a:gd name="connsiteY6" fmla="*/ 1225142 h 1225142"/>
                <a:gd name="connsiteX7" fmla="*/ 636350 w 636350"/>
                <a:gd name="connsiteY7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59924 w 636350"/>
                <a:gd name="connsiteY3" fmla="*/ 184235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228481 w 636350"/>
                <a:gd name="connsiteY3" fmla="*/ 306542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8481 w 636350"/>
                <a:gd name="connsiteY4" fmla="*/ 306542 h 1225142"/>
                <a:gd name="connsiteX5" fmla="*/ 121186 w 636350"/>
                <a:gd name="connsiteY5" fmla="*/ 298957 h 1225142"/>
                <a:gd name="connsiteX6" fmla="*/ 0 w 636350"/>
                <a:gd name="connsiteY6" fmla="*/ 719264 h 1225142"/>
                <a:gd name="connsiteX7" fmla="*/ 439730 w 636350"/>
                <a:gd name="connsiteY7" fmla="*/ 981609 h 1225142"/>
                <a:gd name="connsiteX8" fmla="*/ 536766 w 636350"/>
                <a:gd name="connsiteY8" fmla="*/ 1225142 h 1225142"/>
                <a:gd name="connsiteX9" fmla="*/ 636350 w 636350"/>
                <a:gd name="connsiteY9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4502 w 636350"/>
                <a:gd name="connsiteY4" fmla="*/ 219424 h 1225142"/>
                <a:gd name="connsiteX5" fmla="*/ 228481 w 636350"/>
                <a:gd name="connsiteY5" fmla="*/ 306542 h 1225142"/>
                <a:gd name="connsiteX6" fmla="*/ 121186 w 636350"/>
                <a:gd name="connsiteY6" fmla="*/ 298957 h 1225142"/>
                <a:gd name="connsiteX7" fmla="*/ 0 w 636350"/>
                <a:gd name="connsiteY7" fmla="*/ 719264 h 1225142"/>
                <a:gd name="connsiteX8" fmla="*/ 439730 w 636350"/>
                <a:gd name="connsiteY8" fmla="*/ 981609 h 1225142"/>
                <a:gd name="connsiteX9" fmla="*/ 536766 w 636350"/>
                <a:gd name="connsiteY9" fmla="*/ 1225142 h 1225142"/>
                <a:gd name="connsiteX10" fmla="*/ 636350 w 636350"/>
                <a:gd name="connsiteY10" fmla="*/ 1181055 h 1225142"/>
                <a:gd name="connsiteX0" fmla="*/ 1183213 w 1183213"/>
                <a:gd name="connsiteY0" fmla="*/ 3217357 h 3261444"/>
                <a:gd name="connsiteX1" fmla="*/ 916509 w 1183213"/>
                <a:gd name="connsiteY1" fmla="*/ 2402351 h 3261444"/>
                <a:gd name="connsiteX2" fmla="*/ 836386 w 1183213"/>
                <a:gd name="connsiteY2" fmla="*/ 2344998 h 3261444"/>
                <a:gd name="connsiteX3" fmla="*/ 0 w 1183213"/>
                <a:gd name="connsiteY3" fmla="*/ 0 h 3261444"/>
                <a:gd name="connsiteX4" fmla="*/ 771365 w 1183213"/>
                <a:gd name="connsiteY4" fmla="*/ 2255726 h 3261444"/>
                <a:gd name="connsiteX5" fmla="*/ 775344 w 1183213"/>
                <a:gd name="connsiteY5" fmla="*/ 2342844 h 3261444"/>
                <a:gd name="connsiteX6" fmla="*/ 668049 w 1183213"/>
                <a:gd name="connsiteY6" fmla="*/ 2335259 h 3261444"/>
                <a:gd name="connsiteX7" fmla="*/ 546863 w 1183213"/>
                <a:gd name="connsiteY7" fmla="*/ 2755566 h 3261444"/>
                <a:gd name="connsiteX8" fmla="*/ 986593 w 1183213"/>
                <a:gd name="connsiteY8" fmla="*/ 3017911 h 3261444"/>
                <a:gd name="connsiteX9" fmla="*/ 1083629 w 1183213"/>
                <a:gd name="connsiteY9" fmla="*/ 3261444 h 3261444"/>
                <a:gd name="connsiteX10" fmla="*/ 1183213 w 1183213"/>
                <a:gd name="connsiteY10" fmla="*/ 3217357 h 3261444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875941 w 1283810"/>
                <a:gd name="connsiteY5" fmla="*/ 2489788 h 3408388"/>
                <a:gd name="connsiteX6" fmla="*/ 768646 w 1283810"/>
                <a:gd name="connsiteY6" fmla="*/ 2482203 h 3408388"/>
                <a:gd name="connsiteX7" fmla="*/ 647460 w 1283810"/>
                <a:gd name="connsiteY7" fmla="*/ 2902510 h 3408388"/>
                <a:gd name="connsiteX8" fmla="*/ 1087190 w 1283810"/>
                <a:gd name="connsiteY8" fmla="*/ 3164855 h 3408388"/>
                <a:gd name="connsiteX9" fmla="*/ 1184226 w 1283810"/>
                <a:gd name="connsiteY9" fmla="*/ 3408388 h 3408388"/>
                <a:gd name="connsiteX10" fmla="*/ 1283810 w 1283810"/>
                <a:gd name="connsiteY10" fmla="*/ 3364301 h 3408388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499842 w 1283810"/>
                <a:gd name="connsiteY5" fmla="*/ 1423382 h 3408388"/>
                <a:gd name="connsiteX6" fmla="*/ 875941 w 1283810"/>
                <a:gd name="connsiteY6" fmla="*/ 2489788 h 3408388"/>
                <a:gd name="connsiteX7" fmla="*/ 768646 w 1283810"/>
                <a:gd name="connsiteY7" fmla="*/ 2482203 h 3408388"/>
                <a:gd name="connsiteX8" fmla="*/ 647460 w 1283810"/>
                <a:gd name="connsiteY8" fmla="*/ 2902510 h 3408388"/>
                <a:gd name="connsiteX9" fmla="*/ 1087190 w 1283810"/>
                <a:gd name="connsiteY9" fmla="*/ 3164855 h 3408388"/>
                <a:gd name="connsiteX10" fmla="*/ 1184226 w 1283810"/>
                <a:gd name="connsiteY10" fmla="*/ 3408388 h 3408388"/>
                <a:gd name="connsiteX11" fmla="*/ 1283810 w 1283810"/>
                <a:gd name="connsiteY11" fmla="*/ 3364301 h 3408388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715009 w 1998819"/>
                <a:gd name="connsiteY4" fmla="*/ 855045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282238 w 1998819"/>
                <a:gd name="connsiteY6" fmla="*/ 595295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70916 w 1998819"/>
                <a:gd name="connsiteY6" fmla="*/ 1002764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54564 w 1998819"/>
                <a:gd name="connsiteY6" fmla="*/ 999837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640984 w 1998819"/>
                <a:gd name="connsiteY5" fmla="*/ 687879 h 4263433"/>
                <a:gd name="connsiteX6" fmla="*/ 0 w 1998819"/>
                <a:gd name="connsiteY6" fmla="*/ 0 h 4263433"/>
                <a:gd name="connsiteX7" fmla="*/ 754564 w 1998819"/>
                <a:gd name="connsiteY7" fmla="*/ 999837 h 4263433"/>
                <a:gd name="connsiteX8" fmla="*/ 1590950 w 1998819"/>
                <a:gd name="connsiteY8" fmla="*/ 3344833 h 4263433"/>
                <a:gd name="connsiteX9" fmla="*/ 1483655 w 1998819"/>
                <a:gd name="connsiteY9" fmla="*/ 3337248 h 4263433"/>
                <a:gd name="connsiteX10" fmla="*/ 1362469 w 1998819"/>
                <a:gd name="connsiteY10" fmla="*/ 3757555 h 4263433"/>
                <a:gd name="connsiteX11" fmla="*/ 1802199 w 1998819"/>
                <a:gd name="connsiteY11" fmla="*/ 4019900 h 4263433"/>
                <a:gd name="connsiteX12" fmla="*/ 1899235 w 1998819"/>
                <a:gd name="connsiteY12" fmla="*/ 4263433 h 4263433"/>
                <a:gd name="connsiteX13" fmla="*/ 1998819 w 1998819"/>
                <a:gd name="connsiteY13" fmla="*/ 4219346 h 4263433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754564 w 1998819"/>
                <a:gd name="connsiteY7" fmla="*/ 1091708 h 4355304"/>
                <a:gd name="connsiteX8" fmla="*/ 1590950 w 1998819"/>
                <a:gd name="connsiteY8" fmla="*/ 3436704 h 4355304"/>
                <a:gd name="connsiteX9" fmla="*/ 1483655 w 1998819"/>
                <a:gd name="connsiteY9" fmla="*/ 3429119 h 4355304"/>
                <a:gd name="connsiteX10" fmla="*/ 1362469 w 1998819"/>
                <a:gd name="connsiteY10" fmla="*/ 3849426 h 4355304"/>
                <a:gd name="connsiteX11" fmla="*/ 1802199 w 1998819"/>
                <a:gd name="connsiteY11" fmla="*/ 4111771 h 4355304"/>
                <a:gd name="connsiteX12" fmla="*/ 1899235 w 1998819"/>
                <a:gd name="connsiteY12" fmla="*/ 4355304 h 4355304"/>
                <a:gd name="connsiteX13" fmla="*/ 1998819 w 1998819"/>
                <a:gd name="connsiteY13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79465 w 1998819"/>
                <a:gd name="connsiteY7" fmla="*/ 596568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09804 w 1998819"/>
                <a:gd name="connsiteY7" fmla="*/ 638774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15792 w 1804807"/>
                <a:gd name="connsiteY7" fmla="*/ 638774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9670 w 1804807"/>
                <a:gd name="connsiteY4" fmla="*/ 435698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21144 w 1804807"/>
                <a:gd name="connsiteY1" fmla="*/ 3496046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19542 w 1804807"/>
                <a:gd name="connsiteY1" fmla="*/ 3474832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19542 w 1804807"/>
                <a:gd name="connsiteY1" fmla="*/ 3474832 h 4407454"/>
                <a:gd name="connsiteX2" fmla="*/ 1379479 w 1804807"/>
                <a:gd name="connsiteY2" fmla="*/ 3250813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79479 w 1804807"/>
                <a:gd name="connsiteY2" fmla="*/ 3250813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79479 w 1804807"/>
                <a:gd name="connsiteY2" fmla="*/ 3250813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34402 w 1804807"/>
                <a:gd name="connsiteY9" fmla="*/ 3329148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66332 w 1804807"/>
                <a:gd name="connsiteY2" fmla="*/ 3278727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34402 w 1804807"/>
                <a:gd name="connsiteY9" fmla="*/ 3329148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66332 w 1804807"/>
                <a:gd name="connsiteY2" fmla="*/ 3278727 h 4407454"/>
                <a:gd name="connsiteX3" fmla="*/ 382812 w 1804807"/>
                <a:gd name="connsiteY3" fmla="*/ 525095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34402 w 1804807"/>
                <a:gd name="connsiteY9" fmla="*/ 3329148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84450 w 1804807"/>
                <a:gd name="connsiteY2" fmla="*/ 3243227 h 4407454"/>
                <a:gd name="connsiteX3" fmla="*/ 382812 w 1804807"/>
                <a:gd name="connsiteY3" fmla="*/ 525095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34402 w 1804807"/>
                <a:gd name="connsiteY9" fmla="*/ 3329148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84450 w 1804807"/>
                <a:gd name="connsiteY2" fmla="*/ 3243227 h 4407454"/>
                <a:gd name="connsiteX3" fmla="*/ 382812 w 1804807"/>
                <a:gd name="connsiteY3" fmla="*/ 525095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57672 w 1804807"/>
                <a:gd name="connsiteY9" fmla="*/ 3284191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415352 w 1804807"/>
                <a:gd name="connsiteY1" fmla="*/ 3163209 h 4407454"/>
                <a:gd name="connsiteX2" fmla="*/ 1384450 w 1804807"/>
                <a:gd name="connsiteY2" fmla="*/ 3243227 h 4407454"/>
                <a:gd name="connsiteX3" fmla="*/ 397589 w 1804807"/>
                <a:gd name="connsiteY3" fmla="*/ 51597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57672 w 1804807"/>
                <a:gd name="connsiteY9" fmla="*/ 3284191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4807" h="4407454">
                  <a:moveTo>
                    <a:pt x="1804807" y="4363367"/>
                  </a:moveTo>
                  <a:lnTo>
                    <a:pt x="1415352" y="3163209"/>
                  </a:lnTo>
                  <a:lnTo>
                    <a:pt x="1384450" y="3243227"/>
                  </a:lnTo>
                  <a:lnTo>
                    <a:pt x="397589" y="515979"/>
                  </a:lnTo>
                  <a:lnTo>
                    <a:pt x="489670" y="487848"/>
                  </a:lnTo>
                  <a:lnTo>
                    <a:pt x="321180" y="0"/>
                  </a:lnTo>
                  <a:lnTo>
                    <a:pt x="0" y="108554"/>
                  </a:lnTo>
                  <a:lnTo>
                    <a:pt x="175786" y="589609"/>
                  </a:lnTo>
                  <a:lnTo>
                    <a:pt x="346981" y="534531"/>
                  </a:lnTo>
                  <a:lnTo>
                    <a:pt x="1357672" y="3284191"/>
                  </a:lnTo>
                  <a:lnTo>
                    <a:pt x="1289643" y="3481269"/>
                  </a:lnTo>
                  <a:lnTo>
                    <a:pt x="1168457" y="3901576"/>
                  </a:lnTo>
                  <a:lnTo>
                    <a:pt x="1608187" y="4163921"/>
                  </a:lnTo>
                  <a:lnTo>
                    <a:pt x="1705223" y="4407454"/>
                  </a:lnTo>
                  <a:lnTo>
                    <a:pt x="1804807" y="436336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5975B37-DB84-1211-47C1-BACE5DE82A93}"/>
                </a:ext>
              </a:extLst>
            </p:cNvPr>
            <p:cNvSpPr/>
            <p:nvPr/>
          </p:nvSpPr>
          <p:spPr>
            <a:xfrm rot="8161923">
              <a:off x="7524244" y="1243079"/>
              <a:ext cx="1622505" cy="4471202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842471 w 842471"/>
                <a:gd name="connsiteY0" fmla="*/ 1117351 h 1290371"/>
                <a:gd name="connsiteX1" fmla="*/ 534719 w 842471"/>
                <a:gd name="connsiteY1" fmla="*/ 0 h 1290371"/>
                <a:gd name="connsiteX2" fmla="*/ 0 w 842471"/>
                <a:gd name="connsiteY2" fmla="*/ 1026932 h 1290371"/>
                <a:gd name="connsiteX3" fmla="*/ 175407 w 842471"/>
                <a:gd name="connsiteY3" fmla="*/ 1290371 h 1290371"/>
                <a:gd name="connsiteX4" fmla="*/ 318309 w 842471"/>
                <a:gd name="connsiteY4" fmla="*/ 1156426 h 1290371"/>
                <a:gd name="connsiteX5" fmla="*/ 810835 w 842471"/>
                <a:gd name="connsiteY5" fmla="*/ 1234357 h 1290371"/>
                <a:gd name="connsiteX6" fmla="*/ 842471 w 842471"/>
                <a:gd name="connsiteY6" fmla="*/ 1117351 h 1290371"/>
                <a:gd name="connsiteX0" fmla="*/ 667064 w 667064"/>
                <a:gd name="connsiteY0" fmla="*/ 1117351 h 1290371"/>
                <a:gd name="connsiteX1" fmla="*/ 359312 w 667064"/>
                <a:gd name="connsiteY1" fmla="*/ 0 h 1290371"/>
                <a:gd name="connsiteX2" fmla="*/ 199522 w 667064"/>
                <a:gd name="connsiteY2" fmla="*/ 327888 h 1290371"/>
                <a:gd name="connsiteX3" fmla="*/ 0 w 667064"/>
                <a:gd name="connsiteY3" fmla="*/ 1290371 h 1290371"/>
                <a:gd name="connsiteX4" fmla="*/ 142902 w 667064"/>
                <a:gd name="connsiteY4" fmla="*/ 1156426 h 1290371"/>
                <a:gd name="connsiteX5" fmla="*/ 635428 w 667064"/>
                <a:gd name="connsiteY5" fmla="*/ 1234357 h 1290371"/>
                <a:gd name="connsiteX6" fmla="*/ 667064 w 667064"/>
                <a:gd name="connsiteY6" fmla="*/ 1117351 h 1290371"/>
                <a:gd name="connsiteX0" fmla="*/ 524162 w 524162"/>
                <a:gd name="connsiteY0" fmla="*/ 1117351 h 1234357"/>
                <a:gd name="connsiteX1" fmla="*/ 216410 w 524162"/>
                <a:gd name="connsiteY1" fmla="*/ 0 h 1234357"/>
                <a:gd name="connsiteX2" fmla="*/ 56620 w 524162"/>
                <a:gd name="connsiteY2" fmla="*/ 327888 h 1234357"/>
                <a:gd name="connsiteX3" fmla="*/ 208106 w 524162"/>
                <a:gd name="connsiteY3" fmla="*/ 536414 h 1234357"/>
                <a:gd name="connsiteX4" fmla="*/ 0 w 524162"/>
                <a:gd name="connsiteY4" fmla="*/ 1156426 h 1234357"/>
                <a:gd name="connsiteX5" fmla="*/ 492526 w 524162"/>
                <a:gd name="connsiteY5" fmla="*/ 1234357 h 1234357"/>
                <a:gd name="connsiteX6" fmla="*/ 524162 w 524162"/>
                <a:gd name="connsiteY6" fmla="*/ 1117351 h 1234357"/>
                <a:gd name="connsiteX0" fmla="*/ 467542 w 467542"/>
                <a:gd name="connsiteY0" fmla="*/ 1117351 h 1234357"/>
                <a:gd name="connsiteX1" fmla="*/ 159790 w 467542"/>
                <a:gd name="connsiteY1" fmla="*/ 0 h 1234357"/>
                <a:gd name="connsiteX2" fmla="*/ 0 w 467542"/>
                <a:gd name="connsiteY2" fmla="*/ 327888 h 1234357"/>
                <a:gd name="connsiteX3" fmla="*/ 151486 w 467542"/>
                <a:gd name="connsiteY3" fmla="*/ 536414 h 1234357"/>
                <a:gd name="connsiteX4" fmla="*/ 205503 w 467542"/>
                <a:gd name="connsiteY4" fmla="*/ 589744 h 1234357"/>
                <a:gd name="connsiteX5" fmla="*/ 435906 w 467542"/>
                <a:gd name="connsiteY5" fmla="*/ 1234357 h 1234357"/>
                <a:gd name="connsiteX6" fmla="*/ 467542 w 467542"/>
                <a:gd name="connsiteY6" fmla="*/ 1117351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05503 w 537424"/>
                <a:gd name="connsiteY4" fmla="*/ 589744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26826 w 537424"/>
                <a:gd name="connsiteY4" fmla="*/ 651615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385938 w 385938"/>
                <a:gd name="connsiteY0" fmla="*/ 1202092 h 1234357"/>
                <a:gd name="connsiteX1" fmla="*/ 8304 w 385938"/>
                <a:gd name="connsiteY1" fmla="*/ 0 h 1234357"/>
                <a:gd name="connsiteX2" fmla="*/ 0 w 385938"/>
                <a:gd name="connsiteY2" fmla="*/ 536414 h 1234357"/>
                <a:gd name="connsiteX3" fmla="*/ 75340 w 385938"/>
                <a:gd name="connsiteY3" fmla="*/ 651615 h 1234357"/>
                <a:gd name="connsiteX4" fmla="*/ 284420 w 385938"/>
                <a:gd name="connsiteY4" fmla="*/ 1234357 h 1234357"/>
                <a:gd name="connsiteX5" fmla="*/ 385938 w 385938"/>
                <a:gd name="connsiteY5" fmla="*/ 1202092 h 1234357"/>
                <a:gd name="connsiteX0" fmla="*/ 385938 w 385938"/>
                <a:gd name="connsiteY0" fmla="*/ 824232 h 856497"/>
                <a:gd name="connsiteX1" fmla="*/ 124261 w 385938"/>
                <a:gd name="connsiteY1" fmla="*/ 0 h 856497"/>
                <a:gd name="connsiteX2" fmla="*/ 0 w 385938"/>
                <a:gd name="connsiteY2" fmla="*/ 158554 h 856497"/>
                <a:gd name="connsiteX3" fmla="*/ 75340 w 385938"/>
                <a:gd name="connsiteY3" fmla="*/ 273755 h 856497"/>
                <a:gd name="connsiteX4" fmla="*/ 284420 w 385938"/>
                <a:gd name="connsiteY4" fmla="*/ 856497 h 856497"/>
                <a:gd name="connsiteX5" fmla="*/ 385938 w 385938"/>
                <a:gd name="connsiteY5" fmla="*/ 824232 h 856497"/>
                <a:gd name="connsiteX0" fmla="*/ 368537 w 368537"/>
                <a:gd name="connsiteY0" fmla="*/ 824232 h 856497"/>
                <a:gd name="connsiteX1" fmla="*/ 106860 w 368537"/>
                <a:gd name="connsiteY1" fmla="*/ 0 h 856497"/>
                <a:gd name="connsiteX2" fmla="*/ 0 w 368537"/>
                <a:gd name="connsiteY2" fmla="*/ 65137 h 856497"/>
                <a:gd name="connsiteX3" fmla="*/ 57939 w 368537"/>
                <a:gd name="connsiteY3" fmla="*/ 273755 h 856497"/>
                <a:gd name="connsiteX4" fmla="*/ 267019 w 368537"/>
                <a:gd name="connsiteY4" fmla="*/ 856497 h 856497"/>
                <a:gd name="connsiteX5" fmla="*/ 368537 w 368537"/>
                <a:gd name="connsiteY5" fmla="*/ 824232 h 856497"/>
                <a:gd name="connsiteX0" fmla="*/ 310598 w 310598"/>
                <a:gd name="connsiteY0" fmla="*/ 824232 h 856497"/>
                <a:gd name="connsiteX1" fmla="*/ 48921 w 310598"/>
                <a:gd name="connsiteY1" fmla="*/ 0 h 856497"/>
                <a:gd name="connsiteX2" fmla="*/ 0 w 310598"/>
                <a:gd name="connsiteY2" fmla="*/ 273755 h 856497"/>
                <a:gd name="connsiteX3" fmla="*/ 209080 w 310598"/>
                <a:gd name="connsiteY3" fmla="*/ 856497 h 856497"/>
                <a:gd name="connsiteX4" fmla="*/ 310598 w 310598"/>
                <a:gd name="connsiteY4" fmla="*/ 824232 h 856497"/>
                <a:gd name="connsiteX0" fmla="*/ 387663 w 387663"/>
                <a:gd name="connsiteY0" fmla="*/ 824232 h 856497"/>
                <a:gd name="connsiteX1" fmla="*/ 125986 w 387663"/>
                <a:gd name="connsiteY1" fmla="*/ 0 h 856497"/>
                <a:gd name="connsiteX2" fmla="*/ 0 w 387663"/>
                <a:gd name="connsiteY2" fmla="*/ 59470 h 856497"/>
                <a:gd name="connsiteX3" fmla="*/ 286145 w 387663"/>
                <a:gd name="connsiteY3" fmla="*/ 856497 h 856497"/>
                <a:gd name="connsiteX4" fmla="*/ 387663 w 387663"/>
                <a:gd name="connsiteY4" fmla="*/ 824232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286145 w 385729"/>
                <a:gd name="connsiteY3" fmla="*/ 856497 h 856497"/>
                <a:gd name="connsiteX4" fmla="*/ 385729 w 385729"/>
                <a:gd name="connsiteY4" fmla="*/ 812410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136795 w 385729"/>
                <a:gd name="connsiteY3" fmla="*/ 430110 h 856497"/>
                <a:gd name="connsiteX4" fmla="*/ 286145 w 385729"/>
                <a:gd name="connsiteY4" fmla="*/ 856497 h 856497"/>
                <a:gd name="connsiteX5" fmla="*/ 385729 w 385729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473514 w 573098"/>
                <a:gd name="connsiteY4" fmla="*/ 856497 h 856497"/>
                <a:gd name="connsiteX5" fmla="*/ 573098 w 573098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29368 w 573098"/>
                <a:gd name="connsiteY4" fmla="*/ 51844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72897 w 573098"/>
                <a:gd name="connsiteY4" fmla="*/ 350727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376478 w 573098"/>
                <a:gd name="connsiteY4" fmla="*/ 61296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636350 w 636350"/>
                <a:gd name="connsiteY0" fmla="*/ 812410 h 856497"/>
                <a:gd name="connsiteX1" fmla="*/ 376607 w 636350"/>
                <a:gd name="connsiteY1" fmla="*/ 0 h 856497"/>
                <a:gd name="connsiteX2" fmla="*/ 250621 w 636350"/>
                <a:gd name="connsiteY2" fmla="*/ 59470 h 856497"/>
                <a:gd name="connsiteX3" fmla="*/ 0 w 636350"/>
                <a:gd name="connsiteY3" fmla="*/ 350619 h 856497"/>
                <a:gd name="connsiteX4" fmla="*/ 439730 w 636350"/>
                <a:gd name="connsiteY4" fmla="*/ 612964 h 856497"/>
                <a:gd name="connsiteX5" fmla="*/ 536766 w 636350"/>
                <a:gd name="connsiteY5" fmla="*/ 856497 h 856497"/>
                <a:gd name="connsiteX6" fmla="*/ 636350 w 636350"/>
                <a:gd name="connsiteY6" fmla="*/ 812410 h 856497"/>
                <a:gd name="connsiteX0" fmla="*/ 636350 w 636350"/>
                <a:gd name="connsiteY0" fmla="*/ 882097 h 926184"/>
                <a:gd name="connsiteX1" fmla="*/ 376607 w 636350"/>
                <a:gd name="connsiteY1" fmla="*/ 69687 h 926184"/>
                <a:gd name="connsiteX2" fmla="*/ 121186 w 636350"/>
                <a:gd name="connsiteY2" fmla="*/ -1 h 926184"/>
                <a:gd name="connsiteX3" fmla="*/ 0 w 636350"/>
                <a:gd name="connsiteY3" fmla="*/ 420306 h 926184"/>
                <a:gd name="connsiteX4" fmla="*/ 439730 w 636350"/>
                <a:gd name="connsiteY4" fmla="*/ 682651 h 926184"/>
                <a:gd name="connsiteX5" fmla="*/ 536766 w 636350"/>
                <a:gd name="connsiteY5" fmla="*/ 926184 h 926184"/>
                <a:gd name="connsiteX6" fmla="*/ 636350 w 636350"/>
                <a:gd name="connsiteY6" fmla="*/ 882097 h 926184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121186 w 636350"/>
                <a:gd name="connsiteY2" fmla="*/ 0 h 926185"/>
                <a:gd name="connsiteX3" fmla="*/ 0 w 636350"/>
                <a:gd name="connsiteY3" fmla="*/ 420307 h 926185"/>
                <a:gd name="connsiteX4" fmla="*/ 439730 w 636350"/>
                <a:gd name="connsiteY4" fmla="*/ 682652 h 926185"/>
                <a:gd name="connsiteX5" fmla="*/ 536766 w 636350"/>
                <a:gd name="connsiteY5" fmla="*/ 926185 h 926185"/>
                <a:gd name="connsiteX6" fmla="*/ 636350 w 636350"/>
                <a:gd name="connsiteY6" fmla="*/ 882098 h 926185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241738 w 636350"/>
                <a:gd name="connsiteY2" fmla="*/ 31561 h 926185"/>
                <a:gd name="connsiteX3" fmla="*/ 121186 w 636350"/>
                <a:gd name="connsiteY3" fmla="*/ 0 h 926185"/>
                <a:gd name="connsiteX4" fmla="*/ 0 w 636350"/>
                <a:gd name="connsiteY4" fmla="*/ 420307 h 926185"/>
                <a:gd name="connsiteX5" fmla="*/ 439730 w 636350"/>
                <a:gd name="connsiteY5" fmla="*/ 682652 h 926185"/>
                <a:gd name="connsiteX6" fmla="*/ 536766 w 636350"/>
                <a:gd name="connsiteY6" fmla="*/ 926185 h 926185"/>
                <a:gd name="connsiteX7" fmla="*/ 636350 w 636350"/>
                <a:gd name="connsiteY7" fmla="*/ 882098 h 926185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21186 w 636350"/>
                <a:gd name="connsiteY3" fmla="*/ 298957 h 1225142"/>
                <a:gd name="connsiteX4" fmla="*/ 0 w 636350"/>
                <a:gd name="connsiteY4" fmla="*/ 719264 h 1225142"/>
                <a:gd name="connsiteX5" fmla="*/ 439730 w 636350"/>
                <a:gd name="connsiteY5" fmla="*/ 981609 h 1225142"/>
                <a:gd name="connsiteX6" fmla="*/ 536766 w 636350"/>
                <a:gd name="connsiteY6" fmla="*/ 1225142 h 1225142"/>
                <a:gd name="connsiteX7" fmla="*/ 636350 w 636350"/>
                <a:gd name="connsiteY7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59924 w 636350"/>
                <a:gd name="connsiteY3" fmla="*/ 184235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228481 w 636350"/>
                <a:gd name="connsiteY3" fmla="*/ 306542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8481 w 636350"/>
                <a:gd name="connsiteY4" fmla="*/ 306542 h 1225142"/>
                <a:gd name="connsiteX5" fmla="*/ 121186 w 636350"/>
                <a:gd name="connsiteY5" fmla="*/ 298957 h 1225142"/>
                <a:gd name="connsiteX6" fmla="*/ 0 w 636350"/>
                <a:gd name="connsiteY6" fmla="*/ 719264 h 1225142"/>
                <a:gd name="connsiteX7" fmla="*/ 439730 w 636350"/>
                <a:gd name="connsiteY7" fmla="*/ 981609 h 1225142"/>
                <a:gd name="connsiteX8" fmla="*/ 536766 w 636350"/>
                <a:gd name="connsiteY8" fmla="*/ 1225142 h 1225142"/>
                <a:gd name="connsiteX9" fmla="*/ 636350 w 636350"/>
                <a:gd name="connsiteY9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4502 w 636350"/>
                <a:gd name="connsiteY4" fmla="*/ 219424 h 1225142"/>
                <a:gd name="connsiteX5" fmla="*/ 228481 w 636350"/>
                <a:gd name="connsiteY5" fmla="*/ 306542 h 1225142"/>
                <a:gd name="connsiteX6" fmla="*/ 121186 w 636350"/>
                <a:gd name="connsiteY6" fmla="*/ 298957 h 1225142"/>
                <a:gd name="connsiteX7" fmla="*/ 0 w 636350"/>
                <a:gd name="connsiteY7" fmla="*/ 719264 h 1225142"/>
                <a:gd name="connsiteX8" fmla="*/ 439730 w 636350"/>
                <a:gd name="connsiteY8" fmla="*/ 981609 h 1225142"/>
                <a:gd name="connsiteX9" fmla="*/ 536766 w 636350"/>
                <a:gd name="connsiteY9" fmla="*/ 1225142 h 1225142"/>
                <a:gd name="connsiteX10" fmla="*/ 636350 w 636350"/>
                <a:gd name="connsiteY10" fmla="*/ 1181055 h 1225142"/>
                <a:gd name="connsiteX0" fmla="*/ 1183213 w 1183213"/>
                <a:gd name="connsiteY0" fmla="*/ 3217357 h 3261444"/>
                <a:gd name="connsiteX1" fmla="*/ 916509 w 1183213"/>
                <a:gd name="connsiteY1" fmla="*/ 2402351 h 3261444"/>
                <a:gd name="connsiteX2" fmla="*/ 836386 w 1183213"/>
                <a:gd name="connsiteY2" fmla="*/ 2344998 h 3261444"/>
                <a:gd name="connsiteX3" fmla="*/ 0 w 1183213"/>
                <a:gd name="connsiteY3" fmla="*/ 0 h 3261444"/>
                <a:gd name="connsiteX4" fmla="*/ 771365 w 1183213"/>
                <a:gd name="connsiteY4" fmla="*/ 2255726 h 3261444"/>
                <a:gd name="connsiteX5" fmla="*/ 775344 w 1183213"/>
                <a:gd name="connsiteY5" fmla="*/ 2342844 h 3261444"/>
                <a:gd name="connsiteX6" fmla="*/ 668049 w 1183213"/>
                <a:gd name="connsiteY6" fmla="*/ 2335259 h 3261444"/>
                <a:gd name="connsiteX7" fmla="*/ 546863 w 1183213"/>
                <a:gd name="connsiteY7" fmla="*/ 2755566 h 3261444"/>
                <a:gd name="connsiteX8" fmla="*/ 986593 w 1183213"/>
                <a:gd name="connsiteY8" fmla="*/ 3017911 h 3261444"/>
                <a:gd name="connsiteX9" fmla="*/ 1083629 w 1183213"/>
                <a:gd name="connsiteY9" fmla="*/ 3261444 h 3261444"/>
                <a:gd name="connsiteX10" fmla="*/ 1183213 w 1183213"/>
                <a:gd name="connsiteY10" fmla="*/ 3217357 h 3261444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875941 w 1283810"/>
                <a:gd name="connsiteY5" fmla="*/ 2489788 h 3408388"/>
                <a:gd name="connsiteX6" fmla="*/ 768646 w 1283810"/>
                <a:gd name="connsiteY6" fmla="*/ 2482203 h 3408388"/>
                <a:gd name="connsiteX7" fmla="*/ 647460 w 1283810"/>
                <a:gd name="connsiteY7" fmla="*/ 2902510 h 3408388"/>
                <a:gd name="connsiteX8" fmla="*/ 1087190 w 1283810"/>
                <a:gd name="connsiteY8" fmla="*/ 3164855 h 3408388"/>
                <a:gd name="connsiteX9" fmla="*/ 1184226 w 1283810"/>
                <a:gd name="connsiteY9" fmla="*/ 3408388 h 3408388"/>
                <a:gd name="connsiteX10" fmla="*/ 1283810 w 1283810"/>
                <a:gd name="connsiteY10" fmla="*/ 3364301 h 3408388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499842 w 1283810"/>
                <a:gd name="connsiteY5" fmla="*/ 1423382 h 3408388"/>
                <a:gd name="connsiteX6" fmla="*/ 875941 w 1283810"/>
                <a:gd name="connsiteY6" fmla="*/ 2489788 h 3408388"/>
                <a:gd name="connsiteX7" fmla="*/ 768646 w 1283810"/>
                <a:gd name="connsiteY7" fmla="*/ 2482203 h 3408388"/>
                <a:gd name="connsiteX8" fmla="*/ 647460 w 1283810"/>
                <a:gd name="connsiteY8" fmla="*/ 2902510 h 3408388"/>
                <a:gd name="connsiteX9" fmla="*/ 1087190 w 1283810"/>
                <a:gd name="connsiteY9" fmla="*/ 3164855 h 3408388"/>
                <a:gd name="connsiteX10" fmla="*/ 1184226 w 1283810"/>
                <a:gd name="connsiteY10" fmla="*/ 3408388 h 3408388"/>
                <a:gd name="connsiteX11" fmla="*/ 1283810 w 1283810"/>
                <a:gd name="connsiteY11" fmla="*/ 3364301 h 3408388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715009 w 1998819"/>
                <a:gd name="connsiteY4" fmla="*/ 855045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282238 w 1998819"/>
                <a:gd name="connsiteY6" fmla="*/ 595295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70916 w 1998819"/>
                <a:gd name="connsiteY6" fmla="*/ 1002764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54564 w 1998819"/>
                <a:gd name="connsiteY6" fmla="*/ 999837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640984 w 1998819"/>
                <a:gd name="connsiteY5" fmla="*/ 687879 h 4263433"/>
                <a:gd name="connsiteX6" fmla="*/ 0 w 1998819"/>
                <a:gd name="connsiteY6" fmla="*/ 0 h 4263433"/>
                <a:gd name="connsiteX7" fmla="*/ 754564 w 1998819"/>
                <a:gd name="connsiteY7" fmla="*/ 999837 h 4263433"/>
                <a:gd name="connsiteX8" fmla="*/ 1590950 w 1998819"/>
                <a:gd name="connsiteY8" fmla="*/ 3344833 h 4263433"/>
                <a:gd name="connsiteX9" fmla="*/ 1483655 w 1998819"/>
                <a:gd name="connsiteY9" fmla="*/ 3337248 h 4263433"/>
                <a:gd name="connsiteX10" fmla="*/ 1362469 w 1998819"/>
                <a:gd name="connsiteY10" fmla="*/ 3757555 h 4263433"/>
                <a:gd name="connsiteX11" fmla="*/ 1802199 w 1998819"/>
                <a:gd name="connsiteY11" fmla="*/ 4019900 h 4263433"/>
                <a:gd name="connsiteX12" fmla="*/ 1899235 w 1998819"/>
                <a:gd name="connsiteY12" fmla="*/ 4263433 h 4263433"/>
                <a:gd name="connsiteX13" fmla="*/ 1998819 w 1998819"/>
                <a:gd name="connsiteY13" fmla="*/ 4219346 h 4263433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754564 w 1998819"/>
                <a:gd name="connsiteY7" fmla="*/ 1091708 h 4355304"/>
                <a:gd name="connsiteX8" fmla="*/ 1590950 w 1998819"/>
                <a:gd name="connsiteY8" fmla="*/ 3436704 h 4355304"/>
                <a:gd name="connsiteX9" fmla="*/ 1483655 w 1998819"/>
                <a:gd name="connsiteY9" fmla="*/ 3429119 h 4355304"/>
                <a:gd name="connsiteX10" fmla="*/ 1362469 w 1998819"/>
                <a:gd name="connsiteY10" fmla="*/ 3849426 h 4355304"/>
                <a:gd name="connsiteX11" fmla="*/ 1802199 w 1998819"/>
                <a:gd name="connsiteY11" fmla="*/ 4111771 h 4355304"/>
                <a:gd name="connsiteX12" fmla="*/ 1899235 w 1998819"/>
                <a:gd name="connsiteY12" fmla="*/ 4355304 h 4355304"/>
                <a:gd name="connsiteX13" fmla="*/ 1998819 w 1998819"/>
                <a:gd name="connsiteY13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79465 w 1998819"/>
                <a:gd name="connsiteY7" fmla="*/ 596568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09804 w 1998819"/>
                <a:gd name="connsiteY7" fmla="*/ 638774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15792 w 1804807"/>
                <a:gd name="connsiteY7" fmla="*/ 638774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9670 w 1804807"/>
                <a:gd name="connsiteY4" fmla="*/ 435698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21144 w 1804807"/>
                <a:gd name="connsiteY1" fmla="*/ 3496046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19542 w 1804807"/>
                <a:gd name="connsiteY1" fmla="*/ 3474832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168457 w 1804807"/>
                <a:gd name="connsiteY11" fmla="*/ 3901576 h 4431637"/>
                <a:gd name="connsiteX12" fmla="*/ 1608187 w 1804807"/>
                <a:gd name="connsiteY12" fmla="*/ 4163921 h 4431637"/>
                <a:gd name="connsiteX13" fmla="*/ 1560074 w 1804807"/>
                <a:gd name="connsiteY13" fmla="*/ 4431637 h 4431637"/>
                <a:gd name="connsiteX14" fmla="*/ 1804807 w 1804807"/>
                <a:gd name="connsiteY14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168457 w 1804807"/>
                <a:gd name="connsiteY11" fmla="*/ 3901576 h 4431637"/>
                <a:gd name="connsiteX12" fmla="*/ 1223586 w 1804807"/>
                <a:gd name="connsiteY12" fmla="*/ 3552888 h 4431637"/>
                <a:gd name="connsiteX13" fmla="*/ 1560074 w 1804807"/>
                <a:gd name="connsiteY13" fmla="*/ 4431637 h 4431637"/>
                <a:gd name="connsiteX14" fmla="*/ 1804807 w 1804807"/>
                <a:gd name="connsiteY14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223586 w 1804807"/>
                <a:gd name="connsiteY11" fmla="*/ 3552888 h 4431637"/>
                <a:gd name="connsiteX12" fmla="*/ 1560074 w 1804807"/>
                <a:gd name="connsiteY12" fmla="*/ 4431637 h 4431637"/>
                <a:gd name="connsiteX13" fmla="*/ 1804807 w 1804807"/>
                <a:gd name="connsiteY13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306022 w 1804807"/>
                <a:gd name="connsiteY2" fmla="*/ 3533691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306022 w 1804807"/>
                <a:gd name="connsiteY2" fmla="*/ 3533691 h 4431637"/>
                <a:gd name="connsiteX3" fmla="*/ 263905 w 1804807"/>
                <a:gd name="connsiteY3" fmla="*/ 567001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543213 w 1560074"/>
                <a:gd name="connsiteY0" fmla="*/ 4189506 h 4431637"/>
                <a:gd name="connsiteX1" fmla="*/ 1519542 w 1560074"/>
                <a:gd name="connsiteY1" fmla="*/ 3474832 h 4431637"/>
                <a:gd name="connsiteX2" fmla="*/ 1306022 w 1560074"/>
                <a:gd name="connsiteY2" fmla="*/ 3533691 h 4431637"/>
                <a:gd name="connsiteX3" fmla="*/ 263905 w 1560074"/>
                <a:gd name="connsiteY3" fmla="*/ 567001 h 4431637"/>
                <a:gd name="connsiteX4" fmla="*/ 489670 w 1560074"/>
                <a:gd name="connsiteY4" fmla="*/ 487848 h 4431637"/>
                <a:gd name="connsiteX5" fmla="*/ 321180 w 1560074"/>
                <a:gd name="connsiteY5" fmla="*/ 0 h 4431637"/>
                <a:gd name="connsiteX6" fmla="*/ 0 w 1560074"/>
                <a:gd name="connsiteY6" fmla="*/ 108554 h 4431637"/>
                <a:gd name="connsiteX7" fmla="*/ 175786 w 1560074"/>
                <a:gd name="connsiteY7" fmla="*/ 589609 h 4431637"/>
                <a:gd name="connsiteX8" fmla="*/ 214067 w 1560074"/>
                <a:gd name="connsiteY8" fmla="*/ 590967 h 4431637"/>
                <a:gd name="connsiteX9" fmla="*/ 1245318 w 1560074"/>
                <a:gd name="connsiteY9" fmla="*/ 3550327 h 4431637"/>
                <a:gd name="connsiteX10" fmla="*/ 1223586 w 1560074"/>
                <a:gd name="connsiteY10" fmla="*/ 3552888 h 4431637"/>
                <a:gd name="connsiteX11" fmla="*/ 1560074 w 1560074"/>
                <a:gd name="connsiteY11" fmla="*/ 4431637 h 4431637"/>
                <a:gd name="connsiteX12" fmla="*/ 1543213 w 1560074"/>
                <a:gd name="connsiteY12" fmla="*/ 4189506 h 4431637"/>
                <a:gd name="connsiteX0" fmla="*/ 1601257 w 1601257"/>
                <a:gd name="connsiteY0" fmla="*/ 4411678 h 4431637"/>
                <a:gd name="connsiteX1" fmla="*/ 1519542 w 1601257"/>
                <a:gd name="connsiteY1" fmla="*/ 3474832 h 4431637"/>
                <a:gd name="connsiteX2" fmla="*/ 1306022 w 1601257"/>
                <a:gd name="connsiteY2" fmla="*/ 3533691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306022 w 1601257"/>
                <a:gd name="connsiteY2" fmla="*/ 3533691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334435 w 1601257"/>
                <a:gd name="connsiteY3" fmla="*/ 2878308 h 4431637"/>
                <a:gd name="connsiteX4" fmla="*/ 263905 w 1601257"/>
                <a:gd name="connsiteY4" fmla="*/ 567001 h 4431637"/>
                <a:gd name="connsiteX5" fmla="*/ 489670 w 1601257"/>
                <a:gd name="connsiteY5" fmla="*/ 487848 h 4431637"/>
                <a:gd name="connsiteX6" fmla="*/ 321180 w 1601257"/>
                <a:gd name="connsiteY6" fmla="*/ 0 h 4431637"/>
                <a:gd name="connsiteX7" fmla="*/ 0 w 1601257"/>
                <a:gd name="connsiteY7" fmla="*/ 108554 h 4431637"/>
                <a:gd name="connsiteX8" fmla="*/ 175786 w 1601257"/>
                <a:gd name="connsiteY8" fmla="*/ 589609 h 4431637"/>
                <a:gd name="connsiteX9" fmla="*/ 214067 w 1601257"/>
                <a:gd name="connsiteY9" fmla="*/ 590967 h 4431637"/>
                <a:gd name="connsiteX10" fmla="*/ 1245318 w 1601257"/>
                <a:gd name="connsiteY10" fmla="*/ 3550327 h 4431637"/>
                <a:gd name="connsiteX11" fmla="*/ 1223586 w 1601257"/>
                <a:gd name="connsiteY11" fmla="*/ 3552888 h 4431637"/>
                <a:gd name="connsiteX12" fmla="*/ 1560074 w 1601257"/>
                <a:gd name="connsiteY12" fmla="*/ 4431637 h 4431637"/>
                <a:gd name="connsiteX13" fmla="*/ 1601257 w 1601257"/>
                <a:gd name="connsiteY13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292384 w 1601257"/>
                <a:gd name="connsiteY3" fmla="*/ 3544021 h 4431637"/>
                <a:gd name="connsiteX4" fmla="*/ 263905 w 1601257"/>
                <a:gd name="connsiteY4" fmla="*/ 567001 h 4431637"/>
                <a:gd name="connsiteX5" fmla="*/ 489670 w 1601257"/>
                <a:gd name="connsiteY5" fmla="*/ 487848 h 4431637"/>
                <a:gd name="connsiteX6" fmla="*/ 321180 w 1601257"/>
                <a:gd name="connsiteY6" fmla="*/ 0 h 4431637"/>
                <a:gd name="connsiteX7" fmla="*/ 0 w 1601257"/>
                <a:gd name="connsiteY7" fmla="*/ 108554 h 4431637"/>
                <a:gd name="connsiteX8" fmla="*/ 175786 w 1601257"/>
                <a:gd name="connsiteY8" fmla="*/ 589609 h 4431637"/>
                <a:gd name="connsiteX9" fmla="*/ 214067 w 1601257"/>
                <a:gd name="connsiteY9" fmla="*/ 590967 h 4431637"/>
                <a:gd name="connsiteX10" fmla="*/ 1245318 w 1601257"/>
                <a:gd name="connsiteY10" fmla="*/ 3550327 h 4431637"/>
                <a:gd name="connsiteX11" fmla="*/ 1223586 w 1601257"/>
                <a:gd name="connsiteY11" fmla="*/ 3552888 h 4431637"/>
                <a:gd name="connsiteX12" fmla="*/ 1560074 w 1601257"/>
                <a:gd name="connsiteY12" fmla="*/ 4431637 h 4431637"/>
                <a:gd name="connsiteX13" fmla="*/ 1601257 w 1601257"/>
                <a:gd name="connsiteY13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24537 w 1601257"/>
                <a:gd name="connsiteY3" fmla="*/ 3445303 h 4431637"/>
                <a:gd name="connsiteX4" fmla="*/ 1292384 w 1601257"/>
                <a:gd name="connsiteY4" fmla="*/ 3544021 h 4431637"/>
                <a:gd name="connsiteX5" fmla="*/ 263905 w 1601257"/>
                <a:gd name="connsiteY5" fmla="*/ 567001 h 4431637"/>
                <a:gd name="connsiteX6" fmla="*/ 489670 w 1601257"/>
                <a:gd name="connsiteY6" fmla="*/ 487848 h 4431637"/>
                <a:gd name="connsiteX7" fmla="*/ 321180 w 1601257"/>
                <a:gd name="connsiteY7" fmla="*/ 0 h 4431637"/>
                <a:gd name="connsiteX8" fmla="*/ 0 w 1601257"/>
                <a:gd name="connsiteY8" fmla="*/ 108554 h 4431637"/>
                <a:gd name="connsiteX9" fmla="*/ 175786 w 1601257"/>
                <a:gd name="connsiteY9" fmla="*/ 589609 h 4431637"/>
                <a:gd name="connsiteX10" fmla="*/ 214067 w 1601257"/>
                <a:gd name="connsiteY10" fmla="*/ 590967 h 4431637"/>
                <a:gd name="connsiteX11" fmla="*/ 1245318 w 1601257"/>
                <a:gd name="connsiteY11" fmla="*/ 3550327 h 4431637"/>
                <a:gd name="connsiteX12" fmla="*/ 1223586 w 1601257"/>
                <a:gd name="connsiteY12" fmla="*/ 3552888 h 4431637"/>
                <a:gd name="connsiteX13" fmla="*/ 1560074 w 1601257"/>
                <a:gd name="connsiteY13" fmla="*/ 4431637 h 4431637"/>
                <a:gd name="connsiteX14" fmla="*/ 1601257 w 1601257"/>
                <a:gd name="connsiteY14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292384 w 1601257"/>
                <a:gd name="connsiteY4" fmla="*/ 3544021 h 4431637"/>
                <a:gd name="connsiteX5" fmla="*/ 263905 w 1601257"/>
                <a:gd name="connsiteY5" fmla="*/ 567001 h 4431637"/>
                <a:gd name="connsiteX6" fmla="*/ 489670 w 1601257"/>
                <a:gd name="connsiteY6" fmla="*/ 487848 h 4431637"/>
                <a:gd name="connsiteX7" fmla="*/ 321180 w 1601257"/>
                <a:gd name="connsiteY7" fmla="*/ 0 h 4431637"/>
                <a:gd name="connsiteX8" fmla="*/ 0 w 1601257"/>
                <a:gd name="connsiteY8" fmla="*/ 108554 h 4431637"/>
                <a:gd name="connsiteX9" fmla="*/ 175786 w 1601257"/>
                <a:gd name="connsiteY9" fmla="*/ 589609 h 4431637"/>
                <a:gd name="connsiteX10" fmla="*/ 214067 w 1601257"/>
                <a:gd name="connsiteY10" fmla="*/ 590967 h 4431637"/>
                <a:gd name="connsiteX11" fmla="*/ 1245318 w 1601257"/>
                <a:gd name="connsiteY11" fmla="*/ 3550327 h 4431637"/>
                <a:gd name="connsiteX12" fmla="*/ 1223586 w 1601257"/>
                <a:gd name="connsiteY12" fmla="*/ 3552888 h 4431637"/>
                <a:gd name="connsiteX13" fmla="*/ 1560074 w 1601257"/>
                <a:gd name="connsiteY13" fmla="*/ 4431637 h 4431637"/>
                <a:gd name="connsiteX14" fmla="*/ 1601257 w 1601257"/>
                <a:gd name="connsiteY14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388923 w 1601257"/>
                <a:gd name="connsiteY4" fmla="*/ 3424798 h 4431637"/>
                <a:gd name="connsiteX5" fmla="*/ 1292384 w 1601257"/>
                <a:gd name="connsiteY5" fmla="*/ 3544021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292384 w 1601257"/>
                <a:gd name="connsiteY5" fmla="*/ 3544021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124002 w 1601257"/>
                <a:gd name="connsiteY12" fmla="*/ 3207111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133482 w 1601257"/>
                <a:gd name="connsiteY12" fmla="*/ 3211640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267053 w 1692524"/>
                <a:gd name="connsiteY10" fmla="*/ 721427 h 4563455"/>
                <a:gd name="connsiteX11" fmla="*/ 305334 w 1692524"/>
                <a:gd name="connsiteY11" fmla="*/ 722785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94556 w 1692524"/>
                <a:gd name="connsiteY12" fmla="*/ 405381 h 4563455"/>
                <a:gd name="connsiteX13" fmla="*/ 1224749 w 1692524"/>
                <a:gd name="connsiteY13" fmla="*/ 3343458 h 4563455"/>
                <a:gd name="connsiteX14" fmla="*/ 1201556 w 1692524"/>
                <a:gd name="connsiteY14" fmla="*/ 3395389 h 4563455"/>
                <a:gd name="connsiteX15" fmla="*/ 1651341 w 1692524"/>
                <a:gd name="connsiteY15" fmla="*/ 4563455 h 4563455"/>
                <a:gd name="connsiteX16" fmla="*/ 1692524 w 1692524"/>
                <a:gd name="connsiteY16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94556 w 1692524"/>
                <a:gd name="connsiteY12" fmla="*/ 405381 h 4563455"/>
                <a:gd name="connsiteX13" fmla="*/ 1224749 w 1692524"/>
                <a:gd name="connsiteY13" fmla="*/ 3343458 h 4563455"/>
                <a:gd name="connsiteX14" fmla="*/ 1201556 w 1692524"/>
                <a:gd name="connsiteY14" fmla="*/ 3395389 h 4563455"/>
                <a:gd name="connsiteX15" fmla="*/ 1651341 w 1692524"/>
                <a:gd name="connsiteY15" fmla="*/ 4563455 h 4563455"/>
                <a:gd name="connsiteX16" fmla="*/ 1692524 w 1692524"/>
                <a:gd name="connsiteY16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194556 w 1692524"/>
                <a:gd name="connsiteY11" fmla="*/ 405381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435095 w 1692524"/>
                <a:gd name="connsiteY7" fmla="*/ 349733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194556 w 1692524"/>
                <a:gd name="connsiteY11" fmla="*/ 405381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658800 h 4678759"/>
                <a:gd name="connsiteX1" fmla="*/ 1677234 w 1692524"/>
                <a:gd name="connsiteY1" fmla="*/ 3887583 h 4678759"/>
                <a:gd name="connsiteX2" fmla="*/ 1647668 w 1692524"/>
                <a:gd name="connsiteY2" fmla="*/ 3593028 h 4678759"/>
                <a:gd name="connsiteX3" fmla="*/ 1585530 w 1692524"/>
                <a:gd name="connsiteY3" fmla="*/ 3519643 h 4678759"/>
                <a:gd name="connsiteX4" fmla="*/ 1517964 w 1692524"/>
                <a:gd name="connsiteY4" fmla="*/ 3029782 h 4678759"/>
                <a:gd name="connsiteX5" fmla="*/ 1259182 w 1692524"/>
                <a:gd name="connsiteY5" fmla="*/ 3403340 h 4678759"/>
                <a:gd name="connsiteX6" fmla="*/ 239147 w 1692524"/>
                <a:gd name="connsiteY6" fmla="*/ 503708 h 4678759"/>
                <a:gd name="connsiteX7" fmla="*/ 435095 w 1692524"/>
                <a:gd name="connsiteY7" fmla="*/ 465037 h 4678759"/>
                <a:gd name="connsiteX8" fmla="*/ 304610 w 1692524"/>
                <a:gd name="connsiteY8" fmla="*/ 0 h 4678759"/>
                <a:gd name="connsiteX9" fmla="*/ 0 w 1692524"/>
                <a:gd name="connsiteY9" fmla="*/ 115304 h 4678759"/>
                <a:gd name="connsiteX10" fmla="*/ 141463 w 1692524"/>
                <a:gd name="connsiteY10" fmla="*/ 517090 h 4678759"/>
                <a:gd name="connsiteX11" fmla="*/ 194556 w 1692524"/>
                <a:gd name="connsiteY11" fmla="*/ 520685 h 4678759"/>
                <a:gd name="connsiteX12" fmla="*/ 1224749 w 1692524"/>
                <a:gd name="connsiteY12" fmla="*/ 3458762 h 4678759"/>
                <a:gd name="connsiteX13" fmla="*/ 1201556 w 1692524"/>
                <a:gd name="connsiteY13" fmla="*/ 3510693 h 4678759"/>
                <a:gd name="connsiteX14" fmla="*/ 1651341 w 1692524"/>
                <a:gd name="connsiteY14" fmla="*/ 4678759 h 4678759"/>
                <a:gd name="connsiteX15" fmla="*/ 1692524 w 1692524"/>
                <a:gd name="connsiteY15" fmla="*/ 4658800 h 4678759"/>
                <a:gd name="connsiteX0" fmla="*/ 1697814 w 1697814"/>
                <a:gd name="connsiteY0" fmla="*/ 4658800 h 4678759"/>
                <a:gd name="connsiteX1" fmla="*/ 1682524 w 1697814"/>
                <a:gd name="connsiteY1" fmla="*/ 3887583 h 4678759"/>
                <a:gd name="connsiteX2" fmla="*/ 1652958 w 1697814"/>
                <a:gd name="connsiteY2" fmla="*/ 3593028 h 4678759"/>
                <a:gd name="connsiteX3" fmla="*/ 1590820 w 1697814"/>
                <a:gd name="connsiteY3" fmla="*/ 3519643 h 4678759"/>
                <a:gd name="connsiteX4" fmla="*/ 1523254 w 1697814"/>
                <a:gd name="connsiteY4" fmla="*/ 3029782 h 4678759"/>
                <a:gd name="connsiteX5" fmla="*/ 1264472 w 1697814"/>
                <a:gd name="connsiteY5" fmla="*/ 3403340 h 4678759"/>
                <a:gd name="connsiteX6" fmla="*/ 244437 w 1697814"/>
                <a:gd name="connsiteY6" fmla="*/ 503708 h 4678759"/>
                <a:gd name="connsiteX7" fmla="*/ 440385 w 1697814"/>
                <a:gd name="connsiteY7" fmla="*/ 465037 h 4678759"/>
                <a:gd name="connsiteX8" fmla="*/ 309900 w 1697814"/>
                <a:gd name="connsiteY8" fmla="*/ 0 h 4678759"/>
                <a:gd name="connsiteX9" fmla="*/ 0 w 1697814"/>
                <a:gd name="connsiteY9" fmla="*/ 82504 h 4678759"/>
                <a:gd name="connsiteX10" fmla="*/ 146753 w 1697814"/>
                <a:gd name="connsiteY10" fmla="*/ 517090 h 4678759"/>
                <a:gd name="connsiteX11" fmla="*/ 199846 w 1697814"/>
                <a:gd name="connsiteY11" fmla="*/ 520685 h 4678759"/>
                <a:gd name="connsiteX12" fmla="*/ 1230039 w 1697814"/>
                <a:gd name="connsiteY12" fmla="*/ 3458762 h 4678759"/>
                <a:gd name="connsiteX13" fmla="*/ 1206846 w 1697814"/>
                <a:gd name="connsiteY13" fmla="*/ 3510693 h 4678759"/>
                <a:gd name="connsiteX14" fmla="*/ 1656631 w 1697814"/>
                <a:gd name="connsiteY14" fmla="*/ 4678759 h 4678759"/>
                <a:gd name="connsiteX15" fmla="*/ 1697814 w 1697814"/>
                <a:gd name="connsiteY15" fmla="*/ 4658800 h 4678759"/>
                <a:gd name="connsiteX0" fmla="*/ 1697814 w 1697814"/>
                <a:gd name="connsiteY0" fmla="*/ 4658800 h 4678759"/>
                <a:gd name="connsiteX1" fmla="*/ 1682524 w 1697814"/>
                <a:gd name="connsiteY1" fmla="*/ 3887583 h 4678759"/>
                <a:gd name="connsiteX2" fmla="*/ 1652958 w 1697814"/>
                <a:gd name="connsiteY2" fmla="*/ 3593028 h 4678759"/>
                <a:gd name="connsiteX3" fmla="*/ 1590820 w 1697814"/>
                <a:gd name="connsiteY3" fmla="*/ 3519643 h 4678759"/>
                <a:gd name="connsiteX4" fmla="*/ 1523254 w 1697814"/>
                <a:gd name="connsiteY4" fmla="*/ 3029782 h 4678759"/>
                <a:gd name="connsiteX5" fmla="*/ 1264472 w 1697814"/>
                <a:gd name="connsiteY5" fmla="*/ 3403340 h 4678759"/>
                <a:gd name="connsiteX6" fmla="*/ 244437 w 1697814"/>
                <a:gd name="connsiteY6" fmla="*/ 503708 h 4678759"/>
                <a:gd name="connsiteX7" fmla="*/ 440385 w 1697814"/>
                <a:gd name="connsiteY7" fmla="*/ 465037 h 4678759"/>
                <a:gd name="connsiteX8" fmla="*/ 309900 w 1697814"/>
                <a:gd name="connsiteY8" fmla="*/ 0 h 4678759"/>
                <a:gd name="connsiteX9" fmla="*/ 0 w 1697814"/>
                <a:gd name="connsiteY9" fmla="*/ 82504 h 4678759"/>
                <a:gd name="connsiteX10" fmla="*/ 149483 w 1697814"/>
                <a:gd name="connsiteY10" fmla="*/ 538188 h 4678759"/>
                <a:gd name="connsiteX11" fmla="*/ 199846 w 1697814"/>
                <a:gd name="connsiteY11" fmla="*/ 520685 h 4678759"/>
                <a:gd name="connsiteX12" fmla="*/ 1230039 w 1697814"/>
                <a:gd name="connsiteY12" fmla="*/ 3458762 h 4678759"/>
                <a:gd name="connsiteX13" fmla="*/ 1206846 w 1697814"/>
                <a:gd name="connsiteY13" fmla="*/ 3510693 h 4678759"/>
                <a:gd name="connsiteX14" fmla="*/ 1656631 w 1697814"/>
                <a:gd name="connsiteY14" fmla="*/ 4678759 h 4678759"/>
                <a:gd name="connsiteX15" fmla="*/ 1697814 w 1697814"/>
                <a:gd name="connsiteY15" fmla="*/ 4658800 h 467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97814" h="4678759">
                  <a:moveTo>
                    <a:pt x="1697814" y="4658800"/>
                  </a:moveTo>
                  <a:lnTo>
                    <a:pt x="1682524" y="3887583"/>
                  </a:lnTo>
                  <a:lnTo>
                    <a:pt x="1652958" y="3593028"/>
                  </a:lnTo>
                  <a:lnTo>
                    <a:pt x="1590820" y="3519643"/>
                  </a:lnTo>
                  <a:lnTo>
                    <a:pt x="1523254" y="3029782"/>
                  </a:lnTo>
                  <a:lnTo>
                    <a:pt x="1264472" y="3403340"/>
                  </a:lnTo>
                  <a:lnTo>
                    <a:pt x="244437" y="503708"/>
                  </a:lnTo>
                  <a:lnTo>
                    <a:pt x="440385" y="465037"/>
                  </a:lnTo>
                  <a:lnTo>
                    <a:pt x="309900" y="0"/>
                  </a:lnTo>
                  <a:lnTo>
                    <a:pt x="0" y="82504"/>
                  </a:lnTo>
                  <a:lnTo>
                    <a:pt x="149483" y="538188"/>
                  </a:lnTo>
                  <a:lnTo>
                    <a:pt x="199846" y="520685"/>
                  </a:lnTo>
                  <a:lnTo>
                    <a:pt x="1230039" y="3458762"/>
                  </a:lnTo>
                  <a:lnTo>
                    <a:pt x="1206846" y="3510693"/>
                  </a:lnTo>
                  <a:lnTo>
                    <a:pt x="1656631" y="4678759"/>
                  </a:lnTo>
                  <a:lnTo>
                    <a:pt x="1697814" y="46588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27F095D-2C4E-60D0-D5AB-E53600C3EA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7130" y="2430004"/>
              <a:ext cx="4156981" cy="2085241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08FF57EE-D6B0-6BD9-F634-5F2CD11DA182}"/>
                </a:ext>
              </a:extLst>
            </p:cNvPr>
            <p:cNvCxnSpPr>
              <a:cxnSpLocks/>
            </p:cNvCxnSpPr>
            <p:nvPr/>
          </p:nvCxnSpPr>
          <p:spPr>
            <a:xfrm>
              <a:off x="6238699" y="2385268"/>
              <a:ext cx="4016907" cy="1686409"/>
            </a:xfrm>
            <a:prstGeom prst="line">
              <a:avLst/>
            </a:prstGeom>
            <a:ln w="6350">
              <a:solidFill>
                <a:srgbClr val="0432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77D72A63-ACFA-E4F1-D47F-5B56999E1072}"/>
                </a:ext>
              </a:extLst>
            </p:cNvPr>
            <p:cNvSpPr/>
            <p:nvPr/>
          </p:nvSpPr>
          <p:spPr>
            <a:xfrm rot="8161923">
              <a:off x="8233077" y="2199464"/>
              <a:ext cx="590579" cy="4832421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842471 w 842471"/>
                <a:gd name="connsiteY0" fmla="*/ 1117351 h 1290371"/>
                <a:gd name="connsiteX1" fmla="*/ 534719 w 842471"/>
                <a:gd name="connsiteY1" fmla="*/ 0 h 1290371"/>
                <a:gd name="connsiteX2" fmla="*/ 0 w 842471"/>
                <a:gd name="connsiteY2" fmla="*/ 1026932 h 1290371"/>
                <a:gd name="connsiteX3" fmla="*/ 175407 w 842471"/>
                <a:gd name="connsiteY3" fmla="*/ 1290371 h 1290371"/>
                <a:gd name="connsiteX4" fmla="*/ 318309 w 842471"/>
                <a:gd name="connsiteY4" fmla="*/ 1156426 h 1290371"/>
                <a:gd name="connsiteX5" fmla="*/ 810835 w 842471"/>
                <a:gd name="connsiteY5" fmla="*/ 1234357 h 1290371"/>
                <a:gd name="connsiteX6" fmla="*/ 842471 w 842471"/>
                <a:gd name="connsiteY6" fmla="*/ 1117351 h 1290371"/>
                <a:gd name="connsiteX0" fmla="*/ 667064 w 667064"/>
                <a:gd name="connsiteY0" fmla="*/ 1117351 h 1290371"/>
                <a:gd name="connsiteX1" fmla="*/ 359312 w 667064"/>
                <a:gd name="connsiteY1" fmla="*/ 0 h 1290371"/>
                <a:gd name="connsiteX2" fmla="*/ 199522 w 667064"/>
                <a:gd name="connsiteY2" fmla="*/ 327888 h 1290371"/>
                <a:gd name="connsiteX3" fmla="*/ 0 w 667064"/>
                <a:gd name="connsiteY3" fmla="*/ 1290371 h 1290371"/>
                <a:gd name="connsiteX4" fmla="*/ 142902 w 667064"/>
                <a:gd name="connsiteY4" fmla="*/ 1156426 h 1290371"/>
                <a:gd name="connsiteX5" fmla="*/ 635428 w 667064"/>
                <a:gd name="connsiteY5" fmla="*/ 1234357 h 1290371"/>
                <a:gd name="connsiteX6" fmla="*/ 667064 w 667064"/>
                <a:gd name="connsiteY6" fmla="*/ 1117351 h 1290371"/>
                <a:gd name="connsiteX0" fmla="*/ 524162 w 524162"/>
                <a:gd name="connsiteY0" fmla="*/ 1117351 h 1234357"/>
                <a:gd name="connsiteX1" fmla="*/ 216410 w 524162"/>
                <a:gd name="connsiteY1" fmla="*/ 0 h 1234357"/>
                <a:gd name="connsiteX2" fmla="*/ 56620 w 524162"/>
                <a:gd name="connsiteY2" fmla="*/ 327888 h 1234357"/>
                <a:gd name="connsiteX3" fmla="*/ 208106 w 524162"/>
                <a:gd name="connsiteY3" fmla="*/ 536414 h 1234357"/>
                <a:gd name="connsiteX4" fmla="*/ 0 w 524162"/>
                <a:gd name="connsiteY4" fmla="*/ 1156426 h 1234357"/>
                <a:gd name="connsiteX5" fmla="*/ 492526 w 524162"/>
                <a:gd name="connsiteY5" fmla="*/ 1234357 h 1234357"/>
                <a:gd name="connsiteX6" fmla="*/ 524162 w 524162"/>
                <a:gd name="connsiteY6" fmla="*/ 1117351 h 1234357"/>
                <a:gd name="connsiteX0" fmla="*/ 467542 w 467542"/>
                <a:gd name="connsiteY0" fmla="*/ 1117351 h 1234357"/>
                <a:gd name="connsiteX1" fmla="*/ 159790 w 467542"/>
                <a:gd name="connsiteY1" fmla="*/ 0 h 1234357"/>
                <a:gd name="connsiteX2" fmla="*/ 0 w 467542"/>
                <a:gd name="connsiteY2" fmla="*/ 327888 h 1234357"/>
                <a:gd name="connsiteX3" fmla="*/ 151486 w 467542"/>
                <a:gd name="connsiteY3" fmla="*/ 536414 h 1234357"/>
                <a:gd name="connsiteX4" fmla="*/ 205503 w 467542"/>
                <a:gd name="connsiteY4" fmla="*/ 589744 h 1234357"/>
                <a:gd name="connsiteX5" fmla="*/ 435906 w 467542"/>
                <a:gd name="connsiteY5" fmla="*/ 1234357 h 1234357"/>
                <a:gd name="connsiteX6" fmla="*/ 467542 w 467542"/>
                <a:gd name="connsiteY6" fmla="*/ 1117351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05503 w 537424"/>
                <a:gd name="connsiteY4" fmla="*/ 589744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26826 w 537424"/>
                <a:gd name="connsiteY4" fmla="*/ 651615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385938 w 385938"/>
                <a:gd name="connsiteY0" fmla="*/ 1202092 h 1234357"/>
                <a:gd name="connsiteX1" fmla="*/ 8304 w 385938"/>
                <a:gd name="connsiteY1" fmla="*/ 0 h 1234357"/>
                <a:gd name="connsiteX2" fmla="*/ 0 w 385938"/>
                <a:gd name="connsiteY2" fmla="*/ 536414 h 1234357"/>
                <a:gd name="connsiteX3" fmla="*/ 75340 w 385938"/>
                <a:gd name="connsiteY3" fmla="*/ 651615 h 1234357"/>
                <a:gd name="connsiteX4" fmla="*/ 284420 w 385938"/>
                <a:gd name="connsiteY4" fmla="*/ 1234357 h 1234357"/>
                <a:gd name="connsiteX5" fmla="*/ 385938 w 385938"/>
                <a:gd name="connsiteY5" fmla="*/ 1202092 h 1234357"/>
                <a:gd name="connsiteX0" fmla="*/ 385938 w 385938"/>
                <a:gd name="connsiteY0" fmla="*/ 824232 h 856497"/>
                <a:gd name="connsiteX1" fmla="*/ 124261 w 385938"/>
                <a:gd name="connsiteY1" fmla="*/ 0 h 856497"/>
                <a:gd name="connsiteX2" fmla="*/ 0 w 385938"/>
                <a:gd name="connsiteY2" fmla="*/ 158554 h 856497"/>
                <a:gd name="connsiteX3" fmla="*/ 75340 w 385938"/>
                <a:gd name="connsiteY3" fmla="*/ 273755 h 856497"/>
                <a:gd name="connsiteX4" fmla="*/ 284420 w 385938"/>
                <a:gd name="connsiteY4" fmla="*/ 856497 h 856497"/>
                <a:gd name="connsiteX5" fmla="*/ 385938 w 385938"/>
                <a:gd name="connsiteY5" fmla="*/ 824232 h 856497"/>
                <a:gd name="connsiteX0" fmla="*/ 368537 w 368537"/>
                <a:gd name="connsiteY0" fmla="*/ 824232 h 856497"/>
                <a:gd name="connsiteX1" fmla="*/ 106860 w 368537"/>
                <a:gd name="connsiteY1" fmla="*/ 0 h 856497"/>
                <a:gd name="connsiteX2" fmla="*/ 0 w 368537"/>
                <a:gd name="connsiteY2" fmla="*/ 65137 h 856497"/>
                <a:gd name="connsiteX3" fmla="*/ 57939 w 368537"/>
                <a:gd name="connsiteY3" fmla="*/ 273755 h 856497"/>
                <a:gd name="connsiteX4" fmla="*/ 267019 w 368537"/>
                <a:gd name="connsiteY4" fmla="*/ 856497 h 856497"/>
                <a:gd name="connsiteX5" fmla="*/ 368537 w 368537"/>
                <a:gd name="connsiteY5" fmla="*/ 824232 h 856497"/>
                <a:gd name="connsiteX0" fmla="*/ 310598 w 310598"/>
                <a:gd name="connsiteY0" fmla="*/ 824232 h 856497"/>
                <a:gd name="connsiteX1" fmla="*/ 48921 w 310598"/>
                <a:gd name="connsiteY1" fmla="*/ 0 h 856497"/>
                <a:gd name="connsiteX2" fmla="*/ 0 w 310598"/>
                <a:gd name="connsiteY2" fmla="*/ 273755 h 856497"/>
                <a:gd name="connsiteX3" fmla="*/ 209080 w 310598"/>
                <a:gd name="connsiteY3" fmla="*/ 856497 h 856497"/>
                <a:gd name="connsiteX4" fmla="*/ 310598 w 310598"/>
                <a:gd name="connsiteY4" fmla="*/ 824232 h 856497"/>
                <a:gd name="connsiteX0" fmla="*/ 387663 w 387663"/>
                <a:gd name="connsiteY0" fmla="*/ 824232 h 856497"/>
                <a:gd name="connsiteX1" fmla="*/ 125986 w 387663"/>
                <a:gd name="connsiteY1" fmla="*/ 0 h 856497"/>
                <a:gd name="connsiteX2" fmla="*/ 0 w 387663"/>
                <a:gd name="connsiteY2" fmla="*/ 59470 h 856497"/>
                <a:gd name="connsiteX3" fmla="*/ 286145 w 387663"/>
                <a:gd name="connsiteY3" fmla="*/ 856497 h 856497"/>
                <a:gd name="connsiteX4" fmla="*/ 387663 w 387663"/>
                <a:gd name="connsiteY4" fmla="*/ 824232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286145 w 385729"/>
                <a:gd name="connsiteY3" fmla="*/ 856497 h 856497"/>
                <a:gd name="connsiteX4" fmla="*/ 385729 w 385729"/>
                <a:gd name="connsiteY4" fmla="*/ 812410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136795 w 385729"/>
                <a:gd name="connsiteY3" fmla="*/ 430110 h 856497"/>
                <a:gd name="connsiteX4" fmla="*/ 286145 w 385729"/>
                <a:gd name="connsiteY4" fmla="*/ 856497 h 856497"/>
                <a:gd name="connsiteX5" fmla="*/ 385729 w 385729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473514 w 573098"/>
                <a:gd name="connsiteY4" fmla="*/ 856497 h 856497"/>
                <a:gd name="connsiteX5" fmla="*/ 573098 w 573098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29368 w 573098"/>
                <a:gd name="connsiteY4" fmla="*/ 51844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72897 w 573098"/>
                <a:gd name="connsiteY4" fmla="*/ 350727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376478 w 573098"/>
                <a:gd name="connsiteY4" fmla="*/ 61296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636350 w 636350"/>
                <a:gd name="connsiteY0" fmla="*/ 812410 h 856497"/>
                <a:gd name="connsiteX1" fmla="*/ 376607 w 636350"/>
                <a:gd name="connsiteY1" fmla="*/ 0 h 856497"/>
                <a:gd name="connsiteX2" fmla="*/ 250621 w 636350"/>
                <a:gd name="connsiteY2" fmla="*/ 59470 h 856497"/>
                <a:gd name="connsiteX3" fmla="*/ 0 w 636350"/>
                <a:gd name="connsiteY3" fmla="*/ 350619 h 856497"/>
                <a:gd name="connsiteX4" fmla="*/ 439730 w 636350"/>
                <a:gd name="connsiteY4" fmla="*/ 612964 h 856497"/>
                <a:gd name="connsiteX5" fmla="*/ 536766 w 636350"/>
                <a:gd name="connsiteY5" fmla="*/ 856497 h 856497"/>
                <a:gd name="connsiteX6" fmla="*/ 636350 w 636350"/>
                <a:gd name="connsiteY6" fmla="*/ 812410 h 856497"/>
                <a:gd name="connsiteX0" fmla="*/ 636350 w 636350"/>
                <a:gd name="connsiteY0" fmla="*/ 882097 h 926184"/>
                <a:gd name="connsiteX1" fmla="*/ 376607 w 636350"/>
                <a:gd name="connsiteY1" fmla="*/ 69687 h 926184"/>
                <a:gd name="connsiteX2" fmla="*/ 121186 w 636350"/>
                <a:gd name="connsiteY2" fmla="*/ -1 h 926184"/>
                <a:gd name="connsiteX3" fmla="*/ 0 w 636350"/>
                <a:gd name="connsiteY3" fmla="*/ 420306 h 926184"/>
                <a:gd name="connsiteX4" fmla="*/ 439730 w 636350"/>
                <a:gd name="connsiteY4" fmla="*/ 682651 h 926184"/>
                <a:gd name="connsiteX5" fmla="*/ 536766 w 636350"/>
                <a:gd name="connsiteY5" fmla="*/ 926184 h 926184"/>
                <a:gd name="connsiteX6" fmla="*/ 636350 w 636350"/>
                <a:gd name="connsiteY6" fmla="*/ 882097 h 926184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121186 w 636350"/>
                <a:gd name="connsiteY2" fmla="*/ 0 h 926185"/>
                <a:gd name="connsiteX3" fmla="*/ 0 w 636350"/>
                <a:gd name="connsiteY3" fmla="*/ 420307 h 926185"/>
                <a:gd name="connsiteX4" fmla="*/ 439730 w 636350"/>
                <a:gd name="connsiteY4" fmla="*/ 682652 h 926185"/>
                <a:gd name="connsiteX5" fmla="*/ 536766 w 636350"/>
                <a:gd name="connsiteY5" fmla="*/ 926185 h 926185"/>
                <a:gd name="connsiteX6" fmla="*/ 636350 w 636350"/>
                <a:gd name="connsiteY6" fmla="*/ 882098 h 926185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241738 w 636350"/>
                <a:gd name="connsiteY2" fmla="*/ 31561 h 926185"/>
                <a:gd name="connsiteX3" fmla="*/ 121186 w 636350"/>
                <a:gd name="connsiteY3" fmla="*/ 0 h 926185"/>
                <a:gd name="connsiteX4" fmla="*/ 0 w 636350"/>
                <a:gd name="connsiteY4" fmla="*/ 420307 h 926185"/>
                <a:gd name="connsiteX5" fmla="*/ 439730 w 636350"/>
                <a:gd name="connsiteY5" fmla="*/ 682652 h 926185"/>
                <a:gd name="connsiteX6" fmla="*/ 536766 w 636350"/>
                <a:gd name="connsiteY6" fmla="*/ 926185 h 926185"/>
                <a:gd name="connsiteX7" fmla="*/ 636350 w 636350"/>
                <a:gd name="connsiteY7" fmla="*/ 882098 h 926185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21186 w 636350"/>
                <a:gd name="connsiteY3" fmla="*/ 298957 h 1225142"/>
                <a:gd name="connsiteX4" fmla="*/ 0 w 636350"/>
                <a:gd name="connsiteY4" fmla="*/ 719264 h 1225142"/>
                <a:gd name="connsiteX5" fmla="*/ 439730 w 636350"/>
                <a:gd name="connsiteY5" fmla="*/ 981609 h 1225142"/>
                <a:gd name="connsiteX6" fmla="*/ 536766 w 636350"/>
                <a:gd name="connsiteY6" fmla="*/ 1225142 h 1225142"/>
                <a:gd name="connsiteX7" fmla="*/ 636350 w 636350"/>
                <a:gd name="connsiteY7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59924 w 636350"/>
                <a:gd name="connsiteY3" fmla="*/ 184235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228481 w 636350"/>
                <a:gd name="connsiteY3" fmla="*/ 306542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8481 w 636350"/>
                <a:gd name="connsiteY4" fmla="*/ 306542 h 1225142"/>
                <a:gd name="connsiteX5" fmla="*/ 121186 w 636350"/>
                <a:gd name="connsiteY5" fmla="*/ 298957 h 1225142"/>
                <a:gd name="connsiteX6" fmla="*/ 0 w 636350"/>
                <a:gd name="connsiteY6" fmla="*/ 719264 h 1225142"/>
                <a:gd name="connsiteX7" fmla="*/ 439730 w 636350"/>
                <a:gd name="connsiteY7" fmla="*/ 981609 h 1225142"/>
                <a:gd name="connsiteX8" fmla="*/ 536766 w 636350"/>
                <a:gd name="connsiteY8" fmla="*/ 1225142 h 1225142"/>
                <a:gd name="connsiteX9" fmla="*/ 636350 w 636350"/>
                <a:gd name="connsiteY9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4502 w 636350"/>
                <a:gd name="connsiteY4" fmla="*/ 219424 h 1225142"/>
                <a:gd name="connsiteX5" fmla="*/ 228481 w 636350"/>
                <a:gd name="connsiteY5" fmla="*/ 306542 h 1225142"/>
                <a:gd name="connsiteX6" fmla="*/ 121186 w 636350"/>
                <a:gd name="connsiteY6" fmla="*/ 298957 h 1225142"/>
                <a:gd name="connsiteX7" fmla="*/ 0 w 636350"/>
                <a:gd name="connsiteY7" fmla="*/ 719264 h 1225142"/>
                <a:gd name="connsiteX8" fmla="*/ 439730 w 636350"/>
                <a:gd name="connsiteY8" fmla="*/ 981609 h 1225142"/>
                <a:gd name="connsiteX9" fmla="*/ 536766 w 636350"/>
                <a:gd name="connsiteY9" fmla="*/ 1225142 h 1225142"/>
                <a:gd name="connsiteX10" fmla="*/ 636350 w 636350"/>
                <a:gd name="connsiteY10" fmla="*/ 1181055 h 1225142"/>
                <a:gd name="connsiteX0" fmla="*/ 1183213 w 1183213"/>
                <a:gd name="connsiteY0" fmla="*/ 3217357 h 3261444"/>
                <a:gd name="connsiteX1" fmla="*/ 916509 w 1183213"/>
                <a:gd name="connsiteY1" fmla="*/ 2402351 h 3261444"/>
                <a:gd name="connsiteX2" fmla="*/ 836386 w 1183213"/>
                <a:gd name="connsiteY2" fmla="*/ 2344998 h 3261444"/>
                <a:gd name="connsiteX3" fmla="*/ 0 w 1183213"/>
                <a:gd name="connsiteY3" fmla="*/ 0 h 3261444"/>
                <a:gd name="connsiteX4" fmla="*/ 771365 w 1183213"/>
                <a:gd name="connsiteY4" fmla="*/ 2255726 h 3261444"/>
                <a:gd name="connsiteX5" fmla="*/ 775344 w 1183213"/>
                <a:gd name="connsiteY5" fmla="*/ 2342844 h 3261444"/>
                <a:gd name="connsiteX6" fmla="*/ 668049 w 1183213"/>
                <a:gd name="connsiteY6" fmla="*/ 2335259 h 3261444"/>
                <a:gd name="connsiteX7" fmla="*/ 546863 w 1183213"/>
                <a:gd name="connsiteY7" fmla="*/ 2755566 h 3261444"/>
                <a:gd name="connsiteX8" fmla="*/ 986593 w 1183213"/>
                <a:gd name="connsiteY8" fmla="*/ 3017911 h 3261444"/>
                <a:gd name="connsiteX9" fmla="*/ 1083629 w 1183213"/>
                <a:gd name="connsiteY9" fmla="*/ 3261444 h 3261444"/>
                <a:gd name="connsiteX10" fmla="*/ 1183213 w 1183213"/>
                <a:gd name="connsiteY10" fmla="*/ 3217357 h 3261444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875941 w 1283810"/>
                <a:gd name="connsiteY5" fmla="*/ 2489788 h 3408388"/>
                <a:gd name="connsiteX6" fmla="*/ 768646 w 1283810"/>
                <a:gd name="connsiteY6" fmla="*/ 2482203 h 3408388"/>
                <a:gd name="connsiteX7" fmla="*/ 647460 w 1283810"/>
                <a:gd name="connsiteY7" fmla="*/ 2902510 h 3408388"/>
                <a:gd name="connsiteX8" fmla="*/ 1087190 w 1283810"/>
                <a:gd name="connsiteY8" fmla="*/ 3164855 h 3408388"/>
                <a:gd name="connsiteX9" fmla="*/ 1184226 w 1283810"/>
                <a:gd name="connsiteY9" fmla="*/ 3408388 h 3408388"/>
                <a:gd name="connsiteX10" fmla="*/ 1283810 w 1283810"/>
                <a:gd name="connsiteY10" fmla="*/ 3364301 h 3408388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499842 w 1283810"/>
                <a:gd name="connsiteY5" fmla="*/ 1423382 h 3408388"/>
                <a:gd name="connsiteX6" fmla="*/ 875941 w 1283810"/>
                <a:gd name="connsiteY6" fmla="*/ 2489788 h 3408388"/>
                <a:gd name="connsiteX7" fmla="*/ 768646 w 1283810"/>
                <a:gd name="connsiteY7" fmla="*/ 2482203 h 3408388"/>
                <a:gd name="connsiteX8" fmla="*/ 647460 w 1283810"/>
                <a:gd name="connsiteY8" fmla="*/ 2902510 h 3408388"/>
                <a:gd name="connsiteX9" fmla="*/ 1087190 w 1283810"/>
                <a:gd name="connsiteY9" fmla="*/ 3164855 h 3408388"/>
                <a:gd name="connsiteX10" fmla="*/ 1184226 w 1283810"/>
                <a:gd name="connsiteY10" fmla="*/ 3408388 h 3408388"/>
                <a:gd name="connsiteX11" fmla="*/ 1283810 w 1283810"/>
                <a:gd name="connsiteY11" fmla="*/ 3364301 h 3408388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715009 w 1998819"/>
                <a:gd name="connsiteY4" fmla="*/ 855045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282238 w 1998819"/>
                <a:gd name="connsiteY6" fmla="*/ 595295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70916 w 1998819"/>
                <a:gd name="connsiteY6" fmla="*/ 1002764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54564 w 1998819"/>
                <a:gd name="connsiteY6" fmla="*/ 999837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640984 w 1998819"/>
                <a:gd name="connsiteY5" fmla="*/ 687879 h 4263433"/>
                <a:gd name="connsiteX6" fmla="*/ 0 w 1998819"/>
                <a:gd name="connsiteY6" fmla="*/ 0 h 4263433"/>
                <a:gd name="connsiteX7" fmla="*/ 754564 w 1998819"/>
                <a:gd name="connsiteY7" fmla="*/ 999837 h 4263433"/>
                <a:gd name="connsiteX8" fmla="*/ 1590950 w 1998819"/>
                <a:gd name="connsiteY8" fmla="*/ 3344833 h 4263433"/>
                <a:gd name="connsiteX9" fmla="*/ 1483655 w 1998819"/>
                <a:gd name="connsiteY9" fmla="*/ 3337248 h 4263433"/>
                <a:gd name="connsiteX10" fmla="*/ 1362469 w 1998819"/>
                <a:gd name="connsiteY10" fmla="*/ 3757555 h 4263433"/>
                <a:gd name="connsiteX11" fmla="*/ 1802199 w 1998819"/>
                <a:gd name="connsiteY11" fmla="*/ 4019900 h 4263433"/>
                <a:gd name="connsiteX12" fmla="*/ 1899235 w 1998819"/>
                <a:gd name="connsiteY12" fmla="*/ 4263433 h 4263433"/>
                <a:gd name="connsiteX13" fmla="*/ 1998819 w 1998819"/>
                <a:gd name="connsiteY13" fmla="*/ 4219346 h 4263433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754564 w 1998819"/>
                <a:gd name="connsiteY7" fmla="*/ 1091708 h 4355304"/>
                <a:gd name="connsiteX8" fmla="*/ 1590950 w 1998819"/>
                <a:gd name="connsiteY8" fmla="*/ 3436704 h 4355304"/>
                <a:gd name="connsiteX9" fmla="*/ 1483655 w 1998819"/>
                <a:gd name="connsiteY9" fmla="*/ 3429119 h 4355304"/>
                <a:gd name="connsiteX10" fmla="*/ 1362469 w 1998819"/>
                <a:gd name="connsiteY10" fmla="*/ 3849426 h 4355304"/>
                <a:gd name="connsiteX11" fmla="*/ 1802199 w 1998819"/>
                <a:gd name="connsiteY11" fmla="*/ 4111771 h 4355304"/>
                <a:gd name="connsiteX12" fmla="*/ 1899235 w 1998819"/>
                <a:gd name="connsiteY12" fmla="*/ 4355304 h 4355304"/>
                <a:gd name="connsiteX13" fmla="*/ 1998819 w 1998819"/>
                <a:gd name="connsiteY13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79465 w 1998819"/>
                <a:gd name="connsiteY7" fmla="*/ 596568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09804 w 1998819"/>
                <a:gd name="connsiteY7" fmla="*/ 638774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15792 w 1804807"/>
                <a:gd name="connsiteY7" fmla="*/ 638774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9670 w 1804807"/>
                <a:gd name="connsiteY4" fmla="*/ 435698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21144 w 1804807"/>
                <a:gd name="connsiteY1" fmla="*/ 3496046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19542 w 1804807"/>
                <a:gd name="connsiteY1" fmla="*/ 3474832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168457 w 1804807"/>
                <a:gd name="connsiteY11" fmla="*/ 3901576 h 4431637"/>
                <a:gd name="connsiteX12" fmla="*/ 1608187 w 1804807"/>
                <a:gd name="connsiteY12" fmla="*/ 4163921 h 4431637"/>
                <a:gd name="connsiteX13" fmla="*/ 1560074 w 1804807"/>
                <a:gd name="connsiteY13" fmla="*/ 4431637 h 4431637"/>
                <a:gd name="connsiteX14" fmla="*/ 1804807 w 1804807"/>
                <a:gd name="connsiteY14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168457 w 1804807"/>
                <a:gd name="connsiteY11" fmla="*/ 3901576 h 4431637"/>
                <a:gd name="connsiteX12" fmla="*/ 1223586 w 1804807"/>
                <a:gd name="connsiteY12" fmla="*/ 3552888 h 4431637"/>
                <a:gd name="connsiteX13" fmla="*/ 1560074 w 1804807"/>
                <a:gd name="connsiteY13" fmla="*/ 4431637 h 4431637"/>
                <a:gd name="connsiteX14" fmla="*/ 1804807 w 1804807"/>
                <a:gd name="connsiteY14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223586 w 1804807"/>
                <a:gd name="connsiteY11" fmla="*/ 3552888 h 4431637"/>
                <a:gd name="connsiteX12" fmla="*/ 1560074 w 1804807"/>
                <a:gd name="connsiteY12" fmla="*/ 4431637 h 4431637"/>
                <a:gd name="connsiteX13" fmla="*/ 1804807 w 1804807"/>
                <a:gd name="connsiteY13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306022 w 1804807"/>
                <a:gd name="connsiteY2" fmla="*/ 3533691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306022 w 1804807"/>
                <a:gd name="connsiteY2" fmla="*/ 3533691 h 4431637"/>
                <a:gd name="connsiteX3" fmla="*/ 263905 w 1804807"/>
                <a:gd name="connsiteY3" fmla="*/ 567001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543213 w 1560074"/>
                <a:gd name="connsiteY0" fmla="*/ 4189506 h 4431637"/>
                <a:gd name="connsiteX1" fmla="*/ 1519542 w 1560074"/>
                <a:gd name="connsiteY1" fmla="*/ 3474832 h 4431637"/>
                <a:gd name="connsiteX2" fmla="*/ 1306022 w 1560074"/>
                <a:gd name="connsiteY2" fmla="*/ 3533691 h 4431637"/>
                <a:gd name="connsiteX3" fmla="*/ 263905 w 1560074"/>
                <a:gd name="connsiteY3" fmla="*/ 567001 h 4431637"/>
                <a:gd name="connsiteX4" fmla="*/ 489670 w 1560074"/>
                <a:gd name="connsiteY4" fmla="*/ 487848 h 4431637"/>
                <a:gd name="connsiteX5" fmla="*/ 321180 w 1560074"/>
                <a:gd name="connsiteY5" fmla="*/ 0 h 4431637"/>
                <a:gd name="connsiteX6" fmla="*/ 0 w 1560074"/>
                <a:gd name="connsiteY6" fmla="*/ 108554 h 4431637"/>
                <a:gd name="connsiteX7" fmla="*/ 175786 w 1560074"/>
                <a:gd name="connsiteY7" fmla="*/ 589609 h 4431637"/>
                <a:gd name="connsiteX8" fmla="*/ 214067 w 1560074"/>
                <a:gd name="connsiteY8" fmla="*/ 590967 h 4431637"/>
                <a:gd name="connsiteX9" fmla="*/ 1245318 w 1560074"/>
                <a:gd name="connsiteY9" fmla="*/ 3550327 h 4431637"/>
                <a:gd name="connsiteX10" fmla="*/ 1223586 w 1560074"/>
                <a:gd name="connsiteY10" fmla="*/ 3552888 h 4431637"/>
                <a:gd name="connsiteX11" fmla="*/ 1560074 w 1560074"/>
                <a:gd name="connsiteY11" fmla="*/ 4431637 h 4431637"/>
                <a:gd name="connsiteX12" fmla="*/ 1543213 w 1560074"/>
                <a:gd name="connsiteY12" fmla="*/ 4189506 h 4431637"/>
                <a:gd name="connsiteX0" fmla="*/ 1601257 w 1601257"/>
                <a:gd name="connsiteY0" fmla="*/ 4411678 h 4431637"/>
                <a:gd name="connsiteX1" fmla="*/ 1519542 w 1601257"/>
                <a:gd name="connsiteY1" fmla="*/ 3474832 h 4431637"/>
                <a:gd name="connsiteX2" fmla="*/ 1306022 w 1601257"/>
                <a:gd name="connsiteY2" fmla="*/ 3533691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306022 w 1601257"/>
                <a:gd name="connsiteY2" fmla="*/ 3533691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334435 w 1601257"/>
                <a:gd name="connsiteY3" fmla="*/ 2878308 h 4431637"/>
                <a:gd name="connsiteX4" fmla="*/ 263905 w 1601257"/>
                <a:gd name="connsiteY4" fmla="*/ 567001 h 4431637"/>
                <a:gd name="connsiteX5" fmla="*/ 489670 w 1601257"/>
                <a:gd name="connsiteY5" fmla="*/ 487848 h 4431637"/>
                <a:gd name="connsiteX6" fmla="*/ 321180 w 1601257"/>
                <a:gd name="connsiteY6" fmla="*/ 0 h 4431637"/>
                <a:gd name="connsiteX7" fmla="*/ 0 w 1601257"/>
                <a:gd name="connsiteY7" fmla="*/ 108554 h 4431637"/>
                <a:gd name="connsiteX8" fmla="*/ 175786 w 1601257"/>
                <a:gd name="connsiteY8" fmla="*/ 589609 h 4431637"/>
                <a:gd name="connsiteX9" fmla="*/ 214067 w 1601257"/>
                <a:gd name="connsiteY9" fmla="*/ 590967 h 4431637"/>
                <a:gd name="connsiteX10" fmla="*/ 1245318 w 1601257"/>
                <a:gd name="connsiteY10" fmla="*/ 3550327 h 4431637"/>
                <a:gd name="connsiteX11" fmla="*/ 1223586 w 1601257"/>
                <a:gd name="connsiteY11" fmla="*/ 3552888 h 4431637"/>
                <a:gd name="connsiteX12" fmla="*/ 1560074 w 1601257"/>
                <a:gd name="connsiteY12" fmla="*/ 4431637 h 4431637"/>
                <a:gd name="connsiteX13" fmla="*/ 1601257 w 1601257"/>
                <a:gd name="connsiteY13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292384 w 1601257"/>
                <a:gd name="connsiteY3" fmla="*/ 3544021 h 4431637"/>
                <a:gd name="connsiteX4" fmla="*/ 263905 w 1601257"/>
                <a:gd name="connsiteY4" fmla="*/ 567001 h 4431637"/>
                <a:gd name="connsiteX5" fmla="*/ 489670 w 1601257"/>
                <a:gd name="connsiteY5" fmla="*/ 487848 h 4431637"/>
                <a:gd name="connsiteX6" fmla="*/ 321180 w 1601257"/>
                <a:gd name="connsiteY6" fmla="*/ 0 h 4431637"/>
                <a:gd name="connsiteX7" fmla="*/ 0 w 1601257"/>
                <a:gd name="connsiteY7" fmla="*/ 108554 h 4431637"/>
                <a:gd name="connsiteX8" fmla="*/ 175786 w 1601257"/>
                <a:gd name="connsiteY8" fmla="*/ 589609 h 4431637"/>
                <a:gd name="connsiteX9" fmla="*/ 214067 w 1601257"/>
                <a:gd name="connsiteY9" fmla="*/ 590967 h 4431637"/>
                <a:gd name="connsiteX10" fmla="*/ 1245318 w 1601257"/>
                <a:gd name="connsiteY10" fmla="*/ 3550327 h 4431637"/>
                <a:gd name="connsiteX11" fmla="*/ 1223586 w 1601257"/>
                <a:gd name="connsiteY11" fmla="*/ 3552888 h 4431637"/>
                <a:gd name="connsiteX12" fmla="*/ 1560074 w 1601257"/>
                <a:gd name="connsiteY12" fmla="*/ 4431637 h 4431637"/>
                <a:gd name="connsiteX13" fmla="*/ 1601257 w 1601257"/>
                <a:gd name="connsiteY13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24537 w 1601257"/>
                <a:gd name="connsiteY3" fmla="*/ 3445303 h 4431637"/>
                <a:gd name="connsiteX4" fmla="*/ 1292384 w 1601257"/>
                <a:gd name="connsiteY4" fmla="*/ 3544021 h 4431637"/>
                <a:gd name="connsiteX5" fmla="*/ 263905 w 1601257"/>
                <a:gd name="connsiteY5" fmla="*/ 567001 h 4431637"/>
                <a:gd name="connsiteX6" fmla="*/ 489670 w 1601257"/>
                <a:gd name="connsiteY6" fmla="*/ 487848 h 4431637"/>
                <a:gd name="connsiteX7" fmla="*/ 321180 w 1601257"/>
                <a:gd name="connsiteY7" fmla="*/ 0 h 4431637"/>
                <a:gd name="connsiteX8" fmla="*/ 0 w 1601257"/>
                <a:gd name="connsiteY8" fmla="*/ 108554 h 4431637"/>
                <a:gd name="connsiteX9" fmla="*/ 175786 w 1601257"/>
                <a:gd name="connsiteY9" fmla="*/ 589609 h 4431637"/>
                <a:gd name="connsiteX10" fmla="*/ 214067 w 1601257"/>
                <a:gd name="connsiteY10" fmla="*/ 590967 h 4431637"/>
                <a:gd name="connsiteX11" fmla="*/ 1245318 w 1601257"/>
                <a:gd name="connsiteY11" fmla="*/ 3550327 h 4431637"/>
                <a:gd name="connsiteX12" fmla="*/ 1223586 w 1601257"/>
                <a:gd name="connsiteY12" fmla="*/ 3552888 h 4431637"/>
                <a:gd name="connsiteX13" fmla="*/ 1560074 w 1601257"/>
                <a:gd name="connsiteY13" fmla="*/ 4431637 h 4431637"/>
                <a:gd name="connsiteX14" fmla="*/ 1601257 w 1601257"/>
                <a:gd name="connsiteY14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292384 w 1601257"/>
                <a:gd name="connsiteY4" fmla="*/ 3544021 h 4431637"/>
                <a:gd name="connsiteX5" fmla="*/ 263905 w 1601257"/>
                <a:gd name="connsiteY5" fmla="*/ 567001 h 4431637"/>
                <a:gd name="connsiteX6" fmla="*/ 489670 w 1601257"/>
                <a:gd name="connsiteY6" fmla="*/ 487848 h 4431637"/>
                <a:gd name="connsiteX7" fmla="*/ 321180 w 1601257"/>
                <a:gd name="connsiteY7" fmla="*/ 0 h 4431637"/>
                <a:gd name="connsiteX8" fmla="*/ 0 w 1601257"/>
                <a:gd name="connsiteY8" fmla="*/ 108554 h 4431637"/>
                <a:gd name="connsiteX9" fmla="*/ 175786 w 1601257"/>
                <a:gd name="connsiteY9" fmla="*/ 589609 h 4431637"/>
                <a:gd name="connsiteX10" fmla="*/ 214067 w 1601257"/>
                <a:gd name="connsiteY10" fmla="*/ 590967 h 4431637"/>
                <a:gd name="connsiteX11" fmla="*/ 1245318 w 1601257"/>
                <a:gd name="connsiteY11" fmla="*/ 3550327 h 4431637"/>
                <a:gd name="connsiteX12" fmla="*/ 1223586 w 1601257"/>
                <a:gd name="connsiteY12" fmla="*/ 3552888 h 4431637"/>
                <a:gd name="connsiteX13" fmla="*/ 1560074 w 1601257"/>
                <a:gd name="connsiteY13" fmla="*/ 4431637 h 4431637"/>
                <a:gd name="connsiteX14" fmla="*/ 1601257 w 1601257"/>
                <a:gd name="connsiteY14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388923 w 1601257"/>
                <a:gd name="connsiteY4" fmla="*/ 3424798 h 4431637"/>
                <a:gd name="connsiteX5" fmla="*/ 1292384 w 1601257"/>
                <a:gd name="connsiteY5" fmla="*/ 3544021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292384 w 1601257"/>
                <a:gd name="connsiteY5" fmla="*/ 3544021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124002 w 1601257"/>
                <a:gd name="connsiteY12" fmla="*/ 3207111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133482 w 1601257"/>
                <a:gd name="connsiteY12" fmla="*/ 3211640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267053 w 1692524"/>
                <a:gd name="connsiteY10" fmla="*/ 721427 h 4563455"/>
                <a:gd name="connsiteX11" fmla="*/ 305334 w 1692524"/>
                <a:gd name="connsiteY11" fmla="*/ 722785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94556 w 1692524"/>
                <a:gd name="connsiteY12" fmla="*/ 405381 h 4563455"/>
                <a:gd name="connsiteX13" fmla="*/ 1224749 w 1692524"/>
                <a:gd name="connsiteY13" fmla="*/ 3343458 h 4563455"/>
                <a:gd name="connsiteX14" fmla="*/ 1201556 w 1692524"/>
                <a:gd name="connsiteY14" fmla="*/ 3395389 h 4563455"/>
                <a:gd name="connsiteX15" fmla="*/ 1651341 w 1692524"/>
                <a:gd name="connsiteY15" fmla="*/ 4563455 h 4563455"/>
                <a:gd name="connsiteX16" fmla="*/ 1692524 w 1692524"/>
                <a:gd name="connsiteY16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94556 w 1692524"/>
                <a:gd name="connsiteY12" fmla="*/ 405381 h 4563455"/>
                <a:gd name="connsiteX13" fmla="*/ 1224749 w 1692524"/>
                <a:gd name="connsiteY13" fmla="*/ 3343458 h 4563455"/>
                <a:gd name="connsiteX14" fmla="*/ 1201556 w 1692524"/>
                <a:gd name="connsiteY14" fmla="*/ 3395389 h 4563455"/>
                <a:gd name="connsiteX15" fmla="*/ 1651341 w 1692524"/>
                <a:gd name="connsiteY15" fmla="*/ 4563455 h 4563455"/>
                <a:gd name="connsiteX16" fmla="*/ 1692524 w 1692524"/>
                <a:gd name="connsiteY16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194556 w 1692524"/>
                <a:gd name="connsiteY11" fmla="*/ 405381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435095 w 1692524"/>
                <a:gd name="connsiteY7" fmla="*/ 349733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194556 w 1692524"/>
                <a:gd name="connsiteY11" fmla="*/ 405381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658800 h 4678759"/>
                <a:gd name="connsiteX1" fmla="*/ 1677234 w 1692524"/>
                <a:gd name="connsiteY1" fmla="*/ 3887583 h 4678759"/>
                <a:gd name="connsiteX2" fmla="*/ 1647668 w 1692524"/>
                <a:gd name="connsiteY2" fmla="*/ 3593028 h 4678759"/>
                <a:gd name="connsiteX3" fmla="*/ 1585530 w 1692524"/>
                <a:gd name="connsiteY3" fmla="*/ 3519643 h 4678759"/>
                <a:gd name="connsiteX4" fmla="*/ 1517964 w 1692524"/>
                <a:gd name="connsiteY4" fmla="*/ 3029782 h 4678759"/>
                <a:gd name="connsiteX5" fmla="*/ 1259182 w 1692524"/>
                <a:gd name="connsiteY5" fmla="*/ 3403340 h 4678759"/>
                <a:gd name="connsiteX6" fmla="*/ 239147 w 1692524"/>
                <a:gd name="connsiteY6" fmla="*/ 503708 h 4678759"/>
                <a:gd name="connsiteX7" fmla="*/ 435095 w 1692524"/>
                <a:gd name="connsiteY7" fmla="*/ 465037 h 4678759"/>
                <a:gd name="connsiteX8" fmla="*/ 304610 w 1692524"/>
                <a:gd name="connsiteY8" fmla="*/ 0 h 4678759"/>
                <a:gd name="connsiteX9" fmla="*/ 0 w 1692524"/>
                <a:gd name="connsiteY9" fmla="*/ 115304 h 4678759"/>
                <a:gd name="connsiteX10" fmla="*/ 141463 w 1692524"/>
                <a:gd name="connsiteY10" fmla="*/ 517090 h 4678759"/>
                <a:gd name="connsiteX11" fmla="*/ 194556 w 1692524"/>
                <a:gd name="connsiteY11" fmla="*/ 520685 h 4678759"/>
                <a:gd name="connsiteX12" fmla="*/ 1224749 w 1692524"/>
                <a:gd name="connsiteY12" fmla="*/ 3458762 h 4678759"/>
                <a:gd name="connsiteX13" fmla="*/ 1201556 w 1692524"/>
                <a:gd name="connsiteY13" fmla="*/ 3510693 h 4678759"/>
                <a:gd name="connsiteX14" fmla="*/ 1651341 w 1692524"/>
                <a:gd name="connsiteY14" fmla="*/ 4678759 h 4678759"/>
                <a:gd name="connsiteX15" fmla="*/ 1692524 w 1692524"/>
                <a:gd name="connsiteY15" fmla="*/ 4658800 h 4678759"/>
                <a:gd name="connsiteX0" fmla="*/ 1697814 w 1697814"/>
                <a:gd name="connsiteY0" fmla="*/ 4658800 h 4678759"/>
                <a:gd name="connsiteX1" fmla="*/ 1682524 w 1697814"/>
                <a:gd name="connsiteY1" fmla="*/ 3887583 h 4678759"/>
                <a:gd name="connsiteX2" fmla="*/ 1652958 w 1697814"/>
                <a:gd name="connsiteY2" fmla="*/ 3593028 h 4678759"/>
                <a:gd name="connsiteX3" fmla="*/ 1590820 w 1697814"/>
                <a:gd name="connsiteY3" fmla="*/ 3519643 h 4678759"/>
                <a:gd name="connsiteX4" fmla="*/ 1523254 w 1697814"/>
                <a:gd name="connsiteY4" fmla="*/ 3029782 h 4678759"/>
                <a:gd name="connsiteX5" fmla="*/ 1264472 w 1697814"/>
                <a:gd name="connsiteY5" fmla="*/ 3403340 h 4678759"/>
                <a:gd name="connsiteX6" fmla="*/ 244437 w 1697814"/>
                <a:gd name="connsiteY6" fmla="*/ 503708 h 4678759"/>
                <a:gd name="connsiteX7" fmla="*/ 440385 w 1697814"/>
                <a:gd name="connsiteY7" fmla="*/ 465037 h 4678759"/>
                <a:gd name="connsiteX8" fmla="*/ 309900 w 1697814"/>
                <a:gd name="connsiteY8" fmla="*/ 0 h 4678759"/>
                <a:gd name="connsiteX9" fmla="*/ 0 w 1697814"/>
                <a:gd name="connsiteY9" fmla="*/ 82504 h 4678759"/>
                <a:gd name="connsiteX10" fmla="*/ 146753 w 1697814"/>
                <a:gd name="connsiteY10" fmla="*/ 517090 h 4678759"/>
                <a:gd name="connsiteX11" fmla="*/ 199846 w 1697814"/>
                <a:gd name="connsiteY11" fmla="*/ 520685 h 4678759"/>
                <a:gd name="connsiteX12" fmla="*/ 1230039 w 1697814"/>
                <a:gd name="connsiteY12" fmla="*/ 3458762 h 4678759"/>
                <a:gd name="connsiteX13" fmla="*/ 1206846 w 1697814"/>
                <a:gd name="connsiteY13" fmla="*/ 3510693 h 4678759"/>
                <a:gd name="connsiteX14" fmla="*/ 1656631 w 1697814"/>
                <a:gd name="connsiteY14" fmla="*/ 4678759 h 4678759"/>
                <a:gd name="connsiteX15" fmla="*/ 1697814 w 1697814"/>
                <a:gd name="connsiteY15" fmla="*/ 4658800 h 4678759"/>
                <a:gd name="connsiteX0" fmla="*/ 1697814 w 1697814"/>
                <a:gd name="connsiteY0" fmla="*/ 4658800 h 4678759"/>
                <a:gd name="connsiteX1" fmla="*/ 1682524 w 1697814"/>
                <a:gd name="connsiteY1" fmla="*/ 3887583 h 4678759"/>
                <a:gd name="connsiteX2" fmla="*/ 1652958 w 1697814"/>
                <a:gd name="connsiteY2" fmla="*/ 3593028 h 4678759"/>
                <a:gd name="connsiteX3" fmla="*/ 1590820 w 1697814"/>
                <a:gd name="connsiteY3" fmla="*/ 3519643 h 4678759"/>
                <a:gd name="connsiteX4" fmla="*/ 1523254 w 1697814"/>
                <a:gd name="connsiteY4" fmla="*/ 3029782 h 4678759"/>
                <a:gd name="connsiteX5" fmla="*/ 1264472 w 1697814"/>
                <a:gd name="connsiteY5" fmla="*/ 3403340 h 4678759"/>
                <a:gd name="connsiteX6" fmla="*/ 244437 w 1697814"/>
                <a:gd name="connsiteY6" fmla="*/ 503708 h 4678759"/>
                <a:gd name="connsiteX7" fmla="*/ 440385 w 1697814"/>
                <a:gd name="connsiteY7" fmla="*/ 465037 h 4678759"/>
                <a:gd name="connsiteX8" fmla="*/ 309900 w 1697814"/>
                <a:gd name="connsiteY8" fmla="*/ 0 h 4678759"/>
                <a:gd name="connsiteX9" fmla="*/ 0 w 1697814"/>
                <a:gd name="connsiteY9" fmla="*/ 82504 h 4678759"/>
                <a:gd name="connsiteX10" fmla="*/ 149483 w 1697814"/>
                <a:gd name="connsiteY10" fmla="*/ 538188 h 4678759"/>
                <a:gd name="connsiteX11" fmla="*/ 199846 w 1697814"/>
                <a:gd name="connsiteY11" fmla="*/ 520685 h 4678759"/>
                <a:gd name="connsiteX12" fmla="*/ 1230039 w 1697814"/>
                <a:gd name="connsiteY12" fmla="*/ 3458762 h 4678759"/>
                <a:gd name="connsiteX13" fmla="*/ 1206846 w 1697814"/>
                <a:gd name="connsiteY13" fmla="*/ 3510693 h 4678759"/>
                <a:gd name="connsiteX14" fmla="*/ 1656631 w 1697814"/>
                <a:gd name="connsiteY14" fmla="*/ 4678759 h 4678759"/>
                <a:gd name="connsiteX15" fmla="*/ 1697814 w 1697814"/>
                <a:gd name="connsiteY15" fmla="*/ 4658800 h 4678759"/>
                <a:gd name="connsiteX0" fmla="*/ 1697814 w 1793061"/>
                <a:gd name="connsiteY0" fmla="*/ 4658800 h 4678759"/>
                <a:gd name="connsiteX1" fmla="*/ 1682524 w 1793061"/>
                <a:gd name="connsiteY1" fmla="*/ 3887583 h 4678759"/>
                <a:gd name="connsiteX2" fmla="*/ 1793061 w 1793061"/>
                <a:gd name="connsiteY2" fmla="*/ 3517863 h 4678759"/>
                <a:gd name="connsiteX3" fmla="*/ 1590820 w 1793061"/>
                <a:gd name="connsiteY3" fmla="*/ 3519643 h 4678759"/>
                <a:gd name="connsiteX4" fmla="*/ 1523254 w 1793061"/>
                <a:gd name="connsiteY4" fmla="*/ 3029782 h 4678759"/>
                <a:gd name="connsiteX5" fmla="*/ 1264472 w 1793061"/>
                <a:gd name="connsiteY5" fmla="*/ 3403340 h 4678759"/>
                <a:gd name="connsiteX6" fmla="*/ 244437 w 1793061"/>
                <a:gd name="connsiteY6" fmla="*/ 503708 h 4678759"/>
                <a:gd name="connsiteX7" fmla="*/ 440385 w 1793061"/>
                <a:gd name="connsiteY7" fmla="*/ 465037 h 4678759"/>
                <a:gd name="connsiteX8" fmla="*/ 309900 w 1793061"/>
                <a:gd name="connsiteY8" fmla="*/ 0 h 4678759"/>
                <a:gd name="connsiteX9" fmla="*/ 0 w 1793061"/>
                <a:gd name="connsiteY9" fmla="*/ 82504 h 4678759"/>
                <a:gd name="connsiteX10" fmla="*/ 149483 w 1793061"/>
                <a:gd name="connsiteY10" fmla="*/ 538188 h 4678759"/>
                <a:gd name="connsiteX11" fmla="*/ 199846 w 1793061"/>
                <a:gd name="connsiteY11" fmla="*/ 520685 h 4678759"/>
                <a:gd name="connsiteX12" fmla="*/ 1230039 w 1793061"/>
                <a:gd name="connsiteY12" fmla="*/ 3458762 h 4678759"/>
                <a:gd name="connsiteX13" fmla="*/ 1206846 w 1793061"/>
                <a:gd name="connsiteY13" fmla="*/ 3510693 h 4678759"/>
                <a:gd name="connsiteX14" fmla="*/ 1656631 w 1793061"/>
                <a:gd name="connsiteY14" fmla="*/ 4678759 h 4678759"/>
                <a:gd name="connsiteX15" fmla="*/ 1697814 w 1793061"/>
                <a:gd name="connsiteY15" fmla="*/ 4658800 h 4678759"/>
                <a:gd name="connsiteX0" fmla="*/ 1697814 w 1807270"/>
                <a:gd name="connsiteY0" fmla="*/ 4658800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206846 w 1807270"/>
                <a:gd name="connsiteY13" fmla="*/ 3510693 h 4678759"/>
                <a:gd name="connsiteX14" fmla="*/ 1656631 w 1807270"/>
                <a:gd name="connsiteY14" fmla="*/ 4678759 h 4678759"/>
                <a:gd name="connsiteX15" fmla="*/ 1697814 w 1807270"/>
                <a:gd name="connsiteY15" fmla="*/ 4658800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206846 w 1807270"/>
                <a:gd name="connsiteY13" fmla="*/ 3510693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482849 w 1807270"/>
                <a:gd name="connsiteY13" fmla="*/ 3832324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595594 w 1807270"/>
                <a:gd name="connsiteY13" fmla="*/ 4351918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542441 w 1807270"/>
                <a:gd name="connsiteY12" fmla="*/ 3713948 h 4678759"/>
                <a:gd name="connsiteX13" fmla="*/ 1595594 w 1807270"/>
                <a:gd name="connsiteY13" fmla="*/ 4351918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562923 w 1807270"/>
                <a:gd name="connsiteY12" fmla="*/ 4329190 h 4678759"/>
                <a:gd name="connsiteX13" fmla="*/ 1595594 w 1807270"/>
                <a:gd name="connsiteY13" fmla="*/ 4351918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305960 w 1807270"/>
                <a:gd name="connsiteY12" fmla="*/ 3606672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540043 w 1807270"/>
                <a:gd name="connsiteY12" fmla="*/ 3818625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629142 w 1807270"/>
                <a:gd name="connsiteY5" fmla="*/ 369048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629142 w 1807270"/>
                <a:gd name="connsiteY5" fmla="*/ 369048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339419 w 1807270"/>
                <a:gd name="connsiteY11" fmla="*/ 128910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629142 w 1807270"/>
                <a:gd name="connsiteY5" fmla="*/ 3690480 h 4678759"/>
                <a:gd name="connsiteX6" fmla="*/ 846766 w 1807270"/>
                <a:gd name="connsiteY6" fmla="*/ 1070874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339419 w 1807270"/>
                <a:gd name="connsiteY11" fmla="*/ 128910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92950"/>
                <a:gd name="connsiteY0" fmla="*/ 4668545 h 4678759"/>
                <a:gd name="connsiteX1" fmla="*/ 1807270 w 1892950"/>
                <a:gd name="connsiteY1" fmla="*/ 4233245 h 4678759"/>
                <a:gd name="connsiteX2" fmla="*/ 1793061 w 1892950"/>
                <a:gd name="connsiteY2" fmla="*/ 3517863 h 4678759"/>
                <a:gd name="connsiteX3" fmla="*/ 1590820 w 1892950"/>
                <a:gd name="connsiteY3" fmla="*/ 3519643 h 4678759"/>
                <a:gd name="connsiteX4" fmla="*/ 1523254 w 1892950"/>
                <a:gd name="connsiteY4" fmla="*/ 3029782 h 4678759"/>
                <a:gd name="connsiteX5" fmla="*/ 1629142 w 1892950"/>
                <a:gd name="connsiteY5" fmla="*/ 3690480 h 4678759"/>
                <a:gd name="connsiteX6" fmla="*/ 1892951 w 1892950"/>
                <a:gd name="connsiteY6" fmla="*/ 1886158 h 4678759"/>
                <a:gd name="connsiteX7" fmla="*/ 440385 w 1892950"/>
                <a:gd name="connsiteY7" fmla="*/ 465037 h 4678759"/>
                <a:gd name="connsiteX8" fmla="*/ 309900 w 1892950"/>
                <a:gd name="connsiteY8" fmla="*/ 0 h 4678759"/>
                <a:gd name="connsiteX9" fmla="*/ 0 w 1892950"/>
                <a:gd name="connsiteY9" fmla="*/ 82504 h 4678759"/>
                <a:gd name="connsiteX10" fmla="*/ 149483 w 1892950"/>
                <a:gd name="connsiteY10" fmla="*/ 538188 h 4678759"/>
                <a:gd name="connsiteX11" fmla="*/ 1339419 w 1892950"/>
                <a:gd name="connsiteY11" fmla="*/ 128910 h 4678759"/>
                <a:gd name="connsiteX12" fmla="*/ 1495456 w 1892950"/>
                <a:gd name="connsiteY12" fmla="*/ 3821777 h 4678759"/>
                <a:gd name="connsiteX13" fmla="*/ 1562923 w 1892950"/>
                <a:gd name="connsiteY13" fmla="*/ 4329190 h 4678759"/>
                <a:gd name="connsiteX14" fmla="*/ 1595594 w 1892950"/>
                <a:gd name="connsiteY14" fmla="*/ 4351918 h 4678759"/>
                <a:gd name="connsiteX15" fmla="*/ 1656631 w 1892950"/>
                <a:gd name="connsiteY15" fmla="*/ 4678759 h 4678759"/>
                <a:gd name="connsiteX16" fmla="*/ 1793570 w 1892950"/>
                <a:gd name="connsiteY16" fmla="*/ 4668545 h 4678759"/>
                <a:gd name="connsiteX0" fmla="*/ 1793570 w 1892951"/>
                <a:gd name="connsiteY0" fmla="*/ 4668545 h 4678759"/>
                <a:gd name="connsiteX1" fmla="*/ 1807270 w 1892951"/>
                <a:gd name="connsiteY1" fmla="*/ 4233245 h 4678759"/>
                <a:gd name="connsiteX2" fmla="*/ 1793061 w 1892951"/>
                <a:gd name="connsiteY2" fmla="*/ 3517863 h 4678759"/>
                <a:gd name="connsiteX3" fmla="*/ 1590820 w 1892951"/>
                <a:gd name="connsiteY3" fmla="*/ 3519643 h 4678759"/>
                <a:gd name="connsiteX4" fmla="*/ 1523254 w 1892951"/>
                <a:gd name="connsiteY4" fmla="*/ 3029782 h 4678759"/>
                <a:gd name="connsiteX5" fmla="*/ 1629142 w 1892951"/>
                <a:gd name="connsiteY5" fmla="*/ 3690480 h 4678759"/>
                <a:gd name="connsiteX6" fmla="*/ 1892951 w 1892951"/>
                <a:gd name="connsiteY6" fmla="*/ 1886158 h 4678759"/>
                <a:gd name="connsiteX7" fmla="*/ 1801343 w 1892951"/>
                <a:gd name="connsiteY7" fmla="*/ 102168 h 4678759"/>
                <a:gd name="connsiteX8" fmla="*/ 309900 w 1892951"/>
                <a:gd name="connsiteY8" fmla="*/ 0 h 4678759"/>
                <a:gd name="connsiteX9" fmla="*/ 0 w 1892951"/>
                <a:gd name="connsiteY9" fmla="*/ 82504 h 4678759"/>
                <a:gd name="connsiteX10" fmla="*/ 149483 w 1892951"/>
                <a:gd name="connsiteY10" fmla="*/ 538188 h 4678759"/>
                <a:gd name="connsiteX11" fmla="*/ 1339419 w 1892951"/>
                <a:gd name="connsiteY11" fmla="*/ 128910 h 4678759"/>
                <a:gd name="connsiteX12" fmla="*/ 1495456 w 1892951"/>
                <a:gd name="connsiteY12" fmla="*/ 3821777 h 4678759"/>
                <a:gd name="connsiteX13" fmla="*/ 1562923 w 1892951"/>
                <a:gd name="connsiteY13" fmla="*/ 4329190 h 4678759"/>
                <a:gd name="connsiteX14" fmla="*/ 1595594 w 1892951"/>
                <a:gd name="connsiteY14" fmla="*/ 4351918 h 4678759"/>
                <a:gd name="connsiteX15" fmla="*/ 1656631 w 1892951"/>
                <a:gd name="connsiteY15" fmla="*/ 4678759 h 4678759"/>
                <a:gd name="connsiteX16" fmla="*/ 1793570 w 1892951"/>
                <a:gd name="connsiteY16" fmla="*/ 4668545 h 4678759"/>
                <a:gd name="connsiteX0" fmla="*/ 1793570 w 1892951"/>
                <a:gd name="connsiteY0" fmla="*/ 5069440 h 5079654"/>
                <a:gd name="connsiteX1" fmla="*/ 1807270 w 1892951"/>
                <a:gd name="connsiteY1" fmla="*/ 4634140 h 5079654"/>
                <a:gd name="connsiteX2" fmla="*/ 1793061 w 1892951"/>
                <a:gd name="connsiteY2" fmla="*/ 3918758 h 5079654"/>
                <a:gd name="connsiteX3" fmla="*/ 1590820 w 1892951"/>
                <a:gd name="connsiteY3" fmla="*/ 3920538 h 5079654"/>
                <a:gd name="connsiteX4" fmla="*/ 1523254 w 1892951"/>
                <a:gd name="connsiteY4" fmla="*/ 3430677 h 5079654"/>
                <a:gd name="connsiteX5" fmla="*/ 1629142 w 1892951"/>
                <a:gd name="connsiteY5" fmla="*/ 4091375 h 5079654"/>
                <a:gd name="connsiteX6" fmla="*/ 1892951 w 1892951"/>
                <a:gd name="connsiteY6" fmla="*/ 2287053 h 5079654"/>
                <a:gd name="connsiteX7" fmla="*/ 1801343 w 1892951"/>
                <a:gd name="connsiteY7" fmla="*/ 503063 h 5079654"/>
                <a:gd name="connsiteX8" fmla="*/ 1564439 w 1892951"/>
                <a:gd name="connsiteY8" fmla="*/ 0 h 5079654"/>
                <a:gd name="connsiteX9" fmla="*/ 0 w 1892951"/>
                <a:gd name="connsiteY9" fmla="*/ 483399 h 5079654"/>
                <a:gd name="connsiteX10" fmla="*/ 149483 w 1892951"/>
                <a:gd name="connsiteY10" fmla="*/ 939083 h 5079654"/>
                <a:gd name="connsiteX11" fmla="*/ 1339419 w 1892951"/>
                <a:gd name="connsiteY11" fmla="*/ 529805 h 5079654"/>
                <a:gd name="connsiteX12" fmla="*/ 1495456 w 1892951"/>
                <a:gd name="connsiteY12" fmla="*/ 4222672 h 5079654"/>
                <a:gd name="connsiteX13" fmla="*/ 1562923 w 1892951"/>
                <a:gd name="connsiteY13" fmla="*/ 4730085 h 5079654"/>
                <a:gd name="connsiteX14" fmla="*/ 1595594 w 1892951"/>
                <a:gd name="connsiteY14" fmla="*/ 4752813 h 5079654"/>
                <a:gd name="connsiteX15" fmla="*/ 1656631 w 1892951"/>
                <a:gd name="connsiteY15" fmla="*/ 5079654 h 5079654"/>
                <a:gd name="connsiteX16" fmla="*/ 1793570 w 1892951"/>
                <a:gd name="connsiteY16" fmla="*/ 5069440 h 5079654"/>
                <a:gd name="connsiteX0" fmla="*/ 1644086 w 1743467"/>
                <a:gd name="connsiteY0" fmla="*/ 5069440 h 5079654"/>
                <a:gd name="connsiteX1" fmla="*/ 1657786 w 1743467"/>
                <a:gd name="connsiteY1" fmla="*/ 4634140 h 5079654"/>
                <a:gd name="connsiteX2" fmla="*/ 1643577 w 1743467"/>
                <a:gd name="connsiteY2" fmla="*/ 3918758 h 5079654"/>
                <a:gd name="connsiteX3" fmla="*/ 1441336 w 1743467"/>
                <a:gd name="connsiteY3" fmla="*/ 3920538 h 5079654"/>
                <a:gd name="connsiteX4" fmla="*/ 1373770 w 1743467"/>
                <a:gd name="connsiteY4" fmla="*/ 3430677 h 5079654"/>
                <a:gd name="connsiteX5" fmla="*/ 1479658 w 1743467"/>
                <a:gd name="connsiteY5" fmla="*/ 4091375 h 5079654"/>
                <a:gd name="connsiteX6" fmla="*/ 1743467 w 1743467"/>
                <a:gd name="connsiteY6" fmla="*/ 2287053 h 5079654"/>
                <a:gd name="connsiteX7" fmla="*/ 1651859 w 1743467"/>
                <a:gd name="connsiteY7" fmla="*/ 503063 h 5079654"/>
                <a:gd name="connsiteX8" fmla="*/ 1414955 w 1743467"/>
                <a:gd name="connsiteY8" fmla="*/ 0 h 5079654"/>
                <a:gd name="connsiteX9" fmla="*/ 1039795 w 1743467"/>
                <a:gd name="connsiteY9" fmla="*/ 111875 h 5079654"/>
                <a:gd name="connsiteX10" fmla="*/ -1 w 1743467"/>
                <a:gd name="connsiteY10" fmla="*/ 939083 h 5079654"/>
                <a:gd name="connsiteX11" fmla="*/ 1189935 w 1743467"/>
                <a:gd name="connsiteY11" fmla="*/ 529805 h 5079654"/>
                <a:gd name="connsiteX12" fmla="*/ 1345972 w 1743467"/>
                <a:gd name="connsiteY12" fmla="*/ 4222672 h 5079654"/>
                <a:gd name="connsiteX13" fmla="*/ 1413439 w 1743467"/>
                <a:gd name="connsiteY13" fmla="*/ 4730085 h 5079654"/>
                <a:gd name="connsiteX14" fmla="*/ 1446110 w 1743467"/>
                <a:gd name="connsiteY14" fmla="*/ 4752813 h 5079654"/>
                <a:gd name="connsiteX15" fmla="*/ 1507147 w 1743467"/>
                <a:gd name="connsiteY15" fmla="*/ 5079654 h 5079654"/>
                <a:gd name="connsiteX16" fmla="*/ 1644086 w 1743467"/>
                <a:gd name="connsiteY16" fmla="*/ 5069440 h 5079654"/>
                <a:gd name="connsiteX0" fmla="*/ 604291 w 703672"/>
                <a:gd name="connsiteY0" fmla="*/ 5069440 h 5079654"/>
                <a:gd name="connsiteX1" fmla="*/ 617991 w 703672"/>
                <a:gd name="connsiteY1" fmla="*/ 4634140 h 5079654"/>
                <a:gd name="connsiteX2" fmla="*/ 603782 w 703672"/>
                <a:gd name="connsiteY2" fmla="*/ 3918758 h 5079654"/>
                <a:gd name="connsiteX3" fmla="*/ 401541 w 703672"/>
                <a:gd name="connsiteY3" fmla="*/ 3920538 h 5079654"/>
                <a:gd name="connsiteX4" fmla="*/ 333975 w 703672"/>
                <a:gd name="connsiteY4" fmla="*/ 3430677 h 5079654"/>
                <a:gd name="connsiteX5" fmla="*/ 439863 w 703672"/>
                <a:gd name="connsiteY5" fmla="*/ 4091375 h 5079654"/>
                <a:gd name="connsiteX6" fmla="*/ 703672 w 703672"/>
                <a:gd name="connsiteY6" fmla="*/ 2287053 h 5079654"/>
                <a:gd name="connsiteX7" fmla="*/ 612064 w 703672"/>
                <a:gd name="connsiteY7" fmla="*/ 503063 h 5079654"/>
                <a:gd name="connsiteX8" fmla="*/ 375160 w 703672"/>
                <a:gd name="connsiteY8" fmla="*/ 0 h 5079654"/>
                <a:gd name="connsiteX9" fmla="*/ 0 w 703672"/>
                <a:gd name="connsiteY9" fmla="*/ 111875 h 5079654"/>
                <a:gd name="connsiteX10" fmla="*/ 36652 w 703672"/>
                <a:gd name="connsiteY10" fmla="*/ 564892 h 5079654"/>
                <a:gd name="connsiteX11" fmla="*/ 150140 w 703672"/>
                <a:gd name="connsiteY11" fmla="*/ 529805 h 5079654"/>
                <a:gd name="connsiteX12" fmla="*/ 306177 w 703672"/>
                <a:gd name="connsiteY12" fmla="*/ 4222672 h 5079654"/>
                <a:gd name="connsiteX13" fmla="*/ 373644 w 703672"/>
                <a:gd name="connsiteY13" fmla="*/ 4730085 h 5079654"/>
                <a:gd name="connsiteX14" fmla="*/ 406315 w 703672"/>
                <a:gd name="connsiteY14" fmla="*/ 4752813 h 5079654"/>
                <a:gd name="connsiteX15" fmla="*/ 467352 w 703672"/>
                <a:gd name="connsiteY15" fmla="*/ 5079654 h 5079654"/>
                <a:gd name="connsiteX16" fmla="*/ 604291 w 703672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401541 w 617991"/>
                <a:gd name="connsiteY3" fmla="*/ 3920538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187811 w 617991"/>
                <a:gd name="connsiteY6" fmla="*/ 520001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50140 w 617991"/>
                <a:gd name="connsiteY11" fmla="*/ 52980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401541 w 617991"/>
                <a:gd name="connsiteY3" fmla="*/ 3920538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50140 w 617991"/>
                <a:gd name="connsiteY11" fmla="*/ 52980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401541 w 617991"/>
                <a:gd name="connsiteY3" fmla="*/ 3920538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588840 w 617991"/>
                <a:gd name="connsiteY3" fmla="*/ 3491875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588840 w 617991"/>
                <a:gd name="connsiteY3" fmla="*/ 3491875 h 5079654"/>
                <a:gd name="connsiteX4" fmla="*/ 516447 w 617991"/>
                <a:gd name="connsiteY4" fmla="*/ 3777490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588840 w 617991"/>
                <a:gd name="connsiteY3" fmla="*/ 3491875 h 5079654"/>
                <a:gd name="connsiteX4" fmla="*/ 516447 w 617991"/>
                <a:gd name="connsiteY4" fmla="*/ 3777490 h 5079654"/>
                <a:gd name="connsiteX5" fmla="*/ 480620 w 617991"/>
                <a:gd name="connsiteY5" fmla="*/ 4006053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604285 w 617991"/>
                <a:gd name="connsiteY3" fmla="*/ 4088412 h 5079654"/>
                <a:gd name="connsiteX4" fmla="*/ 516447 w 617991"/>
                <a:gd name="connsiteY4" fmla="*/ 3777490 h 5079654"/>
                <a:gd name="connsiteX5" fmla="*/ 480620 w 617991"/>
                <a:gd name="connsiteY5" fmla="*/ 4006053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16447 w 617991"/>
                <a:gd name="connsiteY3" fmla="*/ 3777490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306177 w 617991"/>
                <a:gd name="connsiteY11" fmla="*/ 4222672 h 5079654"/>
                <a:gd name="connsiteX12" fmla="*/ 373644 w 617991"/>
                <a:gd name="connsiteY12" fmla="*/ 4730085 h 5079654"/>
                <a:gd name="connsiteX13" fmla="*/ 406315 w 617991"/>
                <a:gd name="connsiteY13" fmla="*/ 4752813 h 5079654"/>
                <a:gd name="connsiteX14" fmla="*/ 467352 w 617991"/>
                <a:gd name="connsiteY14" fmla="*/ 5079654 h 5079654"/>
                <a:gd name="connsiteX15" fmla="*/ 604291 w 617991"/>
                <a:gd name="connsiteY15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306177 w 617991"/>
                <a:gd name="connsiteY11" fmla="*/ 4222672 h 5079654"/>
                <a:gd name="connsiteX12" fmla="*/ 373644 w 617991"/>
                <a:gd name="connsiteY12" fmla="*/ 4730085 h 5079654"/>
                <a:gd name="connsiteX13" fmla="*/ 406315 w 617991"/>
                <a:gd name="connsiteY13" fmla="*/ 4752813 h 5079654"/>
                <a:gd name="connsiteX14" fmla="*/ 467352 w 617991"/>
                <a:gd name="connsiteY14" fmla="*/ 5079654 h 5079654"/>
                <a:gd name="connsiteX15" fmla="*/ 604291 w 617991"/>
                <a:gd name="connsiteY15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9748 w 617991"/>
                <a:gd name="connsiteY9" fmla="*/ 540037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324988 w 617991"/>
                <a:gd name="connsiteY6" fmla="*/ 497606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9748 w 617991"/>
                <a:gd name="connsiteY9" fmla="*/ 540037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39192 h 5049406"/>
                <a:gd name="connsiteX1" fmla="*/ 617991 w 617991"/>
                <a:gd name="connsiteY1" fmla="*/ 4603892 h 5049406"/>
                <a:gd name="connsiteX2" fmla="*/ 604285 w 617991"/>
                <a:gd name="connsiteY2" fmla="*/ 4058164 h 5049406"/>
                <a:gd name="connsiteX3" fmla="*/ 596119 w 617991"/>
                <a:gd name="connsiteY3" fmla="*/ 3865640 h 5049406"/>
                <a:gd name="connsiteX4" fmla="*/ 480620 w 617991"/>
                <a:gd name="connsiteY4" fmla="*/ 3975805 h 5049406"/>
                <a:gd name="connsiteX5" fmla="*/ 227530 w 617991"/>
                <a:gd name="connsiteY5" fmla="*/ 477289 h 5049406"/>
                <a:gd name="connsiteX6" fmla="*/ 324988 w 617991"/>
                <a:gd name="connsiteY6" fmla="*/ 467358 h 5049406"/>
                <a:gd name="connsiteX7" fmla="*/ 269418 w 617991"/>
                <a:gd name="connsiteY7" fmla="*/ 0 h 5049406"/>
                <a:gd name="connsiteX8" fmla="*/ 0 w 617991"/>
                <a:gd name="connsiteY8" fmla="*/ 81627 h 5049406"/>
                <a:gd name="connsiteX9" fmla="*/ 39748 w 617991"/>
                <a:gd name="connsiteY9" fmla="*/ 509789 h 5049406"/>
                <a:gd name="connsiteX10" fmla="*/ 187468 w 617991"/>
                <a:gd name="connsiteY10" fmla="*/ 484787 h 5049406"/>
                <a:gd name="connsiteX11" fmla="*/ 444827 w 617991"/>
                <a:gd name="connsiteY11" fmla="*/ 4021425 h 5049406"/>
                <a:gd name="connsiteX12" fmla="*/ 306177 w 617991"/>
                <a:gd name="connsiteY12" fmla="*/ 4192424 h 5049406"/>
                <a:gd name="connsiteX13" fmla="*/ 373644 w 617991"/>
                <a:gd name="connsiteY13" fmla="*/ 4699837 h 5049406"/>
                <a:gd name="connsiteX14" fmla="*/ 406315 w 617991"/>
                <a:gd name="connsiteY14" fmla="*/ 4722565 h 5049406"/>
                <a:gd name="connsiteX15" fmla="*/ 467352 w 617991"/>
                <a:gd name="connsiteY15" fmla="*/ 5049406 h 5049406"/>
                <a:gd name="connsiteX16" fmla="*/ 604291 w 617991"/>
                <a:gd name="connsiteY16" fmla="*/ 5039192 h 5049406"/>
                <a:gd name="connsiteX0" fmla="*/ 604291 w 617991"/>
                <a:gd name="connsiteY0" fmla="*/ 5046532 h 5056746"/>
                <a:gd name="connsiteX1" fmla="*/ 617991 w 617991"/>
                <a:gd name="connsiteY1" fmla="*/ 4611232 h 5056746"/>
                <a:gd name="connsiteX2" fmla="*/ 604285 w 617991"/>
                <a:gd name="connsiteY2" fmla="*/ 4065504 h 5056746"/>
                <a:gd name="connsiteX3" fmla="*/ 596119 w 617991"/>
                <a:gd name="connsiteY3" fmla="*/ 3872980 h 5056746"/>
                <a:gd name="connsiteX4" fmla="*/ 480620 w 617991"/>
                <a:gd name="connsiteY4" fmla="*/ 3983145 h 5056746"/>
                <a:gd name="connsiteX5" fmla="*/ 227530 w 617991"/>
                <a:gd name="connsiteY5" fmla="*/ 484629 h 5056746"/>
                <a:gd name="connsiteX6" fmla="*/ 324988 w 617991"/>
                <a:gd name="connsiteY6" fmla="*/ 474698 h 5056746"/>
                <a:gd name="connsiteX7" fmla="*/ 283457 w 617991"/>
                <a:gd name="connsiteY7" fmla="*/ 0 h 5056746"/>
                <a:gd name="connsiteX8" fmla="*/ 0 w 617991"/>
                <a:gd name="connsiteY8" fmla="*/ 88967 h 5056746"/>
                <a:gd name="connsiteX9" fmla="*/ 39748 w 617991"/>
                <a:gd name="connsiteY9" fmla="*/ 517129 h 5056746"/>
                <a:gd name="connsiteX10" fmla="*/ 187468 w 617991"/>
                <a:gd name="connsiteY10" fmla="*/ 492127 h 5056746"/>
                <a:gd name="connsiteX11" fmla="*/ 444827 w 617991"/>
                <a:gd name="connsiteY11" fmla="*/ 4028765 h 5056746"/>
                <a:gd name="connsiteX12" fmla="*/ 306177 w 617991"/>
                <a:gd name="connsiteY12" fmla="*/ 4199764 h 5056746"/>
                <a:gd name="connsiteX13" fmla="*/ 373644 w 617991"/>
                <a:gd name="connsiteY13" fmla="*/ 4707177 h 5056746"/>
                <a:gd name="connsiteX14" fmla="*/ 406315 w 617991"/>
                <a:gd name="connsiteY14" fmla="*/ 4729905 h 5056746"/>
                <a:gd name="connsiteX15" fmla="*/ 467352 w 617991"/>
                <a:gd name="connsiteY15" fmla="*/ 5056746 h 5056746"/>
                <a:gd name="connsiteX16" fmla="*/ 604291 w 617991"/>
                <a:gd name="connsiteY16" fmla="*/ 5046532 h 505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7991" h="5056746">
                  <a:moveTo>
                    <a:pt x="604291" y="5046532"/>
                  </a:moveTo>
                  <a:lnTo>
                    <a:pt x="617991" y="4611232"/>
                  </a:lnTo>
                  <a:lnTo>
                    <a:pt x="604285" y="4065504"/>
                  </a:lnTo>
                  <a:lnTo>
                    <a:pt x="596119" y="3872980"/>
                  </a:lnTo>
                  <a:lnTo>
                    <a:pt x="480620" y="3983145"/>
                  </a:lnTo>
                  <a:lnTo>
                    <a:pt x="227530" y="484629"/>
                  </a:lnTo>
                  <a:lnTo>
                    <a:pt x="324988" y="474698"/>
                  </a:lnTo>
                  <a:lnTo>
                    <a:pt x="283457" y="0"/>
                  </a:lnTo>
                  <a:lnTo>
                    <a:pt x="0" y="88967"/>
                  </a:lnTo>
                  <a:lnTo>
                    <a:pt x="39748" y="517129"/>
                  </a:lnTo>
                  <a:lnTo>
                    <a:pt x="187468" y="492127"/>
                  </a:lnTo>
                  <a:lnTo>
                    <a:pt x="444827" y="4028765"/>
                  </a:lnTo>
                  <a:lnTo>
                    <a:pt x="306177" y="4199764"/>
                  </a:lnTo>
                  <a:lnTo>
                    <a:pt x="373644" y="4707177"/>
                  </a:lnTo>
                  <a:lnTo>
                    <a:pt x="406315" y="4729905"/>
                  </a:lnTo>
                  <a:lnTo>
                    <a:pt x="467352" y="5056746"/>
                  </a:lnTo>
                  <a:lnTo>
                    <a:pt x="604291" y="504653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5E54391B-71AD-07DE-7395-00C8A26B8460}"/>
                </a:ext>
              </a:extLst>
            </p:cNvPr>
            <p:cNvSpPr/>
            <p:nvPr/>
          </p:nvSpPr>
          <p:spPr>
            <a:xfrm rot="7978738">
              <a:off x="4998687" y="1202829"/>
              <a:ext cx="1180262" cy="1123984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1251964 w 1251964"/>
                <a:gd name="connsiteY0" fmla="*/ 1059154 h 1232174"/>
                <a:gd name="connsiteX1" fmla="*/ 0 w 1251964"/>
                <a:gd name="connsiteY1" fmla="*/ 0 h 1232174"/>
                <a:gd name="connsiteX2" fmla="*/ 409493 w 1251964"/>
                <a:gd name="connsiteY2" fmla="*/ 968735 h 1232174"/>
                <a:gd name="connsiteX3" fmla="*/ 584900 w 1251964"/>
                <a:gd name="connsiteY3" fmla="*/ 1232174 h 1232174"/>
                <a:gd name="connsiteX4" fmla="*/ 727802 w 1251964"/>
                <a:gd name="connsiteY4" fmla="*/ 1098229 h 1232174"/>
                <a:gd name="connsiteX5" fmla="*/ 1220328 w 1251964"/>
                <a:gd name="connsiteY5" fmla="*/ 1176160 h 1232174"/>
                <a:gd name="connsiteX6" fmla="*/ 1251964 w 1251964"/>
                <a:gd name="connsiteY6" fmla="*/ 1059154 h 1232174"/>
                <a:gd name="connsiteX0" fmla="*/ 1231300 w 1231300"/>
                <a:gd name="connsiteY0" fmla="*/ 1093442 h 1232174"/>
                <a:gd name="connsiteX1" fmla="*/ 0 w 1231300"/>
                <a:gd name="connsiteY1" fmla="*/ 0 h 1232174"/>
                <a:gd name="connsiteX2" fmla="*/ 409493 w 1231300"/>
                <a:gd name="connsiteY2" fmla="*/ 968735 h 1232174"/>
                <a:gd name="connsiteX3" fmla="*/ 584900 w 1231300"/>
                <a:gd name="connsiteY3" fmla="*/ 1232174 h 1232174"/>
                <a:gd name="connsiteX4" fmla="*/ 727802 w 1231300"/>
                <a:gd name="connsiteY4" fmla="*/ 1098229 h 1232174"/>
                <a:gd name="connsiteX5" fmla="*/ 1220328 w 1231300"/>
                <a:gd name="connsiteY5" fmla="*/ 1176160 h 1232174"/>
                <a:gd name="connsiteX6" fmla="*/ 1231300 w 1231300"/>
                <a:gd name="connsiteY6" fmla="*/ 1093442 h 1232174"/>
                <a:gd name="connsiteX0" fmla="*/ 1188141 w 1220328"/>
                <a:gd name="connsiteY0" fmla="*/ 1103591 h 1232174"/>
                <a:gd name="connsiteX1" fmla="*/ 0 w 1220328"/>
                <a:gd name="connsiteY1" fmla="*/ 0 h 1232174"/>
                <a:gd name="connsiteX2" fmla="*/ 409493 w 1220328"/>
                <a:gd name="connsiteY2" fmla="*/ 968735 h 1232174"/>
                <a:gd name="connsiteX3" fmla="*/ 584900 w 1220328"/>
                <a:gd name="connsiteY3" fmla="*/ 1232174 h 1232174"/>
                <a:gd name="connsiteX4" fmla="*/ 727802 w 1220328"/>
                <a:gd name="connsiteY4" fmla="*/ 1098229 h 1232174"/>
                <a:gd name="connsiteX5" fmla="*/ 1220328 w 1220328"/>
                <a:gd name="connsiteY5" fmla="*/ 1176160 h 1232174"/>
                <a:gd name="connsiteX6" fmla="*/ 1188141 w 1220328"/>
                <a:gd name="connsiteY6" fmla="*/ 1103591 h 1232174"/>
                <a:gd name="connsiteX0" fmla="*/ 1188141 w 1220328"/>
                <a:gd name="connsiteY0" fmla="*/ 1103591 h 1176160"/>
                <a:gd name="connsiteX1" fmla="*/ 0 w 1220328"/>
                <a:gd name="connsiteY1" fmla="*/ 0 h 1176160"/>
                <a:gd name="connsiteX2" fmla="*/ 409493 w 1220328"/>
                <a:gd name="connsiteY2" fmla="*/ 968735 h 1176160"/>
                <a:gd name="connsiteX3" fmla="*/ 727802 w 1220328"/>
                <a:gd name="connsiteY3" fmla="*/ 1098229 h 1176160"/>
                <a:gd name="connsiteX4" fmla="*/ 1220328 w 1220328"/>
                <a:gd name="connsiteY4" fmla="*/ 1176160 h 1176160"/>
                <a:gd name="connsiteX5" fmla="*/ 1188141 w 1220328"/>
                <a:gd name="connsiteY5" fmla="*/ 1103591 h 1176160"/>
                <a:gd name="connsiteX0" fmla="*/ 1188141 w 1220328"/>
                <a:gd name="connsiteY0" fmla="*/ 1103591 h 1176160"/>
                <a:gd name="connsiteX1" fmla="*/ 0 w 1220328"/>
                <a:gd name="connsiteY1" fmla="*/ 0 h 1176160"/>
                <a:gd name="connsiteX2" fmla="*/ 237317 w 1220328"/>
                <a:gd name="connsiteY2" fmla="*/ 775898 h 1176160"/>
                <a:gd name="connsiteX3" fmla="*/ 727802 w 1220328"/>
                <a:gd name="connsiteY3" fmla="*/ 1098229 h 1176160"/>
                <a:gd name="connsiteX4" fmla="*/ 1220328 w 1220328"/>
                <a:gd name="connsiteY4" fmla="*/ 1176160 h 1176160"/>
                <a:gd name="connsiteX5" fmla="*/ 1188141 w 1220328"/>
                <a:gd name="connsiteY5" fmla="*/ 1103591 h 1176160"/>
                <a:gd name="connsiteX0" fmla="*/ 1188141 w 1220328"/>
                <a:gd name="connsiteY0" fmla="*/ 1103591 h 1176160"/>
                <a:gd name="connsiteX1" fmla="*/ 0 w 1220328"/>
                <a:gd name="connsiteY1" fmla="*/ 0 h 1176160"/>
                <a:gd name="connsiteX2" fmla="*/ 237317 w 1220328"/>
                <a:gd name="connsiteY2" fmla="*/ 775898 h 1176160"/>
                <a:gd name="connsiteX3" fmla="*/ 1220328 w 1220328"/>
                <a:gd name="connsiteY3" fmla="*/ 1176160 h 1176160"/>
                <a:gd name="connsiteX4" fmla="*/ 1188141 w 1220328"/>
                <a:gd name="connsiteY4" fmla="*/ 1103591 h 1176160"/>
                <a:gd name="connsiteX0" fmla="*/ 1235047 w 1235047"/>
                <a:gd name="connsiteY0" fmla="*/ 1097464 h 1176160"/>
                <a:gd name="connsiteX1" fmla="*/ 0 w 1235047"/>
                <a:gd name="connsiteY1" fmla="*/ 0 h 1176160"/>
                <a:gd name="connsiteX2" fmla="*/ 237317 w 1235047"/>
                <a:gd name="connsiteY2" fmla="*/ 775898 h 1176160"/>
                <a:gd name="connsiteX3" fmla="*/ 1220328 w 1235047"/>
                <a:gd name="connsiteY3" fmla="*/ 1176160 h 1176160"/>
                <a:gd name="connsiteX4" fmla="*/ 1235047 w 1235047"/>
                <a:gd name="connsiteY4" fmla="*/ 1097464 h 117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5047" h="1176160">
                  <a:moveTo>
                    <a:pt x="1235047" y="1097464"/>
                  </a:moveTo>
                  <a:lnTo>
                    <a:pt x="0" y="0"/>
                  </a:lnTo>
                  <a:lnTo>
                    <a:pt x="237317" y="775898"/>
                  </a:lnTo>
                  <a:lnTo>
                    <a:pt x="1220328" y="1176160"/>
                  </a:lnTo>
                  <a:lnTo>
                    <a:pt x="1235047" y="1097464"/>
                  </a:lnTo>
                  <a:close/>
                </a:path>
              </a:pathLst>
            </a:custGeom>
            <a:solidFill>
              <a:srgbClr val="A3CAF4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C71FDFF-D516-44EC-037A-E742CB0A9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3480" y="1429161"/>
              <a:ext cx="1028044" cy="403523"/>
            </a:xfrm>
            <a:prstGeom prst="line">
              <a:avLst/>
            </a:prstGeom>
            <a:ln w="6350">
              <a:solidFill>
                <a:srgbClr val="0432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5215EF7-97EA-667B-BFC1-314841CB0D99}"/>
                </a:ext>
              </a:extLst>
            </p:cNvPr>
            <p:cNvSpPr/>
            <p:nvPr/>
          </p:nvSpPr>
          <p:spPr>
            <a:xfrm rot="13738965">
              <a:off x="6281410" y="4145428"/>
              <a:ext cx="1212544" cy="838639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1251964 w 1251964"/>
                <a:gd name="connsiteY0" fmla="*/ 1059154 h 1232174"/>
                <a:gd name="connsiteX1" fmla="*/ 0 w 1251964"/>
                <a:gd name="connsiteY1" fmla="*/ 0 h 1232174"/>
                <a:gd name="connsiteX2" fmla="*/ 409493 w 1251964"/>
                <a:gd name="connsiteY2" fmla="*/ 968735 h 1232174"/>
                <a:gd name="connsiteX3" fmla="*/ 584900 w 1251964"/>
                <a:gd name="connsiteY3" fmla="*/ 1232174 h 1232174"/>
                <a:gd name="connsiteX4" fmla="*/ 727802 w 1251964"/>
                <a:gd name="connsiteY4" fmla="*/ 1098229 h 1232174"/>
                <a:gd name="connsiteX5" fmla="*/ 1220328 w 1251964"/>
                <a:gd name="connsiteY5" fmla="*/ 1176160 h 1232174"/>
                <a:gd name="connsiteX6" fmla="*/ 1251964 w 1251964"/>
                <a:gd name="connsiteY6" fmla="*/ 1059154 h 1232174"/>
                <a:gd name="connsiteX0" fmla="*/ 1231300 w 1231300"/>
                <a:gd name="connsiteY0" fmla="*/ 1093442 h 1232174"/>
                <a:gd name="connsiteX1" fmla="*/ 0 w 1231300"/>
                <a:gd name="connsiteY1" fmla="*/ 0 h 1232174"/>
                <a:gd name="connsiteX2" fmla="*/ 409493 w 1231300"/>
                <a:gd name="connsiteY2" fmla="*/ 968735 h 1232174"/>
                <a:gd name="connsiteX3" fmla="*/ 584900 w 1231300"/>
                <a:gd name="connsiteY3" fmla="*/ 1232174 h 1232174"/>
                <a:gd name="connsiteX4" fmla="*/ 727802 w 1231300"/>
                <a:gd name="connsiteY4" fmla="*/ 1098229 h 1232174"/>
                <a:gd name="connsiteX5" fmla="*/ 1220328 w 1231300"/>
                <a:gd name="connsiteY5" fmla="*/ 1176160 h 1232174"/>
                <a:gd name="connsiteX6" fmla="*/ 1231300 w 1231300"/>
                <a:gd name="connsiteY6" fmla="*/ 1093442 h 1232174"/>
                <a:gd name="connsiteX0" fmla="*/ 1188141 w 1220328"/>
                <a:gd name="connsiteY0" fmla="*/ 1103591 h 1232174"/>
                <a:gd name="connsiteX1" fmla="*/ 0 w 1220328"/>
                <a:gd name="connsiteY1" fmla="*/ 0 h 1232174"/>
                <a:gd name="connsiteX2" fmla="*/ 409493 w 1220328"/>
                <a:gd name="connsiteY2" fmla="*/ 968735 h 1232174"/>
                <a:gd name="connsiteX3" fmla="*/ 584900 w 1220328"/>
                <a:gd name="connsiteY3" fmla="*/ 1232174 h 1232174"/>
                <a:gd name="connsiteX4" fmla="*/ 727802 w 1220328"/>
                <a:gd name="connsiteY4" fmla="*/ 1098229 h 1232174"/>
                <a:gd name="connsiteX5" fmla="*/ 1220328 w 1220328"/>
                <a:gd name="connsiteY5" fmla="*/ 1176160 h 1232174"/>
                <a:gd name="connsiteX6" fmla="*/ 1188141 w 1220328"/>
                <a:gd name="connsiteY6" fmla="*/ 1103591 h 1232174"/>
                <a:gd name="connsiteX0" fmla="*/ 1188141 w 1220328"/>
                <a:gd name="connsiteY0" fmla="*/ 1103591 h 1176160"/>
                <a:gd name="connsiteX1" fmla="*/ 0 w 1220328"/>
                <a:gd name="connsiteY1" fmla="*/ 0 h 1176160"/>
                <a:gd name="connsiteX2" fmla="*/ 409493 w 1220328"/>
                <a:gd name="connsiteY2" fmla="*/ 968735 h 1176160"/>
                <a:gd name="connsiteX3" fmla="*/ 727802 w 1220328"/>
                <a:gd name="connsiteY3" fmla="*/ 1098229 h 1176160"/>
                <a:gd name="connsiteX4" fmla="*/ 1220328 w 1220328"/>
                <a:gd name="connsiteY4" fmla="*/ 1176160 h 1176160"/>
                <a:gd name="connsiteX5" fmla="*/ 1188141 w 1220328"/>
                <a:gd name="connsiteY5" fmla="*/ 1103591 h 1176160"/>
                <a:gd name="connsiteX0" fmla="*/ 1188141 w 1220328"/>
                <a:gd name="connsiteY0" fmla="*/ 1103591 h 1176160"/>
                <a:gd name="connsiteX1" fmla="*/ 0 w 1220328"/>
                <a:gd name="connsiteY1" fmla="*/ 0 h 1176160"/>
                <a:gd name="connsiteX2" fmla="*/ 237317 w 1220328"/>
                <a:gd name="connsiteY2" fmla="*/ 775898 h 1176160"/>
                <a:gd name="connsiteX3" fmla="*/ 727802 w 1220328"/>
                <a:gd name="connsiteY3" fmla="*/ 1098229 h 1176160"/>
                <a:gd name="connsiteX4" fmla="*/ 1220328 w 1220328"/>
                <a:gd name="connsiteY4" fmla="*/ 1176160 h 1176160"/>
                <a:gd name="connsiteX5" fmla="*/ 1188141 w 1220328"/>
                <a:gd name="connsiteY5" fmla="*/ 1103591 h 1176160"/>
                <a:gd name="connsiteX0" fmla="*/ 1188141 w 1220328"/>
                <a:gd name="connsiteY0" fmla="*/ 1103591 h 1176160"/>
                <a:gd name="connsiteX1" fmla="*/ 0 w 1220328"/>
                <a:gd name="connsiteY1" fmla="*/ 0 h 1176160"/>
                <a:gd name="connsiteX2" fmla="*/ 237317 w 1220328"/>
                <a:gd name="connsiteY2" fmla="*/ 775898 h 1176160"/>
                <a:gd name="connsiteX3" fmla="*/ 1220328 w 1220328"/>
                <a:gd name="connsiteY3" fmla="*/ 1176160 h 1176160"/>
                <a:gd name="connsiteX4" fmla="*/ 1188141 w 1220328"/>
                <a:gd name="connsiteY4" fmla="*/ 1103591 h 1176160"/>
                <a:gd name="connsiteX0" fmla="*/ 1235047 w 1235047"/>
                <a:gd name="connsiteY0" fmla="*/ 1097464 h 1176160"/>
                <a:gd name="connsiteX1" fmla="*/ 0 w 1235047"/>
                <a:gd name="connsiteY1" fmla="*/ 0 h 1176160"/>
                <a:gd name="connsiteX2" fmla="*/ 237317 w 1235047"/>
                <a:gd name="connsiteY2" fmla="*/ 775898 h 1176160"/>
                <a:gd name="connsiteX3" fmla="*/ 1220328 w 1235047"/>
                <a:gd name="connsiteY3" fmla="*/ 1176160 h 1176160"/>
                <a:gd name="connsiteX4" fmla="*/ 1235047 w 1235047"/>
                <a:gd name="connsiteY4" fmla="*/ 1097464 h 1176160"/>
                <a:gd name="connsiteX0" fmla="*/ 1235047 w 1235047"/>
                <a:gd name="connsiteY0" fmla="*/ 1097464 h 1176160"/>
                <a:gd name="connsiteX1" fmla="*/ 0 w 1235047"/>
                <a:gd name="connsiteY1" fmla="*/ 0 h 1176160"/>
                <a:gd name="connsiteX2" fmla="*/ 93890 w 1235047"/>
                <a:gd name="connsiteY2" fmla="*/ 731312 h 1176160"/>
                <a:gd name="connsiteX3" fmla="*/ 1220328 w 1235047"/>
                <a:gd name="connsiteY3" fmla="*/ 1176160 h 1176160"/>
                <a:gd name="connsiteX4" fmla="*/ 1235047 w 1235047"/>
                <a:gd name="connsiteY4" fmla="*/ 1097464 h 1176160"/>
                <a:gd name="connsiteX0" fmla="*/ 1268829 w 1268829"/>
                <a:gd name="connsiteY0" fmla="*/ 798873 h 877569"/>
                <a:gd name="connsiteX1" fmla="*/ 1 w 1268829"/>
                <a:gd name="connsiteY1" fmla="*/ 0 h 877569"/>
                <a:gd name="connsiteX2" fmla="*/ 127672 w 1268829"/>
                <a:gd name="connsiteY2" fmla="*/ 432721 h 877569"/>
                <a:gd name="connsiteX3" fmla="*/ 1254110 w 1268829"/>
                <a:gd name="connsiteY3" fmla="*/ 877569 h 877569"/>
                <a:gd name="connsiteX4" fmla="*/ 1268829 w 1268829"/>
                <a:gd name="connsiteY4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27671 w 1268828"/>
                <a:gd name="connsiteY3" fmla="*/ 432721 h 877569"/>
                <a:gd name="connsiteX4" fmla="*/ 1254109 w 1268828"/>
                <a:gd name="connsiteY4" fmla="*/ 877569 h 877569"/>
                <a:gd name="connsiteX5" fmla="*/ 1268828 w 1268828"/>
                <a:gd name="connsiteY5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27671 w 1268828"/>
                <a:gd name="connsiteY3" fmla="*/ 432721 h 877569"/>
                <a:gd name="connsiteX4" fmla="*/ 360204 w 1268828"/>
                <a:gd name="connsiteY4" fmla="*/ 516234 h 877569"/>
                <a:gd name="connsiteX5" fmla="*/ 1254109 w 1268828"/>
                <a:gd name="connsiteY5" fmla="*/ 877569 h 877569"/>
                <a:gd name="connsiteX6" fmla="*/ 1268828 w 1268828"/>
                <a:gd name="connsiteY6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27671 w 1268828"/>
                <a:gd name="connsiteY3" fmla="*/ 432721 h 877569"/>
                <a:gd name="connsiteX4" fmla="*/ 445176 w 1268828"/>
                <a:gd name="connsiteY4" fmla="*/ 560991 h 877569"/>
                <a:gd name="connsiteX5" fmla="*/ 1254109 w 1268828"/>
                <a:gd name="connsiteY5" fmla="*/ 877569 h 877569"/>
                <a:gd name="connsiteX6" fmla="*/ 1268828 w 1268828"/>
                <a:gd name="connsiteY6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330955 w 1268828"/>
                <a:gd name="connsiteY3" fmla="*/ 777172 h 877569"/>
                <a:gd name="connsiteX4" fmla="*/ 445176 w 1268828"/>
                <a:gd name="connsiteY4" fmla="*/ 560991 h 877569"/>
                <a:gd name="connsiteX5" fmla="*/ 1254109 w 1268828"/>
                <a:gd name="connsiteY5" fmla="*/ 877569 h 877569"/>
                <a:gd name="connsiteX6" fmla="*/ 1268828 w 1268828"/>
                <a:gd name="connsiteY6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09440 w 1268828"/>
                <a:gd name="connsiteY3" fmla="*/ 385575 h 877569"/>
                <a:gd name="connsiteX4" fmla="*/ 330955 w 1268828"/>
                <a:gd name="connsiteY4" fmla="*/ 777172 h 877569"/>
                <a:gd name="connsiteX5" fmla="*/ 445176 w 1268828"/>
                <a:gd name="connsiteY5" fmla="*/ 560991 h 877569"/>
                <a:gd name="connsiteX6" fmla="*/ 1254109 w 1268828"/>
                <a:gd name="connsiteY6" fmla="*/ 877569 h 877569"/>
                <a:gd name="connsiteX7" fmla="*/ 1268828 w 1268828"/>
                <a:gd name="connsiteY7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09440 w 1268828"/>
                <a:gd name="connsiteY3" fmla="*/ 385575 h 877569"/>
                <a:gd name="connsiteX4" fmla="*/ 243110 w 1268828"/>
                <a:gd name="connsiteY4" fmla="*/ 635169 h 877569"/>
                <a:gd name="connsiteX5" fmla="*/ 445176 w 1268828"/>
                <a:gd name="connsiteY5" fmla="*/ 560991 h 877569"/>
                <a:gd name="connsiteX6" fmla="*/ 1254109 w 1268828"/>
                <a:gd name="connsiteY6" fmla="*/ 877569 h 877569"/>
                <a:gd name="connsiteX7" fmla="*/ 1268828 w 1268828"/>
                <a:gd name="connsiteY7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09440 w 1268828"/>
                <a:gd name="connsiteY3" fmla="*/ 385575 h 877569"/>
                <a:gd name="connsiteX4" fmla="*/ 349804 w 1268828"/>
                <a:gd name="connsiteY4" fmla="*/ 780814 h 877569"/>
                <a:gd name="connsiteX5" fmla="*/ 445176 w 1268828"/>
                <a:gd name="connsiteY5" fmla="*/ 560991 h 877569"/>
                <a:gd name="connsiteX6" fmla="*/ 1254109 w 1268828"/>
                <a:gd name="connsiteY6" fmla="*/ 877569 h 877569"/>
                <a:gd name="connsiteX7" fmla="*/ 1268828 w 1268828"/>
                <a:gd name="connsiteY7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09440 w 1268828"/>
                <a:gd name="connsiteY3" fmla="*/ 385575 h 877569"/>
                <a:gd name="connsiteX4" fmla="*/ 349804 w 1268828"/>
                <a:gd name="connsiteY4" fmla="*/ 780814 h 877569"/>
                <a:gd name="connsiteX5" fmla="*/ 445176 w 1268828"/>
                <a:gd name="connsiteY5" fmla="*/ 560991 h 877569"/>
                <a:gd name="connsiteX6" fmla="*/ 1254109 w 1268828"/>
                <a:gd name="connsiteY6" fmla="*/ 877569 h 877569"/>
                <a:gd name="connsiteX7" fmla="*/ 1268828 w 1268828"/>
                <a:gd name="connsiteY7" fmla="*/ 798873 h 877569"/>
                <a:gd name="connsiteX0" fmla="*/ 1268828 w 1268828"/>
                <a:gd name="connsiteY0" fmla="*/ 798873 h 877569"/>
                <a:gd name="connsiteX1" fmla="*/ 647106 w 1268828"/>
                <a:gd name="connsiteY1" fmla="*/ 270183 h 877569"/>
                <a:gd name="connsiteX2" fmla="*/ 0 w 1268828"/>
                <a:gd name="connsiteY2" fmla="*/ 0 h 877569"/>
                <a:gd name="connsiteX3" fmla="*/ 109440 w 1268828"/>
                <a:gd name="connsiteY3" fmla="*/ 385575 h 877569"/>
                <a:gd name="connsiteX4" fmla="*/ 349804 w 1268828"/>
                <a:gd name="connsiteY4" fmla="*/ 780814 h 877569"/>
                <a:gd name="connsiteX5" fmla="*/ 445176 w 1268828"/>
                <a:gd name="connsiteY5" fmla="*/ 560991 h 877569"/>
                <a:gd name="connsiteX6" fmla="*/ 1254109 w 1268828"/>
                <a:gd name="connsiteY6" fmla="*/ 877569 h 877569"/>
                <a:gd name="connsiteX7" fmla="*/ 1268828 w 1268828"/>
                <a:gd name="connsiteY7" fmla="*/ 798873 h 877569"/>
                <a:gd name="connsiteX0" fmla="*/ 1268828 w 1268828"/>
                <a:gd name="connsiteY0" fmla="*/ 798873 h 877569"/>
                <a:gd name="connsiteX1" fmla="*/ 636753 w 1268828"/>
                <a:gd name="connsiteY1" fmla="*/ 256772 h 877569"/>
                <a:gd name="connsiteX2" fmla="*/ 0 w 1268828"/>
                <a:gd name="connsiteY2" fmla="*/ 0 h 877569"/>
                <a:gd name="connsiteX3" fmla="*/ 109440 w 1268828"/>
                <a:gd name="connsiteY3" fmla="*/ 385575 h 877569"/>
                <a:gd name="connsiteX4" fmla="*/ 349804 w 1268828"/>
                <a:gd name="connsiteY4" fmla="*/ 780814 h 877569"/>
                <a:gd name="connsiteX5" fmla="*/ 445176 w 1268828"/>
                <a:gd name="connsiteY5" fmla="*/ 560991 h 877569"/>
                <a:gd name="connsiteX6" fmla="*/ 1254109 w 1268828"/>
                <a:gd name="connsiteY6" fmla="*/ 877569 h 877569"/>
                <a:gd name="connsiteX7" fmla="*/ 1268828 w 1268828"/>
                <a:gd name="connsiteY7" fmla="*/ 798873 h 877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8828" h="877569">
                  <a:moveTo>
                    <a:pt x="1268828" y="798873"/>
                  </a:moveTo>
                  <a:lnTo>
                    <a:pt x="636753" y="256772"/>
                  </a:lnTo>
                  <a:lnTo>
                    <a:pt x="0" y="0"/>
                  </a:lnTo>
                  <a:lnTo>
                    <a:pt x="109440" y="385575"/>
                  </a:lnTo>
                  <a:lnTo>
                    <a:pt x="349804" y="780814"/>
                  </a:lnTo>
                  <a:lnTo>
                    <a:pt x="445176" y="560991"/>
                  </a:lnTo>
                  <a:lnTo>
                    <a:pt x="1254109" y="877569"/>
                  </a:lnTo>
                  <a:lnTo>
                    <a:pt x="1268828" y="798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26FE60D-E68A-A40C-503C-985C982EB0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82649" y="3833646"/>
              <a:ext cx="329825" cy="1157738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3544BB83-9B89-70A2-69FD-5BCE1136277E}"/>
                </a:ext>
              </a:extLst>
            </p:cNvPr>
            <p:cNvSpPr/>
            <p:nvPr/>
          </p:nvSpPr>
          <p:spPr>
            <a:xfrm rot="11244695">
              <a:off x="6509254" y="4688055"/>
              <a:ext cx="409405" cy="2055144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842471 w 842471"/>
                <a:gd name="connsiteY0" fmla="*/ 1117351 h 1290371"/>
                <a:gd name="connsiteX1" fmla="*/ 534719 w 842471"/>
                <a:gd name="connsiteY1" fmla="*/ 0 h 1290371"/>
                <a:gd name="connsiteX2" fmla="*/ 0 w 842471"/>
                <a:gd name="connsiteY2" fmla="*/ 1026932 h 1290371"/>
                <a:gd name="connsiteX3" fmla="*/ 175407 w 842471"/>
                <a:gd name="connsiteY3" fmla="*/ 1290371 h 1290371"/>
                <a:gd name="connsiteX4" fmla="*/ 318309 w 842471"/>
                <a:gd name="connsiteY4" fmla="*/ 1156426 h 1290371"/>
                <a:gd name="connsiteX5" fmla="*/ 810835 w 842471"/>
                <a:gd name="connsiteY5" fmla="*/ 1234357 h 1290371"/>
                <a:gd name="connsiteX6" fmla="*/ 842471 w 842471"/>
                <a:gd name="connsiteY6" fmla="*/ 1117351 h 1290371"/>
                <a:gd name="connsiteX0" fmla="*/ 667064 w 667064"/>
                <a:gd name="connsiteY0" fmla="*/ 1117351 h 1290371"/>
                <a:gd name="connsiteX1" fmla="*/ 359312 w 667064"/>
                <a:gd name="connsiteY1" fmla="*/ 0 h 1290371"/>
                <a:gd name="connsiteX2" fmla="*/ 199522 w 667064"/>
                <a:gd name="connsiteY2" fmla="*/ 327888 h 1290371"/>
                <a:gd name="connsiteX3" fmla="*/ 0 w 667064"/>
                <a:gd name="connsiteY3" fmla="*/ 1290371 h 1290371"/>
                <a:gd name="connsiteX4" fmla="*/ 142902 w 667064"/>
                <a:gd name="connsiteY4" fmla="*/ 1156426 h 1290371"/>
                <a:gd name="connsiteX5" fmla="*/ 635428 w 667064"/>
                <a:gd name="connsiteY5" fmla="*/ 1234357 h 1290371"/>
                <a:gd name="connsiteX6" fmla="*/ 667064 w 667064"/>
                <a:gd name="connsiteY6" fmla="*/ 1117351 h 1290371"/>
                <a:gd name="connsiteX0" fmla="*/ 524162 w 524162"/>
                <a:gd name="connsiteY0" fmla="*/ 1117351 h 1234357"/>
                <a:gd name="connsiteX1" fmla="*/ 216410 w 524162"/>
                <a:gd name="connsiteY1" fmla="*/ 0 h 1234357"/>
                <a:gd name="connsiteX2" fmla="*/ 56620 w 524162"/>
                <a:gd name="connsiteY2" fmla="*/ 327888 h 1234357"/>
                <a:gd name="connsiteX3" fmla="*/ 208106 w 524162"/>
                <a:gd name="connsiteY3" fmla="*/ 536414 h 1234357"/>
                <a:gd name="connsiteX4" fmla="*/ 0 w 524162"/>
                <a:gd name="connsiteY4" fmla="*/ 1156426 h 1234357"/>
                <a:gd name="connsiteX5" fmla="*/ 492526 w 524162"/>
                <a:gd name="connsiteY5" fmla="*/ 1234357 h 1234357"/>
                <a:gd name="connsiteX6" fmla="*/ 524162 w 524162"/>
                <a:gd name="connsiteY6" fmla="*/ 1117351 h 1234357"/>
                <a:gd name="connsiteX0" fmla="*/ 467542 w 467542"/>
                <a:gd name="connsiteY0" fmla="*/ 1117351 h 1234357"/>
                <a:gd name="connsiteX1" fmla="*/ 159790 w 467542"/>
                <a:gd name="connsiteY1" fmla="*/ 0 h 1234357"/>
                <a:gd name="connsiteX2" fmla="*/ 0 w 467542"/>
                <a:gd name="connsiteY2" fmla="*/ 327888 h 1234357"/>
                <a:gd name="connsiteX3" fmla="*/ 151486 w 467542"/>
                <a:gd name="connsiteY3" fmla="*/ 536414 h 1234357"/>
                <a:gd name="connsiteX4" fmla="*/ 205503 w 467542"/>
                <a:gd name="connsiteY4" fmla="*/ 589744 h 1234357"/>
                <a:gd name="connsiteX5" fmla="*/ 435906 w 467542"/>
                <a:gd name="connsiteY5" fmla="*/ 1234357 h 1234357"/>
                <a:gd name="connsiteX6" fmla="*/ 467542 w 467542"/>
                <a:gd name="connsiteY6" fmla="*/ 1117351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05503 w 537424"/>
                <a:gd name="connsiteY4" fmla="*/ 589744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537424 w 537424"/>
                <a:gd name="connsiteY0" fmla="*/ 1202092 h 1234357"/>
                <a:gd name="connsiteX1" fmla="*/ 159790 w 537424"/>
                <a:gd name="connsiteY1" fmla="*/ 0 h 1234357"/>
                <a:gd name="connsiteX2" fmla="*/ 0 w 537424"/>
                <a:gd name="connsiteY2" fmla="*/ 327888 h 1234357"/>
                <a:gd name="connsiteX3" fmla="*/ 151486 w 537424"/>
                <a:gd name="connsiteY3" fmla="*/ 536414 h 1234357"/>
                <a:gd name="connsiteX4" fmla="*/ 226826 w 537424"/>
                <a:gd name="connsiteY4" fmla="*/ 651615 h 1234357"/>
                <a:gd name="connsiteX5" fmla="*/ 435906 w 537424"/>
                <a:gd name="connsiteY5" fmla="*/ 1234357 h 1234357"/>
                <a:gd name="connsiteX6" fmla="*/ 537424 w 537424"/>
                <a:gd name="connsiteY6" fmla="*/ 1202092 h 1234357"/>
                <a:gd name="connsiteX0" fmla="*/ 385938 w 385938"/>
                <a:gd name="connsiteY0" fmla="*/ 1202092 h 1234357"/>
                <a:gd name="connsiteX1" fmla="*/ 8304 w 385938"/>
                <a:gd name="connsiteY1" fmla="*/ 0 h 1234357"/>
                <a:gd name="connsiteX2" fmla="*/ 0 w 385938"/>
                <a:gd name="connsiteY2" fmla="*/ 536414 h 1234357"/>
                <a:gd name="connsiteX3" fmla="*/ 75340 w 385938"/>
                <a:gd name="connsiteY3" fmla="*/ 651615 h 1234357"/>
                <a:gd name="connsiteX4" fmla="*/ 284420 w 385938"/>
                <a:gd name="connsiteY4" fmla="*/ 1234357 h 1234357"/>
                <a:gd name="connsiteX5" fmla="*/ 385938 w 385938"/>
                <a:gd name="connsiteY5" fmla="*/ 1202092 h 1234357"/>
                <a:gd name="connsiteX0" fmla="*/ 385938 w 385938"/>
                <a:gd name="connsiteY0" fmla="*/ 824232 h 856497"/>
                <a:gd name="connsiteX1" fmla="*/ 124261 w 385938"/>
                <a:gd name="connsiteY1" fmla="*/ 0 h 856497"/>
                <a:gd name="connsiteX2" fmla="*/ 0 w 385938"/>
                <a:gd name="connsiteY2" fmla="*/ 158554 h 856497"/>
                <a:gd name="connsiteX3" fmla="*/ 75340 w 385938"/>
                <a:gd name="connsiteY3" fmla="*/ 273755 h 856497"/>
                <a:gd name="connsiteX4" fmla="*/ 284420 w 385938"/>
                <a:gd name="connsiteY4" fmla="*/ 856497 h 856497"/>
                <a:gd name="connsiteX5" fmla="*/ 385938 w 385938"/>
                <a:gd name="connsiteY5" fmla="*/ 824232 h 856497"/>
                <a:gd name="connsiteX0" fmla="*/ 368537 w 368537"/>
                <a:gd name="connsiteY0" fmla="*/ 824232 h 856497"/>
                <a:gd name="connsiteX1" fmla="*/ 106860 w 368537"/>
                <a:gd name="connsiteY1" fmla="*/ 0 h 856497"/>
                <a:gd name="connsiteX2" fmla="*/ 0 w 368537"/>
                <a:gd name="connsiteY2" fmla="*/ 65137 h 856497"/>
                <a:gd name="connsiteX3" fmla="*/ 57939 w 368537"/>
                <a:gd name="connsiteY3" fmla="*/ 273755 h 856497"/>
                <a:gd name="connsiteX4" fmla="*/ 267019 w 368537"/>
                <a:gd name="connsiteY4" fmla="*/ 856497 h 856497"/>
                <a:gd name="connsiteX5" fmla="*/ 368537 w 368537"/>
                <a:gd name="connsiteY5" fmla="*/ 824232 h 856497"/>
                <a:gd name="connsiteX0" fmla="*/ 310598 w 310598"/>
                <a:gd name="connsiteY0" fmla="*/ 824232 h 856497"/>
                <a:gd name="connsiteX1" fmla="*/ 48921 w 310598"/>
                <a:gd name="connsiteY1" fmla="*/ 0 h 856497"/>
                <a:gd name="connsiteX2" fmla="*/ 0 w 310598"/>
                <a:gd name="connsiteY2" fmla="*/ 273755 h 856497"/>
                <a:gd name="connsiteX3" fmla="*/ 209080 w 310598"/>
                <a:gd name="connsiteY3" fmla="*/ 856497 h 856497"/>
                <a:gd name="connsiteX4" fmla="*/ 310598 w 310598"/>
                <a:gd name="connsiteY4" fmla="*/ 824232 h 856497"/>
                <a:gd name="connsiteX0" fmla="*/ 387663 w 387663"/>
                <a:gd name="connsiteY0" fmla="*/ 824232 h 856497"/>
                <a:gd name="connsiteX1" fmla="*/ 125986 w 387663"/>
                <a:gd name="connsiteY1" fmla="*/ 0 h 856497"/>
                <a:gd name="connsiteX2" fmla="*/ 0 w 387663"/>
                <a:gd name="connsiteY2" fmla="*/ 59470 h 856497"/>
                <a:gd name="connsiteX3" fmla="*/ 286145 w 387663"/>
                <a:gd name="connsiteY3" fmla="*/ 856497 h 856497"/>
                <a:gd name="connsiteX4" fmla="*/ 387663 w 387663"/>
                <a:gd name="connsiteY4" fmla="*/ 824232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286145 w 385729"/>
                <a:gd name="connsiteY3" fmla="*/ 856497 h 856497"/>
                <a:gd name="connsiteX4" fmla="*/ 385729 w 385729"/>
                <a:gd name="connsiteY4" fmla="*/ 812410 h 856497"/>
                <a:gd name="connsiteX0" fmla="*/ 385729 w 385729"/>
                <a:gd name="connsiteY0" fmla="*/ 812410 h 856497"/>
                <a:gd name="connsiteX1" fmla="*/ 125986 w 385729"/>
                <a:gd name="connsiteY1" fmla="*/ 0 h 856497"/>
                <a:gd name="connsiteX2" fmla="*/ 0 w 385729"/>
                <a:gd name="connsiteY2" fmla="*/ 59470 h 856497"/>
                <a:gd name="connsiteX3" fmla="*/ 136795 w 385729"/>
                <a:gd name="connsiteY3" fmla="*/ 430110 h 856497"/>
                <a:gd name="connsiteX4" fmla="*/ 286145 w 385729"/>
                <a:gd name="connsiteY4" fmla="*/ 856497 h 856497"/>
                <a:gd name="connsiteX5" fmla="*/ 385729 w 385729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473514 w 573098"/>
                <a:gd name="connsiteY4" fmla="*/ 856497 h 856497"/>
                <a:gd name="connsiteX5" fmla="*/ 573098 w 573098"/>
                <a:gd name="connsiteY5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29368 w 573098"/>
                <a:gd name="connsiteY4" fmla="*/ 51844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272897 w 573098"/>
                <a:gd name="connsiteY4" fmla="*/ 350727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573098 w 573098"/>
                <a:gd name="connsiteY0" fmla="*/ 812410 h 856497"/>
                <a:gd name="connsiteX1" fmla="*/ 313355 w 573098"/>
                <a:gd name="connsiteY1" fmla="*/ 0 h 856497"/>
                <a:gd name="connsiteX2" fmla="*/ 187369 w 573098"/>
                <a:gd name="connsiteY2" fmla="*/ 59470 h 856497"/>
                <a:gd name="connsiteX3" fmla="*/ 0 w 573098"/>
                <a:gd name="connsiteY3" fmla="*/ 223558 h 856497"/>
                <a:gd name="connsiteX4" fmla="*/ 376478 w 573098"/>
                <a:gd name="connsiteY4" fmla="*/ 612964 h 856497"/>
                <a:gd name="connsiteX5" fmla="*/ 473514 w 573098"/>
                <a:gd name="connsiteY5" fmla="*/ 856497 h 856497"/>
                <a:gd name="connsiteX6" fmla="*/ 573098 w 573098"/>
                <a:gd name="connsiteY6" fmla="*/ 812410 h 856497"/>
                <a:gd name="connsiteX0" fmla="*/ 636350 w 636350"/>
                <a:gd name="connsiteY0" fmla="*/ 812410 h 856497"/>
                <a:gd name="connsiteX1" fmla="*/ 376607 w 636350"/>
                <a:gd name="connsiteY1" fmla="*/ 0 h 856497"/>
                <a:gd name="connsiteX2" fmla="*/ 250621 w 636350"/>
                <a:gd name="connsiteY2" fmla="*/ 59470 h 856497"/>
                <a:gd name="connsiteX3" fmla="*/ 0 w 636350"/>
                <a:gd name="connsiteY3" fmla="*/ 350619 h 856497"/>
                <a:gd name="connsiteX4" fmla="*/ 439730 w 636350"/>
                <a:gd name="connsiteY4" fmla="*/ 612964 h 856497"/>
                <a:gd name="connsiteX5" fmla="*/ 536766 w 636350"/>
                <a:gd name="connsiteY5" fmla="*/ 856497 h 856497"/>
                <a:gd name="connsiteX6" fmla="*/ 636350 w 636350"/>
                <a:gd name="connsiteY6" fmla="*/ 812410 h 856497"/>
                <a:gd name="connsiteX0" fmla="*/ 636350 w 636350"/>
                <a:gd name="connsiteY0" fmla="*/ 882097 h 926184"/>
                <a:gd name="connsiteX1" fmla="*/ 376607 w 636350"/>
                <a:gd name="connsiteY1" fmla="*/ 69687 h 926184"/>
                <a:gd name="connsiteX2" fmla="*/ 121186 w 636350"/>
                <a:gd name="connsiteY2" fmla="*/ -1 h 926184"/>
                <a:gd name="connsiteX3" fmla="*/ 0 w 636350"/>
                <a:gd name="connsiteY3" fmla="*/ 420306 h 926184"/>
                <a:gd name="connsiteX4" fmla="*/ 439730 w 636350"/>
                <a:gd name="connsiteY4" fmla="*/ 682651 h 926184"/>
                <a:gd name="connsiteX5" fmla="*/ 536766 w 636350"/>
                <a:gd name="connsiteY5" fmla="*/ 926184 h 926184"/>
                <a:gd name="connsiteX6" fmla="*/ 636350 w 636350"/>
                <a:gd name="connsiteY6" fmla="*/ 882097 h 926184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121186 w 636350"/>
                <a:gd name="connsiteY2" fmla="*/ 0 h 926185"/>
                <a:gd name="connsiteX3" fmla="*/ 0 w 636350"/>
                <a:gd name="connsiteY3" fmla="*/ 420307 h 926185"/>
                <a:gd name="connsiteX4" fmla="*/ 439730 w 636350"/>
                <a:gd name="connsiteY4" fmla="*/ 682652 h 926185"/>
                <a:gd name="connsiteX5" fmla="*/ 536766 w 636350"/>
                <a:gd name="connsiteY5" fmla="*/ 926185 h 926185"/>
                <a:gd name="connsiteX6" fmla="*/ 636350 w 636350"/>
                <a:gd name="connsiteY6" fmla="*/ 882098 h 926185"/>
                <a:gd name="connsiteX0" fmla="*/ 636350 w 636350"/>
                <a:gd name="connsiteY0" fmla="*/ 882098 h 926185"/>
                <a:gd name="connsiteX1" fmla="*/ 369646 w 636350"/>
                <a:gd name="connsiteY1" fmla="*/ 67092 h 926185"/>
                <a:gd name="connsiteX2" fmla="*/ 241738 w 636350"/>
                <a:gd name="connsiteY2" fmla="*/ 31561 h 926185"/>
                <a:gd name="connsiteX3" fmla="*/ 121186 w 636350"/>
                <a:gd name="connsiteY3" fmla="*/ 0 h 926185"/>
                <a:gd name="connsiteX4" fmla="*/ 0 w 636350"/>
                <a:gd name="connsiteY4" fmla="*/ 420307 h 926185"/>
                <a:gd name="connsiteX5" fmla="*/ 439730 w 636350"/>
                <a:gd name="connsiteY5" fmla="*/ 682652 h 926185"/>
                <a:gd name="connsiteX6" fmla="*/ 536766 w 636350"/>
                <a:gd name="connsiteY6" fmla="*/ 926185 h 926185"/>
                <a:gd name="connsiteX7" fmla="*/ 636350 w 636350"/>
                <a:gd name="connsiteY7" fmla="*/ 882098 h 926185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21186 w 636350"/>
                <a:gd name="connsiteY3" fmla="*/ 298957 h 1225142"/>
                <a:gd name="connsiteX4" fmla="*/ 0 w 636350"/>
                <a:gd name="connsiteY4" fmla="*/ 719264 h 1225142"/>
                <a:gd name="connsiteX5" fmla="*/ 439730 w 636350"/>
                <a:gd name="connsiteY5" fmla="*/ 981609 h 1225142"/>
                <a:gd name="connsiteX6" fmla="*/ 536766 w 636350"/>
                <a:gd name="connsiteY6" fmla="*/ 1225142 h 1225142"/>
                <a:gd name="connsiteX7" fmla="*/ 636350 w 636350"/>
                <a:gd name="connsiteY7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159924 w 636350"/>
                <a:gd name="connsiteY3" fmla="*/ 184235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01685 w 636350"/>
                <a:gd name="connsiteY2" fmla="*/ 0 h 1225142"/>
                <a:gd name="connsiteX3" fmla="*/ 228481 w 636350"/>
                <a:gd name="connsiteY3" fmla="*/ 306542 h 1225142"/>
                <a:gd name="connsiteX4" fmla="*/ 121186 w 636350"/>
                <a:gd name="connsiteY4" fmla="*/ 298957 h 1225142"/>
                <a:gd name="connsiteX5" fmla="*/ 0 w 636350"/>
                <a:gd name="connsiteY5" fmla="*/ 719264 h 1225142"/>
                <a:gd name="connsiteX6" fmla="*/ 439730 w 636350"/>
                <a:gd name="connsiteY6" fmla="*/ 981609 h 1225142"/>
                <a:gd name="connsiteX7" fmla="*/ 536766 w 636350"/>
                <a:gd name="connsiteY7" fmla="*/ 1225142 h 1225142"/>
                <a:gd name="connsiteX8" fmla="*/ 636350 w 636350"/>
                <a:gd name="connsiteY8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8481 w 636350"/>
                <a:gd name="connsiteY4" fmla="*/ 306542 h 1225142"/>
                <a:gd name="connsiteX5" fmla="*/ 121186 w 636350"/>
                <a:gd name="connsiteY5" fmla="*/ 298957 h 1225142"/>
                <a:gd name="connsiteX6" fmla="*/ 0 w 636350"/>
                <a:gd name="connsiteY6" fmla="*/ 719264 h 1225142"/>
                <a:gd name="connsiteX7" fmla="*/ 439730 w 636350"/>
                <a:gd name="connsiteY7" fmla="*/ 981609 h 1225142"/>
                <a:gd name="connsiteX8" fmla="*/ 536766 w 636350"/>
                <a:gd name="connsiteY8" fmla="*/ 1225142 h 1225142"/>
                <a:gd name="connsiteX9" fmla="*/ 636350 w 636350"/>
                <a:gd name="connsiteY9" fmla="*/ 1181055 h 1225142"/>
                <a:gd name="connsiteX0" fmla="*/ 636350 w 636350"/>
                <a:gd name="connsiteY0" fmla="*/ 1181055 h 1225142"/>
                <a:gd name="connsiteX1" fmla="*/ 369646 w 636350"/>
                <a:gd name="connsiteY1" fmla="*/ 366049 h 1225142"/>
                <a:gd name="connsiteX2" fmla="*/ 289523 w 636350"/>
                <a:gd name="connsiteY2" fmla="*/ 308696 h 1225142"/>
                <a:gd name="connsiteX3" fmla="*/ 201685 w 636350"/>
                <a:gd name="connsiteY3" fmla="*/ 0 h 1225142"/>
                <a:gd name="connsiteX4" fmla="*/ 224502 w 636350"/>
                <a:gd name="connsiteY4" fmla="*/ 219424 h 1225142"/>
                <a:gd name="connsiteX5" fmla="*/ 228481 w 636350"/>
                <a:gd name="connsiteY5" fmla="*/ 306542 h 1225142"/>
                <a:gd name="connsiteX6" fmla="*/ 121186 w 636350"/>
                <a:gd name="connsiteY6" fmla="*/ 298957 h 1225142"/>
                <a:gd name="connsiteX7" fmla="*/ 0 w 636350"/>
                <a:gd name="connsiteY7" fmla="*/ 719264 h 1225142"/>
                <a:gd name="connsiteX8" fmla="*/ 439730 w 636350"/>
                <a:gd name="connsiteY8" fmla="*/ 981609 h 1225142"/>
                <a:gd name="connsiteX9" fmla="*/ 536766 w 636350"/>
                <a:gd name="connsiteY9" fmla="*/ 1225142 h 1225142"/>
                <a:gd name="connsiteX10" fmla="*/ 636350 w 636350"/>
                <a:gd name="connsiteY10" fmla="*/ 1181055 h 1225142"/>
                <a:gd name="connsiteX0" fmla="*/ 1183213 w 1183213"/>
                <a:gd name="connsiteY0" fmla="*/ 3217357 h 3261444"/>
                <a:gd name="connsiteX1" fmla="*/ 916509 w 1183213"/>
                <a:gd name="connsiteY1" fmla="*/ 2402351 h 3261444"/>
                <a:gd name="connsiteX2" fmla="*/ 836386 w 1183213"/>
                <a:gd name="connsiteY2" fmla="*/ 2344998 h 3261444"/>
                <a:gd name="connsiteX3" fmla="*/ 0 w 1183213"/>
                <a:gd name="connsiteY3" fmla="*/ 0 h 3261444"/>
                <a:gd name="connsiteX4" fmla="*/ 771365 w 1183213"/>
                <a:gd name="connsiteY4" fmla="*/ 2255726 h 3261444"/>
                <a:gd name="connsiteX5" fmla="*/ 775344 w 1183213"/>
                <a:gd name="connsiteY5" fmla="*/ 2342844 h 3261444"/>
                <a:gd name="connsiteX6" fmla="*/ 668049 w 1183213"/>
                <a:gd name="connsiteY6" fmla="*/ 2335259 h 3261444"/>
                <a:gd name="connsiteX7" fmla="*/ 546863 w 1183213"/>
                <a:gd name="connsiteY7" fmla="*/ 2755566 h 3261444"/>
                <a:gd name="connsiteX8" fmla="*/ 986593 w 1183213"/>
                <a:gd name="connsiteY8" fmla="*/ 3017911 h 3261444"/>
                <a:gd name="connsiteX9" fmla="*/ 1083629 w 1183213"/>
                <a:gd name="connsiteY9" fmla="*/ 3261444 h 3261444"/>
                <a:gd name="connsiteX10" fmla="*/ 1183213 w 1183213"/>
                <a:gd name="connsiteY10" fmla="*/ 3217357 h 3261444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875941 w 1283810"/>
                <a:gd name="connsiteY5" fmla="*/ 2489788 h 3408388"/>
                <a:gd name="connsiteX6" fmla="*/ 768646 w 1283810"/>
                <a:gd name="connsiteY6" fmla="*/ 2482203 h 3408388"/>
                <a:gd name="connsiteX7" fmla="*/ 647460 w 1283810"/>
                <a:gd name="connsiteY7" fmla="*/ 2902510 h 3408388"/>
                <a:gd name="connsiteX8" fmla="*/ 1087190 w 1283810"/>
                <a:gd name="connsiteY8" fmla="*/ 3164855 h 3408388"/>
                <a:gd name="connsiteX9" fmla="*/ 1184226 w 1283810"/>
                <a:gd name="connsiteY9" fmla="*/ 3408388 h 3408388"/>
                <a:gd name="connsiteX10" fmla="*/ 1283810 w 1283810"/>
                <a:gd name="connsiteY10" fmla="*/ 3364301 h 3408388"/>
                <a:gd name="connsiteX0" fmla="*/ 1283810 w 1283810"/>
                <a:gd name="connsiteY0" fmla="*/ 3364301 h 3408388"/>
                <a:gd name="connsiteX1" fmla="*/ 1017106 w 1283810"/>
                <a:gd name="connsiteY1" fmla="*/ 2549295 h 3408388"/>
                <a:gd name="connsiteX2" fmla="*/ 936983 w 1283810"/>
                <a:gd name="connsiteY2" fmla="*/ 2491942 h 3408388"/>
                <a:gd name="connsiteX3" fmla="*/ 100597 w 1283810"/>
                <a:gd name="connsiteY3" fmla="*/ 146944 h 3408388"/>
                <a:gd name="connsiteX4" fmla="*/ 0 w 1283810"/>
                <a:gd name="connsiteY4" fmla="*/ 0 h 3408388"/>
                <a:gd name="connsiteX5" fmla="*/ 499842 w 1283810"/>
                <a:gd name="connsiteY5" fmla="*/ 1423382 h 3408388"/>
                <a:gd name="connsiteX6" fmla="*/ 875941 w 1283810"/>
                <a:gd name="connsiteY6" fmla="*/ 2489788 h 3408388"/>
                <a:gd name="connsiteX7" fmla="*/ 768646 w 1283810"/>
                <a:gd name="connsiteY7" fmla="*/ 2482203 h 3408388"/>
                <a:gd name="connsiteX8" fmla="*/ 647460 w 1283810"/>
                <a:gd name="connsiteY8" fmla="*/ 2902510 h 3408388"/>
                <a:gd name="connsiteX9" fmla="*/ 1087190 w 1283810"/>
                <a:gd name="connsiteY9" fmla="*/ 3164855 h 3408388"/>
                <a:gd name="connsiteX10" fmla="*/ 1184226 w 1283810"/>
                <a:gd name="connsiteY10" fmla="*/ 3408388 h 3408388"/>
                <a:gd name="connsiteX11" fmla="*/ 1283810 w 1283810"/>
                <a:gd name="connsiteY11" fmla="*/ 3364301 h 3408388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715009 w 1998819"/>
                <a:gd name="connsiteY4" fmla="*/ 855045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1590950 w 1998819"/>
                <a:gd name="connsiteY6" fmla="*/ 3344833 h 4263433"/>
                <a:gd name="connsiteX7" fmla="*/ 1483655 w 1998819"/>
                <a:gd name="connsiteY7" fmla="*/ 3337248 h 4263433"/>
                <a:gd name="connsiteX8" fmla="*/ 1362469 w 1998819"/>
                <a:gd name="connsiteY8" fmla="*/ 3757555 h 4263433"/>
                <a:gd name="connsiteX9" fmla="*/ 1802199 w 1998819"/>
                <a:gd name="connsiteY9" fmla="*/ 4019900 h 4263433"/>
                <a:gd name="connsiteX10" fmla="*/ 1899235 w 1998819"/>
                <a:gd name="connsiteY10" fmla="*/ 4263433 h 4263433"/>
                <a:gd name="connsiteX11" fmla="*/ 1998819 w 1998819"/>
                <a:gd name="connsiteY11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282238 w 1998819"/>
                <a:gd name="connsiteY6" fmla="*/ 595295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70916 w 1998819"/>
                <a:gd name="connsiteY6" fmla="*/ 1002764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0 w 1998819"/>
                <a:gd name="connsiteY5" fmla="*/ 0 h 4263433"/>
                <a:gd name="connsiteX6" fmla="*/ 754564 w 1998819"/>
                <a:gd name="connsiteY6" fmla="*/ 999837 h 4263433"/>
                <a:gd name="connsiteX7" fmla="*/ 1590950 w 1998819"/>
                <a:gd name="connsiteY7" fmla="*/ 3344833 h 4263433"/>
                <a:gd name="connsiteX8" fmla="*/ 1483655 w 1998819"/>
                <a:gd name="connsiteY8" fmla="*/ 3337248 h 4263433"/>
                <a:gd name="connsiteX9" fmla="*/ 1362469 w 1998819"/>
                <a:gd name="connsiteY9" fmla="*/ 3757555 h 4263433"/>
                <a:gd name="connsiteX10" fmla="*/ 1802199 w 1998819"/>
                <a:gd name="connsiteY10" fmla="*/ 4019900 h 4263433"/>
                <a:gd name="connsiteX11" fmla="*/ 1899235 w 1998819"/>
                <a:gd name="connsiteY11" fmla="*/ 4263433 h 4263433"/>
                <a:gd name="connsiteX12" fmla="*/ 1998819 w 1998819"/>
                <a:gd name="connsiteY12" fmla="*/ 4219346 h 4263433"/>
                <a:gd name="connsiteX0" fmla="*/ 1998819 w 1998819"/>
                <a:gd name="connsiteY0" fmla="*/ 4219346 h 4263433"/>
                <a:gd name="connsiteX1" fmla="*/ 1732115 w 1998819"/>
                <a:gd name="connsiteY1" fmla="*/ 3404340 h 4263433"/>
                <a:gd name="connsiteX2" fmla="*/ 1651992 w 1998819"/>
                <a:gd name="connsiteY2" fmla="*/ 3346987 h 4263433"/>
                <a:gd name="connsiteX3" fmla="*/ 815606 w 1998819"/>
                <a:gd name="connsiteY3" fmla="*/ 1001989 h 4263433"/>
                <a:gd name="connsiteX4" fmla="*/ 908247 w 1998819"/>
                <a:gd name="connsiteY4" fmla="*/ 974700 h 4263433"/>
                <a:gd name="connsiteX5" fmla="*/ 640984 w 1998819"/>
                <a:gd name="connsiteY5" fmla="*/ 687879 h 4263433"/>
                <a:gd name="connsiteX6" fmla="*/ 0 w 1998819"/>
                <a:gd name="connsiteY6" fmla="*/ 0 h 4263433"/>
                <a:gd name="connsiteX7" fmla="*/ 754564 w 1998819"/>
                <a:gd name="connsiteY7" fmla="*/ 999837 h 4263433"/>
                <a:gd name="connsiteX8" fmla="*/ 1590950 w 1998819"/>
                <a:gd name="connsiteY8" fmla="*/ 3344833 h 4263433"/>
                <a:gd name="connsiteX9" fmla="*/ 1483655 w 1998819"/>
                <a:gd name="connsiteY9" fmla="*/ 3337248 h 4263433"/>
                <a:gd name="connsiteX10" fmla="*/ 1362469 w 1998819"/>
                <a:gd name="connsiteY10" fmla="*/ 3757555 h 4263433"/>
                <a:gd name="connsiteX11" fmla="*/ 1802199 w 1998819"/>
                <a:gd name="connsiteY11" fmla="*/ 4019900 h 4263433"/>
                <a:gd name="connsiteX12" fmla="*/ 1899235 w 1998819"/>
                <a:gd name="connsiteY12" fmla="*/ 4263433 h 4263433"/>
                <a:gd name="connsiteX13" fmla="*/ 1998819 w 1998819"/>
                <a:gd name="connsiteY13" fmla="*/ 4219346 h 4263433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754564 w 1998819"/>
                <a:gd name="connsiteY7" fmla="*/ 1091708 h 4355304"/>
                <a:gd name="connsiteX8" fmla="*/ 1590950 w 1998819"/>
                <a:gd name="connsiteY8" fmla="*/ 3436704 h 4355304"/>
                <a:gd name="connsiteX9" fmla="*/ 1483655 w 1998819"/>
                <a:gd name="connsiteY9" fmla="*/ 3429119 h 4355304"/>
                <a:gd name="connsiteX10" fmla="*/ 1362469 w 1998819"/>
                <a:gd name="connsiteY10" fmla="*/ 3849426 h 4355304"/>
                <a:gd name="connsiteX11" fmla="*/ 1802199 w 1998819"/>
                <a:gd name="connsiteY11" fmla="*/ 4111771 h 4355304"/>
                <a:gd name="connsiteX12" fmla="*/ 1899235 w 1998819"/>
                <a:gd name="connsiteY12" fmla="*/ 4355304 h 4355304"/>
                <a:gd name="connsiteX13" fmla="*/ 1998819 w 1998819"/>
                <a:gd name="connsiteY13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79465 w 1998819"/>
                <a:gd name="connsiteY7" fmla="*/ 596568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754564 w 1998819"/>
                <a:gd name="connsiteY8" fmla="*/ 1091708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815606 w 1998819"/>
                <a:gd name="connsiteY3" fmla="*/ 1093860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908247 w 1998819"/>
                <a:gd name="connsiteY4" fmla="*/ 1066571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604416 w 1998819"/>
                <a:gd name="connsiteY7" fmla="*/ 1149879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998819 w 1998819"/>
                <a:gd name="connsiteY0" fmla="*/ 4311217 h 4355304"/>
                <a:gd name="connsiteX1" fmla="*/ 1732115 w 1998819"/>
                <a:gd name="connsiteY1" fmla="*/ 3496211 h 4355304"/>
                <a:gd name="connsiteX2" fmla="*/ 1651992 w 1998819"/>
                <a:gd name="connsiteY2" fmla="*/ 3438858 h 4355304"/>
                <a:gd name="connsiteX3" fmla="*/ 593306 w 1998819"/>
                <a:gd name="connsiteY3" fmla="*/ 465419 h 4355304"/>
                <a:gd name="connsiteX4" fmla="*/ 677219 w 1998819"/>
                <a:gd name="connsiteY4" fmla="*/ 419015 h 4355304"/>
                <a:gd name="connsiteX5" fmla="*/ 527456 w 1998819"/>
                <a:gd name="connsiteY5" fmla="*/ 0 h 4355304"/>
                <a:gd name="connsiteX6" fmla="*/ 0 w 1998819"/>
                <a:gd name="connsiteY6" fmla="*/ 91871 h 4355304"/>
                <a:gd name="connsiteX7" fmla="*/ 309804 w 1998819"/>
                <a:gd name="connsiteY7" fmla="*/ 638774 h 4355304"/>
                <a:gd name="connsiteX8" fmla="*/ 540993 w 1998819"/>
                <a:gd name="connsiteY8" fmla="*/ 482381 h 4355304"/>
                <a:gd name="connsiteX9" fmla="*/ 1590950 w 1998819"/>
                <a:gd name="connsiteY9" fmla="*/ 3436704 h 4355304"/>
                <a:gd name="connsiteX10" fmla="*/ 1483655 w 1998819"/>
                <a:gd name="connsiteY10" fmla="*/ 3429119 h 4355304"/>
                <a:gd name="connsiteX11" fmla="*/ 1362469 w 1998819"/>
                <a:gd name="connsiteY11" fmla="*/ 3849426 h 4355304"/>
                <a:gd name="connsiteX12" fmla="*/ 1802199 w 1998819"/>
                <a:gd name="connsiteY12" fmla="*/ 4111771 h 4355304"/>
                <a:gd name="connsiteX13" fmla="*/ 1899235 w 1998819"/>
                <a:gd name="connsiteY13" fmla="*/ 4355304 h 4355304"/>
                <a:gd name="connsiteX14" fmla="*/ 1998819 w 1998819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15792 w 1804807"/>
                <a:gd name="connsiteY7" fmla="*/ 638774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3207 w 1804807"/>
                <a:gd name="connsiteY4" fmla="*/ 419015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11217 h 4355304"/>
                <a:gd name="connsiteX1" fmla="*/ 1538103 w 1804807"/>
                <a:gd name="connsiteY1" fmla="*/ 3496211 h 4355304"/>
                <a:gd name="connsiteX2" fmla="*/ 1457980 w 1804807"/>
                <a:gd name="connsiteY2" fmla="*/ 3438858 h 4355304"/>
                <a:gd name="connsiteX3" fmla="*/ 399294 w 1804807"/>
                <a:gd name="connsiteY3" fmla="*/ 465419 h 4355304"/>
                <a:gd name="connsiteX4" fmla="*/ 489670 w 1804807"/>
                <a:gd name="connsiteY4" fmla="*/ 435698 h 4355304"/>
                <a:gd name="connsiteX5" fmla="*/ 333444 w 1804807"/>
                <a:gd name="connsiteY5" fmla="*/ 0 h 4355304"/>
                <a:gd name="connsiteX6" fmla="*/ 0 w 1804807"/>
                <a:gd name="connsiteY6" fmla="*/ 56404 h 4355304"/>
                <a:gd name="connsiteX7" fmla="*/ 175786 w 1804807"/>
                <a:gd name="connsiteY7" fmla="*/ 537459 h 4355304"/>
                <a:gd name="connsiteX8" fmla="*/ 346981 w 1804807"/>
                <a:gd name="connsiteY8" fmla="*/ 482381 h 4355304"/>
                <a:gd name="connsiteX9" fmla="*/ 1396938 w 1804807"/>
                <a:gd name="connsiteY9" fmla="*/ 3436704 h 4355304"/>
                <a:gd name="connsiteX10" fmla="*/ 1289643 w 1804807"/>
                <a:gd name="connsiteY10" fmla="*/ 3429119 h 4355304"/>
                <a:gd name="connsiteX11" fmla="*/ 1168457 w 1804807"/>
                <a:gd name="connsiteY11" fmla="*/ 3849426 h 4355304"/>
                <a:gd name="connsiteX12" fmla="*/ 1608187 w 1804807"/>
                <a:gd name="connsiteY12" fmla="*/ 4111771 h 4355304"/>
                <a:gd name="connsiteX13" fmla="*/ 1705223 w 1804807"/>
                <a:gd name="connsiteY13" fmla="*/ 4355304 h 4355304"/>
                <a:gd name="connsiteX14" fmla="*/ 1804807 w 1804807"/>
                <a:gd name="connsiteY14" fmla="*/ 4311217 h 435530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38103 w 1804807"/>
                <a:gd name="connsiteY1" fmla="*/ 3548361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21144 w 1804807"/>
                <a:gd name="connsiteY1" fmla="*/ 3496046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07454"/>
                <a:gd name="connsiteX1" fmla="*/ 1519542 w 1804807"/>
                <a:gd name="connsiteY1" fmla="*/ 3474832 h 4407454"/>
                <a:gd name="connsiteX2" fmla="*/ 1457980 w 1804807"/>
                <a:gd name="connsiteY2" fmla="*/ 3491008 h 4407454"/>
                <a:gd name="connsiteX3" fmla="*/ 399294 w 1804807"/>
                <a:gd name="connsiteY3" fmla="*/ 517569 h 4407454"/>
                <a:gd name="connsiteX4" fmla="*/ 489670 w 1804807"/>
                <a:gd name="connsiteY4" fmla="*/ 487848 h 4407454"/>
                <a:gd name="connsiteX5" fmla="*/ 321180 w 1804807"/>
                <a:gd name="connsiteY5" fmla="*/ 0 h 4407454"/>
                <a:gd name="connsiteX6" fmla="*/ 0 w 1804807"/>
                <a:gd name="connsiteY6" fmla="*/ 108554 h 4407454"/>
                <a:gd name="connsiteX7" fmla="*/ 175786 w 1804807"/>
                <a:gd name="connsiteY7" fmla="*/ 589609 h 4407454"/>
                <a:gd name="connsiteX8" fmla="*/ 346981 w 1804807"/>
                <a:gd name="connsiteY8" fmla="*/ 534531 h 4407454"/>
                <a:gd name="connsiteX9" fmla="*/ 1396938 w 1804807"/>
                <a:gd name="connsiteY9" fmla="*/ 3488854 h 4407454"/>
                <a:gd name="connsiteX10" fmla="*/ 1289643 w 1804807"/>
                <a:gd name="connsiteY10" fmla="*/ 3481269 h 4407454"/>
                <a:gd name="connsiteX11" fmla="*/ 1168457 w 1804807"/>
                <a:gd name="connsiteY11" fmla="*/ 3901576 h 4407454"/>
                <a:gd name="connsiteX12" fmla="*/ 1608187 w 1804807"/>
                <a:gd name="connsiteY12" fmla="*/ 4163921 h 4407454"/>
                <a:gd name="connsiteX13" fmla="*/ 1705223 w 1804807"/>
                <a:gd name="connsiteY13" fmla="*/ 4407454 h 4407454"/>
                <a:gd name="connsiteX14" fmla="*/ 1804807 w 1804807"/>
                <a:gd name="connsiteY14" fmla="*/ 4363367 h 4407454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168457 w 1804807"/>
                <a:gd name="connsiteY11" fmla="*/ 3901576 h 4431637"/>
                <a:gd name="connsiteX12" fmla="*/ 1608187 w 1804807"/>
                <a:gd name="connsiteY12" fmla="*/ 4163921 h 4431637"/>
                <a:gd name="connsiteX13" fmla="*/ 1560074 w 1804807"/>
                <a:gd name="connsiteY13" fmla="*/ 4431637 h 4431637"/>
                <a:gd name="connsiteX14" fmla="*/ 1804807 w 1804807"/>
                <a:gd name="connsiteY14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168457 w 1804807"/>
                <a:gd name="connsiteY11" fmla="*/ 3901576 h 4431637"/>
                <a:gd name="connsiteX12" fmla="*/ 1223586 w 1804807"/>
                <a:gd name="connsiteY12" fmla="*/ 3552888 h 4431637"/>
                <a:gd name="connsiteX13" fmla="*/ 1560074 w 1804807"/>
                <a:gd name="connsiteY13" fmla="*/ 4431637 h 4431637"/>
                <a:gd name="connsiteX14" fmla="*/ 1804807 w 1804807"/>
                <a:gd name="connsiteY14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89643 w 1804807"/>
                <a:gd name="connsiteY10" fmla="*/ 3481269 h 4431637"/>
                <a:gd name="connsiteX11" fmla="*/ 1223586 w 1804807"/>
                <a:gd name="connsiteY11" fmla="*/ 3552888 h 4431637"/>
                <a:gd name="connsiteX12" fmla="*/ 1560074 w 1804807"/>
                <a:gd name="connsiteY12" fmla="*/ 4431637 h 4431637"/>
                <a:gd name="connsiteX13" fmla="*/ 1804807 w 1804807"/>
                <a:gd name="connsiteY13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396938 w 1804807"/>
                <a:gd name="connsiteY9" fmla="*/ 3488854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346981 w 1804807"/>
                <a:gd name="connsiteY8" fmla="*/ 534531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457980 w 1804807"/>
                <a:gd name="connsiteY2" fmla="*/ 3491008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306022 w 1804807"/>
                <a:gd name="connsiteY2" fmla="*/ 3533691 h 4431637"/>
                <a:gd name="connsiteX3" fmla="*/ 399294 w 1804807"/>
                <a:gd name="connsiteY3" fmla="*/ 517569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804807 w 1804807"/>
                <a:gd name="connsiteY0" fmla="*/ 4363367 h 4431637"/>
                <a:gd name="connsiteX1" fmla="*/ 1519542 w 1804807"/>
                <a:gd name="connsiteY1" fmla="*/ 3474832 h 4431637"/>
                <a:gd name="connsiteX2" fmla="*/ 1306022 w 1804807"/>
                <a:gd name="connsiteY2" fmla="*/ 3533691 h 4431637"/>
                <a:gd name="connsiteX3" fmla="*/ 263905 w 1804807"/>
                <a:gd name="connsiteY3" fmla="*/ 567001 h 4431637"/>
                <a:gd name="connsiteX4" fmla="*/ 489670 w 1804807"/>
                <a:gd name="connsiteY4" fmla="*/ 487848 h 4431637"/>
                <a:gd name="connsiteX5" fmla="*/ 321180 w 1804807"/>
                <a:gd name="connsiteY5" fmla="*/ 0 h 4431637"/>
                <a:gd name="connsiteX6" fmla="*/ 0 w 1804807"/>
                <a:gd name="connsiteY6" fmla="*/ 108554 h 4431637"/>
                <a:gd name="connsiteX7" fmla="*/ 175786 w 1804807"/>
                <a:gd name="connsiteY7" fmla="*/ 589609 h 4431637"/>
                <a:gd name="connsiteX8" fmla="*/ 214067 w 1804807"/>
                <a:gd name="connsiteY8" fmla="*/ 590967 h 4431637"/>
                <a:gd name="connsiteX9" fmla="*/ 1245318 w 1804807"/>
                <a:gd name="connsiteY9" fmla="*/ 3550327 h 4431637"/>
                <a:gd name="connsiteX10" fmla="*/ 1223586 w 1804807"/>
                <a:gd name="connsiteY10" fmla="*/ 3552888 h 4431637"/>
                <a:gd name="connsiteX11" fmla="*/ 1560074 w 1804807"/>
                <a:gd name="connsiteY11" fmla="*/ 4431637 h 4431637"/>
                <a:gd name="connsiteX12" fmla="*/ 1804807 w 1804807"/>
                <a:gd name="connsiteY12" fmla="*/ 4363367 h 4431637"/>
                <a:gd name="connsiteX0" fmla="*/ 1543213 w 1560074"/>
                <a:gd name="connsiteY0" fmla="*/ 4189506 h 4431637"/>
                <a:gd name="connsiteX1" fmla="*/ 1519542 w 1560074"/>
                <a:gd name="connsiteY1" fmla="*/ 3474832 h 4431637"/>
                <a:gd name="connsiteX2" fmla="*/ 1306022 w 1560074"/>
                <a:gd name="connsiteY2" fmla="*/ 3533691 h 4431637"/>
                <a:gd name="connsiteX3" fmla="*/ 263905 w 1560074"/>
                <a:gd name="connsiteY3" fmla="*/ 567001 h 4431637"/>
                <a:gd name="connsiteX4" fmla="*/ 489670 w 1560074"/>
                <a:gd name="connsiteY4" fmla="*/ 487848 h 4431637"/>
                <a:gd name="connsiteX5" fmla="*/ 321180 w 1560074"/>
                <a:gd name="connsiteY5" fmla="*/ 0 h 4431637"/>
                <a:gd name="connsiteX6" fmla="*/ 0 w 1560074"/>
                <a:gd name="connsiteY6" fmla="*/ 108554 h 4431637"/>
                <a:gd name="connsiteX7" fmla="*/ 175786 w 1560074"/>
                <a:gd name="connsiteY7" fmla="*/ 589609 h 4431637"/>
                <a:gd name="connsiteX8" fmla="*/ 214067 w 1560074"/>
                <a:gd name="connsiteY8" fmla="*/ 590967 h 4431637"/>
                <a:gd name="connsiteX9" fmla="*/ 1245318 w 1560074"/>
                <a:gd name="connsiteY9" fmla="*/ 3550327 h 4431637"/>
                <a:gd name="connsiteX10" fmla="*/ 1223586 w 1560074"/>
                <a:gd name="connsiteY10" fmla="*/ 3552888 h 4431637"/>
                <a:gd name="connsiteX11" fmla="*/ 1560074 w 1560074"/>
                <a:gd name="connsiteY11" fmla="*/ 4431637 h 4431637"/>
                <a:gd name="connsiteX12" fmla="*/ 1543213 w 1560074"/>
                <a:gd name="connsiteY12" fmla="*/ 4189506 h 4431637"/>
                <a:gd name="connsiteX0" fmla="*/ 1601257 w 1601257"/>
                <a:gd name="connsiteY0" fmla="*/ 4411678 h 4431637"/>
                <a:gd name="connsiteX1" fmla="*/ 1519542 w 1601257"/>
                <a:gd name="connsiteY1" fmla="*/ 3474832 h 4431637"/>
                <a:gd name="connsiteX2" fmla="*/ 1306022 w 1601257"/>
                <a:gd name="connsiteY2" fmla="*/ 3533691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306022 w 1601257"/>
                <a:gd name="connsiteY2" fmla="*/ 3533691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263905 w 1601257"/>
                <a:gd name="connsiteY3" fmla="*/ 567001 h 4431637"/>
                <a:gd name="connsiteX4" fmla="*/ 489670 w 1601257"/>
                <a:gd name="connsiteY4" fmla="*/ 487848 h 4431637"/>
                <a:gd name="connsiteX5" fmla="*/ 321180 w 1601257"/>
                <a:gd name="connsiteY5" fmla="*/ 0 h 4431637"/>
                <a:gd name="connsiteX6" fmla="*/ 0 w 1601257"/>
                <a:gd name="connsiteY6" fmla="*/ 108554 h 4431637"/>
                <a:gd name="connsiteX7" fmla="*/ 175786 w 1601257"/>
                <a:gd name="connsiteY7" fmla="*/ 589609 h 4431637"/>
                <a:gd name="connsiteX8" fmla="*/ 214067 w 1601257"/>
                <a:gd name="connsiteY8" fmla="*/ 590967 h 4431637"/>
                <a:gd name="connsiteX9" fmla="*/ 1245318 w 1601257"/>
                <a:gd name="connsiteY9" fmla="*/ 3550327 h 4431637"/>
                <a:gd name="connsiteX10" fmla="*/ 1223586 w 1601257"/>
                <a:gd name="connsiteY10" fmla="*/ 3552888 h 4431637"/>
                <a:gd name="connsiteX11" fmla="*/ 1560074 w 1601257"/>
                <a:gd name="connsiteY11" fmla="*/ 4431637 h 4431637"/>
                <a:gd name="connsiteX12" fmla="*/ 1601257 w 1601257"/>
                <a:gd name="connsiteY12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334435 w 1601257"/>
                <a:gd name="connsiteY3" fmla="*/ 2878308 h 4431637"/>
                <a:gd name="connsiteX4" fmla="*/ 263905 w 1601257"/>
                <a:gd name="connsiteY4" fmla="*/ 567001 h 4431637"/>
                <a:gd name="connsiteX5" fmla="*/ 489670 w 1601257"/>
                <a:gd name="connsiteY5" fmla="*/ 487848 h 4431637"/>
                <a:gd name="connsiteX6" fmla="*/ 321180 w 1601257"/>
                <a:gd name="connsiteY6" fmla="*/ 0 h 4431637"/>
                <a:gd name="connsiteX7" fmla="*/ 0 w 1601257"/>
                <a:gd name="connsiteY7" fmla="*/ 108554 h 4431637"/>
                <a:gd name="connsiteX8" fmla="*/ 175786 w 1601257"/>
                <a:gd name="connsiteY8" fmla="*/ 589609 h 4431637"/>
                <a:gd name="connsiteX9" fmla="*/ 214067 w 1601257"/>
                <a:gd name="connsiteY9" fmla="*/ 590967 h 4431637"/>
                <a:gd name="connsiteX10" fmla="*/ 1245318 w 1601257"/>
                <a:gd name="connsiteY10" fmla="*/ 3550327 h 4431637"/>
                <a:gd name="connsiteX11" fmla="*/ 1223586 w 1601257"/>
                <a:gd name="connsiteY11" fmla="*/ 3552888 h 4431637"/>
                <a:gd name="connsiteX12" fmla="*/ 1560074 w 1601257"/>
                <a:gd name="connsiteY12" fmla="*/ 4431637 h 4431637"/>
                <a:gd name="connsiteX13" fmla="*/ 1601257 w 1601257"/>
                <a:gd name="connsiteY13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292384 w 1601257"/>
                <a:gd name="connsiteY3" fmla="*/ 3544021 h 4431637"/>
                <a:gd name="connsiteX4" fmla="*/ 263905 w 1601257"/>
                <a:gd name="connsiteY4" fmla="*/ 567001 h 4431637"/>
                <a:gd name="connsiteX5" fmla="*/ 489670 w 1601257"/>
                <a:gd name="connsiteY5" fmla="*/ 487848 h 4431637"/>
                <a:gd name="connsiteX6" fmla="*/ 321180 w 1601257"/>
                <a:gd name="connsiteY6" fmla="*/ 0 h 4431637"/>
                <a:gd name="connsiteX7" fmla="*/ 0 w 1601257"/>
                <a:gd name="connsiteY7" fmla="*/ 108554 h 4431637"/>
                <a:gd name="connsiteX8" fmla="*/ 175786 w 1601257"/>
                <a:gd name="connsiteY8" fmla="*/ 589609 h 4431637"/>
                <a:gd name="connsiteX9" fmla="*/ 214067 w 1601257"/>
                <a:gd name="connsiteY9" fmla="*/ 590967 h 4431637"/>
                <a:gd name="connsiteX10" fmla="*/ 1245318 w 1601257"/>
                <a:gd name="connsiteY10" fmla="*/ 3550327 h 4431637"/>
                <a:gd name="connsiteX11" fmla="*/ 1223586 w 1601257"/>
                <a:gd name="connsiteY11" fmla="*/ 3552888 h 4431637"/>
                <a:gd name="connsiteX12" fmla="*/ 1560074 w 1601257"/>
                <a:gd name="connsiteY12" fmla="*/ 4431637 h 4431637"/>
                <a:gd name="connsiteX13" fmla="*/ 1601257 w 1601257"/>
                <a:gd name="connsiteY13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24537 w 1601257"/>
                <a:gd name="connsiteY3" fmla="*/ 3445303 h 4431637"/>
                <a:gd name="connsiteX4" fmla="*/ 1292384 w 1601257"/>
                <a:gd name="connsiteY4" fmla="*/ 3544021 h 4431637"/>
                <a:gd name="connsiteX5" fmla="*/ 263905 w 1601257"/>
                <a:gd name="connsiteY5" fmla="*/ 567001 h 4431637"/>
                <a:gd name="connsiteX6" fmla="*/ 489670 w 1601257"/>
                <a:gd name="connsiteY6" fmla="*/ 487848 h 4431637"/>
                <a:gd name="connsiteX7" fmla="*/ 321180 w 1601257"/>
                <a:gd name="connsiteY7" fmla="*/ 0 h 4431637"/>
                <a:gd name="connsiteX8" fmla="*/ 0 w 1601257"/>
                <a:gd name="connsiteY8" fmla="*/ 108554 h 4431637"/>
                <a:gd name="connsiteX9" fmla="*/ 175786 w 1601257"/>
                <a:gd name="connsiteY9" fmla="*/ 589609 h 4431637"/>
                <a:gd name="connsiteX10" fmla="*/ 214067 w 1601257"/>
                <a:gd name="connsiteY10" fmla="*/ 590967 h 4431637"/>
                <a:gd name="connsiteX11" fmla="*/ 1245318 w 1601257"/>
                <a:gd name="connsiteY11" fmla="*/ 3550327 h 4431637"/>
                <a:gd name="connsiteX12" fmla="*/ 1223586 w 1601257"/>
                <a:gd name="connsiteY12" fmla="*/ 3552888 h 4431637"/>
                <a:gd name="connsiteX13" fmla="*/ 1560074 w 1601257"/>
                <a:gd name="connsiteY13" fmla="*/ 4431637 h 4431637"/>
                <a:gd name="connsiteX14" fmla="*/ 1601257 w 1601257"/>
                <a:gd name="connsiteY14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292384 w 1601257"/>
                <a:gd name="connsiteY4" fmla="*/ 3544021 h 4431637"/>
                <a:gd name="connsiteX5" fmla="*/ 263905 w 1601257"/>
                <a:gd name="connsiteY5" fmla="*/ 567001 h 4431637"/>
                <a:gd name="connsiteX6" fmla="*/ 489670 w 1601257"/>
                <a:gd name="connsiteY6" fmla="*/ 487848 h 4431637"/>
                <a:gd name="connsiteX7" fmla="*/ 321180 w 1601257"/>
                <a:gd name="connsiteY7" fmla="*/ 0 h 4431637"/>
                <a:gd name="connsiteX8" fmla="*/ 0 w 1601257"/>
                <a:gd name="connsiteY8" fmla="*/ 108554 h 4431637"/>
                <a:gd name="connsiteX9" fmla="*/ 175786 w 1601257"/>
                <a:gd name="connsiteY9" fmla="*/ 589609 h 4431637"/>
                <a:gd name="connsiteX10" fmla="*/ 214067 w 1601257"/>
                <a:gd name="connsiteY10" fmla="*/ 590967 h 4431637"/>
                <a:gd name="connsiteX11" fmla="*/ 1245318 w 1601257"/>
                <a:gd name="connsiteY11" fmla="*/ 3550327 h 4431637"/>
                <a:gd name="connsiteX12" fmla="*/ 1223586 w 1601257"/>
                <a:gd name="connsiteY12" fmla="*/ 3552888 h 4431637"/>
                <a:gd name="connsiteX13" fmla="*/ 1560074 w 1601257"/>
                <a:gd name="connsiteY13" fmla="*/ 4431637 h 4431637"/>
                <a:gd name="connsiteX14" fmla="*/ 1601257 w 1601257"/>
                <a:gd name="connsiteY14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388923 w 1601257"/>
                <a:gd name="connsiteY4" fmla="*/ 3424798 h 4431637"/>
                <a:gd name="connsiteX5" fmla="*/ 1292384 w 1601257"/>
                <a:gd name="connsiteY5" fmla="*/ 3544021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292384 w 1601257"/>
                <a:gd name="connsiteY5" fmla="*/ 3544021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223586 w 1601257"/>
                <a:gd name="connsiteY13" fmla="*/ 3552888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245318 w 1601257"/>
                <a:gd name="connsiteY12" fmla="*/ 3550327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124002 w 1601257"/>
                <a:gd name="connsiteY12" fmla="*/ 3207111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01257 w 1601257"/>
                <a:gd name="connsiteY0" fmla="*/ 4411678 h 4431637"/>
                <a:gd name="connsiteX1" fmla="*/ 1585967 w 1601257"/>
                <a:gd name="connsiteY1" fmla="*/ 3640461 h 4431637"/>
                <a:gd name="connsiteX2" fmla="*/ 1556401 w 1601257"/>
                <a:gd name="connsiteY2" fmla="*/ 3345906 h 4431637"/>
                <a:gd name="connsiteX3" fmla="*/ 1494263 w 1601257"/>
                <a:gd name="connsiteY3" fmla="*/ 3272521 h 4431637"/>
                <a:gd name="connsiteX4" fmla="*/ 1426697 w 1601257"/>
                <a:gd name="connsiteY4" fmla="*/ 2782660 h 4431637"/>
                <a:gd name="connsiteX5" fmla="*/ 1167915 w 1601257"/>
                <a:gd name="connsiteY5" fmla="*/ 3156218 h 4431637"/>
                <a:gd name="connsiteX6" fmla="*/ 263905 w 1601257"/>
                <a:gd name="connsiteY6" fmla="*/ 567001 h 4431637"/>
                <a:gd name="connsiteX7" fmla="*/ 489670 w 1601257"/>
                <a:gd name="connsiteY7" fmla="*/ 487848 h 4431637"/>
                <a:gd name="connsiteX8" fmla="*/ 321180 w 1601257"/>
                <a:gd name="connsiteY8" fmla="*/ 0 h 4431637"/>
                <a:gd name="connsiteX9" fmla="*/ 0 w 1601257"/>
                <a:gd name="connsiteY9" fmla="*/ 108554 h 4431637"/>
                <a:gd name="connsiteX10" fmla="*/ 175786 w 1601257"/>
                <a:gd name="connsiteY10" fmla="*/ 589609 h 4431637"/>
                <a:gd name="connsiteX11" fmla="*/ 214067 w 1601257"/>
                <a:gd name="connsiteY11" fmla="*/ 590967 h 4431637"/>
                <a:gd name="connsiteX12" fmla="*/ 1133482 w 1601257"/>
                <a:gd name="connsiteY12" fmla="*/ 3211640 h 4431637"/>
                <a:gd name="connsiteX13" fmla="*/ 1110289 w 1601257"/>
                <a:gd name="connsiteY13" fmla="*/ 3263571 h 4431637"/>
                <a:gd name="connsiteX14" fmla="*/ 1560074 w 1601257"/>
                <a:gd name="connsiteY14" fmla="*/ 4431637 h 4431637"/>
                <a:gd name="connsiteX15" fmla="*/ 1601257 w 1601257"/>
                <a:gd name="connsiteY15" fmla="*/ 4411678 h 4431637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267053 w 1692524"/>
                <a:gd name="connsiteY10" fmla="*/ 721427 h 4563455"/>
                <a:gd name="connsiteX11" fmla="*/ 305334 w 1692524"/>
                <a:gd name="connsiteY11" fmla="*/ 722785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355172 w 1692524"/>
                <a:gd name="connsiteY6" fmla="*/ 698819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94556 w 1692524"/>
                <a:gd name="connsiteY12" fmla="*/ 405381 h 4563455"/>
                <a:gd name="connsiteX13" fmla="*/ 1224749 w 1692524"/>
                <a:gd name="connsiteY13" fmla="*/ 3343458 h 4563455"/>
                <a:gd name="connsiteX14" fmla="*/ 1201556 w 1692524"/>
                <a:gd name="connsiteY14" fmla="*/ 3395389 h 4563455"/>
                <a:gd name="connsiteX15" fmla="*/ 1651341 w 1692524"/>
                <a:gd name="connsiteY15" fmla="*/ 4563455 h 4563455"/>
                <a:gd name="connsiteX16" fmla="*/ 1692524 w 1692524"/>
                <a:gd name="connsiteY16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305334 w 1692524"/>
                <a:gd name="connsiteY11" fmla="*/ 722785 h 4563455"/>
                <a:gd name="connsiteX12" fmla="*/ 194556 w 1692524"/>
                <a:gd name="connsiteY12" fmla="*/ 405381 h 4563455"/>
                <a:gd name="connsiteX13" fmla="*/ 1224749 w 1692524"/>
                <a:gd name="connsiteY13" fmla="*/ 3343458 h 4563455"/>
                <a:gd name="connsiteX14" fmla="*/ 1201556 w 1692524"/>
                <a:gd name="connsiteY14" fmla="*/ 3395389 h 4563455"/>
                <a:gd name="connsiteX15" fmla="*/ 1651341 w 1692524"/>
                <a:gd name="connsiteY15" fmla="*/ 4563455 h 4563455"/>
                <a:gd name="connsiteX16" fmla="*/ 1692524 w 1692524"/>
                <a:gd name="connsiteY16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580937 w 1692524"/>
                <a:gd name="connsiteY7" fmla="*/ 619666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194556 w 1692524"/>
                <a:gd name="connsiteY11" fmla="*/ 405381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543496 h 4563455"/>
                <a:gd name="connsiteX1" fmla="*/ 1677234 w 1692524"/>
                <a:gd name="connsiteY1" fmla="*/ 3772279 h 4563455"/>
                <a:gd name="connsiteX2" fmla="*/ 1647668 w 1692524"/>
                <a:gd name="connsiteY2" fmla="*/ 3477724 h 4563455"/>
                <a:gd name="connsiteX3" fmla="*/ 1585530 w 1692524"/>
                <a:gd name="connsiteY3" fmla="*/ 3404339 h 4563455"/>
                <a:gd name="connsiteX4" fmla="*/ 1517964 w 1692524"/>
                <a:gd name="connsiteY4" fmla="*/ 2914478 h 4563455"/>
                <a:gd name="connsiteX5" fmla="*/ 1259182 w 1692524"/>
                <a:gd name="connsiteY5" fmla="*/ 3288036 h 4563455"/>
                <a:gd name="connsiteX6" fmla="*/ 239147 w 1692524"/>
                <a:gd name="connsiteY6" fmla="*/ 388404 h 4563455"/>
                <a:gd name="connsiteX7" fmla="*/ 435095 w 1692524"/>
                <a:gd name="connsiteY7" fmla="*/ 349733 h 4563455"/>
                <a:gd name="connsiteX8" fmla="*/ 412447 w 1692524"/>
                <a:gd name="connsiteY8" fmla="*/ 131818 h 4563455"/>
                <a:gd name="connsiteX9" fmla="*/ 0 w 1692524"/>
                <a:gd name="connsiteY9" fmla="*/ 0 h 4563455"/>
                <a:gd name="connsiteX10" fmla="*/ 141463 w 1692524"/>
                <a:gd name="connsiteY10" fmla="*/ 401786 h 4563455"/>
                <a:gd name="connsiteX11" fmla="*/ 194556 w 1692524"/>
                <a:gd name="connsiteY11" fmla="*/ 405381 h 4563455"/>
                <a:gd name="connsiteX12" fmla="*/ 1224749 w 1692524"/>
                <a:gd name="connsiteY12" fmla="*/ 3343458 h 4563455"/>
                <a:gd name="connsiteX13" fmla="*/ 1201556 w 1692524"/>
                <a:gd name="connsiteY13" fmla="*/ 3395389 h 4563455"/>
                <a:gd name="connsiteX14" fmla="*/ 1651341 w 1692524"/>
                <a:gd name="connsiteY14" fmla="*/ 4563455 h 4563455"/>
                <a:gd name="connsiteX15" fmla="*/ 1692524 w 1692524"/>
                <a:gd name="connsiteY15" fmla="*/ 4543496 h 4563455"/>
                <a:gd name="connsiteX0" fmla="*/ 1692524 w 1692524"/>
                <a:gd name="connsiteY0" fmla="*/ 4658800 h 4678759"/>
                <a:gd name="connsiteX1" fmla="*/ 1677234 w 1692524"/>
                <a:gd name="connsiteY1" fmla="*/ 3887583 h 4678759"/>
                <a:gd name="connsiteX2" fmla="*/ 1647668 w 1692524"/>
                <a:gd name="connsiteY2" fmla="*/ 3593028 h 4678759"/>
                <a:gd name="connsiteX3" fmla="*/ 1585530 w 1692524"/>
                <a:gd name="connsiteY3" fmla="*/ 3519643 h 4678759"/>
                <a:gd name="connsiteX4" fmla="*/ 1517964 w 1692524"/>
                <a:gd name="connsiteY4" fmla="*/ 3029782 h 4678759"/>
                <a:gd name="connsiteX5" fmla="*/ 1259182 w 1692524"/>
                <a:gd name="connsiteY5" fmla="*/ 3403340 h 4678759"/>
                <a:gd name="connsiteX6" fmla="*/ 239147 w 1692524"/>
                <a:gd name="connsiteY6" fmla="*/ 503708 h 4678759"/>
                <a:gd name="connsiteX7" fmla="*/ 435095 w 1692524"/>
                <a:gd name="connsiteY7" fmla="*/ 465037 h 4678759"/>
                <a:gd name="connsiteX8" fmla="*/ 304610 w 1692524"/>
                <a:gd name="connsiteY8" fmla="*/ 0 h 4678759"/>
                <a:gd name="connsiteX9" fmla="*/ 0 w 1692524"/>
                <a:gd name="connsiteY9" fmla="*/ 115304 h 4678759"/>
                <a:gd name="connsiteX10" fmla="*/ 141463 w 1692524"/>
                <a:gd name="connsiteY10" fmla="*/ 517090 h 4678759"/>
                <a:gd name="connsiteX11" fmla="*/ 194556 w 1692524"/>
                <a:gd name="connsiteY11" fmla="*/ 520685 h 4678759"/>
                <a:gd name="connsiteX12" fmla="*/ 1224749 w 1692524"/>
                <a:gd name="connsiteY12" fmla="*/ 3458762 h 4678759"/>
                <a:gd name="connsiteX13" fmla="*/ 1201556 w 1692524"/>
                <a:gd name="connsiteY13" fmla="*/ 3510693 h 4678759"/>
                <a:gd name="connsiteX14" fmla="*/ 1651341 w 1692524"/>
                <a:gd name="connsiteY14" fmla="*/ 4678759 h 4678759"/>
                <a:gd name="connsiteX15" fmla="*/ 1692524 w 1692524"/>
                <a:gd name="connsiteY15" fmla="*/ 4658800 h 4678759"/>
                <a:gd name="connsiteX0" fmla="*/ 1697814 w 1697814"/>
                <a:gd name="connsiteY0" fmla="*/ 4658800 h 4678759"/>
                <a:gd name="connsiteX1" fmla="*/ 1682524 w 1697814"/>
                <a:gd name="connsiteY1" fmla="*/ 3887583 h 4678759"/>
                <a:gd name="connsiteX2" fmla="*/ 1652958 w 1697814"/>
                <a:gd name="connsiteY2" fmla="*/ 3593028 h 4678759"/>
                <a:gd name="connsiteX3" fmla="*/ 1590820 w 1697814"/>
                <a:gd name="connsiteY3" fmla="*/ 3519643 h 4678759"/>
                <a:gd name="connsiteX4" fmla="*/ 1523254 w 1697814"/>
                <a:gd name="connsiteY4" fmla="*/ 3029782 h 4678759"/>
                <a:gd name="connsiteX5" fmla="*/ 1264472 w 1697814"/>
                <a:gd name="connsiteY5" fmla="*/ 3403340 h 4678759"/>
                <a:gd name="connsiteX6" fmla="*/ 244437 w 1697814"/>
                <a:gd name="connsiteY6" fmla="*/ 503708 h 4678759"/>
                <a:gd name="connsiteX7" fmla="*/ 440385 w 1697814"/>
                <a:gd name="connsiteY7" fmla="*/ 465037 h 4678759"/>
                <a:gd name="connsiteX8" fmla="*/ 309900 w 1697814"/>
                <a:gd name="connsiteY8" fmla="*/ 0 h 4678759"/>
                <a:gd name="connsiteX9" fmla="*/ 0 w 1697814"/>
                <a:gd name="connsiteY9" fmla="*/ 82504 h 4678759"/>
                <a:gd name="connsiteX10" fmla="*/ 146753 w 1697814"/>
                <a:gd name="connsiteY10" fmla="*/ 517090 h 4678759"/>
                <a:gd name="connsiteX11" fmla="*/ 199846 w 1697814"/>
                <a:gd name="connsiteY11" fmla="*/ 520685 h 4678759"/>
                <a:gd name="connsiteX12" fmla="*/ 1230039 w 1697814"/>
                <a:gd name="connsiteY12" fmla="*/ 3458762 h 4678759"/>
                <a:gd name="connsiteX13" fmla="*/ 1206846 w 1697814"/>
                <a:gd name="connsiteY13" fmla="*/ 3510693 h 4678759"/>
                <a:gd name="connsiteX14" fmla="*/ 1656631 w 1697814"/>
                <a:gd name="connsiteY14" fmla="*/ 4678759 h 4678759"/>
                <a:gd name="connsiteX15" fmla="*/ 1697814 w 1697814"/>
                <a:gd name="connsiteY15" fmla="*/ 4658800 h 4678759"/>
                <a:gd name="connsiteX0" fmla="*/ 1697814 w 1697814"/>
                <a:gd name="connsiteY0" fmla="*/ 4658800 h 4678759"/>
                <a:gd name="connsiteX1" fmla="*/ 1682524 w 1697814"/>
                <a:gd name="connsiteY1" fmla="*/ 3887583 h 4678759"/>
                <a:gd name="connsiteX2" fmla="*/ 1652958 w 1697814"/>
                <a:gd name="connsiteY2" fmla="*/ 3593028 h 4678759"/>
                <a:gd name="connsiteX3" fmla="*/ 1590820 w 1697814"/>
                <a:gd name="connsiteY3" fmla="*/ 3519643 h 4678759"/>
                <a:gd name="connsiteX4" fmla="*/ 1523254 w 1697814"/>
                <a:gd name="connsiteY4" fmla="*/ 3029782 h 4678759"/>
                <a:gd name="connsiteX5" fmla="*/ 1264472 w 1697814"/>
                <a:gd name="connsiteY5" fmla="*/ 3403340 h 4678759"/>
                <a:gd name="connsiteX6" fmla="*/ 244437 w 1697814"/>
                <a:gd name="connsiteY6" fmla="*/ 503708 h 4678759"/>
                <a:gd name="connsiteX7" fmla="*/ 440385 w 1697814"/>
                <a:gd name="connsiteY7" fmla="*/ 465037 h 4678759"/>
                <a:gd name="connsiteX8" fmla="*/ 309900 w 1697814"/>
                <a:gd name="connsiteY8" fmla="*/ 0 h 4678759"/>
                <a:gd name="connsiteX9" fmla="*/ 0 w 1697814"/>
                <a:gd name="connsiteY9" fmla="*/ 82504 h 4678759"/>
                <a:gd name="connsiteX10" fmla="*/ 149483 w 1697814"/>
                <a:gd name="connsiteY10" fmla="*/ 538188 h 4678759"/>
                <a:gd name="connsiteX11" fmla="*/ 199846 w 1697814"/>
                <a:gd name="connsiteY11" fmla="*/ 520685 h 4678759"/>
                <a:gd name="connsiteX12" fmla="*/ 1230039 w 1697814"/>
                <a:gd name="connsiteY12" fmla="*/ 3458762 h 4678759"/>
                <a:gd name="connsiteX13" fmla="*/ 1206846 w 1697814"/>
                <a:gd name="connsiteY13" fmla="*/ 3510693 h 4678759"/>
                <a:gd name="connsiteX14" fmla="*/ 1656631 w 1697814"/>
                <a:gd name="connsiteY14" fmla="*/ 4678759 h 4678759"/>
                <a:gd name="connsiteX15" fmla="*/ 1697814 w 1697814"/>
                <a:gd name="connsiteY15" fmla="*/ 4658800 h 4678759"/>
                <a:gd name="connsiteX0" fmla="*/ 1697814 w 1793061"/>
                <a:gd name="connsiteY0" fmla="*/ 4658800 h 4678759"/>
                <a:gd name="connsiteX1" fmla="*/ 1682524 w 1793061"/>
                <a:gd name="connsiteY1" fmla="*/ 3887583 h 4678759"/>
                <a:gd name="connsiteX2" fmla="*/ 1793061 w 1793061"/>
                <a:gd name="connsiteY2" fmla="*/ 3517863 h 4678759"/>
                <a:gd name="connsiteX3" fmla="*/ 1590820 w 1793061"/>
                <a:gd name="connsiteY3" fmla="*/ 3519643 h 4678759"/>
                <a:gd name="connsiteX4" fmla="*/ 1523254 w 1793061"/>
                <a:gd name="connsiteY4" fmla="*/ 3029782 h 4678759"/>
                <a:gd name="connsiteX5" fmla="*/ 1264472 w 1793061"/>
                <a:gd name="connsiteY5" fmla="*/ 3403340 h 4678759"/>
                <a:gd name="connsiteX6" fmla="*/ 244437 w 1793061"/>
                <a:gd name="connsiteY6" fmla="*/ 503708 h 4678759"/>
                <a:gd name="connsiteX7" fmla="*/ 440385 w 1793061"/>
                <a:gd name="connsiteY7" fmla="*/ 465037 h 4678759"/>
                <a:gd name="connsiteX8" fmla="*/ 309900 w 1793061"/>
                <a:gd name="connsiteY8" fmla="*/ 0 h 4678759"/>
                <a:gd name="connsiteX9" fmla="*/ 0 w 1793061"/>
                <a:gd name="connsiteY9" fmla="*/ 82504 h 4678759"/>
                <a:gd name="connsiteX10" fmla="*/ 149483 w 1793061"/>
                <a:gd name="connsiteY10" fmla="*/ 538188 h 4678759"/>
                <a:gd name="connsiteX11" fmla="*/ 199846 w 1793061"/>
                <a:gd name="connsiteY11" fmla="*/ 520685 h 4678759"/>
                <a:gd name="connsiteX12" fmla="*/ 1230039 w 1793061"/>
                <a:gd name="connsiteY12" fmla="*/ 3458762 h 4678759"/>
                <a:gd name="connsiteX13" fmla="*/ 1206846 w 1793061"/>
                <a:gd name="connsiteY13" fmla="*/ 3510693 h 4678759"/>
                <a:gd name="connsiteX14" fmla="*/ 1656631 w 1793061"/>
                <a:gd name="connsiteY14" fmla="*/ 4678759 h 4678759"/>
                <a:gd name="connsiteX15" fmla="*/ 1697814 w 1793061"/>
                <a:gd name="connsiteY15" fmla="*/ 4658800 h 4678759"/>
                <a:gd name="connsiteX0" fmla="*/ 1697814 w 1807270"/>
                <a:gd name="connsiteY0" fmla="*/ 4658800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206846 w 1807270"/>
                <a:gd name="connsiteY13" fmla="*/ 3510693 h 4678759"/>
                <a:gd name="connsiteX14" fmla="*/ 1656631 w 1807270"/>
                <a:gd name="connsiteY14" fmla="*/ 4678759 h 4678759"/>
                <a:gd name="connsiteX15" fmla="*/ 1697814 w 1807270"/>
                <a:gd name="connsiteY15" fmla="*/ 4658800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206846 w 1807270"/>
                <a:gd name="connsiteY13" fmla="*/ 3510693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482849 w 1807270"/>
                <a:gd name="connsiteY13" fmla="*/ 3832324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230039 w 1807270"/>
                <a:gd name="connsiteY12" fmla="*/ 3458762 h 4678759"/>
                <a:gd name="connsiteX13" fmla="*/ 1595594 w 1807270"/>
                <a:gd name="connsiteY13" fmla="*/ 4351918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542441 w 1807270"/>
                <a:gd name="connsiteY12" fmla="*/ 3713948 h 4678759"/>
                <a:gd name="connsiteX13" fmla="*/ 1595594 w 1807270"/>
                <a:gd name="connsiteY13" fmla="*/ 4351918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562923 w 1807270"/>
                <a:gd name="connsiteY12" fmla="*/ 4329190 h 4678759"/>
                <a:gd name="connsiteX13" fmla="*/ 1595594 w 1807270"/>
                <a:gd name="connsiteY13" fmla="*/ 4351918 h 4678759"/>
                <a:gd name="connsiteX14" fmla="*/ 1656631 w 1807270"/>
                <a:gd name="connsiteY14" fmla="*/ 4678759 h 4678759"/>
                <a:gd name="connsiteX15" fmla="*/ 1793570 w 1807270"/>
                <a:gd name="connsiteY15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305960 w 1807270"/>
                <a:gd name="connsiteY12" fmla="*/ 3606672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540043 w 1807270"/>
                <a:gd name="connsiteY12" fmla="*/ 3818625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264472 w 1807270"/>
                <a:gd name="connsiteY5" fmla="*/ 340334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629142 w 1807270"/>
                <a:gd name="connsiteY5" fmla="*/ 369048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99846 w 1807270"/>
                <a:gd name="connsiteY11" fmla="*/ 520685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629142 w 1807270"/>
                <a:gd name="connsiteY5" fmla="*/ 3690480 h 4678759"/>
                <a:gd name="connsiteX6" fmla="*/ 244437 w 1807270"/>
                <a:gd name="connsiteY6" fmla="*/ 503708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339419 w 1807270"/>
                <a:gd name="connsiteY11" fmla="*/ 128910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07270"/>
                <a:gd name="connsiteY0" fmla="*/ 4668545 h 4678759"/>
                <a:gd name="connsiteX1" fmla="*/ 1807270 w 1807270"/>
                <a:gd name="connsiteY1" fmla="*/ 4233245 h 4678759"/>
                <a:gd name="connsiteX2" fmla="*/ 1793061 w 1807270"/>
                <a:gd name="connsiteY2" fmla="*/ 3517863 h 4678759"/>
                <a:gd name="connsiteX3" fmla="*/ 1590820 w 1807270"/>
                <a:gd name="connsiteY3" fmla="*/ 3519643 h 4678759"/>
                <a:gd name="connsiteX4" fmla="*/ 1523254 w 1807270"/>
                <a:gd name="connsiteY4" fmla="*/ 3029782 h 4678759"/>
                <a:gd name="connsiteX5" fmla="*/ 1629142 w 1807270"/>
                <a:gd name="connsiteY5" fmla="*/ 3690480 h 4678759"/>
                <a:gd name="connsiteX6" fmla="*/ 846766 w 1807270"/>
                <a:gd name="connsiteY6" fmla="*/ 1070874 h 4678759"/>
                <a:gd name="connsiteX7" fmla="*/ 440385 w 1807270"/>
                <a:gd name="connsiteY7" fmla="*/ 465037 h 4678759"/>
                <a:gd name="connsiteX8" fmla="*/ 309900 w 1807270"/>
                <a:gd name="connsiteY8" fmla="*/ 0 h 4678759"/>
                <a:gd name="connsiteX9" fmla="*/ 0 w 1807270"/>
                <a:gd name="connsiteY9" fmla="*/ 82504 h 4678759"/>
                <a:gd name="connsiteX10" fmla="*/ 149483 w 1807270"/>
                <a:gd name="connsiteY10" fmla="*/ 538188 h 4678759"/>
                <a:gd name="connsiteX11" fmla="*/ 1339419 w 1807270"/>
                <a:gd name="connsiteY11" fmla="*/ 128910 h 4678759"/>
                <a:gd name="connsiteX12" fmla="*/ 1495456 w 1807270"/>
                <a:gd name="connsiteY12" fmla="*/ 3821777 h 4678759"/>
                <a:gd name="connsiteX13" fmla="*/ 1562923 w 1807270"/>
                <a:gd name="connsiteY13" fmla="*/ 4329190 h 4678759"/>
                <a:gd name="connsiteX14" fmla="*/ 1595594 w 1807270"/>
                <a:gd name="connsiteY14" fmla="*/ 4351918 h 4678759"/>
                <a:gd name="connsiteX15" fmla="*/ 1656631 w 1807270"/>
                <a:gd name="connsiteY15" fmla="*/ 4678759 h 4678759"/>
                <a:gd name="connsiteX16" fmla="*/ 1793570 w 1807270"/>
                <a:gd name="connsiteY16" fmla="*/ 4668545 h 4678759"/>
                <a:gd name="connsiteX0" fmla="*/ 1793570 w 1892950"/>
                <a:gd name="connsiteY0" fmla="*/ 4668545 h 4678759"/>
                <a:gd name="connsiteX1" fmla="*/ 1807270 w 1892950"/>
                <a:gd name="connsiteY1" fmla="*/ 4233245 h 4678759"/>
                <a:gd name="connsiteX2" fmla="*/ 1793061 w 1892950"/>
                <a:gd name="connsiteY2" fmla="*/ 3517863 h 4678759"/>
                <a:gd name="connsiteX3" fmla="*/ 1590820 w 1892950"/>
                <a:gd name="connsiteY3" fmla="*/ 3519643 h 4678759"/>
                <a:gd name="connsiteX4" fmla="*/ 1523254 w 1892950"/>
                <a:gd name="connsiteY4" fmla="*/ 3029782 h 4678759"/>
                <a:gd name="connsiteX5" fmla="*/ 1629142 w 1892950"/>
                <a:gd name="connsiteY5" fmla="*/ 3690480 h 4678759"/>
                <a:gd name="connsiteX6" fmla="*/ 1892951 w 1892950"/>
                <a:gd name="connsiteY6" fmla="*/ 1886158 h 4678759"/>
                <a:gd name="connsiteX7" fmla="*/ 440385 w 1892950"/>
                <a:gd name="connsiteY7" fmla="*/ 465037 h 4678759"/>
                <a:gd name="connsiteX8" fmla="*/ 309900 w 1892950"/>
                <a:gd name="connsiteY8" fmla="*/ 0 h 4678759"/>
                <a:gd name="connsiteX9" fmla="*/ 0 w 1892950"/>
                <a:gd name="connsiteY9" fmla="*/ 82504 h 4678759"/>
                <a:gd name="connsiteX10" fmla="*/ 149483 w 1892950"/>
                <a:gd name="connsiteY10" fmla="*/ 538188 h 4678759"/>
                <a:gd name="connsiteX11" fmla="*/ 1339419 w 1892950"/>
                <a:gd name="connsiteY11" fmla="*/ 128910 h 4678759"/>
                <a:gd name="connsiteX12" fmla="*/ 1495456 w 1892950"/>
                <a:gd name="connsiteY12" fmla="*/ 3821777 h 4678759"/>
                <a:gd name="connsiteX13" fmla="*/ 1562923 w 1892950"/>
                <a:gd name="connsiteY13" fmla="*/ 4329190 h 4678759"/>
                <a:gd name="connsiteX14" fmla="*/ 1595594 w 1892950"/>
                <a:gd name="connsiteY14" fmla="*/ 4351918 h 4678759"/>
                <a:gd name="connsiteX15" fmla="*/ 1656631 w 1892950"/>
                <a:gd name="connsiteY15" fmla="*/ 4678759 h 4678759"/>
                <a:gd name="connsiteX16" fmla="*/ 1793570 w 1892950"/>
                <a:gd name="connsiteY16" fmla="*/ 4668545 h 4678759"/>
                <a:gd name="connsiteX0" fmla="*/ 1793570 w 1892951"/>
                <a:gd name="connsiteY0" fmla="*/ 4668545 h 4678759"/>
                <a:gd name="connsiteX1" fmla="*/ 1807270 w 1892951"/>
                <a:gd name="connsiteY1" fmla="*/ 4233245 h 4678759"/>
                <a:gd name="connsiteX2" fmla="*/ 1793061 w 1892951"/>
                <a:gd name="connsiteY2" fmla="*/ 3517863 h 4678759"/>
                <a:gd name="connsiteX3" fmla="*/ 1590820 w 1892951"/>
                <a:gd name="connsiteY3" fmla="*/ 3519643 h 4678759"/>
                <a:gd name="connsiteX4" fmla="*/ 1523254 w 1892951"/>
                <a:gd name="connsiteY4" fmla="*/ 3029782 h 4678759"/>
                <a:gd name="connsiteX5" fmla="*/ 1629142 w 1892951"/>
                <a:gd name="connsiteY5" fmla="*/ 3690480 h 4678759"/>
                <a:gd name="connsiteX6" fmla="*/ 1892951 w 1892951"/>
                <a:gd name="connsiteY6" fmla="*/ 1886158 h 4678759"/>
                <a:gd name="connsiteX7" fmla="*/ 1801343 w 1892951"/>
                <a:gd name="connsiteY7" fmla="*/ 102168 h 4678759"/>
                <a:gd name="connsiteX8" fmla="*/ 309900 w 1892951"/>
                <a:gd name="connsiteY8" fmla="*/ 0 h 4678759"/>
                <a:gd name="connsiteX9" fmla="*/ 0 w 1892951"/>
                <a:gd name="connsiteY9" fmla="*/ 82504 h 4678759"/>
                <a:gd name="connsiteX10" fmla="*/ 149483 w 1892951"/>
                <a:gd name="connsiteY10" fmla="*/ 538188 h 4678759"/>
                <a:gd name="connsiteX11" fmla="*/ 1339419 w 1892951"/>
                <a:gd name="connsiteY11" fmla="*/ 128910 h 4678759"/>
                <a:gd name="connsiteX12" fmla="*/ 1495456 w 1892951"/>
                <a:gd name="connsiteY12" fmla="*/ 3821777 h 4678759"/>
                <a:gd name="connsiteX13" fmla="*/ 1562923 w 1892951"/>
                <a:gd name="connsiteY13" fmla="*/ 4329190 h 4678759"/>
                <a:gd name="connsiteX14" fmla="*/ 1595594 w 1892951"/>
                <a:gd name="connsiteY14" fmla="*/ 4351918 h 4678759"/>
                <a:gd name="connsiteX15" fmla="*/ 1656631 w 1892951"/>
                <a:gd name="connsiteY15" fmla="*/ 4678759 h 4678759"/>
                <a:gd name="connsiteX16" fmla="*/ 1793570 w 1892951"/>
                <a:gd name="connsiteY16" fmla="*/ 4668545 h 4678759"/>
                <a:gd name="connsiteX0" fmla="*/ 1793570 w 1892951"/>
                <a:gd name="connsiteY0" fmla="*/ 5069440 h 5079654"/>
                <a:gd name="connsiteX1" fmla="*/ 1807270 w 1892951"/>
                <a:gd name="connsiteY1" fmla="*/ 4634140 h 5079654"/>
                <a:gd name="connsiteX2" fmla="*/ 1793061 w 1892951"/>
                <a:gd name="connsiteY2" fmla="*/ 3918758 h 5079654"/>
                <a:gd name="connsiteX3" fmla="*/ 1590820 w 1892951"/>
                <a:gd name="connsiteY3" fmla="*/ 3920538 h 5079654"/>
                <a:gd name="connsiteX4" fmla="*/ 1523254 w 1892951"/>
                <a:gd name="connsiteY4" fmla="*/ 3430677 h 5079654"/>
                <a:gd name="connsiteX5" fmla="*/ 1629142 w 1892951"/>
                <a:gd name="connsiteY5" fmla="*/ 4091375 h 5079654"/>
                <a:gd name="connsiteX6" fmla="*/ 1892951 w 1892951"/>
                <a:gd name="connsiteY6" fmla="*/ 2287053 h 5079654"/>
                <a:gd name="connsiteX7" fmla="*/ 1801343 w 1892951"/>
                <a:gd name="connsiteY7" fmla="*/ 503063 h 5079654"/>
                <a:gd name="connsiteX8" fmla="*/ 1564439 w 1892951"/>
                <a:gd name="connsiteY8" fmla="*/ 0 h 5079654"/>
                <a:gd name="connsiteX9" fmla="*/ 0 w 1892951"/>
                <a:gd name="connsiteY9" fmla="*/ 483399 h 5079654"/>
                <a:gd name="connsiteX10" fmla="*/ 149483 w 1892951"/>
                <a:gd name="connsiteY10" fmla="*/ 939083 h 5079654"/>
                <a:gd name="connsiteX11" fmla="*/ 1339419 w 1892951"/>
                <a:gd name="connsiteY11" fmla="*/ 529805 h 5079654"/>
                <a:gd name="connsiteX12" fmla="*/ 1495456 w 1892951"/>
                <a:gd name="connsiteY12" fmla="*/ 4222672 h 5079654"/>
                <a:gd name="connsiteX13" fmla="*/ 1562923 w 1892951"/>
                <a:gd name="connsiteY13" fmla="*/ 4730085 h 5079654"/>
                <a:gd name="connsiteX14" fmla="*/ 1595594 w 1892951"/>
                <a:gd name="connsiteY14" fmla="*/ 4752813 h 5079654"/>
                <a:gd name="connsiteX15" fmla="*/ 1656631 w 1892951"/>
                <a:gd name="connsiteY15" fmla="*/ 5079654 h 5079654"/>
                <a:gd name="connsiteX16" fmla="*/ 1793570 w 1892951"/>
                <a:gd name="connsiteY16" fmla="*/ 5069440 h 5079654"/>
                <a:gd name="connsiteX0" fmla="*/ 1644086 w 1743467"/>
                <a:gd name="connsiteY0" fmla="*/ 5069440 h 5079654"/>
                <a:gd name="connsiteX1" fmla="*/ 1657786 w 1743467"/>
                <a:gd name="connsiteY1" fmla="*/ 4634140 h 5079654"/>
                <a:gd name="connsiteX2" fmla="*/ 1643577 w 1743467"/>
                <a:gd name="connsiteY2" fmla="*/ 3918758 h 5079654"/>
                <a:gd name="connsiteX3" fmla="*/ 1441336 w 1743467"/>
                <a:gd name="connsiteY3" fmla="*/ 3920538 h 5079654"/>
                <a:gd name="connsiteX4" fmla="*/ 1373770 w 1743467"/>
                <a:gd name="connsiteY4" fmla="*/ 3430677 h 5079654"/>
                <a:gd name="connsiteX5" fmla="*/ 1479658 w 1743467"/>
                <a:gd name="connsiteY5" fmla="*/ 4091375 h 5079654"/>
                <a:gd name="connsiteX6" fmla="*/ 1743467 w 1743467"/>
                <a:gd name="connsiteY6" fmla="*/ 2287053 h 5079654"/>
                <a:gd name="connsiteX7" fmla="*/ 1651859 w 1743467"/>
                <a:gd name="connsiteY7" fmla="*/ 503063 h 5079654"/>
                <a:gd name="connsiteX8" fmla="*/ 1414955 w 1743467"/>
                <a:gd name="connsiteY8" fmla="*/ 0 h 5079654"/>
                <a:gd name="connsiteX9" fmla="*/ 1039795 w 1743467"/>
                <a:gd name="connsiteY9" fmla="*/ 111875 h 5079654"/>
                <a:gd name="connsiteX10" fmla="*/ -1 w 1743467"/>
                <a:gd name="connsiteY10" fmla="*/ 939083 h 5079654"/>
                <a:gd name="connsiteX11" fmla="*/ 1189935 w 1743467"/>
                <a:gd name="connsiteY11" fmla="*/ 529805 h 5079654"/>
                <a:gd name="connsiteX12" fmla="*/ 1345972 w 1743467"/>
                <a:gd name="connsiteY12" fmla="*/ 4222672 h 5079654"/>
                <a:gd name="connsiteX13" fmla="*/ 1413439 w 1743467"/>
                <a:gd name="connsiteY13" fmla="*/ 4730085 h 5079654"/>
                <a:gd name="connsiteX14" fmla="*/ 1446110 w 1743467"/>
                <a:gd name="connsiteY14" fmla="*/ 4752813 h 5079654"/>
                <a:gd name="connsiteX15" fmla="*/ 1507147 w 1743467"/>
                <a:gd name="connsiteY15" fmla="*/ 5079654 h 5079654"/>
                <a:gd name="connsiteX16" fmla="*/ 1644086 w 1743467"/>
                <a:gd name="connsiteY16" fmla="*/ 5069440 h 5079654"/>
                <a:gd name="connsiteX0" fmla="*/ 604291 w 703672"/>
                <a:gd name="connsiteY0" fmla="*/ 5069440 h 5079654"/>
                <a:gd name="connsiteX1" fmla="*/ 617991 w 703672"/>
                <a:gd name="connsiteY1" fmla="*/ 4634140 h 5079654"/>
                <a:gd name="connsiteX2" fmla="*/ 603782 w 703672"/>
                <a:gd name="connsiteY2" fmla="*/ 3918758 h 5079654"/>
                <a:gd name="connsiteX3" fmla="*/ 401541 w 703672"/>
                <a:gd name="connsiteY3" fmla="*/ 3920538 h 5079654"/>
                <a:gd name="connsiteX4" fmla="*/ 333975 w 703672"/>
                <a:gd name="connsiteY4" fmla="*/ 3430677 h 5079654"/>
                <a:gd name="connsiteX5" fmla="*/ 439863 w 703672"/>
                <a:gd name="connsiteY5" fmla="*/ 4091375 h 5079654"/>
                <a:gd name="connsiteX6" fmla="*/ 703672 w 703672"/>
                <a:gd name="connsiteY6" fmla="*/ 2287053 h 5079654"/>
                <a:gd name="connsiteX7" fmla="*/ 612064 w 703672"/>
                <a:gd name="connsiteY7" fmla="*/ 503063 h 5079654"/>
                <a:gd name="connsiteX8" fmla="*/ 375160 w 703672"/>
                <a:gd name="connsiteY8" fmla="*/ 0 h 5079654"/>
                <a:gd name="connsiteX9" fmla="*/ 0 w 703672"/>
                <a:gd name="connsiteY9" fmla="*/ 111875 h 5079654"/>
                <a:gd name="connsiteX10" fmla="*/ 36652 w 703672"/>
                <a:gd name="connsiteY10" fmla="*/ 564892 h 5079654"/>
                <a:gd name="connsiteX11" fmla="*/ 150140 w 703672"/>
                <a:gd name="connsiteY11" fmla="*/ 529805 h 5079654"/>
                <a:gd name="connsiteX12" fmla="*/ 306177 w 703672"/>
                <a:gd name="connsiteY12" fmla="*/ 4222672 h 5079654"/>
                <a:gd name="connsiteX13" fmla="*/ 373644 w 703672"/>
                <a:gd name="connsiteY13" fmla="*/ 4730085 h 5079654"/>
                <a:gd name="connsiteX14" fmla="*/ 406315 w 703672"/>
                <a:gd name="connsiteY14" fmla="*/ 4752813 h 5079654"/>
                <a:gd name="connsiteX15" fmla="*/ 467352 w 703672"/>
                <a:gd name="connsiteY15" fmla="*/ 5079654 h 5079654"/>
                <a:gd name="connsiteX16" fmla="*/ 604291 w 703672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401541 w 617991"/>
                <a:gd name="connsiteY3" fmla="*/ 3920538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187811 w 617991"/>
                <a:gd name="connsiteY6" fmla="*/ 520001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50140 w 617991"/>
                <a:gd name="connsiteY11" fmla="*/ 52980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401541 w 617991"/>
                <a:gd name="connsiteY3" fmla="*/ 3920538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50140 w 617991"/>
                <a:gd name="connsiteY11" fmla="*/ 52980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401541 w 617991"/>
                <a:gd name="connsiteY3" fmla="*/ 3920538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588840 w 617991"/>
                <a:gd name="connsiteY3" fmla="*/ 3491875 h 5079654"/>
                <a:gd name="connsiteX4" fmla="*/ 333975 w 617991"/>
                <a:gd name="connsiteY4" fmla="*/ 3430677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588840 w 617991"/>
                <a:gd name="connsiteY3" fmla="*/ 3491875 h 5079654"/>
                <a:gd name="connsiteX4" fmla="*/ 516447 w 617991"/>
                <a:gd name="connsiteY4" fmla="*/ 3777490 h 5079654"/>
                <a:gd name="connsiteX5" fmla="*/ 439863 w 617991"/>
                <a:gd name="connsiteY5" fmla="*/ 4091375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588840 w 617991"/>
                <a:gd name="connsiteY3" fmla="*/ 3491875 h 5079654"/>
                <a:gd name="connsiteX4" fmla="*/ 516447 w 617991"/>
                <a:gd name="connsiteY4" fmla="*/ 3777490 h 5079654"/>
                <a:gd name="connsiteX5" fmla="*/ 480620 w 617991"/>
                <a:gd name="connsiteY5" fmla="*/ 4006053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3782 w 617991"/>
                <a:gd name="connsiteY2" fmla="*/ 3918758 h 5079654"/>
                <a:gd name="connsiteX3" fmla="*/ 604285 w 617991"/>
                <a:gd name="connsiteY3" fmla="*/ 4088412 h 5079654"/>
                <a:gd name="connsiteX4" fmla="*/ 516447 w 617991"/>
                <a:gd name="connsiteY4" fmla="*/ 3777490 h 5079654"/>
                <a:gd name="connsiteX5" fmla="*/ 480620 w 617991"/>
                <a:gd name="connsiteY5" fmla="*/ 4006053 h 5079654"/>
                <a:gd name="connsiteX6" fmla="*/ 227530 w 617991"/>
                <a:gd name="connsiteY6" fmla="*/ 507537 h 5079654"/>
                <a:gd name="connsiteX7" fmla="*/ 612064 w 617991"/>
                <a:gd name="connsiteY7" fmla="*/ 503063 h 5079654"/>
                <a:gd name="connsiteX8" fmla="*/ 375160 w 617991"/>
                <a:gd name="connsiteY8" fmla="*/ 0 h 5079654"/>
                <a:gd name="connsiteX9" fmla="*/ 0 w 617991"/>
                <a:gd name="connsiteY9" fmla="*/ 111875 h 5079654"/>
                <a:gd name="connsiteX10" fmla="*/ 36652 w 617991"/>
                <a:gd name="connsiteY10" fmla="*/ 564892 h 5079654"/>
                <a:gd name="connsiteX11" fmla="*/ 187468 w 617991"/>
                <a:gd name="connsiteY11" fmla="*/ 515035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16447 w 617991"/>
                <a:gd name="connsiteY3" fmla="*/ 3777490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306177 w 617991"/>
                <a:gd name="connsiteY11" fmla="*/ 4222672 h 5079654"/>
                <a:gd name="connsiteX12" fmla="*/ 373644 w 617991"/>
                <a:gd name="connsiteY12" fmla="*/ 4730085 h 5079654"/>
                <a:gd name="connsiteX13" fmla="*/ 406315 w 617991"/>
                <a:gd name="connsiteY13" fmla="*/ 4752813 h 5079654"/>
                <a:gd name="connsiteX14" fmla="*/ 467352 w 617991"/>
                <a:gd name="connsiteY14" fmla="*/ 5079654 h 5079654"/>
                <a:gd name="connsiteX15" fmla="*/ 604291 w 617991"/>
                <a:gd name="connsiteY15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306177 w 617991"/>
                <a:gd name="connsiteY11" fmla="*/ 4222672 h 5079654"/>
                <a:gd name="connsiteX12" fmla="*/ 373644 w 617991"/>
                <a:gd name="connsiteY12" fmla="*/ 4730085 h 5079654"/>
                <a:gd name="connsiteX13" fmla="*/ 406315 w 617991"/>
                <a:gd name="connsiteY13" fmla="*/ 4752813 h 5079654"/>
                <a:gd name="connsiteX14" fmla="*/ 467352 w 617991"/>
                <a:gd name="connsiteY14" fmla="*/ 5079654 h 5079654"/>
                <a:gd name="connsiteX15" fmla="*/ 604291 w 617991"/>
                <a:gd name="connsiteY15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6652 w 617991"/>
                <a:gd name="connsiteY9" fmla="*/ 564892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612064 w 617991"/>
                <a:gd name="connsiteY6" fmla="*/ 503063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9748 w 617991"/>
                <a:gd name="connsiteY9" fmla="*/ 540037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69440 h 5079654"/>
                <a:gd name="connsiteX1" fmla="*/ 617991 w 617991"/>
                <a:gd name="connsiteY1" fmla="*/ 4634140 h 5079654"/>
                <a:gd name="connsiteX2" fmla="*/ 604285 w 617991"/>
                <a:gd name="connsiteY2" fmla="*/ 4088412 h 5079654"/>
                <a:gd name="connsiteX3" fmla="*/ 596119 w 617991"/>
                <a:gd name="connsiteY3" fmla="*/ 3895888 h 5079654"/>
                <a:gd name="connsiteX4" fmla="*/ 480620 w 617991"/>
                <a:gd name="connsiteY4" fmla="*/ 4006053 h 5079654"/>
                <a:gd name="connsiteX5" fmla="*/ 227530 w 617991"/>
                <a:gd name="connsiteY5" fmla="*/ 507537 h 5079654"/>
                <a:gd name="connsiteX6" fmla="*/ 324988 w 617991"/>
                <a:gd name="connsiteY6" fmla="*/ 497606 h 5079654"/>
                <a:gd name="connsiteX7" fmla="*/ 375160 w 617991"/>
                <a:gd name="connsiteY7" fmla="*/ 0 h 5079654"/>
                <a:gd name="connsiteX8" fmla="*/ 0 w 617991"/>
                <a:gd name="connsiteY8" fmla="*/ 111875 h 5079654"/>
                <a:gd name="connsiteX9" fmla="*/ 39748 w 617991"/>
                <a:gd name="connsiteY9" fmla="*/ 540037 h 5079654"/>
                <a:gd name="connsiteX10" fmla="*/ 187468 w 617991"/>
                <a:gd name="connsiteY10" fmla="*/ 515035 h 5079654"/>
                <a:gd name="connsiteX11" fmla="*/ 444827 w 617991"/>
                <a:gd name="connsiteY11" fmla="*/ 4051673 h 5079654"/>
                <a:gd name="connsiteX12" fmla="*/ 306177 w 617991"/>
                <a:gd name="connsiteY12" fmla="*/ 4222672 h 5079654"/>
                <a:gd name="connsiteX13" fmla="*/ 373644 w 617991"/>
                <a:gd name="connsiteY13" fmla="*/ 4730085 h 5079654"/>
                <a:gd name="connsiteX14" fmla="*/ 406315 w 617991"/>
                <a:gd name="connsiteY14" fmla="*/ 4752813 h 5079654"/>
                <a:gd name="connsiteX15" fmla="*/ 467352 w 617991"/>
                <a:gd name="connsiteY15" fmla="*/ 5079654 h 5079654"/>
                <a:gd name="connsiteX16" fmla="*/ 604291 w 617991"/>
                <a:gd name="connsiteY16" fmla="*/ 5069440 h 5079654"/>
                <a:gd name="connsiteX0" fmla="*/ 604291 w 617991"/>
                <a:gd name="connsiteY0" fmla="*/ 5039192 h 5049406"/>
                <a:gd name="connsiteX1" fmla="*/ 617991 w 617991"/>
                <a:gd name="connsiteY1" fmla="*/ 4603892 h 5049406"/>
                <a:gd name="connsiteX2" fmla="*/ 604285 w 617991"/>
                <a:gd name="connsiteY2" fmla="*/ 4058164 h 5049406"/>
                <a:gd name="connsiteX3" fmla="*/ 596119 w 617991"/>
                <a:gd name="connsiteY3" fmla="*/ 3865640 h 5049406"/>
                <a:gd name="connsiteX4" fmla="*/ 480620 w 617991"/>
                <a:gd name="connsiteY4" fmla="*/ 3975805 h 5049406"/>
                <a:gd name="connsiteX5" fmla="*/ 227530 w 617991"/>
                <a:gd name="connsiteY5" fmla="*/ 477289 h 5049406"/>
                <a:gd name="connsiteX6" fmla="*/ 324988 w 617991"/>
                <a:gd name="connsiteY6" fmla="*/ 467358 h 5049406"/>
                <a:gd name="connsiteX7" fmla="*/ 269418 w 617991"/>
                <a:gd name="connsiteY7" fmla="*/ 0 h 5049406"/>
                <a:gd name="connsiteX8" fmla="*/ 0 w 617991"/>
                <a:gd name="connsiteY8" fmla="*/ 81627 h 5049406"/>
                <a:gd name="connsiteX9" fmla="*/ 39748 w 617991"/>
                <a:gd name="connsiteY9" fmla="*/ 509789 h 5049406"/>
                <a:gd name="connsiteX10" fmla="*/ 187468 w 617991"/>
                <a:gd name="connsiteY10" fmla="*/ 484787 h 5049406"/>
                <a:gd name="connsiteX11" fmla="*/ 444827 w 617991"/>
                <a:gd name="connsiteY11" fmla="*/ 4021425 h 5049406"/>
                <a:gd name="connsiteX12" fmla="*/ 306177 w 617991"/>
                <a:gd name="connsiteY12" fmla="*/ 4192424 h 5049406"/>
                <a:gd name="connsiteX13" fmla="*/ 373644 w 617991"/>
                <a:gd name="connsiteY13" fmla="*/ 4699837 h 5049406"/>
                <a:gd name="connsiteX14" fmla="*/ 406315 w 617991"/>
                <a:gd name="connsiteY14" fmla="*/ 4722565 h 5049406"/>
                <a:gd name="connsiteX15" fmla="*/ 467352 w 617991"/>
                <a:gd name="connsiteY15" fmla="*/ 5049406 h 5049406"/>
                <a:gd name="connsiteX16" fmla="*/ 604291 w 617991"/>
                <a:gd name="connsiteY16" fmla="*/ 5039192 h 5049406"/>
                <a:gd name="connsiteX0" fmla="*/ 604291 w 617991"/>
                <a:gd name="connsiteY0" fmla="*/ 5046532 h 5056746"/>
                <a:gd name="connsiteX1" fmla="*/ 617991 w 617991"/>
                <a:gd name="connsiteY1" fmla="*/ 4611232 h 5056746"/>
                <a:gd name="connsiteX2" fmla="*/ 604285 w 617991"/>
                <a:gd name="connsiteY2" fmla="*/ 4065504 h 5056746"/>
                <a:gd name="connsiteX3" fmla="*/ 596119 w 617991"/>
                <a:gd name="connsiteY3" fmla="*/ 3872980 h 5056746"/>
                <a:gd name="connsiteX4" fmla="*/ 480620 w 617991"/>
                <a:gd name="connsiteY4" fmla="*/ 3983145 h 5056746"/>
                <a:gd name="connsiteX5" fmla="*/ 227530 w 617991"/>
                <a:gd name="connsiteY5" fmla="*/ 484629 h 5056746"/>
                <a:gd name="connsiteX6" fmla="*/ 324988 w 617991"/>
                <a:gd name="connsiteY6" fmla="*/ 474698 h 5056746"/>
                <a:gd name="connsiteX7" fmla="*/ 283457 w 617991"/>
                <a:gd name="connsiteY7" fmla="*/ 0 h 5056746"/>
                <a:gd name="connsiteX8" fmla="*/ 0 w 617991"/>
                <a:gd name="connsiteY8" fmla="*/ 88967 h 5056746"/>
                <a:gd name="connsiteX9" fmla="*/ 39748 w 617991"/>
                <a:gd name="connsiteY9" fmla="*/ 517129 h 5056746"/>
                <a:gd name="connsiteX10" fmla="*/ 187468 w 617991"/>
                <a:gd name="connsiteY10" fmla="*/ 492127 h 5056746"/>
                <a:gd name="connsiteX11" fmla="*/ 444827 w 617991"/>
                <a:gd name="connsiteY11" fmla="*/ 4028765 h 5056746"/>
                <a:gd name="connsiteX12" fmla="*/ 306177 w 617991"/>
                <a:gd name="connsiteY12" fmla="*/ 4199764 h 5056746"/>
                <a:gd name="connsiteX13" fmla="*/ 373644 w 617991"/>
                <a:gd name="connsiteY13" fmla="*/ 4707177 h 5056746"/>
                <a:gd name="connsiteX14" fmla="*/ 406315 w 617991"/>
                <a:gd name="connsiteY14" fmla="*/ 4729905 h 5056746"/>
                <a:gd name="connsiteX15" fmla="*/ 467352 w 617991"/>
                <a:gd name="connsiteY15" fmla="*/ 5056746 h 5056746"/>
                <a:gd name="connsiteX16" fmla="*/ 604291 w 617991"/>
                <a:gd name="connsiteY16" fmla="*/ 5046532 h 5056746"/>
                <a:gd name="connsiteX0" fmla="*/ 604291 w 617991"/>
                <a:gd name="connsiteY0" fmla="*/ 5046532 h 5056746"/>
                <a:gd name="connsiteX1" fmla="*/ 617991 w 617991"/>
                <a:gd name="connsiteY1" fmla="*/ 4611232 h 5056746"/>
                <a:gd name="connsiteX2" fmla="*/ 604285 w 617991"/>
                <a:gd name="connsiteY2" fmla="*/ 4065504 h 5056746"/>
                <a:gd name="connsiteX3" fmla="*/ 596119 w 617991"/>
                <a:gd name="connsiteY3" fmla="*/ 3872980 h 5056746"/>
                <a:gd name="connsiteX4" fmla="*/ 480620 w 617991"/>
                <a:gd name="connsiteY4" fmla="*/ 3983145 h 5056746"/>
                <a:gd name="connsiteX5" fmla="*/ 227530 w 617991"/>
                <a:gd name="connsiteY5" fmla="*/ 484629 h 5056746"/>
                <a:gd name="connsiteX6" fmla="*/ 324988 w 617991"/>
                <a:gd name="connsiteY6" fmla="*/ 474698 h 5056746"/>
                <a:gd name="connsiteX7" fmla="*/ 283457 w 617991"/>
                <a:gd name="connsiteY7" fmla="*/ 0 h 5056746"/>
                <a:gd name="connsiteX8" fmla="*/ 0 w 617991"/>
                <a:gd name="connsiteY8" fmla="*/ 88967 h 5056746"/>
                <a:gd name="connsiteX9" fmla="*/ 39748 w 617991"/>
                <a:gd name="connsiteY9" fmla="*/ 517129 h 5056746"/>
                <a:gd name="connsiteX10" fmla="*/ 187468 w 617991"/>
                <a:gd name="connsiteY10" fmla="*/ 492127 h 5056746"/>
                <a:gd name="connsiteX11" fmla="*/ 444827 w 617991"/>
                <a:gd name="connsiteY11" fmla="*/ 4028765 h 5056746"/>
                <a:gd name="connsiteX12" fmla="*/ 306177 w 617991"/>
                <a:gd name="connsiteY12" fmla="*/ 4199764 h 5056746"/>
                <a:gd name="connsiteX13" fmla="*/ 241757 w 617991"/>
                <a:gd name="connsiteY13" fmla="*/ 4494072 h 5056746"/>
                <a:gd name="connsiteX14" fmla="*/ 406315 w 617991"/>
                <a:gd name="connsiteY14" fmla="*/ 4729905 h 5056746"/>
                <a:gd name="connsiteX15" fmla="*/ 467352 w 617991"/>
                <a:gd name="connsiteY15" fmla="*/ 5056746 h 5056746"/>
                <a:gd name="connsiteX16" fmla="*/ 604291 w 617991"/>
                <a:gd name="connsiteY16" fmla="*/ 5046532 h 5056746"/>
                <a:gd name="connsiteX0" fmla="*/ 604291 w 617991"/>
                <a:gd name="connsiteY0" fmla="*/ 5046532 h 5056746"/>
                <a:gd name="connsiteX1" fmla="*/ 617991 w 617991"/>
                <a:gd name="connsiteY1" fmla="*/ 4611232 h 5056746"/>
                <a:gd name="connsiteX2" fmla="*/ 604285 w 617991"/>
                <a:gd name="connsiteY2" fmla="*/ 4065504 h 5056746"/>
                <a:gd name="connsiteX3" fmla="*/ 596119 w 617991"/>
                <a:gd name="connsiteY3" fmla="*/ 3872980 h 5056746"/>
                <a:gd name="connsiteX4" fmla="*/ 480620 w 617991"/>
                <a:gd name="connsiteY4" fmla="*/ 3983145 h 5056746"/>
                <a:gd name="connsiteX5" fmla="*/ 227530 w 617991"/>
                <a:gd name="connsiteY5" fmla="*/ 484629 h 5056746"/>
                <a:gd name="connsiteX6" fmla="*/ 324988 w 617991"/>
                <a:gd name="connsiteY6" fmla="*/ 474698 h 5056746"/>
                <a:gd name="connsiteX7" fmla="*/ 283457 w 617991"/>
                <a:gd name="connsiteY7" fmla="*/ 0 h 5056746"/>
                <a:gd name="connsiteX8" fmla="*/ 0 w 617991"/>
                <a:gd name="connsiteY8" fmla="*/ 88967 h 5056746"/>
                <a:gd name="connsiteX9" fmla="*/ 39748 w 617991"/>
                <a:gd name="connsiteY9" fmla="*/ 517129 h 5056746"/>
                <a:gd name="connsiteX10" fmla="*/ 187468 w 617991"/>
                <a:gd name="connsiteY10" fmla="*/ 492127 h 5056746"/>
                <a:gd name="connsiteX11" fmla="*/ 444827 w 617991"/>
                <a:gd name="connsiteY11" fmla="*/ 4028765 h 5056746"/>
                <a:gd name="connsiteX12" fmla="*/ 306177 w 617991"/>
                <a:gd name="connsiteY12" fmla="*/ 4199764 h 5056746"/>
                <a:gd name="connsiteX13" fmla="*/ 406315 w 617991"/>
                <a:gd name="connsiteY13" fmla="*/ 4729905 h 5056746"/>
                <a:gd name="connsiteX14" fmla="*/ 467352 w 617991"/>
                <a:gd name="connsiteY14" fmla="*/ 5056746 h 5056746"/>
                <a:gd name="connsiteX15" fmla="*/ 604291 w 617991"/>
                <a:gd name="connsiteY15" fmla="*/ 5046532 h 5056746"/>
                <a:gd name="connsiteX0" fmla="*/ 604291 w 617991"/>
                <a:gd name="connsiteY0" fmla="*/ 5046532 h 5068010"/>
                <a:gd name="connsiteX1" fmla="*/ 617991 w 617991"/>
                <a:gd name="connsiteY1" fmla="*/ 4611232 h 5068010"/>
                <a:gd name="connsiteX2" fmla="*/ 604285 w 617991"/>
                <a:gd name="connsiteY2" fmla="*/ 4065504 h 5068010"/>
                <a:gd name="connsiteX3" fmla="*/ 596119 w 617991"/>
                <a:gd name="connsiteY3" fmla="*/ 3872980 h 5068010"/>
                <a:gd name="connsiteX4" fmla="*/ 480620 w 617991"/>
                <a:gd name="connsiteY4" fmla="*/ 3983145 h 5068010"/>
                <a:gd name="connsiteX5" fmla="*/ 227530 w 617991"/>
                <a:gd name="connsiteY5" fmla="*/ 484629 h 5068010"/>
                <a:gd name="connsiteX6" fmla="*/ 324988 w 617991"/>
                <a:gd name="connsiteY6" fmla="*/ 474698 h 5068010"/>
                <a:gd name="connsiteX7" fmla="*/ 283457 w 617991"/>
                <a:gd name="connsiteY7" fmla="*/ 0 h 5068010"/>
                <a:gd name="connsiteX8" fmla="*/ 0 w 617991"/>
                <a:gd name="connsiteY8" fmla="*/ 88967 h 5068010"/>
                <a:gd name="connsiteX9" fmla="*/ 39748 w 617991"/>
                <a:gd name="connsiteY9" fmla="*/ 517129 h 5068010"/>
                <a:gd name="connsiteX10" fmla="*/ 187468 w 617991"/>
                <a:gd name="connsiteY10" fmla="*/ 492127 h 5068010"/>
                <a:gd name="connsiteX11" fmla="*/ 444827 w 617991"/>
                <a:gd name="connsiteY11" fmla="*/ 4028765 h 5068010"/>
                <a:gd name="connsiteX12" fmla="*/ 306177 w 617991"/>
                <a:gd name="connsiteY12" fmla="*/ 4199764 h 5068010"/>
                <a:gd name="connsiteX13" fmla="*/ 406315 w 617991"/>
                <a:gd name="connsiteY13" fmla="*/ 4729905 h 5068010"/>
                <a:gd name="connsiteX14" fmla="*/ 507195 w 617991"/>
                <a:gd name="connsiteY14" fmla="*/ 5068010 h 5068010"/>
                <a:gd name="connsiteX15" fmla="*/ 604291 w 617991"/>
                <a:gd name="connsiteY15" fmla="*/ 5046532 h 5068010"/>
                <a:gd name="connsiteX0" fmla="*/ 604291 w 617991"/>
                <a:gd name="connsiteY0" fmla="*/ 5046532 h 5068010"/>
                <a:gd name="connsiteX1" fmla="*/ 617991 w 617991"/>
                <a:gd name="connsiteY1" fmla="*/ 4611232 h 5068010"/>
                <a:gd name="connsiteX2" fmla="*/ 604285 w 617991"/>
                <a:gd name="connsiteY2" fmla="*/ 4065504 h 5068010"/>
                <a:gd name="connsiteX3" fmla="*/ 596119 w 617991"/>
                <a:gd name="connsiteY3" fmla="*/ 3872980 h 5068010"/>
                <a:gd name="connsiteX4" fmla="*/ 480620 w 617991"/>
                <a:gd name="connsiteY4" fmla="*/ 3983145 h 5068010"/>
                <a:gd name="connsiteX5" fmla="*/ 227530 w 617991"/>
                <a:gd name="connsiteY5" fmla="*/ 484629 h 5068010"/>
                <a:gd name="connsiteX6" fmla="*/ 324988 w 617991"/>
                <a:gd name="connsiteY6" fmla="*/ 474698 h 5068010"/>
                <a:gd name="connsiteX7" fmla="*/ 283457 w 617991"/>
                <a:gd name="connsiteY7" fmla="*/ 0 h 5068010"/>
                <a:gd name="connsiteX8" fmla="*/ 0 w 617991"/>
                <a:gd name="connsiteY8" fmla="*/ 88967 h 5068010"/>
                <a:gd name="connsiteX9" fmla="*/ 39748 w 617991"/>
                <a:gd name="connsiteY9" fmla="*/ 517129 h 5068010"/>
                <a:gd name="connsiteX10" fmla="*/ 187468 w 617991"/>
                <a:gd name="connsiteY10" fmla="*/ 492127 h 5068010"/>
                <a:gd name="connsiteX11" fmla="*/ 444827 w 617991"/>
                <a:gd name="connsiteY11" fmla="*/ 4028765 h 5068010"/>
                <a:gd name="connsiteX12" fmla="*/ 306177 w 617991"/>
                <a:gd name="connsiteY12" fmla="*/ 4199764 h 5068010"/>
                <a:gd name="connsiteX13" fmla="*/ 507195 w 617991"/>
                <a:gd name="connsiteY13" fmla="*/ 5068010 h 5068010"/>
                <a:gd name="connsiteX14" fmla="*/ 604291 w 617991"/>
                <a:gd name="connsiteY14" fmla="*/ 5046532 h 5068010"/>
                <a:gd name="connsiteX0" fmla="*/ 604291 w 617991"/>
                <a:gd name="connsiteY0" fmla="*/ 5046532 h 5068010"/>
                <a:gd name="connsiteX1" fmla="*/ 617991 w 617991"/>
                <a:gd name="connsiteY1" fmla="*/ 4611232 h 5068010"/>
                <a:gd name="connsiteX2" fmla="*/ 604285 w 617991"/>
                <a:gd name="connsiteY2" fmla="*/ 4065504 h 5068010"/>
                <a:gd name="connsiteX3" fmla="*/ 596119 w 617991"/>
                <a:gd name="connsiteY3" fmla="*/ 3872980 h 5068010"/>
                <a:gd name="connsiteX4" fmla="*/ 480620 w 617991"/>
                <a:gd name="connsiteY4" fmla="*/ 3983145 h 5068010"/>
                <a:gd name="connsiteX5" fmla="*/ 227530 w 617991"/>
                <a:gd name="connsiteY5" fmla="*/ 484629 h 5068010"/>
                <a:gd name="connsiteX6" fmla="*/ 324988 w 617991"/>
                <a:gd name="connsiteY6" fmla="*/ 474698 h 5068010"/>
                <a:gd name="connsiteX7" fmla="*/ 283457 w 617991"/>
                <a:gd name="connsiteY7" fmla="*/ 0 h 5068010"/>
                <a:gd name="connsiteX8" fmla="*/ 0 w 617991"/>
                <a:gd name="connsiteY8" fmla="*/ 88967 h 5068010"/>
                <a:gd name="connsiteX9" fmla="*/ 39748 w 617991"/>
                <a:gd name="connsiteY9" fmla="*/ 517129 h 5068010"/>
                <a:gd name="connsiteX10" fmla="*/ 187468 w 617991"/>
                <a:gd name="connsiteY10" fmla="*/ 492127 h 5068010"/>
                <a:gd name="connsiteX11" fmla="*/ 444827 w 617991"/>
                <a:gd name="connsiteY11" fmla="*/ 4028765 h 5068010"/>
                <a:gd name="connsiteX12" fmla="*/ 174598 w 617991"/>
                <a:gd name="connsiteY12" fmla="*/ 4452625 h 5068010"/>
                <a:gd name="connsiteX13" fmla="*/ 507195 w 617991"/>
                <a:gd name="connsiteY13" fmla="*/ 5068010 h 5068010"/>
                <a:gd name="connsiteX14" fmla="*/ 604291 w 617991"/>
                <a:gd name="connsiteY14" fmla="*/ 5046532 h 5068010"/>
                <a:gd name="connsiteX0" fmla="*/ 604291 w 617991"/>
                <a:gd name="connsiteY0" fmla="*/ 5046532 h 5060734"/>
                <a:gd name="connsiteX1" fmla="*/ 617991 w 617991"/>
                <a:gd name="connsiteY1" fmla="*/ 4611232 h 5060734"/>
                <a:gd name="connsiteX2" fmla="*/ 604285 w 617991"/>
                <a:gd name="connsiteY2" fmla="*/ 4065504 h 5060734"/>
                <a:gd name="connsiteX3" fmla="*/ 596119 w 617991"/>
                <a:gd name="connsiteY3" fmla="*/ 3872980 h 5060734"/>
                <a:gd name="connsiteX4" fmla="*/ 480620 w 617991"/>
                <a:gd name="connsiteY4" fmla="*/ 3983145 h 5060734"/>
                <a:gd name="connsiteX5" fmla="*/ 227530 w 617991"/>
                <a:gd name="connsiteY5" fmla="*/ 484629 h 5060734"/>
                <a:gd name="connsiteX6" fmla="*/ 324988 w 617991"/>
                <a:gd name="connsiteY6" fmla="*/ 474698 h 5060734"/>
                <a:gd name="connsiteX7" fmla="*/ 283457 w 617991"/>
                <a:gd name="connsiteY7" fmla="*/ 0 h 5060734"/>
                <a:gd name="connsiteX8" fmla="*/ 0 w 617991"/>
                <a:gd name="connsiteY8" fmla="*/ 88967 h 5060734"/>
                <a:gd name="connsiteX9" fmla="*/ 39748 w 617991"/>
                <a:gd name="connsiteY9" fmla="*/ 517129 h 5060734"/>
                <a:gd name="connsiteX10" fmla="*/ 187468 w 617991"/>
                <a:gd name="connsiteY10" fmla="*/ 492127 h 5060734"/>
                <a:gd name="connsiteX11" fmla="*/ 444827 w 617991"/>
                <a:gd name="connsiteY11" fmla="*/ 4028765 h 5060734"/>
                <a:gd name="connsiteX12" fmla="*/ 174598 w 617991"/>
                <a:gd name="connsiteY12" fmla="*/ 4452625 h 5060734"/>
                <a:gd name="connsiteX13" fmla="*/ 478837 w 617991"/>
                <a:gd name="connsiteY13" fmla="*/ 5060734 h 5060734"/>
                <a:gd name="connsiteX14" fmla="*/ 604291 w 617991"/>
                <a:gd name="connsiteY14" fmla="*/ 5046532 h 5060734"/>
                <a:gd name="connsiteX0" fmla="*/ 604291 w 617991"/>
                <a:gd name="connsiteY0" fmla="*/ 5046532 h 5060734"/>
                <a:gd name="connsiteX1" fmla="*/ 617991 w 617991"/>
                <a:gd name="connsiteY1" fmla="*/ 4611232 h 5060734"/>
                <a:gd name="connsiteX2" fmla="*/ 604285 w 617991"/>
                <a:gd name="connsiteY2" fmla="*/ 4065504 h 5060734"/>
                <a:gd name="connsiteX3" fmla="*/ 451171 w 617991"/>
                <a:gd name="connsiteY3" fmla="*/ 4149510 h 5060734"/>
                <a:gd name="connsiteX4" fmla="*/ 480620 w 617991"/>
                <a:gd name="connsiteY4" fmla="*/ 3983145 h 5060734"/>
                <a:gd name="connsiteX5" fmla="*/ 227530 w 617991"/>
                <a:gd name="connsiteY5" fmla="*/ 484629 h 5060734"/>
                <a:gd name="connsiteX6" fmla="*/ 324988 w 617991"/>
                <a:gd name="connsiteY6" fmla="*/ 474698 h 5060734"/>
                <a:gd name="connsiteX7" fmla="*/ 283457 w 617991"/>
                <a:gd name="connsiteY7" fmla="*/ 0 h 5060734"/>
                <a:gd name="connsiteX8" fmla="*/ 0 w 617991"/>
                <a:gd name="connsiteY8" fmla="*/ 88967 h 5060734"/>
                <a:gd name="connsiteX9" fmla="*/ 39748 w 617991"/>
                <a:gd name="connsiteY9" fmla="*/ 517129 h 5060734"/>
                <a:gd name="connsiteX10" fmla="*/ 187468 w 617991"/>
                <a:gd name="connsiteY10" fmla="*/ 492127 h 5060734"/>
                <a:gd name="connsiteX11" fmla="*/ 444827 w 617991"/>
                <a:gd name="connsiteY11" fmla="*/ 4028765 h 5060734"/>
                <a:gd name="connsiteX12" fmla="*/ 174598 w 617991"/>
                <a:gd name="connsiteY12" fmla="*/ 4452625 h 5060734"/>
                <a:gd name="connsiteX13" fmla="*/ 478837 w 617991"/>
                <a:gd name="connsiteY13" fmla="*/ 5060734 h 5060734"/>
                <a:gd name="connsiteX14" fmla="*/ 604291 w 617991"/>
                <a:gd name="connsiteY14" fmla="*/ 5046532 h 5060734"/>
                <a:gd name="connsiteX0" fmla="*/ 604291 w 617991"/>
                <a:gd name="connsiteY0" fmla="*/ 5046532 h 5060734"/>
                <a:gd name="connsiteX1" fmla="*/ 617991 w 617991"/>
                <a:gd name="connsiteY1" fmla="*/ 4611232 h 5060734"/>
                <a:gd name="connsiteX2" fmla="*/ 604285 w 617991"/>
                <a:gd name="connsiteY2" fmla="*/ 4065504 h 5060734"/>
                <a:gd name="connsiteX3" fmla="*/ 480620 w 617991"/>
                <a:gd name="connsiteY3" fmla="*/ 3983145 h 5060734"/>
                <a:gd name="connsiteX4" fmla="*/ 227530 w 617991"/>
                <a:gd name="connsiteY4" fmla="*/ 484629 h 5060734"/>
                <a:gd name="connsiteX5" fmla="*/ 324988 w 617991"/>
                <a:gd name="connsiteY5" fmla="*/ 474698 h 5060734"/>
                <a:gd name="connsiteX6" fmla="*/ 283457 w 617991"/>
                <a:gd name="connsiteY6" fmla="*/ 0 h 5060734"/>
                <a:gd name="connsiteX7" fmla="*/ 0 w 617991"/>
                <a:gd name="connsiteY7" fmla="*/ 88967 h 5060734"/>
                <a:gd name="connsiteX8" fmla="*/ 39748 w 617991"/>
                <a:gd name="connsiteY8" fmla="*/ 517129 h 5060734"/>
                <a:gd name="connsiteX9" fmla="*/ 187468 w 617991"/>
                <a:gd name="connsiteY9" fmla="*/ 492127 h 5060734"/>
                <a:gd name="connsiteX10" fmla="*/ 444827 w 617991"/>
                <a:gd name="connsiteY10" fmla="*/ 4028765 h 5060734"/>
                <a:gd name="connsiteX11" fmla="*/ 174598 w 617991"/>
                <a:gd name="connsiteY11" fmla="*/ 4452625 h 5060734"/>
                <a:gd name="connsiteX12" fmla="*/ 478837 w 617991"/>
                <a:gd name="connsiteY12" fmla="*/ 5060734 h 5060734"/>
                <a:gd name="connsiteX13" fmla="*/ 604291 w 617991"/>
                <a:gd name="connsiteY13" fmla="*/ 5046532 h 5060734"/>
                <a:gd name="connsiteX0" fmla="*/ 604291 w 617991"/>
                <a:gd name="connsiteY0" fmla="*/ 5046532 h 5060734"/>
                <a:gd name="connsiteX1" fmla="*/ 617991 w 617991"/>
                <a:gd name="connsiteY1" fmla="*/ 4611232 h 5060734"/>
                <a:gd name="connsiteX2" fmla="*/ 480620 w 617991"/>
                <a:gd name="connsiteY2" fmla="*/ 3983145 h 5060734"/>
                <a:gd name="connsiteX3" fmla="*/ 227530 w 617991"/>
                <a:gd name="connsiteY3" fmla="*/ 484629 h 5060734"/>
                <a:gd name="connsiteX4" fmla="*/ 324988 w 617991"/>
                <a:gd name="connsiteY4" fmla="*/ 474698 h 5060734"/>
                <a:gd name="connsiteX5" fmla="*/ 283457 w 617991"/>
                <a:gd name="connsiteY5" fmla="*/ 0 h 5060734"/>
                <a:gd name="connsiteX6" fmla="*/ 0 w 617991"/>
                <a:gd name="connsiteY6" fmla="*/ 88967 h 5060734"/>
                <a:gd name="connsiteX7" fmla="*/ 39748 w 617991"/>
                <a:gd name="connsiteY7" fmla="*/ 517129 h 5060734"/>
                <a:gd name="connsiteX8" fmla="*/ 187468 w 617991"/>
                <a:gd name="connsiteY8" fmla="*/ 492127 h 5060734"/>
                <a:gd name="connsiteX9" fmla="*/ 444827 w 617991"/>
                <a:gd name="connsiteY9" fmla="*/ 4028765 h 5060734"/>
                <a:gd name="connsiteX10" fmla="*/ 174598 w 617991"/>
                <a:gd name="connsiteY10" fmla="*/ 4452625 h 5060734"/>
                <a:gd name="connsiteX11" fmla="*/ 478837 w 617991"/>
                <a:gd name="connsiteY11" fmla="*/ 5060734 h 5060734"/>
                <a:gd name="connsiteX12" fmla="*/ 604291 w 617991"/>
                <a:gd name="connsiteY12" fmla="*/ 5046532 h 5060734"/>
                <a:gd name="connsiteX0" fmla="*/ 604291 w 617991"/>
                <a:gd name="connsiteY0" fmla="*/ 5046532 h 5060734"/>
                <a:gd name="connsiteX1" fmla="*/ 617991 w 617991"/>
                <a:gd name="connsiteY1" fmla="*/ 4611232 h 5060734"/>
                <a:gd name="connsiteX2" fmla="*/ 508977 w 617991"/>
                <a:gd name="connsiteY2" fmla="*/ 3990421 h 5060734"/>
                <a:gd name="connsiteX3" fmla="*/ 227530 w 617991"/>
                <a:gd name="connsiteY3" fmla="*/ 484629 h 5060734"/>
                <a:gd name="connsiteX4" fmla="*/ 324988 w 617991"/>
                <a:gd name="connsiteY4" fmla="*/ 474698 h 5060734"/>
                <a:gd name="connsiteX5" fmla="*/ 283457 w 617991"/>
                <a:gd name="connsiteY5" fmla="*/ 0 h 5060734"/>
                <a:gd name="connsiteX6" fmla="*/ 0 w 617991"/>
                <a:gd name="connsiteY6" fmla="*/ 88967 h 5060734"/>
                <a:gd name="connsiteX7" fmla="*/ 39748 w 617991"/>
                <a:gd name="connsiteY7" fmla="*/ 517129 h 5060734"/>
                <a:gd name="connsiteX8" fmla="*/ 187468 w 617991"/>
                <a:gd name="connsiteY8" fmla="*/ 492127 h 5060734"/>
                <a:gd name="connsiteX9" fmla="*/ 444827 w 617991"/>
                <a:gd name="connsiteY9" fmla="*/ 4028765 h 5060734"/>
                <a:gd name="connsiteX10" fmla="*/ 174598 w 617991"/>
                <a:gd name="connsiteY10" fmla="*/ 4452625 h 5060734"/>
                <a:gd name="connsiteX11" fmla="*/ 478837 w 617991"/>
                <a:gd name="connsiteY11" fmla="*/ 5060734 h 5060734"/>
                <a:gd name="connsiteX12" fmla="*/ 604291 w 617991"/>
                <a:gd name="connsiteY12" fmla="*/ 5046532 h 5060734"/>
                <a:gd name="connsiteX0" fmla="*/ 604291 w 604291"/>
                <a:gd name="connsiteY0" fmla="*/ 5046532 h 5060734"/>
                <a:gd name="connsiteX1" fmla="*/ 372889 w 604291"/>
                <a:gd name="connsiteY1" fmla="*/ 4412854 h 5060734"/>
                <a:gd name="connsiteX2" fmla="*/ 508977 w 604291"/>
                <a:gd name="connsiteY2" fmla="*/ 3990421 h 5060734"/>
                <a:gd name="connsiteX3" fmla="*/ 227530 w 604291"/>
                <a:gd name="connsiteY3" fmla="*/ 484629 h 5060734"/>
                <a:gd name="connsiteX4" fmla="*/ 324988 w 604291"/>
                <a:gd name="connsiteY4" fmla="*/ 474698 h 5060734"/>
                <a:gd name="connsiteX5" fmla="*/ 283457 w 604291"/>
                <a:gd name="connsiteY5" fmla="*/ 0 h 5060734"/>
                <a:gd name="connsiteX6" fmla="*/ 0 w 604291"/>
                <a:gd name="connsiteY6" fmla="*/ 88967 h 5060734"/>
                <a:gd name="connsiteX7" fmla="*/ 39748 w 604291"/>
                <a:gd name="connsiteY7" fmla="*/ 517129 h 5060734"/>
                <a:gd name="connsiteX8" fmla="*/ 187468 w 604291"/>
                <a:gd name="connsiteY8" fmla="*/ 492127 h 5060734"/>
                <a:gd name="connsiteX9" fmla="*/ 444827 w 604291"/>
                <a:gd name="connsiteY9" fmla="*/ 4028765 h 5060734"/>
                <a:gd name="connsiteX10" fmla="*/ 174598 w 604291"/>
                <a:gd name="connsiteY10" fmla="*/ 4452625 h 5060734"/>
                <a:gd name="connsiteX11" fmla="*/ 478837 w 604291"/>
                <a:gd name="connsiteY11" fmla="*/ 5060734 h 5060734"/>
                <a:gd name="connsiteX12" fmla="*/ 604291 w 604291"/>
                <a:gd name="connsiteY12" fmla="*/ 5046532 h 5060734"/>
                <a:gd name="connsiteX0" fmla="*/ 604291 w 604291"/>
                <a:gd name="connsiteY0" fmla="*/ 5046532 h 5060734"/>
                <a:gd name="connsiteX1" fmla="*/ 530724 w 604291"/>
                <a:gd name="connsiteY1" fmla="*/ 4151095 h 5060734"/>
                <a:gd name="connsiteX2" fmla="*/ 508977 w 604291"/>
                <a:gd name="connsiteY2" fmla="*/ 3990421 h 5060734"/>
                <a:gd name="connsiteX3" fmla="*/ 227530 w 604291"/>
                <a:gd name="connsiteY3" fmla="*/ 484629 h 5060734"/>
                <a:gd name="connsiteX4" fmla="*/ 324988 w 604291"/>
                <a:gd name="connsiteY4" fmla="*/ 474698 h 5060734"/>
                <a:gd name="connsiteX5" fmla="*/ 283457 w 604291"/>
                <a:gd name="connsiteY5" fmla="*/ 0 h 5060734"/>
                <a:gd name="connsiteX6" fmla="*/ 0 w 604291"/>
                <a:gd name="connsiteY6" fmla="*/ 88967 h 5060734"/>
                <a:gd name="connsiteX7" fmla="*/ 39748 w 604291"/>
                <a:gd name="connsiteY7" fmla="*/ 517129 h 5060734"/>
                <a:gd name="connsiteX8" fmla="*/ 187468 w 604291"/>
                <a:gd name="connsiteY8" fmla="*/ 492127 h 5060734"/>
                <a:gd name="connsiteX9" fmla="*/ 444827 w 604291"/>
                <a:gd name="connsiteY9" fmla="*/ 4028765 h 5060734"/>
                <a:gd name="connsiteX10" fmla="*/ 174598 w 604291"/>
                <a:gd name="connsiteY10" fmla="*/ 4452625 h 5060734"/>
                <a:gd name="connsiteX11" fmla="*/ 478837 w 604291"/>
                <a:gd name="connsiteY11" fmla="*/ 5060734 h 5060734"/>
                <a:gd name="connsiteX12" fmla="*/ 604291 w 604291"/>
                <a:gd name="connsiteY12" fmla="*/ 5046532 h 5060734"/>
                <a:gd name="connsiteX0" fmla="*/ 604291 w 604291"/>
                <a:gd name="connsiteY0" fmla="*/ 5046532 h 5060734"/>
                <a:gd name="connsiteX1" fmla="*/ 550100 w 604291"/>
                <a:gd name="connsiteY1" fmla="*/ 4399141 h 5060734"/>
                <a:gd name="connsiteX2" fmla="*/ 530724 w 604291"/>
                <a:gd name="connsiteY2" fmla="*/ 4151095 h 5060734"/>
                <a:gd name="connsiteX3" fmla="*/ 508977 w 604291"/>
                <a:gd name="connsiteY3" fmla="*/ 3990421 h 5060734"/>
                <a:gd name="connsiteX4" fmla="*/ 227530 w 604291"/>
                <a:gd name="connsiteY4" fmla="*/ 484629 h 5060734"/>
                <a:gd name="connsiteX5" fmla="*/ 324988 w 604291"/>
                <a:gd name="connsiteY5" fmla="*/ 474698 h 5060734"/>
                <a:gd name="connsiteX6" fmla="*/ 283457 w 604291"/>
                <a:gd name="connsiteY6" fmla="*/ 0 h 5060734"/>
                <a:gd name="connsiteX7" fmla="*/ 0 w 604291"/>
                <a:gd name="connsiteY7" fmla="*/ 88967 h 5060734"/>
                <a:gd name="connsiteX8" fmla="*/ 39748 w 604291"/>
                <a:gd name="connsiteY8" fmla="*/ 517129 h 5060734"/>
                <a:gd name="connsiteX9" fmla="*/ 187468 w 604291"/>
                <a:gd name="connsiteY9" fmla="*/ 492127 h 5060734"/>
                <a:gd name="connsiteX10" fmla="*/ 444827 w 604291"/>
                <a:gd name="connsiteY10" fmla="*/ 4028765 h 5060734"/>
                <a:gd name="connsiteX11" fmla="*/ 174598 w 604291"/>
                <a:gd name="connsiteY11" fmla="*/ 4452625 h 5060734"/>
                <a:gd name="connsiteX12" fmla="*/ 478837 w 604291"/>
                <a:gd name="connsiteY12" fmla="*/ 5060734 h 5060734"/>
                <a:gd name="connsiteX13" fmla="*/ 604291 w 604291"/>
                <a:gd name="connsiteY13" fmla="*/ 5046532 h 5060734"/>
                <a:gd name="connsiteX0" fmla="*/ 604291 w 604291"/>
                <a:gd name="connsiteY0" fmla="*/ 5046532 h 5060734"/>
                <a:gd name="connsiteX1" fmla="*/ 552189 w 604291"/>
                <a:gd name="connsiteY1" fmla="*/ 4157643 h 5060734"/>
                <a:gd name="connsiteX2" fmla="*/ 530724 w 604291"/>
                <a:gd name="connsiteY2" fmla="*/ 4151095 h 5060734"/>
                <a:gd name="connsiteX3" fmla="*/ 508977 w 604291"/>
                <a:gd name="connsiteY3" fmla="*/ 3990421 h 5060734"/>
                <a:gd name="connsiteX4" fmla="*/ 227530 w 604291"/>
                <a:gd name="connsiteY4" fmla="*/ 484629 h 5060734"/>
                <a:gd name="connsiteX5" fmla="*/ 324988 w 604291"/>
                <a:gd name="connsiteY5" fmla="*/ 474698 h 5060734"/>
                <a:gd name="connsiteX6" fmla="*/ 283457 w 604291"/>
                <a:gd name="connsiteY6" fmla="*/ 0 h 5060734"/>
                <a:gd name="connsiteX7" fmla="*/ 0 w 604291"/>
                <a:gd name="connsiteY7" fmla="*/ 88967 h 5060734"/>
                <a:gd name="connsiteX8" fmla="*/ 39748 w 604291"/>
                <a:gd name="connsiteY8" fmla="*/ 517129 h 5060734"/>
                <a:gd name="connsiteX9" fmla="*/ 187468 w 604291"/>
                <a:gd name="connsiteY9" fmla="*/ 492127 h 5060734"/>
                <a:gd name="connsiteX10" fmla="*/ 444827 w 604291"/>
                <a:gd name="connsiteY10" fmla="*/ 4028765 h 5060734"/>
                <a:gd name="connsiteX11" fmla="*/ 174598 w 604291"/>
                <a:gd name="connsiteY11" fmla="*/ 4452625 h 5060734"/>
                <a:gd name="connsiteX12" fmla="*/ 478837 w 604291"/>
                <a:gd name="connsiteY12" fmla="*/ 5060734 h 5060734"/>
                <a:gd name="connsiteX13" fmla="*/ 604291 w 604291"/>
                <a:gd name="connsiteY13" fmla="*/ 5046532 h 5060734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187468 w 604291"/>
                <a:gd name="connsiteY9" fmla="*/ 492127 h 5059019"/>
                <a:gd name="connsiteX10" fmla="*/ 444827 w 604291"/>
                <a:gd name="connsiteY10" fmla="*/ 4028765 h 5059019"/>
                <a:gd name="connsiteX11" fmla="*/ 174598 w 604291"/>
                <a:gd name="connsiteY11" fmla="*/ 4452625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187468 w 604291"/>
                <a:gd name="connsiteY9" fmla="*/ 492127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368798 w 604291"/>
                <a:gd name="connsiteY9" fmla="*/ 3624596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368798 w 604291"/>
                <a:gd name="connsiteY9" fmla="*/ 3624596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368798 w 604291"/>
                <a:gd name="connsiteY9" fmla="*/ 3624596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368798 w 604291"/>
                <a:gd name="connsiteY9" fmla="*/ 3624596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108193 w 604291"/>
                <a:gd name="connsiteY9" fmla="*/ 4136757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39748 w 604291"/>
                <a:gd name="connsiteY8" fmla="*/ 517129 h 5059019"/>
                <a:gd name="connsiteX9" fmla="*/ 108193 w 604291"/>
                <a:gd name="connsiteY9" fmla="*/ 4136757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604291 w 604291"/>
                <a:gd name="connsiteY0" fmla="*/ 5046532 h 5059019"/>
                <a:gd name="connsiteX1" fmla="*/ 552189 w 604291"/>
                <a:gd name="connsiteY1" fmla="*/ 4157643 h 5059019"/>
                <a:gd name="connsiteX2" fmla="*/ 530724 w 604291"/>
                <a:gd name="connsiteY2" fmla="*/ 4151095 h 5059019"/>
                <a:gd name="connsiteX3" fmla="*/ 508977 w 604291"/>
                <a:gd name="connsiteY3" fmla="*/ 3990421 h 5059019"/>
                <a:gd name="connsiteX4" fmla="*/ 227530 w 604291"/>
                <a:gd name="connsiteY4" fmla="*/ 484629 h 5059019"/>
                <a:gd name="connsiteX5" fmla="*/ 324988 w 604291"/>
                <a:gd name="connsiteY5" fmla="*/ 474698 h 5059019"/>
                <a:gd name="connsiteX6" fmla="*/ 283457 w 604291"/>
                <a:gd name="connsiteY6" fmla="*/ 0 h 5059019"/>
                <a:gd name="connsiteX7" fmla="*/ 0 w 604291"/>
                <a:gd name="connsiteY7" fmla="*/ 88967 h 5059019"/>
                <a:gd name="connsiteX8" fmla="*/ 105357 w 604291"/>
                <a:gd name="connsiteY8" fmla="*/ 3730552 h 5059019"/>
                <a:gd name="connsiteX9" fmla="*/ 108193 w 604291"/>
                <a:gd name="connsiteY9" fmla="*/ 4136757 h 5059019"/>
                <a:gd name="connsiteX10" fmla="*/ 444827 w 604291"/>
                <a:gd name="connsiteY10" fmla="*/ 4028765 h 5059019"/>
                <a:gd name="connsiteX11" fmla="*/ 175884 w 604291"/>
                <a:gd name="connsiteY11" fmla="*/ 4462510 h 5059019"/>
                <a:gd name="connsiteX12" fmla="*/ 492016 w 604291"/>
                <a:gd name="connsiteY12" fmla="*/ 5059019 h 5059019"/>
                <a:gd name="connsiteX13" fmla="*/ 604291 w 604291"/>
                <a:gd name="connsiteY13" fmla="*/ 5046532 h 5059019"/>
                <a:gd name="connsiteX0" fmla="*/ 498934 w 498934"/>
                <a:gd name="connsiteY0" fmla="*/ 5046532 h 5059019"/>
                <a:gd name="connsiteX1" fmla="*/ 446832 w 498934"/>
                <a:gd name="connsiteY1" fmla="*/ 4157643 h 5059019"/>
                <a:gd name="connsiteX2" fmla="*/ 425367 w 498934"/>
                <a:gd name="connsiteY2" fmla="*/ 4151095 h 5059019"/>
                <a:gd name="connsiteX3" fmla="*/ 403620 w 498934"/>
                <a:gd name="connsiteY3" fmla="*/ 3990421 h 5059019"/>
                <a:gd name="connsiteX4" fmla="*/ 122173 w 498934"/>
                <a:gd name="connsiteY4" fmla="*/ 484629 h 5059019"/>
                <a:gd name="connsiteX5" fmla="*/ 219631 w 498934"/>
                <a:gd name="connsiteY5" fmla="*/ 474698 h 5059019"/>
                <a:gd name="connsiteX6" fmla="*/ 178100 w 498934"/>
                <a:gd name="connsiteY6" fmla="*/ 0 h 5059019"/>
                <a:gd name="connsiteX7" fmla="*/ 261442 w 498934"/>
                <a:gd name="connsiteY7" fmla="*/ 3682734 h 5059019"/>
                <a:gd name="connsiteX8" fmla="*/ 0 w 498934"/>
                <a:gd name="connsiteY8" fmla="*/ 3730552 h 5059019"/>
                <a:gd name="connsiteX9" fmla="*/ 2836 w 498934"/>
                <a:gd name="connsiteY9" fmla="*/ 4136757 h 5059019"/>
                <a:gd name="connsiteX10" fmla="*/ 339470 w 498934"/>
                <a:gd name="connsiteY10" fmla="*/ 4028765 h 5059019"/>
                <a:gd name="connsiteX11" fmla="*/ 70527 w 498934"/>
                <a:gd name="connsiteY11" fmla="*/ 4462510 h 5059019"/>
                <a:gd name="connsiteX12" fmla="*/ 386659 w 498934"/>
                <a:gd name="connsiteY12" fmla="*/ 5059019 h 5059019"/>
                <a:gd name="connsiteX13" fmla="*/ 498934 w 498934"/>
                <a:gd name="connsiteY13" fmla="*/ 5046532 h 5059019"/>
                <a:gd name="connsiteX0" fmla="*/ 498934 w 498934"/>
                <a:gd name="connsiteY0" fmla="*/ 5046532 h 5059019"/>
                <a:gd name="connsiteX1" fmla="*/ 446832 w 498934"/>
                <a:gd name="connsiteY1" fmla="*/ 4157643 h 5059019"/>
                <a:gd name="connsiteX2" fmla="*/ 425367 w 498934"/>
                <a:gd name="connsiteY2" fmla="*/ 4151095 h 5059019"/>
                <a:gd name="connsiteX3" fmla="*/ 403620 w 498934"/>
                <a:gd name="connsiteY3" fmla="*/ 3990421 h 5059019"/>
                <a:gd name="connsiteX4" fmla="*/ 122173 w 498934"/>
                <a:gd name="connsiteY4" fmla="*/ 484629 h 5059019"/>
                <a:gd name="connsiteX5" fmla="*/ 219631 w 498934"/>
                <a:gd name="connsiteY5" fmla="*/ 474698 h 5059019"/>
                <a:gd name="connsiteX6" fmla="*/ 178100 w 498934"/>
                <a:gd name="connsiteY6" fmla="*/ 0 h 5059019"/>
                <a:gd name="connsiteX7" fmla="*/ 261442 w 498934"/>
                <a:gd name="connsiteY7" fmla="*/ 3682734 h 5059019"/>
                <a:gd name="connsiteX8" fmla="*/ 0 w 498934"/>
                <a:gd name="connsiteY8" fmla="*/ 3730552 h 5059019"/>
                <a:gd name="connsiteX9" fmla="*/ 320393 w 498934"/>
                <a:gd name="connsiteY9" fmla="*/ 3868903 h 5059019"/>
                <a:gd name="connsiteX10" fmla="*/ 339470 w 498934"/>
                <a:gd name="connsiteY10" fmla="*/ 4028765 h 5059019"/>
                <a:gd name="connsiteX11" fmla="*/ 70527 w 498934"/>
                <a:gd name="connsiteY11" fmla="*/ 4462510 h 5059019"/>
                <a:gd name="connsiteX12" fmla="*/ 386659 w 498934"/>
                <a:gd name="connsiteY12" fmla="*/ 5059019 h 5059019"/>
                <a:gd name="connsiteX13" fmla="*/ 498934 w 498934"/>
                <a:gd name="connsiteY13" fmla="*/ 5046532 h 5059019"/>
                <a:gd name="connsiteX0" fmla="*/ 428407 w 428407"/>
                <a:gd name="connsiteY0" fmla="*/ 5046532 h 5059019"/>
                <a:gd name="connsiteX1" fmla="*/ 376305 w 428407"/>
                <a:gd name="connsiteY1" fmla="*/ 4157643 h 5059019"/>
                <a:gd name="connsiteX2" fmla="*/ 354840 w 428407"/>
                <a:gd name="connsiteY2" fmla="*/ 4151095 h 5059019"/>
                <a:gd name="connsiteX3" fmla="*/ 333093 w 428407"/>
                <a:gd name="connsiteY3" fmla="*/ 3990421 h 5059019"/>
                <a:gd name="connsiteX4" fmla="*/ 51646 w 428407"/>
                <a:gd name="connsiteY4" fmla="*/ 484629 h 5059019"/>
                <a:gd name="connsiteX5" fmla="*/ 149104 w 428407"/>
                <a:gd name="connsiteY5" fmla="*/ 474698 h 5059019"/>
                <a:gd name="connsiteX6" fmla="*/ 107573 w 428407"/>
                <a:gd name="connsiteY6" fmla="*/ 0 h 5059019"/>
                <a:gd name="connsiteX7" fmla="*/ 190915 w 428407"/>
                <a:gd name="connsiteY7" fmla="*/ 3682734 h 5059019"/>
                <a:gd name="connsiteX8" fmla="*/ 95832 w 428407"/>
                <a:gd name="connsiteY8" fmla="*/ 3977407 h 5059019"/>
                <a:gd name="connsiteX9" fmla="*/ 249866 w 428407"/>
                <a:gd name="connsiteY9" fmla="*/ 3868903 h 5059019"/>
                <a:gd name="connsiteX10" fmla="*/ 268943 w 428407"/>
                <a:gd name="connsiteY10" fmla="*/ 4028765 h 5059019"/>
                <a:gd name="connsiteX11" fmla="*/ 0 w 428407"/>
                <a:gd name="connsiteY11" fmla="*/ 4462510 h 5059019"/>
                <a:gd name="connsiteX12" fmla="*/ 316132 w 428407"/>
                <a:gd name="connsiteY12" fmla="*/ 5059019 h 5059019"/>
                <a:gd name="connsiteX13" fmla="*/ 428407 w 428407"/>
                <a:gd name="connsiteY13" fmla="*/ 5046532 h 5059019"/>
                <a:gd name="connsiteX0" fmla="*/ 456307 w 456307"/>
                <a:gd name="connsiteY0" fmla="*/ 5046532 h 5059019"/>
                <a:gd name="connsiteX1" fmla="*/ 404205 w 456307"/>
                <a:gd name="connsiteY1" fmla="*/ 4157643 h 5059019"/>
                <a:gd name="connsiteX2" fmla="*/ 382740 w 456307"/>
                <a:gd name="connsiteY2" fmla="*/ 4151095 h 5059019"/>
                <a:gd name="connsiteX3" fmla="*/ 360993 w 456307"/>
                <a:gd name="connsiteY3" fmla="*/ 3990421 h 5059019"/>
                <a:gd name="connsiteX4" fmla="*/ 79546 w 456307"/>
                <a:gd name="connsiteY4" fmla="*/ 484629 h 5059019"/>
                <a:gd name="connsiteX5" fmla="*/ 177004 w 456307"/>
                <a:gd name="connsiteY5" fmla="*/ 474698 h 5059019"/>
                <a:gd name="connsiteX6" fmla="*/ 135473 w 456307"/>
                <a:gd name="connsiteY6" fmla="*/ 0 h 5059019"/>
                <a:gd name="connsiteX7" fmla="*/ 0 w 456307"/>
                <a:gd name="connsiteY7" fmla="*/ 3677637 h 5059019"/>
                <a:gd name="connsiteX8" fmla="*/ 123732 w 456307"/>
                <a:gd name="connsiteY8" fmla="*/ 3977407 h 5059019"/>
                <a:gd name="connsiteX9" fmla="*/ 277766 w 456307"/>
                <a:gd name="connsiteY9" fmla="*/ 3868903 h 5059019"/>
                <a:gd name="connsiteX10" fmla="*/ 296843 w 456307"/>
                <a:gd name="connsiteY10" fmla="*/ 4028765 h 5059019"/>
                <a:gd name="connsiteX11" fmla="*/ 27900 w 456307"/>
                <a:gd name="connsiteY11" fmla="*/ 4462510 h 5059019"/>
                <a:gd name="connsiteX12" fmla="*/ 344032 w 456307"/>
                <a:gd name="connsiteY12" fmla="*/ 5059019 h 5059019"/>
                <a:gd name="connsiteX13" fmla="*/ 456307 w 456307"/>
                <a:gd name="connsiteY13" fmla="*/ 5046532 h 5059019"/>
                <a:gd name="connsiteX0" fmla="*/ 456307 w 456307"/>
                <a:gd name="connsiteY0" fmla="*/ 5046532 h 5059019"/>
                <a:gd name="connsiteX1" fmla="*/ 404205 w 456307"/>
                <a:gd name="connsiteY1" fmla="*/ 4157643 h 5059019"/>
                <a:gd name="connsiteX2" fmla="*/ 382740 w 456307"/>
                <a:gd name="connsiteY2" fmla="*/ 4151095 h 5059019"/>
                <a:gd name="connsiteX3" fmla="*/ 360993 w 456307"/>
                <a:gd name="connsiteY3" fmla="*/ 3990421 h 5059019"/>
                <a:gd name="connsiteX4" fmla="*/ 79546 w 456307"/>
                <a:gd name="connsiteY4" fmla="*/ 484629 h 5059019"/>
                <a:gd name="connsiteX5" fmla="*/ 177004 w 456307"/>
                <a:gd name="connsiteY5" fmla="*/ 474698 h 5059019"/>
                <a:gd name="connsiteX6" fmla="*/ 135473 w 456307"/>
                <a:gd name="connsiteY6" fmla="*/ 0 h 5059019"/>
                <a:gd name="connsiteX7" fmla="*/ 31506 w 456307"/>
                <a:gd name="connsiteY7" fmla="*/ 3372025 h 5059019"/>
                <a:gd name="connsiteX8" fmla="*/ 0 w 456307"/>
                <a:gd name="connsiteY8" fmla="*/ 3677637 h 5059019"/>
                <a:gd name="connsiteX9" fmla="*/ 123732 w 456307"/>
                <a:gd name="connsiteY9" fmla="*/ 3977407 h 5059019"/>
                <a:gd name="connsiteX10" fmla="*/ 277766 w 456307"/>
                <a:gd name="connsiteY10" fmla="*/ 3868903 h 5059019"/>
                <a:gd name="connsiteX11" fmla="*/ 296843 w 456307"/>
                <a:gd name="connsiteY11" fmla="*/ 4028765 h 5059019"/>
                <a:gd name="connsiteX12" fmla="*/ 27900 w 456307"/>
                <a:gd name="connsiteY12" fmla="*/ 4462510 h 5059019"/>
                <a:gd name="connsiteX13" fmla="*/ 344032 w 456307"/>
                <a:gd name="connsiteY13" fmla="*/ 5059019 h 5059019"/>
                <a:gd name="connsiteX14" fmla="*/ 456307 w 456307"/>
                <a:gd name="connsiteY14" fmla="*/ 5046532 h 5059019"/>
                <a:gd name="connsiteX0" fmla="*/ 456307 w 456307"/>
                <a:gd name="connsiteY0" fmla="*/ 5046532 h 5059019"/>
                <a:gd name="connsiteX1" fmla="*/ 404205 w 456307"/>
                <a:gd name="connsiteY1" fmla="*/ 4157643 h 5059019"/>
                <a:gd name="connsiteX2" fmla="*/ 382740 w 456307"/>
                <a:gd name="connsiteY2" fmla="*/ 4151095 h 5059019"/>
                <a:gd name="connsiteX3" fmla="*/ 360993 w 456307"/>
                <a:gd name="connsiteY3" fmla="*/ 3990421 h 5059019"/>
                <a:gd name="connsiteX4" fmla="*/ 79546 w 456307"/>
                <a:gd name="connsiteY4" fmla="*/ 484629 h 5059019"/>
                <a:gd name="connsiteX5" fmla="*/ 177004 w 456307"/>
                <a:gd name="connsiteY5" fmla="*/ 474698 h 5059019"/>
                <a:gd name="connsiteX6" fmla="*/ 135473 w 456307"/>
                <a:gd name="connsiteY6" fmla="*/ 0 h 5059019"/>
                <a:gd name="connsiteX7" fmla="*/ 155200 w 456307"/>
                <a:gd name="connsiteY7" fmla="*/ 3548917 h 5059019"/>
                <a:gd name="connsiteX8" fmla="*/ 0 w 456307"/>
                <a:gd name="connsiteY8" fmla="*/ 3677637 h 5059019"/>
                <a:gd name="connsiteX9" fmla="*/ 123732 w 456307"/>
                <a:gd name="connsiteY9" fmla="*/ 3977407 h 5059019"/>
                <a:gd name="connsiteX10" fmla="*/ 277766 w 456307"/>
                <a:gd name="connsiteY10" fmla="*/ 3868903 h 5059019"/>
                <a:gd name="connsiteX11" fmla="*/ 296843 w 456307"/>
                <a:gd name="connsiteY11" fmla="*/ 4028765 h 5059019"/>
                <a:gd name="connsiteX12" fmla="*/ 27900 w 456307"/>
                <a:gd name="connsiteY12" fmla="*/ 4462510 h 5059019"/>
                <a:gd name="connsiteX13" fmla="*/ 344032 w 456307"/>
                <a:gd name="connsiteY13" fmla="*/ 5059019 h 5059019"/>
                <a:gd name="connsiteX14" fmla="*/ 456307 w 456307"/>
                <a:gd name="connsiteY14" fmla="*/ 5046532 h 5059019"/>
                <a:gd name="connsiteX0" fmla="*/ 1074866 w 1074866"/>
                <a:gd name="connsiteY0" fmla="*/ 5046532 h 5059019"/>
                <a:gd name="connsiteX1" fmla="*/ 1022764 w 1074866"/>
                <a:gd name="connsiteY1" fmla="*/ 4157643 h 5059019"/>
                <a:gd name="connsiteX2" fmla="*/ 1001299 w 1074866"/>
                <a:gd name="connsiteY2" fmla="*/ 4151095 h 5059019"/>
                <a:gd name="connsiteX3" fmla="*/ 979552 w 1074866"/>
                <a:gd name="connsiteY3" fmla="*/ 3990421 h 5059019"/>
                <a:gd name="connsiteX4" fmla="*/ 0 w 1074866"/>
                <a:gd name="connsiteY4" fmla="*/ 600612 h 5059019"/>
                <a:gd name="connsiteX5" fmla="*/ 795563 w 1074866"/>
                <a:gd name="connsiteY5" fmla="*/ 474698 h 5059019"/>
                <a:gd name="connsiteX6" fmla="*/ 754032 w 1074866"/>
                <a:gd name="connsiteY6" fmla="*/ 0 h 5059019"/>
                <a:gd name="connsiteX7" fmla="*/ 773759 w 1074866"/>
                <a:gd name="connsiteY7" fmla="*/ 3548917 h 5059019"/>
                <a:gd name="connsiteX8" fmla="*/ 618559 w 1074866"/>
                <a:gd name="connsiteY8" fmla="*/ 3677637 h 5059019"/>
                <a:gd name="connsiteX9" fmla="*/ 742291 w 1074866"/>
                <a:gd name="connsiteY9" fmla="*/ 3977407 h 5059019"/>
                <a:gd name="connsiteX10" fmla="*/ 896325 w 1074866"/>
                <a:gd name="connsiteY10" fmla="*/ 3868903 h 5059019"/>
                <a:gd name="connsiteX11" fmla="*/ 915402 w 1074866"/>
                <a:gd name="connsiteY11" fmla="*/ 4028765 h 5059019"/>
                <a:gd name="connsiteX12" fmla="*/ 646459 w 1074866"/>
                <a:gd name="connsiteY12" fmla="*/ 4462510 h 5059019"/>
                <a:gd name="connsiteX13" fmla="*/ 962591 w 1074866"/>
                <a:gd name="connsiteY13" fmla="*/ 5059019 h 5059019"/>
                <a:gd name="connsiteX14" fmla="*/ 1074866 w 1074866"/>
                <a:gd name="connsiteY14" fmla="*/ 5046532 h 5059019"/>
                <a:gd name="connsiteX0" fmla="*/ 456307 w 888063"/>
                <a:gd name="connsiteY0" fmla="*/ 5046532 h 5059019"/>
                <a:gd name="connsiteX1" fmla="*/ 404205 w 888063"/>
                <a:gd name="connsiteY1" fmla="*/ 4157643 h 5059019"/>
                <a:gd name="connsiteX2" fmla="*/ 382740 w 888063"/>
                <a:gd name="connsiteY2" fmla="*/ 4151095 h 5059019"/>
                <a:gd name="connsiteX3" fmla="*/ 360993 w 888063"/>
                <a:gd name="connsiteY3" fmla="*/ 3990421 h 5059019"/>
                <a:gd name="connsiteX4" fmla="*/ 888063 w 888063"/>
                <a:gd name="connsiteY4" fmla="*/ 572437 h 5059019"/>
                <a:gd name="connsiteX5" fmla="*/ 177004 w 888063"/>
                <a:gd name="connsiteY5" fmla="*/ 474698 h 5059019"/>
                <a:gd name="connsiteX6" fmla="*/ 135473 w 888063"/>
                <a:gd name="connsiteY6" fmla="*/ 0 h 5059019"/>
                <a:gd name="connsiteX7" fmla="*/ 155200 w 888063"/>
                <a:gd name="connsiteY7" fmla="*/ 3548917 h 5059019"/>
                <a:gd name="connsiteX8" fmla="*/ 0 w 888063"/>
                <a:gd name="connsiteY8" fmla="*/ 3677637 h 5059019"/>
                <a:gd name="connsiteX9" fmla="*/ 123732 w 888063"/>
                <a:gd name="connsiteY9" fmla="*/ 3977407 h 5059019"/>
                <a:gd name="connsiteX10" fmla="*/ 277766 w 888063"/>
                <a:gd name="connsiteY10" fmla="*/ 3868903 h 5059019"/>
                <a:gd name="connsiteX11" fmla="*/ 296843 w 888063"/>
                <a:gd name="connsiteY11" fmla="*/ 4028765 h 5059019"/>
                <a:gd name="connsiteX12" fmla="*/ 27900 w 888063"/>
                <a:gd name="connsiteY12" fmla="*/ 4462510 h 5059019"/>
                <a:gd name="connsiteX13" fmla="*/ 344032 w 888063"/>
                <a:gd name="connsiteY13" fmla="*/ 5059019 h 5059019"/>
                <a:gd name="connsiteX14" fmla="*/ 456307 w 888063"/>
                <a:gd name="connsiteY14" fmla="*/ 5046532 h 5059019"/>
                <a:gd name="connsiteX0" fmla="*/ 456307 w 888063"/>
                <a:gd name="connsiteY0" fmla="*/ 5046532 h 5059019"/>
                <a:gd name="connsiteX1" fmla="*/ 404205 w 888063"/>
                <a:gd name="connsiteY1" fmla="*/ 4157643 h 5059019"/>
                <a:gd name="connsiteX2" fmla="*/ 382740 w 888063"/>
                <a:gd name="connsiteY2" fmla="*/ 4151095 h 5059019"/>
                <a:gd name="connsiteX3" fmla="*/ 360993 w 888063"/>
                <a:gd name="connsiteY3" fmla="*/ 3990421 h 5059019"/>
                <a:gd name="connsiteX4" fmla="*/ 888063 w 888063"/>
                <a:gd name="connsiteY4" fmla="*/ 572437 h 5059019"/>
                <a:gd name="connsiteX5" fmla="*/ 656024 w 888063"/>
                <a:gd name="connsiteY5" fmla="*/ 93547 h 5059019"/>
                <a:gd name="connsiteX6" fmla="*/ 135473 w 888063"/>
                <a:gd name="connsiteY6" fmla="*/ 0 h 5059019"/>
                <a:gd name="connsiteX7" fmla="*/ 155200 w 888063"/>
                <a:gd name="connsiteY7" fmla="*/ 3548917 h 5059019"/>
                <a:gd name="connsiteX8" fmla="*/ 0 w 888063"/>
                <a:gd name="connsiteY8" fmla="*/ 3677637 h 5059019"/>
                <a:gd name="connsiteX9" fmla="*/ 123732 w 888063"/>
                <a:gd name="connsiteY9" fmla="*/ 3977407 h 5059019"/>
                <a:gd name="connsiteX10" fmla="*/ 277766 w 888063"/>
                <a:gd name="connsiteY10" fmla="*/ 3868903 h 5059019"/>
                <a:gd name="connsiteX11" fmla="*/ 296843 w 888063"/>
                <a:gd name="connsiteY11" fmla="*/ 4028765 h 5059019"/>
                <a:gd name="connsiteX12" fmla="*/ 27900 w 888063"/>
                <a:gd name="connsiteY12" fmla="*/ 4462510 h 5059019"/>
                <a:gd name="connsiteX13" fmla="*/ 344032 w 888063"/>
                <a:gd name="connsiteY13" fmla="*/ 5059019 h 5059019"/>
                <a:gd name="connsiteX14" fmla="*/ 456307 w 888063"/>
                <a:gd name="connsiteY14" fmla="*/ 5046532 h 5059019"/>
                <a:gd name="connsiteX0" fmla="*/ 531260 w 963016"/>
                <a:gd name="connsiteY0" fmla="*/ 4952985 h 4965472"/>
                <a:gd name="connsiteX1" fmla="*/ 479158 w 963016"/>
                <a:gd name="connsiteY1" fmla="*/ 4064096 h 4965472"/>
                <a:gd name="connsiteX2" fmla="*/ 457693 w 963016"/>
                <a:gd name="connsiteY2" fmla="*/ 4057548 h 4965472"/>
                <a:gd name="connsiteX3" fmla="*/ 435946 w 963016"/>
                <a:gd name="connsiteY3" fmla="*/ 3896874 h 4965472"/>
                <a:gd name="connsiteX4" fmla="*/ 963016 w 963016"/>
                <a:gd name="connsiteY4" fmla="*/ 478890 h 4965472"/>
                <a:gd name="connsiteX5" fmla="*/ 730977 w 963016"/>
                <a:gd name="connsiteY5" fmla="*/ 0 h 4965472"/>
                <a:gd name="connsiteX6" fmla="*/ 0 w 963016"/>
                <a:gd name="connsiteY6" fmla="*/ 1578367 h 4965472"/>
                <a:gd name="connsiteX7" fmla="*/ 230153 w 963016"/>
                <a:gd name="connsiteY7" fmla="*/ 3455370 h 4965472"/>
                <a:gd name="connsiteX8" fmla="*/ 74953 w 963016"/>
                <a:gd name="connsiteY8" fmla="*/ 3584090 h 4965472"/>
                <a:gd name="connsiteX9" fmla="*/ 198685 w 963016"/>
                <a:gd name="connsiteY9" fmla="*/ 3883860 h 4965472"/>
                <a:gd name="connsiteX10" fmla="*/ 352719 w 963016"/>
                <a:gd name="connsiteY10" fmla="*/ 3775356 h 4965472"/>
                <a:gd name="connsiteX11" fmla="*/ 371796 w 963016"/>
                <a:gd name="connsiteY11" fmla="*/ 3935218 h 4965472"/>
                <a:gd name="connsiteX12" fmla="*/ 102853 w 963016"/>
                <a:gd name="connsiteY12" fmla="*/ 4368963 h 4965472"/>
                <a:gd name="connsiteX13" fmla="*/ 418985 w 963016"/>
                <a:gd name="connsiteY13" fmla="*/ 4965472 h 4965472"/>
                <a:gd name="connsiteX14" fmla="*/ 531260 w 963016"/>
                <a:gd name="connsiteY14" fmla="*/ 4952985 h 4965472"/>
                <a:gd name="connsiteX0" fmla="*/ 531260 w 730977"/>
                <a:gd name="connsiteY0" fmla="*/ 4952985 h 4965472"/>
                <a:gd name="connsiteX1" fmla="*/ 479158 w 730977"/>
                <a:gd name="connsiteY1" fmla="*/ 4064096 h 4965472"/>
                <a:gd name="connsiteX2" fmla="*/ 457693 w 730977"/>
                <a:gd name="connsiteY2" fmla="*/ 4057548 h 4965472"/>
                <a:gd name="connsiteX3" fmla="*/ 435946 w 730977"/>
                <a:gd name="connsiteY3" fmla="*/ 3896874 h 4965472"/>
                <a:gd name="connsiteX4" fmla="*/ 406589 w 730977"/>
                <a:gd name="connsiteY4" fmla="*/ 3748058 h 4965472"/>
                <a:gd name="connsiteX5" fmla="*/ 730977 w 730977"/>
                <a:gd name="connsiteY5" fmla="*/ 0 h 4965472"/>
                <a:gd name="connsiteX6" fmla="*/ 0 w 730977"/>
                <a:gd name="connsiteY6" fmla="*/ 1578367 h 4965472"/>
                <a:gd name="connsiteX7" fmla="*/ 230153 w 730977"/>
                <a:gd name="connsiteY7" fmla="*/ 3455370 h 4965472"/>
                <a:gd name="connsiteX8" fmla="*/ 74953 w 730977"/>
                <a:gd name="connsiteY8" fmla="*/ 3584090 h 4965472"/>
                <a:gd name="connsiteX9" fmla="*/ 198685 w 730977"/>
                <a:gd name="connsiteY9" fmla="*/ 3883860 h 4965472"/>
                <a:gd name="connsiteX10" fmla="*/ 352719 w 730977"/>
                <a:gd name="connsiteY10" fmla="*/ 3775356 h 4965472"/>
                <a:gd name="connsiteX11" fmla="*/ 371796 w 730977"/>
                <a:gd name="connsiteY11" fmla="*/ 3935218 h 4965472"/>
                <a:gd name="connsiteX12" fmla="*/ 102853 w 730977"/>
                <a:gd name="connsiteY12" fmla="*/ 4368963 h 4965472"/>
                <a:gd name="connsiteX13" fmla="*/ 418985 w 730977"/>
                <a:gd name="connsiteY13" fmla="*/ 4965472 h 4965472"/>
                <a:gd name="connsiteX14" fmla="*/ 531260 w 730977"/>
                <a:gd name="connsiteY14" fmla="*/ 4952985 h 4965472"/>
                <a:gd name="connsiteX0" fmla="*/ 531260 w 560062"/>
                <a:gd name="connsiteY0" fmla="*/ 3374618 h 3387105"/>
                <a:gd name="connsiteX1" fmla="*/ 479158 w 560062"/>
                <a:gd name="connsiteY1" fmla="*/ 2485729 h 3387105"/>
                <a:gd name="connsiteX2" fmla="*/ 457693 w 560062"/>
                <a:gd name="connsiteY2" fmla="*/ 2479181 h 3387105"/>
                <a:gd name="connsiteX3" fmla="*/ 435946 w 560062"/>
                <a:gd name="connsiteY3" fmla="*/ 2318507 h 3387105"/>
                <a:gd name="connsiteX4" fmla="*/ 406589 w 560062"/>
                <a:gd name="connsiteY4" fmla="*/ 2169691 h 3387105"/>
                <a:gd name="connsiteX5" fmla="*/ 560063 w 560062"/>
                <a:gd name="connsiteY5" fmla="*/ 2009835 h 3387105"/>
                <a:gd name="connsiteX6" fmla="*/ 0 w 560062"/>
                <a:gd name="connsiteY6" fmla="*/ 0 h 3387105"/>
                <a:gd name="connsiteX7" fmla="*/ 230153 w 560062"/>
                <a:gd name="connsiteY7" fmla="*/ 1877003 h 3387105"/>
                <a:gd name="connsiteX8" fmla="*/ 74953 w 560062"/>
                <a:gd name="connsiteY8" fmla="*/ 2005723 h 3387105"/>
                <a:gd name="connsiteX9" fmla="*/ 198685 w 560062"/>
                <a:gd name="connsiteY9" fmla="*/ 2305493 h 3387105"/>
                <a:gd name="connsiteX10" fmla="*/ 352719 w 560062"/>
                <a:gd name="connsiteY10" fmla="*/ 2196989 h 3387105"/>
                <a:gd name="connsiteX11" fmla="*/ 371796 w 560062"/>
                <a:gd name="connsiteY11" fmla="*/ 2356851 h 3387105"/>
                <a:gd name="connsiteX12" fmla="*/ 102853 w 560062"/>
                <a:gd name="connsiteY12" fmla="*/ 2790596 h 3387105"/>
                <a:gd name="connsiteX13" fmla="*/ 418985 w 560062"/>
                <a:gd name="connsiteY13" fmla="*/ 3387105 h 3387105"/>
                <a:gd name="connsiteX14" fmla="*/ 531260 w 560062"/>
                <a:gd name="connsiteY14" fmla="*/ 3374618 h 3387105"/>
                <a:gd name="connsiteX0" fmla="*/ 531260 w 560063"/>
                <a:gd name="connsiteY0" fmla="*/ 3374618 h 3387105"/>
                <a:gd name="connsiteX1" fmla="*/ 479158 w 560063"/>
                <a:gd name="connsiteY1" fmla="*/ 2485729 h 3387105"/>
                <a:gd name="connsiteX2" fmla="*/ 457693 w 560063"/>
                <a:gd name="connsiteY2" fmla="*/ 2479181 h 3387105"/>
                <a:gd name="connsiteX3" fmla="*/ 435946 w 560063"/>
                <a:gd name="connsiteY3" fmla="*/ 2318507 h 3387105"/>
                <a:gd name="connsiteX4" fmla="*/ 406589 w 560063"/>
                <a:gd name="connsiteY4" fmla="*/ 2169691 h 3387105"/>
                <a:gd name="connsiteX5" fmla="*/ 560063 w 560063"/>
                <a:gd name="connsiteY5" fmla="*/ 2009835 h 3387105"/>
                <a:gd name="connsiteX6" fmla="*/ 273151 w 560063"/>
                <a:gd name="connsiteY6" fmla="*/ 982017 h 3387105"/>
                <a:gd name="connsiteX7" fmla="*/ 0 w 560063"/>
                <a:gd name="connsiteY7" fmla="*/ 0 h 3387105"/>
                <a:gd name="connsiteX8" fmla="*/ 230153 w 560063"/>
                <a:gd name="connsiteY8" fmla="*/ 1877003 h 3387105"/>
                <a:gd name="connsiteX9" fmla="*/ 74953 w 560063"/>
                <a:gd name="connsiteY9" fmla="*/ 2005723 h 3387105"/>
                <a:gd name="connsiteX10" fmla="*/ 198685 w 560063"/>
                <a:gd name="connsiteY10" fmla="*/ 2305493 h 3387105"/>
                <a:gd name="connsiteX11" fmla="*/ 352719 w 560063"/>
                <a:gd name="connsiteY11" fmla="*/ 2196989 h 3387105"/>
                <a:gd name="connsiteX12" fmla="*/ 371796 w 560063"/>
                <a:gd name="connsiteY12" fmla="*/ 2356851 h 3387105"/>
                <a:gd name="connsiteX13" fmla="*/ 102853 w 560063"/>
                <a:gd name="connsiteY13" fmla="*/ 2790596 h 3387105"/>
                <a:gd name="connsiteX14" fmla="*/ 418985 w 560063"/>
                <a:gd name="connsiteY14" fmla="*/ 3387105 h 3387105"/>
                <a:gd name="connsiteX15" fmla="*/ 531260 w 560063"/>
                <a:gd name="connsiteY15" fmla="*/ 3374618 h 3387105"/>
                <a:gd name="connsiteX0" fmla="*/ 531260 w 560063"/>
                <a:gd name="connsiteY0" fmla="*/ 3374618 h 3387105"/>
                <a:gd name="connsiteX1" fmla="*/ 479158 w 560063"/>
                <a:gd name="connsiteY1" fmla="*/ 2485729 h 3387105"/>
                <a:gd name="connsiteX2" fmla="*/ 457693 w 560063"/>
                <a:gd name="connsiteY2" fmla="*/ 2479181 h 3387105"/>
                <a:gd name="connsiteX3" fmla="*/ 435946 w 560063"/>
                <a:gd name="connsiteY3" fmla="*/ 2318507 h 3387105"/>
                <a:gd name="connsiteX4" fmla="*/ 406589 w 560063"/>
                <a:gd name="connsiteY4" fmla="*/ 2169691 h 3387105"/>
                <a:gd name="connsiteX5" fmla="*/ 560063 w 560063"/>
                <a:gd name="connsiteY5" fmla="*/ 2009835 h 3387105"/>
                <a:gd name="connsiteX6" fmla="*/ 463727 w 560063"/>
                <a:gd name="connsiteY6" fmla="*/ 1737543 h 3387105"/>
                <a:gd name="connsiteX7" fmla="*/ 0 w 560063"/>
                <a:gd name="connsiteY7" fmla="*/ 0 h 3387105"/>
                <a:gd name="connsiteX8" fmla="*/ 230153 w 560063"/>
                <a:gd name="connsiteY8" fmla="*/ 1877003 h 3387105"/>
                <a:gd name="connsiteX9" fmla="*/ 74953 w 560063"/>
                <a:gd name="connsiteY9" fmla="*/ 2005723 h 3387105"/>
                <a:gd name="connsiteX10" fmla="*/ 198685 w 560063"/>
                <a:gd name="connsiteY10" fmla="*/ 2305493 h 3387105"/>
                <a:gd name="connsiteX11" fmla="*/ 352719 w 560063"/>
                <a:gd name="connsiteY11" fmla="*/ 2196989 h 3387105"/>
                <a:gd name="connsiteX12" fmla="*/ 371796 w 560063"/>
                <a:gd name="connsiteY12" fmla="*/ 2356851 h 3387105"/>
                <a:gd name="connsiteX13" fmla="*/ 102853 w 560063"/>
                <a:gd name="connsiteY13" fmla="*/ 2790596 h 3387105"/>
                <a:gd name="connsiteX14" fmla="*/ 418985 w 560063"/>
                <a:gd name="connsiteY14" fmla="*/ 3387105 h 3387105"/>
                <a:gd name="connsiteX15" fmla="*/ 531260 w 560063"/>
                <a:gd name="connsiteY15" fmla="*/ 3374618 h 3387105"/>
                <a:gd name="connsiteX0" fmla="*/ 456307 w 503011"/>
                <a:gd name="connsiteY0" fmla="*/ 2543626 h 2556113"/>
                <a:gd name="connsiteX1" fmla="*/ 404205 w 503011"/>
                <a:gd name="connsiteY1" fmla="*/ 1654737 h 2556113"/>
                <a:gd name="connsiteX2" fmla="*/ 382740 w 503011"/>
                <a:gd name="connsiteY2" fmla="*/ 1648189 h 2556113"/>
                <a:gd name="connsiteX3" fmla="*/ 360993 w 503011"/>
                <a:gd name="connsiteY3" fmla="*/ 1487515 h 2556113"/>
                <a:gd name="connsiteX4" fmla="*/ 331636 w 503011"/>
                <a:gd name="connsiteY4" fmla="*/ 1338699 h 2556113"/>
                <a:gd name="connsiteX5" fmla="*/ 485110 w 503011"/>
                <a:gd name="connsiteY5" fmla="*/ 1178843 h 2556113"/>
                <a:gd name="connsiteX6" fmla="*/ 388774 w 503011"/>
                <a:gd name="connsiteY6" fmla="*/ 906551 h 2556113"/>
                <a:gd name="connsiteX7" fmla="*/ 503011 w 503011"/>
                <a:gd name="connsiteY7" fmla="*/ 0 h 2556113"/>
                <a:gd name="connsiteX8" fmla="*/ 155200 w 503011"/>
                <a:gd name="connsiteY8" fmla="*/ 1046011 h 2556113"/>
                <a:gd name="connsiteX9" fmla="*/ 0 w 503011"/>
                <a:gd name="connsiteY9" fmla="*/ 1174731 h 2556113"/>
                <a:gd name="connsiteX10" fmla="*/ 123732 w 503011"/>
                <a:gd name="connsiteY10" fmla="*/ 1474501 h 2556113"/>
                <a:gd name="connsiteX11" fmla="*/ 277766 w 503011"/>
                <a:gd name="connsiteY11" fmla="*/ 1365997 h 2556113"/>
                <a:gd name="connsiteX12" fmla="*/ 296843 w 503011"/>
                <a:gd name="connsiteY12" fmla="*/ 1525859 h 2556113"/>
                <a:gd name="connsiteX13" fmla="*/ 27900 w 503011"/>
                <a:gd name="connsiteY13" fmla="*/ 1959604 h 2556113"/>
                <a:gd name="connsiteX14" fmla="*/ 344032 w 503011"/>
                <a:gd name="connsiteY14" fmla="*/ 2556113 h 2556113"/>
                <a:gd name="connsiteX15" fmla="*/ 456307 w 503011"/>
                <a:gd name="connsiteY15" fmla="*/ 2543626 h 2556113"/>
                <a:gd name="connsiteX0" fmla="*/ 456307 w 503011"/>
                <a:gd name="connsiteY0" fmla="*/ 2543626 h 2556113"/>
                <a:gd name="connsiteX1" fmla="*/ 404205 w 503011"/>
                <a:gd name="connsiteY1" fmla="*/ 1654737 h 2556113"/>
                <a:gd name="connsiteX2" fmla="*/ 382740 w 503011"/>
                <a:gd name="connsiteY2" fmla="*/ 1648189 h 2556113"/>
                <a:gd name="connsiteX3" fmla="*/ 360993 w 503011"/>
                <a:gd name="connsiteY3" fmla="*/ 1487515 h 2556113"/>
                <a:gd name="connsiteX4" fmla="*/ 331636 w 503011"/>
                <a:gd name="connsiteY4" fmla="*/ 1338699 h 2556113"/>
                <a:gd name="connsiteX5" fmla="*/ 485110 w 503011"/>
                <a:gd name="connsiteY5" fmla="*/ 1178843 h 2556113"/>
                <a:gd name="connsiteX6" fmla="*/ 388774 w 503011"/>
                <a:gd name="connsiteY6" fmla="*/ 906551 h 2556113"/>
                <a:gd name="connsiteX7" fmla="*/ 503011 w 503011"/>
                <a:gd name="connsiteY7" fmla="*/ 0 h 2556113"/>
                <a:gd name="connsiteX8" fmla="*/ 287685 w 503011"/>
                <a:gd name="connsiteY8" fmla="*/ 709939 h 2556113"/>
                <a:gd name="connsiteX9" fmla="*/ 155200 w 503011"/>
                <a:gd name="connsiteY9" fmla="*/ 1046011 h 2556113"/>
                <a:gd name="connsiteX10" fmla="*/ 0 w 503011"/>
                <a:gd name="connsiteY10" fmla="*/ 1174731 h 2556113"/>
                <a:gd name="connsiteX11" fmla="*/ 123732 w 503011"/>
                <a:gd name="connsiteY11" fmla="*/ 1474501 h 2556113"/>
                <a:gd name="connsiteX12" fmla="*/ 277766 w 503011"/>
                <a:gd name="connsiteY12" fmla="*/ 1365997 h 2556113"/>
                <a:gd name="connsiteX13" fmla="*/ 296843 w 503011"/>
                <a:gd name="connsiteY13" fmla="*/ 1525859 h 2556113"/>
                <a:gd name="connsiteX14" fmla="*/ 27900 w 503011"/>
                <a:gd name="connsiteY14" fmla="*/ 1959604 h 2556113"/>
                <a:gd name="connsiteX15" fmla="*/ 344032 w 503011"/>
                <a:gd name="connsiteY15" fmla="*/ 2556113 h 2556113"/>
                <a:gd name="connsiteX16" fmla="*/ 456307 w 503011"/>
                <a:gd name="connsiteY16" fmla="*/ 2543626 h 2556113"/>
                <a:gd name="connsiteX0" fmla="*/ 456307 w 503011"/>
                <a:gd name="connsiteY0" fmla="*/ 2543626 h 2556113"/>
                <a:gd name="connsiteX1" fmla="*/ 404205 w 503011"/>
                <a:gd name="connsiteY1" fmla="*/ 1654737 h 2556113"/>
                <a:gd name="connsiteX2" fmla="*/ 382740 w 503011"/>
                <a:gd name="connsiteY2" fmla="*/ 1648189 h 2556113"/>
                <a:gd name="connsiteX3" fmla="*/ 360993 w 503011"/>
                <a:gd name="connsiteY3" fmla="*/ 1487515 h 2556113"/>
                <a:gd name="connsiteX4" fmla="*/ 331636 w 503011"/>
                <a:gd name="connsiteY4" fmla="*/ 1338699 h 2556113"/>
                <a:gd name="connsiteX5" fmla="*/ 485110 w 503011"/>
                <a:gd name="connsiteY5" fmla="*/ 1178843 h 2556113"/>
                <a:gd name="connsiteX6" fmla="*/ 388774 w 503011"/>
                <a:gd name="connsiteY6" fmla="*/ 906551 h 2556113"/>
                <a:gd name="connsiteX7" fmla="*/ 503011 w 503011"/>
                <a:gd name="connsiteY7" fmla="*/ 0 h 2556113"/>
                <a:gd name="connsiteX8" fmla="*/ 71149 w 503011"/>
                <a:gd name="connsiteY8" fmla="*/ 335363 h 2556113"/>
                <a:gd name="connsiteX9" fmla="*/ 155200 w 503011"/>
                <a:gd name="connsiteY9" fmla="*/ 1046011 h 2556113"/>
                <a:gd name="connsiteX10" fmla="*/ 0 w 503011"/>
                <a:gd name="connsiteY10" fmla="*/ 1174731 h 2556113"/>
                <a:gd name="connsiteX11" fmla="*/ 123732 w 503011"/>
                <a:gd name="connsiteY11" fmla="*/ 1474501 h 2556113"/>
                <a:gd name="connsiteX12" fmla="*/ 277766 w 503011"/>
                <a:gd name="connsiteY12" fmla="*/ 1365997 h 2556113"/>
                <a:gd name="connsiteX13" fmla="*/ 296843 w 503011"/>
                <a:gd name="connsiteY13" fmla="*/ 1525859 h 2556113"/>
                <a:gd name="connsiteX14" fmla="*/ 27900 w 503011"/>
                <a:gd name="connsiteY14" fmla="*/ 1959604 h 2556113"/>
                <a:gd name="connsiteX15" fmla="*/ 344032 w 503011"/>
                <a:gd name="connsiteY15" fmla="*/ 2556113 h 2556113"/>
                <a:gd name="connsiteX16" fmla="*/ 456307 w 503011"/>
                <a:gd name="connsiteY16" fmla="*/ 2543626 h 2556113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60993 w 485110"/>
                <a:gd name="connsiteY3" fmla="*/ 1152152 h 2220750"/>
                <a:gd name="connsiteX4" fmla="*/ 331636 w 485110"/>
                <a:gd name="connsiteY4" fmla="*/ 1003336 h 2220750"/>
                <a:gd name="connsiteX5" fmla="*/ 485110 w 485110"/>
                <a:gd name="connsiteY5" fmla="*/ 843480 h 2220750"/>
                <a:gd name="connsiteX6" fmla="*/ 388774 w 485110"/>
                <a:gd name="connsiteY6" fmla="*/ 571188 h 2220750"/>
                <a:gd name="connsiteX7" fmla="*/ 284934 w 485110"/>
                <a:gd name="connsiteY7" fmla="*/ 632743 h 2220750"/>
                <a:gd name="connsiteX8" fmla="*/ 71149 w 485110"/>
                <a:gd name="connsiteY8" fmla="*/ 0 h 2220750"/>
                <a:gd name="connsiteX9" fmla="*/ 155200 w 485110"/>
                <a:gd name="connsiteY9" fmla="*/ 710648 h 2220750"/>
                <a:gd name="connsiteX10" fmla="*/ 0 w 485110"/>
                <a:gd name="connsiteY10" fmla="*/ 839368 h 2220750"/>
                <a:gd name="connsiteX11" fmla="*/ 123732 w 485110"/>
                <a:gd name="connsiteY11" fmla="*/ 1139138 h 2220750"/>
                <a:gd name="connsiteX12" fmla="*/ 277766 w 485110"/>
                <a:gd name="connsiteY12" fmla="*/ 1030634 h 2220750"/>
                <a:gd name="connsiteX13" fmla="*/ 296843 w 485110"/>
                <a:gd name="connsiteY13" fmla="*/ 1190496 h 2220750"/>
                <a:gd name="connsiteX14" fmla="*/ 27900 w 485110"/>
                <a:gd name="connsiteY14" fmla="*/ 1624241 h 2220750"/>
                <a:gd name="connsiteX15" fmla="*/ 344032 w 485110"/>
                <a:gd name="connsiteY15" fmla="*/ 2220750 h 2220750"/>
                <a:gd name="connsiteX16" fmla="*/ 456307 w 485110"/>
                <a:gd name="connsiteY16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60993 w 485110"/>
                <a:gd name="connsiteY3" fmla="*/ 1152152 h 2220750"/>
                <a:gd name="connsiteX4" fmla="*/ 331636 w 485110"/>
                <a:gd name="connsiteY4" fmla="*/ 1003336 h 2220750"/>
                <a:gd name="connsiteX5" fmla="*/ 485110 w 485110"/>
                <a:gd name="connsiteY5" fmla="*/ 843480 h 2220750"/>
                <a:gd name="connsiteX6" fmla="*/ 388774 w 485110"/>
                <a:gd name="connsiteY6" fmla="*/ 571188 h 2220750"/>
                <a:gd name="connsiteX7" fmla="*/ 284934 w 485110"/>
                <a:gd name="connsiteY7" fmla="*/ 632743 h 2220750"/>
                <a:gd name="connsiteX8" fmla="*/ 169421 w 485110"/>
                <a:gd name="connsiteY8" fmla="*/ 45949 h 2220750"/>
                <a:gd name="connsiteX9" fmla="*/ 71149 w 485110"/>
                <a:gd name="connsiteY9" fmla="*/ 0 h 2220750"/>
                <a:gd name="connsiteX10" fmla="*/ 155200 w 485110"/>
                <a:gd name="connsiteY10" fmla="*/ 710648 h 2220750"/>
                <a:gd name="connsiteX11" fmla="*/ 0 w 485110"/>
                <a:gd name="connsiteY11" fmla="*/ 839368 h 2220750"/>
                <a:gd name="connsiteX12" fmla="*/ 123732 w 485110"/>
                <a:gd name="connsiteY12" fmla="*/ 1139138 h 2220750"/>
                <a:gd name="connsiteX13" fmla="*/ 277766 w 485110"/>
                <a:gd name="connsiteY13" fmla="*/ 1030634 h 2220750"/>
                <a:gd name="connsiteX14" fmla="*/ 296843 w 485110"/>
                <a:gd name="connsiteY14" fmla="*/ 1190496 h 2220750"/>
                <a:gd name="connsiteX15" fmla="*/ 27900 w 485110"/>
                <a:gd name="connsiteY15" fmla="*/ 1624241 h 2220750"/>
                <a:gd name="connsiteX16" fmla="*/ 344032 w 485110"/>
                <a:gd name="connsiteY16" fmla="*/ 2220750 h 2220750"/>
                <a:gd name="connsiteX17" fmla="*/ 456307 w 485110"/>
                <a:gd name="connsiteY17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60993 w 485110"/>
                <a:gd name="connsiteY3" fmla="*/ 1152152 h 2220750"/>
                <a:gd name="connsiteX4" fmla="*/ 331636 w 485110"/>
                <a:gd name="connsiteY4" fmla="*/ 1003336 h 2220750"/>
                <a:gd name="connsiteX5" fmla="*/ 485110 w 485110"/>
                <a:gd name="connsiteY5" fmla="*/ 843480 h 2220750"/>
                <a:gd name="connsiteX6" fmla="*/ 388774 w 485110"/>
                <a:gd name="connsiteY6" fmla="*/ 571188 h 2220750"/>
                <a:gd name="connsiteX7" fmla="*/ 284934 w 485110"/>
                <a:gd name="connsiteY7" fmla="*/ 632743 h 2220750"/>
                <a:gd name="connsiteX8" fmla="*/ 207455 w 485110"/>
                <a:gd name="connsiteY8" fmla="*/ 15830 h 2220750"/>
                <a:gd name="connsiteX9" fmla="*/ 71149 w 485110"/>
                <a:gd name="connsiteY9" fmla="*/ 0 h 2220750"/>
                <a:gd name="connsiteX10" fmla="*/ 155200 w 485110"/>
                <a:gd name="connsiteY10" fmla="*/ 710648 h 2220750"/>
                <a:gd name="connsiteX11" fmla="*/ 0 w 485110"/>
                <a:gd name="connsiteY11" fmla="*/ 839368 h 2220750"/>
                <a:gd name="connsiteX12" fmla="*/ 123732 w 485110"/>
                <a:gd name="connsiteY12" fmla="*/ 1139138 h 2220750"/>
                <a:gd name="connsiteX13" fmla="*/ 277766 w 485110"/>
                <a:gd name="connsiteY13" fmla="*/ 1030634 h 2220750"/>
                <a:gd name="connsiteX14" fmla="*/ 296843 w 485110"/>
                <a:gd name="connsiteY14" fmla="*/ 1190496 h 2220750"/>
                <a:gd name="connsiteX15" fmla="*/ 27900 w 485110"/>
                <a:gd name="connsiteY15" fmla="*/ 1624241 h 2220750"/>
                <a:gd name="connsiteX16" fmla="*/ 344032 w 485110"/>
                <a:gd name="connsiteY16" fmla="*/ 2220750 h 2220750"/>
                <a:gd name="connsiteX17" fmla="*/ 456307 w 485110"/>
                <a:gd name="connsiteY17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60993 w 485110"/>
                <a:gd name="connsiteY3" fmla="*/ 1152152 h 2220750"/>
                <a:gd name="connsiteX4" fmla="*/ 331636 w 485110"/>
                <a:gd name="connsiteY4" fmla="*/ 1003336 h 2220750"/>
                <a:gd name="connsiteX5" fmla="*/ 485110 w 485110"/>
                <a:gd name="connsiteY5" fmla="*/ 843480 h 2220750"/>
                <a:gd name="connsiteX6" fmla="*/ 388774 w 485110"/>
                <a:gd name="connsiteY6" fmla="*/ 571188 h 2220750"/>
                <a:gd name="connsiteX7" fmla="*/ 284934 w 485110"/>
                <a:gd name="connsiteY7" fmla="*/ 632743 h 2220750"/>
                <a:gd name="connsiteX8" fmla="*/ 207455 w 485110"/>
                <a:gd name="connsiteY8" fmla="*/ 15830 h 2220750"/>
                <a:gd name="connsiteX9" fmla="*/ 71149 w 485110"/>
                <a:gd name="connsiteY9" fmla="*/ 0 h 2220750"/>
                <a:gd name="connsiteX10" fmla="*/ 155200 w 485110"/>
                <a:gd name="connsiteY10" fmla="*/ 710648 h 2220750"/>
                <a:gd name="connsiteX11" fmla="*/ 0 w 485110"/>
                <a:gd name="connsiteY11" fmla="*/ 839368 h 2220750"/>
                <a:gd name="connsiteX12" fmla="*/ 123732 w 485110"/>
                <a:gd name="connsiteY12" fmla="*/ 1139138 h 2220750"/>
                <a:gd name="connsiteX13" fmla="*/ 277766 w 485110"/>
                <a:gd name="connsiteY13" fmla="*/ 1030634 h 2220750"/>
                <a:gd name="connsiteX14" fmla="*/ 296843 w 485110"/>
                <a:gd name="connsiteY14" fmla="*/ 1190496 h 2220750"/>
                <a:gd name="connsiteX15" fmla="*/ 27900 w 485110"/>
                <a:gd name="connsiteY15" fmla="*/ 1624241 h 2220750"/>
                <a:gd name="connsiteX16" fmla="*/ 344032 w 485110"/>
                <a:gd name="connsiteY16" fmla="*/ 2220750 h 2220750"/>
                <a:gd name="connsiteX17" fmla="*/ 456307 w 485110"/>
                <a:gd name="connsiteY17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60993 w 485110"/>
                <a:gd name="connsiteY3" fmla="*/ 1152152 h 2220750"/>
                <a:gd name="connsiteX4" fmla="*/ 331636 w 485110"/>
                <a:gd name="connsiteY4" fmla="*/ 1003336 h 2220750"/>
                <a:gd name="connsiteX5" fmla="*/ 485110 w 485110"/>
                <a:gd name="connsiteY5" fmla="*/ 843480 h 2220750"/>
                <a:gd name="connsiteX6" fmla="*/ 388774 w 485110"/>
                <a:gd name="connsiteY6" fmla="*/ 571188 h 2220750"/>
                <a:gd name="connsiteX7" fmla="*/ 284934 w 485110"/>
                <a:gd name="connsiteY7" fmla="*/ 632743 h 2220750"/>
                <a:gd name="connsiteX8" fmla="*/ 207455 w 485110"/>
                <a:gd name="connsiteY8" fmla="*/ 15830 h 2220750"/>
                <a:gd name="connsiteX9" fmla="*/ 71149 w 485110"/>
                <a:gd name="connsiteY9" fmla="*/ 0 h 2220750"/>
                <a:gd name="connsiteX10" fmla="*/ 155200 w 485110"/>
                <a:gd name="connsiteY10" fmla="*/ 710648 h 2220750"/>
                <a:gd name="connsiteX11" fmla="*/ 0 w 485110"/>
                <a:gd name="connsiteY11" fmla="*/ 839368 h 2220750"/>
                <a:gd name="connsiteX12" fmla="*/ 123732 w 485110"/>
                <a:gd name="connsiteY12" fmla="*/ 1139138 h 2220750"/>
                <a:gd name="connsiteX13" fmla="*/ 277766 w 485110"/>
                <a:gd name="connsiteY13" fmla="*/ 1030634 h 2220750"/>
                <a:gd name="connsiteX14" fmla="*/ 296843 w 485110"/>
                <a:gd name="connsiteY14" fmla="*/ 1190496 h 2220750"/>
                <a:gd name="connsiteX15" fmla="*/ 27900 w 485110"/>
                <a:gd name="connsiteY15" fmla="*/ 1624241 h 2220750"/>
                <a:gd name="connsiteX16" fmla="*/ 344032 w 485110"/>
                <a:gd name="connsiteY16" fmla="*/ 2220750 h 2220750"/>
                <a:gd name="connsiteX17" fmla="*/ 456307 w 485110"/>
                <a:gd name="connsiteY17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31636 w 485110"/>
                <a:gd name="connsiteY3" fmla="*/ 1003336 h 2220750"/>
                <a:gd name="connsiteX4" fmla="*/ 485110 w 485110"/>
                <a:gd name="connsiteY4" fmla="*/ 843480 h 2220750"/>
                <a:gd name="connsiteX5" fmla="*/ 388774 w 485110"/>
                <a:gd name="connsiteY5" fmla="*/ 571188 h 2220750"/>
                <a:gd name="connsiteX6" fmla="*/ 284934 w 485110"/>
                <a:gd name="connsiteY6" fmla="*/ 632743 h 2220750"/>
                <a:gd name="connsiteX7" fmla="*/ 207455 w 485110"/>
                <a:gd name="connsiteY7" fmla="*/ 15830 h 2220750"/>
                <a:gd name="connsiteX8" fmla="*/ 71149 w 485110"/>
                <a:gd name="connsiteY8" fmla="*/ 0 h 2220750"/>
                <a:gd name="connsiteX9" fmla="*/ 155200 w 485110"/>
                <a:gd name="connsiteY9" fmla="*/ 710648 h 2220750"/>
                <a:gd name="connsiteX10" fmla="*/ 0 w 485110"/>
                <a:gd name="connsiteY10" fmla="*/ 839368 h 2220750"/>
                <a:gd name="connsiteX11" fmla="*/ 123732 w 485110"/>
                <a:gd name="connsiteY11" fmla="*/ 1139138 h 2220750"/>
                <a:gd name="connsiteX12" fmla="*/ 277766 w 485110"/>
                <a:gd name="connsiteY12" fmla="*/ 1030634 h 2220750"/>
                <a:gd name="connsiteX13" fmla="*/ 296843 w 485110"/>
                <a:gd name="connsiteY13" fmla="*/ 1190496 h 2220750"/>
                <a:gd name="connsiteX14" fmla="*/ 27900 w 485110"/>
                <a:gd name="connsiteY14" fmla="*/ 1624241 h 2220750"/>
                <a:gd name="connsiteX15" fmla="*/ 344032 w 485110"/>
                <a:gd name="connsiteY15" fmla="*/ 2220750 h 2220750"/>
                <a:gd name="connsiteX16" fmla="*/ 456307 w 485110"/>
                <a:gd name="connsiteY16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47671 w 485110"/>
                <a:gd name="connsiteY3" fmla="*/ 997036 h 2220750"/>
                <a:gd name="connsiteX4" fmla="*/ 485110 w 485110"/>
                <a:gd name="connsiteY4" fmla="*/ 843480 h 2220750"/>
                <a:gd name="connsiteX5" fmla="*/ 388774 w 485110"/>
                <a:gd name="connsiteY5" fmla="*/ 571188 h 2220750"/>
                <a:gd name="connsiteX6" fmla="*/ 284934 w 485110"/>
                <a:gd name="connsiteY6" fmla="*/ 632743 h 2220750"/>
                <a:gd name="connsiteX7" fmla="*/ 207455 w 485110"/>
                <a:gd name="connsiteY7" fmla="*/ 15830 h 2220750"/>
                <a:gd name="connsiteX8" fmla="*/ 71149 w 485110"/>
                <a:gd name="connsiteY8" fmla="*/ 0 h 2220750"/>
                <a:gd name="connsiteX9" fmla="*/ 155200 w 485110"/>
                <a:gd name="connsiteY9" fmla="*/ 710648 h 2220750"/>
                <a:gd name="connsiteX10" fmla="*/ 0 w 485110"/>
                <a:gd name="connsiteY10" fmla="*/ 839368 h 2220750"/>
                <a:gd name="connsiteX11" fmla="*/ 123732 w 485110"/>
                <a:gd name="connsiteY11" fmla="*/ 1139138 h 2220750"/>
                <a:gd name="connsiteX12" fmla="*/ 277766 w 485110"/>
                <a:gd name="connsiteY12" fmla="*/ 1030634 h 2220750"/>
                <a:gd name="connsiteX13" fmla="*/ 296843 w 485110"/>
                <a:gd name="connsiteY13" fmla="*/ 1190496 h 2220750"/>
                <a:gd name="connsiteX14" fmla="*/ 27900 w 485110"/>
                <a:gd name="connsiteY14" fmla="*/ 1624241 h 2220750"/>
                <a:gd name="connsiteX15" fmla="*/ 344032 w 485110"/>
                <a:gd name="connsiteY15" fmla="*/ 2220750 h 2220750"/>
                <a:gd name="connsiteX16" fmla="*/ 456307 w 485110"/>
                <a:gd name="connsiteY16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43898 w 485110"/>
                <a:gd name="connsiteY3" fmla="*/ 968033 h 2220750"/>
                <a:gd name="connsiteX4" fmla="*/ 485110 w 485110"/>
                <a:gd name="connsiteY4" fmla="*/ 843480 h 2220750"/>
                <a:gd name="connsiteX5" fmla="*/ 388774 w 485110"/>
                <a:gd name="connsiteY5" fmla="*/ 571188 h 2220750"/>
                <a:gd name="connsiteX6" fmla="*/ 284934 w 485110"/>
                <a:gd name="connsiteY6" fmla="*/ 632743 h 2220750"/>
                <a:gd name="connsiteX7" fmla="*/ 207455 w 485110"/>
                <a:gd name="connsiteY7" fmla="*/ 15830 h 2220750"/>
                <a:gd name="connsiteX8" fmla="*/ 71149 w 485110"/>
                <a:gd name="connsiteY8" fmla="*/ 0 h 2220750"/>
                <a:gd name="connsiteX9" fmla="*/ 155200 w 485110"/>
                <a:gd name="connsiteY9" fmla="*/ 710648 h 2220750"/>
                <a:gd name="connsiteX10" fmla="*/ 0 w 485110"/>
                <a:gd name="connsiteY10" fmla="*/ 839368 h 2220750"/>
                <a:gd name="connsiteX11" fmla="*/ 123732 w 485110"/>
                <a:gd name="connsiteY11" fmla="*/ 1139138 h 2220750"/>
                <a:gd name="connsiteX12" fmla="*/ 277766 w 485110"/>
                <a:gd name="connsiteY12" fmla="*/ 1030634 h 2220750"/>
                <a:gd name="connsiteX13" fmla="*/ 296843 w 485110"/>
                <a:gd name="connsiteY13" fmla="*/ 1190496 h 2220750"/>
                <a:gd name="connsiteX14" fmla="*/ 27900 w 485110"/>
                <a:gd name="connsiteY14" fmla="*/ 1624241 h 2220750"/>
                <a:gd name="connsiteX15" fmla="*/ 344032 w 485110"/>
                <a:gd name="connsiteY15" fmla="*/ 2220750 h 2220750"/>
                <a:gd name="connsiteX16" fmla="*/ 456307 w 485110"/>
                <a:gd name="connsiteY16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43898 w 485110"/>
                <a:gd name="connsiteY3" fmla="*/ 968033 h 2220750"/>
                <a:gd name="connsiteX4" fmla="*/ 485110 w 485110"/>
                <a:gd name="connsiteY4" fmla="*/ 843480 h 2220750"/>
                <a:gd name="connsiteX5" fmla="*/ 388774 w 485110"/>
                <a:gd name="connsiteY5" fmla="*/ 571188 h 2220750"/>
                <a:gd name="connsiteX6" fmla="*/ 284934 w 485110"/>
                <a:gd name="connsiteY6" fmla="*/ 632743 h 2220750"/>
                <a:gd name="connsiteX7" fmla="*/ 207455 w 485110"/>
                <a:gd name="connsiteY7" fmla="*/ 15830 h 2220750"/>
                <a:gd name="connsiteX8" fmla="*/ 71149 w 485110"/>
                <a:gd name="connsiteY8" fmla="*/ 0 h 2220750"/>
                <a:gd name="connsiteX9" fmla="*/ 155200 w 485110"/>
                <a:gd name="connsiteY9" fmla="*/ 710648 h 2220750"/>
                <a:gd name="connsiteX10" fmla="*/ 0 w 485110"/>
                <a:gd name="connsiteY10" fmla="*/ 839368 h 2220750"/>
                <a:gd name="connsiteX11" fmla="*/ 127504 w 485110"/>
                <a:gd name="connsiteY11" fmla="*/ 1168142 h 2220750"/>
                <a:gd name="connsiteX12" fmla="*/ 277766 w 485110"/>
                <a:gd name="connsiteY12" fmla="*/ 1030634 h 2220750"/>
                <a:gd name="connsiteX13" fmla="*/ 296843 w 485110"/>
                <a:gd name="connsiteY13" fmla="*/ 1190496 h 2220750"/>
                <a:gd name="connsiteX14" fmla="*/ 27900 w 485110"/>
                <a:gd name="connsiteY14" fmla="*/ 1624241 h 2220750"/>
                <a:gd name="connsiteX15" fmla="*/ 344032 w 485110"/>
                <a:gd name="connsiteY15" fmla="*/ 2220750 h 2220750"/>
                <a:gd name="connsiteX16" fmla="*/ 456307 w 485110"/>
                <a:gd name="connsiteY16" fmla="*/ 2208263 h 2220750"/>
                <a:gd name="connsiteX0" fmla="*/ 456307 w 485110"/>
                <a:gd name="connsiteY0" fmla="*/ 2208263 h 2220750"/>
                <a:gd name="connsiteX1" fmla="*/ 404205 w 485110"/>
                <a:gd name="connsiteY1" fmla="*/ 1319374 h 2220750"/>
                <a:gd name="connsiteX2" fmla="*/ 382740 w 485110"/>
                <a:gd name="connsiteY2" fmla="*/ 1312826 h 2220750"/>
                <a:gd name="connsiteX3" fmla="*/ 343898 w 485110"/>
                <a:gd name="connsiteY3" fmla="*/ 968033 h 2220750"/>
                <a:gd name="connsiteX4" fmla="*/ 485110 w 485110"/>
                <a:gd name="connsiteY4" fmla="*/ 843480 h 2220750"/>
                <a:gd name="connsiteX5" fmla="*/ 388774 w 485110"/>
                <a:gd name="connsiteY5" fmla="*/ 571188 h 2220750"/>
                <a:gd name="connsiteX6" fmla="*/ 284934 w 485110"/>
                <a:gd name="connsiteY6" fmla="*/ 632743 h 2220750"/>
                <a:gd name="connsiteX7" fmla="*/ 207455 w 485110"/>
                <a:gd name="connsiteY7" fmla="*/ 15830 h 2220750"/>
                <a:gd name="connsiteX8" fmla="*/ 71149 w 485110"/>
                <a:gd name="connsiteY8" fmla="*/ 0 h 2220750"/>
                <a:gd name="connsiteX9" fmla="*/ 155200 w 485110"/>
                <a:gd name="connsiteY9" fmla="*/ 710648 h 2220750"/>
                <a:gd name="connsiteX10" fmla="*/ 0 w 485110"/>
                <a:gd name="connsiteY10" fmla="*/ 839368 h 2220750"/>
                <a:gd name="connsiteX11" fmla="*/ 233110 w 485110"/>
                <a:gd name="connsiteY11" fmla="*/ 1040637 h 2220750"/>
                <a:gd name="connsiteX12" fmla="*/ 277766 w 485110"/>
                <a:gd name="connsiteY12" fmla="*/ 1030634 h 2220750"/>
                <a:gd name="connsiteX13" fmla="*/ 296843 w 485110"/>
                <a:gd name="connsiteY13" fmla="*/ 1190496 h 2220750"/>
                <a:gd name="connsiteX14" fmla="*/ 27900 w 485110"/>
                <a:gd name="connsiteY14" fmla="*/ 1624241 h 2220750"/>
                <a:gd name="connsiteX15" fmla="*/ 344032 w 485110"/>
                <a:gd name="connsiteY15" fmla="*/ 2220750 h 2220750"/>
                <a:gd name="connsiteX16" fmla="*/ 456307 w 485110"/>
                <a:gd name="connsiteY16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15998 w 457210"/>
                <a:gd name="connsiteY3" fmla="*/ 968033 h 2220750"/>
                <a:gd name="connsiteX4" fmla="*/ 457210 w 457210"/>
                <a:gd name="connsiteY4" fmla="*/ 843480 h 2220750"/>
                <a:gd name="connsiteX5" fmla="*/ 360874 w 457210"/>
                <a:gd name="connsiteY5" fmla="*/ 571188 h 2220750"/>
                <a:gd name="connsiteX6" fmla="*/ 257034 w 457210"/>
                <a:gd name="connsiteY6" fmla="*/ 632743 h 2220750"/>
                <a:gd name="connsiteX7" fmla="*/ 179555 w 457210"/>
                <a:gd name="connsiteY7" fmla="*/ 15830 h 2220750"/>
                <a:gd name="connsiteX8" fmla="*/ 43249 w 457210"/>
                <a:gd name="connsiteY8" fmla="*/ 0 h 2220750"/>
                <a:gd name="connsiteX9" fmla="*/ 127300 w 457210"/>
                <a:gd name="connsiteY9" fmla="*/ 710648 h 2220750"/>
                <a:gd name="connsiteX10" fmla="*/ 46481 w 457210"/>
                <a:gd name="connsiteY10" fmla="*/ 892895 h 2220750"/>
                <a:gd name="connsiteX11" fmla="*/ 205210 w 457210"/>
                <a:gd name="connsiteY11" fmla="*/ 1040637 h 2220750"/>
                <a:gd name="connsiteX12" fmla="*/ 249866 w 457210"/>
                <a:gd name="connsiteY12" fmla="*/ 1030634 h 2220750"/>
                <a:gd name="connsiteX13" fmla="*/ 268943 w 457210"/>
                <a:gd name="connsiteY13" fmla="*/ 1190496 h 2220750"/>
                <a:gd name="connsiteX14" fmla="*/ 0 w 457210"/>
                <a:gd name="connsiteY14" fmla="*/ 1624241 h 2220750"/>
                <a:gd name="connsiteX15" fmla="*/ 316132 w 457210"/>
                <a:gd name="connsiteY15" fmla="*/ 2220750 h 2220750"/>
                <a:gd name="connsiteX16" fmla="*/ 428407 w 457210"/>
                <a:gd name="connsiteY16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15998 w 457210"/>
                <a:gd name="connsiteY3" fmla="*/ 968033 h 2220750"/>
                <a:gd name="connsiteX4" fmla="*/ 457210 w 457210"/>
                <a:gd name="connsiteY4" fmla="*/ 843480 h 2220750"/>
                <a:gd name="connsiteX5" fmla="*/ 360874 w 457210"/>
                <a:gd name="connsiteY5" fmla="*/ 571188 h 2220750"/>
                <a:gd name="connsiteX6" fmla="*/ 257034 w 457210"/>
                <a:gd name="connsiteY6" fmla="*/ 632743 h 2220750"/>
                <a:gd name="connsiteX7" fmla="*/ 179555 w 457210"/>
                <a:gd name="connsiteY7" fmla="*/ 15830 h 2220750"/>
                <a:gd name="connsiteX8" fmla="*/ 43249 w 457210"/>
                <a:gd name="connsiteY8" fmla="*/ 0 h 2220750"/>
                <a:gd name="connsiteX9" fmla="*/ 170149 w 457210"/>
                <a:gd name="connsiteY9" fmla="*/ 780918 h 2220750"/>
                <a:gd name="connsiteX10" fmla="*/ 46481 w 457210"/>
                <a:gd name="connsiteY10" fmla="*/ 892895 h 2220750"/>
                <a:gd name="connsiteX11" fmla="*/ 205210 w 457210"/>
                <a:gd name="connsiteY11" fmla="*/ 1040637 h 2220750"/>
                <a:gd name="connsiteX12" fmla="*/ 249866 w 457210"/>
                <a:gd name="connsiteY12" fmla="*/ 1030634 h 2220750"/>
                <a:gd name="connsiteX13" fmla="*/ 268943 w 457210"/>
                <a:gd name="connsiteY13" fmla="*/ 1190496 h 2220750"/>
                <a:gd name="connsiteX14" fmla="*/ 0 w 457210"/>
                <a:gd name="connsiteY14" fmla="*/ 1624241 h 2220750"/>
                <a:gd name="connsiteX15" fmla="*/ 316132 w 457210"/>
                <a:gd name="connsiteY15" fmla="*/ 2220750 h 2220750"/>
                <a:gd name="connsiteX16" fmla="*/ 428407 w 457210"/>
                <a:gd name="connsiteY16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261259 w 457210"/>
                <a:gd name="connsiteY3" fmla="*/ 903524 h 2220750"/>
                <a:gd name="connsiteX4" fmla="*/ 457210 w 457210"/>
                <a:gd name="connsiteY4" fmla="*/ 843480 h 2220750"/>
                <a:gd name="connsiteX5" fmla="*/ 360874 w 457210"/>
                <a:gd name="connsiteY5" fmla="*/ 571188 h 2220750"/>
                <a:gd name="connsiteX6" fmla="*/ 257034 w 457210"/>
                <a:gd name="connsiteY6" fmla="*/ 632743 h 2220750"/>
                <a:gd name="connsiteX7" fmla="*/ 179555 w 457210"/>
                <a:gd name="connsiteY7" fmla="*/ 15830 h 2220750"/>
                <a:gd name="connsiteX8" fmla="*/ 43249 w 457210"/>
                <a:gd name="connsiteY8" fmla="*/ 0 h 2220750"/>
                <a:gd name="connsiteX9" fmla="*/ 170149 w 457210"/>
                <a:gd name="connsiteY9" fmla="*/ 780918 h 2220750"/>
                <a:gd name="connsiteX10" fmla="*/ 46481 w 457210"/>
                <a:gd name="connsiteY10" fmla="*/ 892895 h 2220750"/>
                <a:gd name="connsiteX11" fmla="*/ 205210 w 457210"/>
                <a:gd name="connsiteY11" fmla="*/ 1040637 h 2220750"/>
                <a:gd name="connsiteX12" fmla="*/ 249866 w 457210"/>
                <a:gd name="connsiteY12" fmla="*/ 1030634 h 2220750"/>
                <a:gd name="connsiteX13" fmla="*/ 268943 w 457210"/>
                <a:gd name="connsiteY13" fmla="*/ 1190496 h 2220750"/>
                <a:gd name="connsiteX14" fmla="*/ 0 w 457210"/>
                <a:gd name="connsiteY14" fmla="*/ 1624241 h 2220750"/>
                <a:gd name="connsiteX15" fmla="*/ 316132 w 457210"/>
                <a:gd name="connsiteY15" fmla="*/ 2220750 h 2220750"/>
                <a:gd name="connsiteX16" fmla="*/ 428407 w 457210"/>
                <a:gd name="connsiteY16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14014 w 457210"/>
                <a:gd name="connsiteY3" fmla="*/ 1121569 h 2220750"/>
                <a:gd name="connsiteX4" fmla="*/ 261259 w 457210"/>
                <a:gd name="connsiteY4" fmla="*/ 903524 h 2220750"/>
                <a:gd name="connsiteX5" fmla="*/ 457210 w 457210"/>
                <a:gd name="connsiteY5" fmla="*/ 843480 h 2220750"/>
                <a:gd name="connsiteX6" fmla="*/ 360874 w 457210"/>
                <a:gd name="connsiteY6" fmla="*/ 571188 h 2220750"/>
                <a:gd name="connsiteX7" fmla="*/ 257034 w 457210"/>
                <a:gd name="connsiteY7" fmla="*/ 632743 h 2220750"/>
                <a:gd name="connsiteX8" fmla="*/ 179555 w 457210"/>
                <a:gd name="connsiteY8" fmla="*/ 15830 h 2220750"/>
                <a:gd name="connsiteX9" fmla="*/ 43249 w 457210"/>
                <a:gd name="connsiteY9" fmla="*/ 0 h 2220750"/>
                <a:gd name="connsiteX10" fmla="*/ 170149 w 457210"/>
                <a:gd name="connsiteY10" fmla="*/ 780918 h 2220750"/>
                <a:gd name="connsiteX11" fmla="*/ 46481 w 457210"/>
                <a:gd name="connsiteY11" fmla="*/ 892895 h 2220750"/>
                <a:gd name="connsiteX12" fmla="*/ 205210 w 457210"/>
                <a:gd name="connsiteY12" fmla="*/ 1040637 h 2220750"/>
                <a:gd name="connsiteX13" fmla="*/ 249866 w 457210"/>
                <a:gd name="connsiteY13" fmla="*/ 1030634 h 2220750"/>
                <a:gd name="connsiteX14" fmla="*/ 268943 w 457210"/>
                <a:gd name="connsiteY14" fmla="*/ 1190496 h 2220750"/>
                <a:gd name="connsiteX15" fmla="*/ 0 w 457210"/>
                <a:gd name="connsiteY15" fmla="*/ 1624241 h 2220750"/>
                <a:gd name="connsiteX16" fmla="*/ 316132 w 457210"/>
                <a:gd name="connsiteY16" fmla="*/ 2220750 h 2220750"/>
                <a:gd name="connsiteX17" fmla="*/ 428407 w 457210"/>
                <a:gd name="connsiteY17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261259 w 457210"/>
                <a:gd name="connsiteY4" fmla="*/ 903524 h 2220750"/>
                <a:gd name="connsiteX5" fmla="*/ 457210 w 457210"/>
                <a:gd name="connsiteY5" fmla="*/ 843480 h 2220750"/>
                <a:gd name="connsiteX6" fmla="*/ 360874 w 457210"/>
                <a:gd name="connsiteY6" fmla="*/ 571188 h 2220750"/>
                <a:gd name="connsiteX7" fmla="*/ 257034 w 457210"/>
                <a:gd name="connsiteY7" fmla="*/ 632743 h 2220750"/>
                <a:gd name="connsiteX8" fmla="*/ 179555 w 457210"/>
                <a:gd name="connsiteY8" fmla="*/ 15830 h 2220750"/>
                <a:gd name="connsiteX9" fmla="*/ 43249 w 457210"/>
                <a:gd name="connsiteY9" fmla="*/ 0 h 2220750"/>
                <a:gd name="connsiteX10" fmla="*/ 170149 w 457210"/>
                <a:gd name="connsiteY10" fmla="*/ 780918 h 2220750"/>
                <a:gd name="connsiteX11" fmla="*/ 46481 w 457210"/>
                <a:gd name="connsiteY11" fmla="*/ 892895 h 2220750"/>
                <a:gd name="connsiteX12" fmla="*/ 205210 w 457210"/>
                <a:gd name="connsiteY12" fmla="*/ 1040637 h 2220750"/>
                <a:gd name="connsiteX13" fmla="*/ 249866 w 457210"/>
                <a:gd name="connsiteY13" fmla="*/ 1030634 h 2220750"/>
                <a:gd name="connsiteX14" fmla="*/ 268943 w 457210"/>
                <a:gd name="connsiteY14" fmla="*/ 1190496 h 2220750"/>
                <a:gd name="connsiteX15" fmla="*/ 0 w 457210"/>
                <a:gd name="connsiteY15" fmla="*/ 1624241 h 2220750"/>
                <a:gd name="connsiteX16" fmla="*/ 316132 w 457210"/>
                <a:gd name="connsiteY16" fmla="*/ 2220750 h 2220750"/>
                <a:gd name="connsiteX17" fmla="*/ 428407 w 457210"/>
                <a:gd name="connsiteY17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319606 w 457210"/>
                <a:gd name="connsiteY4" fmla="*/ 1099773 h 2220750"/>
                <a:gd name="connsiteX5" fmla="*/ 261259 w 457210"/>
                <a:gd name="connsiteY5" fmla="*/ 903524 h 2220750"/>
                <a:gd name="connsiteX6" fmla="*/ 457210 w 457210"/>
                <a:gd name="connsiteY6" fmla="*/ 843480 h 2220750"/>
                <a:gd name="connsiteX7" fmla="*/ 360874 w 457210"/>
                <a:gd name="connsiteY7" fmla="*/ 571188 h 2220750"/>
                <a:gd name="connsiteX8" fmla="*/ 257034 w 457210"/>
                <a:gd name="connsiteY8" fmla="*/ 632743 h 2220750"/>
                <a:gd name="connsiteX9" fmla="*/ 179555 w 457210"/>
                <a:gd name="connsiteY9" fmla="*/ 15830 h 2220750"/>
                <a:gd name="connsiteX10" fmla="*/ 43249 w 457210"/>
                <a:gd name="connsiteY10" fmla="*/ 0 h 2220750"/>
                <a:gd name="connsiteX11" fmla="*/ 170149 w 457210"/>
                <a:gd name="connsiteY11" fmla="*/ 780918 h 2220750"/>
                <a:gd name="connsiteX12" fmla="*/ 46481 w 457210"/>
                <a:gd name="connsiteY12" fmla="*/ 892895 h 2220750"/>
                <a:gd name="connsiteX13" fmla="*/ 205210 w 457210"/>
                <a:gd name="connsiteY13" fmla="*/ 1040637 h 2220750"/>
                <a:gd name="connsiteX14" fmla="*/ 249866 w 457210"/>
                <a:gd name="connsiteY14" fmla="*/ 1030634 h 2220750"/>
                <a:gd name="connsiteX15" fmla="*/ 268943 w 457210"/>
                <a:gd name="connsiteY15" fmla="*/ 1190496 h 2220750"/>
                <a:gd name="connsiteX16" fmla="*/ 0 w 457210"/>
                <a:gd name="connsiteY16" fmla="*/ 1624241 h 2220750"/>
                <a:gd name="connsiteX17" fmla="*/ 316132 w 457210"/>
                <a:gd name="connsiteY17" fmla="*/ 2220750 h 2220750"/>
                <a:gd name="connsiteX18" fmla="*/ 428407 w 457210"/>
                <a:gd name="connsiteY18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319606 w 457210"/>
                <a:gd name="connsiteY4" fmla="*/ 1099773 h 2220750"/>
                <a:gd name="connsiteX5" fmla="*/ 261259 w 457210"/>
                <a:gd name="connsiteY5" fmla="*/ 903524 h 2220750"/>
                <a:gd name="connsiteX6" fmla="*/ 457210 w 457210"/>
                <a:gd name="connsiteY6" fmla="*/ 843480 h 2220750"/>
                <a:gd name="connsiteX7" fmla="*/ 360874 w 457210"/>
                <a:gd name="connsiteY7" fmla="*/ 571188 h 2220750"/>
                <a:gd name="connsiteX8" fmla="*/ 257034 w 457210"/>
                <a:gd name="connsiteY8" fmla="*/ 632743 h 2220750"/>
                <a:gd name="connsiteX9" fmla="*/ 179555 w 457210"/>
                <a:gd name="connsiteY9" fmla="*/ 15830 h 2220750"/>
                <a:gd name="connsiteX10" fmla="*/ 43249 w 457210"/>
                <a:gd name="connsiteY10" fmla="*/ 0 h 2220750"/>
                <a:gd name="connsiteX11" fmla="*/ 170149 w 457210"/>
                <a:gd name="connsiteY11" fmla="*/ 780918 h 2220750"/>
                <a:gd name="connsiteX12" fmla="*/ 46481 w 457210"/>
                <a:gd name="connsiteY12" fmla="*/ 892895 h 2220750"/>
                <a:gd name="connsiteX13" fmla="*/ 205210 w 457210"/>
                <a:gd name="connsiteY13" fmla="*/ 1040637 h 2220750"/>
                <a:gd name="connsiteX14" fmla="*/ 249866 w 457210"/>
                <a:gd name="connsiteY14" fmla="*/ 1030634 h 2220750"/>
                <a:gd name="connsiteX15" fmla="*/ 268943 w 457210"/>
                <a:gd name="connsiteY15" fmla="*/ 1190496 h 2220750"/>
                <a:gd name="connsiteX16" fmla="*/ 0 w 457210"/>
                <a:gd name="connsiteY16" fmla="*/ 1624241 h 2220750"/>
                <a:gd name="connsiteX17" fmla="*/ 316132 w 457210"/>
                <a:gd name="connsiteY17" fmla="*/ 2220750 h 2220750"/>
                <a:gd name="connsiteX18" fmla="*/ 428407 w 457210"/>
                <a:gd name="connsiteY18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319606 w 457210"/>
                <a:gd name="connsiteY4" fmla="*/ 1099773 h 2220750"/>
                <a:gd name="connsiteX5" fmla="*/ 261259 w 457210"/>
                <a:gd name="connsiteY5" fmla="*/ 903524 h 2220750"/>
                <a:gd name="connsiteX6" fmla="*/ 457210 w 457210"/>
                <a:gd name="connsiteY6" fmla="*/ 843480 h 2220750"/>
                <a:gd name="connsiteX7" fmla="*/ 360874 w 457210"/>
                <a:gd name="connsiteY7" fmla="*/ 571188 h 2220750"/>
                <a:gd name="connsiteX8" fmla="*/ 257034 w 457210"/>
                <a:gd name="connsiteY8" fmla="*/ 632743 h 2220750"/>
                <a:gd name="connsiteX9" fmla="*/ 179555 w 457210"/>
                <a:gd name="connsiteY9" fmla="*/ 15830 h 2220750"/>
                <a:gd name="connsiteX10" fmla="*/ 43249 w 457210"/>
                <a:gd name="connsiteY10" fmla="*/ 0 h 2220750"/>
                <a:gd name="connsiteX11" fmla="*/ 170149 w 457210"/>
                <a:gd name="connsiteY11" fmla="*/ 780918 h 2220750"/>
                <a:gd name="connsiteX12" fmla="*/ 46481 w 457210"/>
                <a:gd name="connsiteY12" fmla="*/ 892895 h 2220750"/>
                <a:gd name="connsiteX13" fmla="*/ 205210 w 457210"/>
                <a:gd name="connsiteY13" fmla="*/ 1040637 h 2220750"/>
                <a:gd name="connsiteX14" fmla="*/ 249866 w 457210"/>
                <a:gd name="connsiteY14" fmla="*/ 1030634 h 2220750"/>
                <a:gd name="connsiteX15" fmla="*/ 268943 w 457210"/>
                <a:gd name="connsiteY15" fmla="*/ 1190496 h 2220750"/>
                <a:gd name="connsiteX16" fmla="*/ 0 w 457210"/>
                <a:gd name="connsiteY16" fmla="*/ 1624241 h 2220750"/>
                <a:gd name="connsiteX17" fmla="*/ 316132 w 457210"/>
                <a:gd name="connsiteY17" fmla="*/ 2220750 h 2220750"/>
                <a:gd name="connsiteX18" fmla="*/ 428407 w 457210"/>
                <a:gd name="connsiteY18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289071 w 457210"/>
                <a:gd name="connsiteY4" fmla="*/ 1174102 h 2220750"/>
                <a:gd name="connsiteX5" fmla="*/ 261259 w 457210"/>
                <a:gd name="connsiteY5" fmla="*/ 903524 h 2220750"/>
                <a:gd name="connsiteX6" fmla="*/ 457210 w 457210"/>
                <a:gd name="connsiteY6" fmla="*/ 843480 h 2220750"/>
                <a:gd name="connsiteX7" fmla="*/ 360874 w 457210"/>
                <a:gd name="connsiteY7" fmla="*/ 571188 h 2220750"/>
                <a:gd name="connsiteX8" fmla="*/ 257034 w 457210"/>
                <a:gd name="connsiteY8" fmla="*/ 632743 h 2220750"/>
                <a:gd name="connsiteX9" fmla="*/ 179555 w 457210"/>
                <a:gd name="connsiteY9" fmla="*/ 15830 h 2220750"/>
                <a:gd name="connsiteX10" fmla="*/ 43249 w 457210"/>
                <a:gd name="connsiteY10" fmla="*/ 0 h 2220750"/>
                <a:gd name="connsiteX11" fmla="*/ 170149 w 457210"/>
                <a:gd name="connsiteY11" fmla="*/ 780918 h 2220750"/>
                <a:gd name="connsiteX12" fmla="*/ 46481 w 457210"/>
                <a:gd name="connsiteY12" fmla="*/ 892895 h 2220750"/>
                <a:gd name="connsiteX13" fmla="*/ 205210 w 457210"/>
                <a:gd name="connsiteY13" fmla="*/ 1040637 h 2220750"/>
                <a:gd name="connsiteX14" fmla="*/ 249866 w 457210"/>
                <a:gd name="connsiteY14" fmla="*/ 1030634 h 2220750"/>
                <a:gd name="connsiteX15" fmla="*/ 268943 w 457210"/>
                <a:gd name="connsiteY15" fmla="*/ 1190496 h 2220750"/>
                <a:gd name="connsiteX16" fmla="*/ 0 w 457210"/>
                <a:gd name="connsiteY16" fmla="*/ 1624241 h 2220750"/>
                <a:gd name="connsiteX17" fmla="*/ 316132 w 457210"/>
                <a:gd name="connsiteY17" fmla="*/ 2220750 h 2220750"/>
                <a:gd name="connsiteX18" fmla="*/ 428407 w 457210"/>
                <a:gd name="connsiteY18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289071 w 457210"/>
                <a:gd name="connsiteY4" fmla="*/ 1174102 h 2220750"/>
                <a:gd name="connsiteX5" fmla="*/ 261259 w 457210"/>
                <a:gd name="connsiteY5" fmla="*/ 903524 h 2220750"/>
                <a:gd name="connsiteX6" fmla="*/ 457210 w 457210"/>
                <a:gd name="connsiteY6" fmla="*/ 843480 h 2220750"/>
                <a:gd name="connsiteX7" fmla="*/ 360874 w 457210"/>
                <a:gd name="connsiteY7" fmla="*/ 571188 h 2220750"/>
                <a:gd name="connsiteX8" fmla="*/ 257034 w 457210"/>
                <a:gd name="connsiteY8" fmla="*/ 632743 h 2220750"/>
                <a:gd name="connsiteX9" fmla="*/ 179555 w 457210"/>
                <a:gd name="connsiteY9" fmla="*/ 15830 h 2220750"/>
                <a:gd name="connsiteX10" fmla="*/ 43249 w 457210"/>
                <a:gd name="connsiteY10" fmla="*/ 0 h 2220750"/>
                <a:gd name="connsiteX11" fmla="*/ 170149 w 457210"/>
                <a:gd name="connsiteY11" fmla="*/ 780918 h 2220750"/>
                <a:gd name="connsiteX12" fmla="*/ 46481 w 457210"/>
                <a:gd name="connsiteY12" fmla="*/ 892895 h 2220750"/>
                <a:gd name="connsiteX13" fmla="*/ 205210 w 457210"/>
                <a:gd name="connsiteY13" fmla="*/ 1040637 h 2220750"/>
                <a:gd name="connsiteX14" fmla="*/ 249866 w 457210"/>
                <a:gd name="connsiteY14" fmla="*/ 1030634 h 2220750"/>
                <a:gd name="connsiteX15" fmla="*/ 257479 w 457210"/>
                <a:gd name="connsiteY15" fmla="*/ 1205389 h 2220750"/>
                <a:gd name="connsiteX16" fmla="*/ 0 w 457210"/>
                <a:gd name="connsiteY16" fmla="*/ 1624241 h 2220750"/>
                <a:gd name="connsiteX17" fmla="*/ 316132 w 457210"/>
                <a:gd name="connsiteY17" fmla="*/ 2220750 h 2220750"/>
                <a:gd name="connsiteX18" fmla="*/ 428407 w 457210"/>
                <a:gd name="connsiteY18" fmla="*/ 2208263 h 2220750"/>
                <a:gd name="connsiteX0" fmla="*/ 428407 w 457210"/>
                <a:gd name="connsiteY0" fmla="*/ 2208263 h 2220750"/>
                <a:gd name="connsiteX1" fmla="*/ 376305 w 457210"/>
                <a:gd name="connsiteY1" fmla="*/ 1319374 h 2220750"/>
                <a:gd name="connsiteX2" fmla="*/ 354840 w 457210"/>
                <a:gd name="connsiteY2" fmla="*/ 1312826 h 2220750"/>
                <a:gd name="connsiteX3" fmla="*/ 338504 w 457210"/>
                <a:gd name="connsiteY3" fmla="*/ 1147877 h 2220750"/>
                <a:gd name="connsiteX4" fmla="*/ 289071 w 457210"/>
                <a:gd name="connsiteY4" fmla="*/ 1174102 h 2220750"/>
                <a:gd name="connsiteX5" fmla="*/ 261259 w 457210"/>
                <a:gd name="connsiteY5" fmla="*/ 903524 h 2220750"/>
                <a:gd name="connsiteX6" fmla="*/ 457210 w 457210"/>
                <a:gd name="connsiteY6" fmla="*/ 843480 h 2220750"/>
                <a:gd name="connsiteX7" fmla="*/ 360874 w 457210"/>
                <a:gd name="connsiteY7" fmla="*/ 571188 h 2220750"/>
                <a:gd name="connsiteX8" fmla="*/ 257034 w 457210"/>
                <a:gd name="connsiteY8" fmla="*/ 632743 h 2220750"/>
                <a:gd name="connsiteX9" fmla="*/ 179555 w 457210"/>
                <a:gd name="connsiteY9" fmla="*/ 15830 h 2220750"/>
                <a:gd name="connsiteX10" fmla="*/ 43249 w 457210"/>
                <a:gd name="connsiteY10" fmla="*/ 0 h 2220750"/>
                <a:gd name="connsiteX11" fmla="*/ 170149 w 457210"/>
                <a:gd name="connsiteY11" fmla="*/ 780918 h 2220750"/>
                <a:gd name="connsiteX12" fmla="*/ 46481 w 457210"/>
                <a:gd name="connsiteY12" fmla="*/ 892895 h 2220750"/>
                <a:gd name="connsiteX13" fmla="*/ 205210 w 457210"/>
                <a:gd name="connsiteY13" fmla="*/ 1040637 h 2220750"/>
                <a:gd name="connsiteX14" fmla="*/ 236260 w 457210"/>
                <a:gd name="connsiteY14" fmla="*/ 1029054 h 2220750"/>
                <a:gd name="connsiteX15" fmla="*/ 257479 w 457210"/>
                <a:gd name="connsiteY15" fmla="*/ 1205389 h 2220750"/>
                <a:gd name="connsiteX16" fmla="*/ 0 w 457210"/>
                <a:gd name="connsiteY16" fmla="*/ 1624241 h 2220750"/>
                <a:gd name="connsiteX17" fmla="*/ 316132 w 457210"/>
                <a:gd name="connsiteY17" fmla="*/ 2220750 h 2220750"/>
                <a:gd name="connsiteX18" fmla="*/ 428407 w 457210"/>
                <a:gd name="connsiteY18" fmla="*/ 2208263 h 2220750"/>
                <a:gd name="connsiteX0" fmla="*/ 428407 w 428407"/>
                <a:gd name="connsiteY0" fmla="*/ 2208263 h 2220750"/>
                <a:gd name="connsiteX1" fmla="*/ 376305 w 428407"/>
                <a:gd name="connsiteY1" fmla="*/ 1319374 h 2220750"/>
                <a:gd name="connsiteX2" fmla="*/ 354840 w 428407"/>
                <a:gd name="connsiteY2" fmla="*/ 1312826 h 2220750"/>
                <a:gd name="connsiteX3" fmla="*/ 338504 w 428407"/>
                <a:gd name="connsiteY3" fmla="*/ 1147877 h 2220750"/>
                <a:gd name="connsiteX4" fmla="*/ 289071 w 428407"/>
                <a:gd name="connsiteY4" fmla="*/ 1174102 h 2220750"/>
                <a:gd name="connsiteX5" fmla="*/ 261259 w 428407"/>
                <a:gd name="connsiteY5" fmla="*/ 903524 h 2220750"/>
                <a:gd name="connsiteX6" fmla="*/ 424719 w 428407"/>
                <a:gd name="connsiteY6" fmla="*/ 774000 h 2220750"/>
                <a:gd name="connsiteX7" fmla="*/ 360874 w 428407"/>
                <a:gd name="connsiteY7" fmla="*/ 571188 h 2220750"/>
                <a:gd name="connsiteX8" fmla="*/ 257034 w 428407"/>
                <a:gd name="connsiteY8" fmla="*/ 632743 h 2220750"/>
                <a:gd name="connsiteX9" fmla="*/ 179555 w 428407"/>
                <a:gd name="connsiteY9" fmla="*/ 15830 h 2220750"/>
                <a:gd name="connsiteX10" fmla="*/ 43249 w 428407"/>
                <a:gd name="connsiteY10" fmla="*/ 0 h 2220750"/>
                <a:gd name="connsiteX11" fmla="*/ 170149 w 428407"/>
                <a:gd name="connsiteY11" fmla="*/ 780918 h 2220750"/>
                <a:gd name="connsiteX12" fmla="*/ 46481 w 428407"/>
                <a:gd name="connsiteY12" fmla="*/ 892895 h 2220750"/>
                <a:gd name="connsiteX13" fmla="*/ 205210 w 428407"/>
                <a:gd name="connsiteY13" fmla="*/ 1040637 h 2220750"/>
                <a:gd name="connsiteX14" fmla="*/ 236260 w 428407"/>
                <a:gd name="connsiteY14" fmla="*/ 1029054 h 2220750"/>
                <a:gd name="connsiteX15" fmla="*/ 257479 w 428407"/>
                <a:gd name="connsiteY15" fmla="*/ 1205389 h 2220750"/>
                <a:gd name="connsiteX16" fmla="*/ 0 w 428407"/>
                <a:gd name="connsiteY16" fmla="*/ 1624241 h 2220750"/>
                <a:gd name="connsiteX17" fmla="*/ 316132 w 428407"/>
                <a:gd name="connsiteY17" fmla="*/ 2220750 h 2220750"/>
                <a:gd name="connsiteX18" fmla="*/ 428407 w 428407"/>
                <a:gd name="connsiteY18" fmla="*/ 2208263 h 2220750"/>
                <a:gd name="connsiteX0" fmla="*/ 428407 w 428407"/>
                <a:gd name="connsiteY0" fmla="*/ 2208263 h 2220750"/>
                <a:gd name="connsiteX1" fmla="*/ 376305 w 428407"/>
                <a:gd name="connsiteY1" fmla="*/ 1319374 h 2220750"/>
                <a:gd name="connsiteX2" fmla="*/ 354840 w 428407"/>
                <a:gd name="connsiteY2" fmla="*/ 1312826 h 2220750"/>
                <a:gd name="connsiteX3" fmla="*/ 338504 w 428407"/>
                <a:gd name="connsiteY3" fmla="*/ 1147877 h 2220750"/>
                <a:gd name="connsiteX4" fmla="*/ 289071 w 428407"/>
                <a:gd name="connsiteY4" fmla="*/ 1174102 h 2220750"/>
                <a:gd name="connsiteX5" fmla="*/ 261259 w 428407"/>
                <a:gd name="connsiteY5" fmla="*/ 903524 h 2220750"/>
                <a:gd name="connsiteX6" fmla="*/ 424719 w 428407"/>
                <a:gd name="connsiteY6" fmla="*/ 774000 h 2220750"/>
                <a:gd name="connsiteX7" fmla="*/ 360874 w 428407"/>
                <a:gd name="connsiteY7" fmla="*/ 571188 h 2220750"/>
                <a:gd name="connsiteX8" fmla="*/ 234078 w 428407"/>
                <a:gd name="connsiteY8" fmla="*/ 739592 h 2220750"/>
                <a:gd name="connsiteX9" fmla="*/ 179555 w 428407"/>
                <a:gd name="connsiteY9" fmla="*/ 15830 h 2220750"/>
                <a:gd name="connsiteX10" fmla="*/ 43249 w 428407"/>
                <a:gd name="connsiteY10" fmla="*/ 0 h 2220750"/>
                <a:gd name="connsiteX11" fmla="*/ 170149 w 428407"/>
                <a:gd name="connsiteY11" fmla="*/ 780918 h 2220750"/>
                <a:gd name="connsiteX12" fmla="*/ 46481 w 428407"/>
                <a:gd name="connsiteY12" fmla="*/ 892895 h 2220750"/>
                <a:gd name="connsiteX13" fmla="*/ 205210 w 428407"/>
                <a:gd name="connsiteY13" fmla="*/ 1040637 h 2220750"/>
                <a:gd name="connsiteX14" fmla="*/ 236260 w 428407"/>
                <a:gd name="connsiteY14" fmla="*/ 1029054 h 2220750"/>
                <a:gd name="connsiteX15" fmla="*/ 257479 w 428407"/>
                <a:gd name="connsiteY15" fmla="*/ 1205389 h 2220750"/>
                <a:gd name="connsiteX16" fmla="*/ 0 w 428407"/>
                <a:gd name="connsiteY16" fmla="*/ 1624241 h 2220750"/>
                <a:gd name="connsiteX17" fmla="*/ 316132 w 428407"/>
                <a:gd name="connsiteY17" fmla="*/ 2220750 h 2220750"/>
                <a:gd name="connsiteX18" fmla="*/ 428407 w 428407"/>
                <a:gd name="connsiteY18" fmla="*/ 2208263 h 2220750"/>
                <a:gd name="connsiteX0" fmla="*/ 428407 w 428407"/>
                <a:gd name="connsiteY0" fmla="*/ 2208263 h 2220750"/>
                <a:gd name="connsiteX1" fmla="*/ 376305 w 428407"/>
                <a:gd name="connsiteY1" fmla="*/ 1319374 h 2220750"/>
                <a:gd name="connsiteX2" fmla="*/ 354840 w 428407"/>
                <a:gd name="connsiteY2" fmla="*/ 1312826 h 2220750"/>
                <a:gd name="connsiteX3" fmla="*/ 338504 w 428407"/>
                <a:gd name="connsiteY3" fmla="*/ 1147877 h 2220750"/>
                <a:gd name="connsiteX4" fmla="*/ 289071 w 428407"/>
                <a:gd name="connsiteY4" fmla="*/ 1174102 h 2220750"/>
                <a:gd name="connsiteX5" fmla="*/ 261259 w 428407"/>
                <a:gd name="connsiteY5" fmla="*/ 903524 h 2220750"/>
                <a:gd name="connsiteX6" fmla="*/ 424719 w 428407"/>
                <a:gd name="connsiteY6" fmla="*/ 774000 h 2220750"/>
                <a:gd name="connsiteX7" fmla="*/ 374749 w 428407"/>
                <a:gd name="connsiteY7" fmla="*/ 626340 h 2220750"/>
                <a:gd name="connsiteX8" fmla="*/ 234078 w 428407"/>
                <a:gd name="connsiteY8" fmla="*/ 739592 h 2220750"/>
                <a:gd name="connsiteX9" fmla="*/ 179555 w 428407"/>
                <a:gd name="connsiteY9" fmla="*/ 15830 h 2220750"/>
                <a:gd name="connsiteX10" fmla="*/ 43249 w 428407"/>
                <a:gd name="connsiteY10" fmla="*/ 0 h 2220750"/>
                <a:gd name="connsiteX11" fmla="*/ 170149 w 428407"/>
                <a:gd name="connsiteY11" fmla="*/ 780918 h 2220750"/>
                <a:gd name="connsiteX12" fmla="*/ 46481 w 428407"/>
                <a:gd name="connsiteY12" fmla="*/ 892895 h 2220750"/>
                <a:gd name="connsiteX13" fmla="*/ 205210 w 428407"/>
                <a:gd name="connsiteY13" fmla="*/ 1040637 h 2220750"/>
                <a:gd name="connsiteX14" fmla="*/ 236260 w 428407"/>
                <a:gd name="connsiteY14" fmla="*/ 1029054 h 2220750"/>
                <a:gd name="connsiteX15" fmla="*/ 257479 w 428407"/>
                <a:gd name="connsiteY15" fmla="*/ 1205389 h 2220750"/>
                <a:gd name="connsiteX16" fmla="*/ 0 w 428407"/>
                <a:gd name="connsiteY16" fmla="*/ 1624241 h 2220750"/>
                <a:gd name="connsiteX17" fmla="*/ 316132 w 428407"/>
                <a:gd name="connsiteY17" fmla="*/ 2220750 h 2220750"/>
                <a:gd name="connsiteX18" fmla="*/ 428407 w 428407"/>
                <a:gd name="connsiteY18" fmla="*/ 2208263 h 2220750"/>
                <a:gd name="connsiteX0" fmla="*/ 428407 w 428407"/>
                <a:gd name="connsiteY0" fmla="*/ 2208263 h 2220750"/>
                <a:gd name="connsiteX1" fmla="*/ 376305 w 428407"/>
                <a:gd name="connsiteY1" fmla="*/ 1319374 h 2220750"/>
                <a:gd name="connsiteX2" fmla="*/ 354840 w 428407"/>
                <a:gd name="connsiteY2" fmla="*/ 1312826 h 2220750"/>
                <a:gd name="connsiteX3" fmla="*/ 338504 w 428407"/>
                <a:gd name="connsiteY3" fmla="*/ 1147877 h 2220750"/>
                <a:gd name="connsiteX4" fmla="*/ 289071 w 428407"/>
                <a:gd name="connsiteY4" fmla="*/ 1174102 h 2220750"/>
                <a:gd name="connsiteX5" fmla="*/ 261259 w 428407"/>
                <a:gd name="connsiteY5" fmla="*/ 903524 h 2220750"/>
                <a:gd name="connsiteX6" fmla="*/ 424719 w 428407"/>
                <a:gd name="connsiteY6" fmla="*/ 774000 h 2220750"/>
                <a:gd name="connsiteX7" fmla="*/ 352543 w 428407"/>
                <a:gd name="connsiteY7" fmla="*/ 635930 h 2220750"/>
                <a:gd name="connsiteX8" fmla="*/ 234078 w 428407"/>
                <a:gd name="connsiteY8" fmla="*/ 739592 h 2220750"/>
                <a:gd name="connsiteX9" fmla="*/ 179555 w 428407"/>
                <a:gd name="connsiteY9" fmla="*/ 15830 h 2220750"/>
                <a:gd name="connsiteX10" fmla="*/ 43249 w 428407"/>
                <a:gd name="connsiteY10" fmla="*/ 0 h 2220750"/>
                <a:gd name="connsiteX11" fmla="*/ 170149 w 428407"/>
                <a:gd name="connsiteY11" fmla="*/ 780918 h 2220750"/>
                <a:gd name="connsiteX12" fmla="*/ 46481 w 428407"/>
                <a:gd name="connsiteY12" fmla="*/ 892895 h 2220750"/>
                <a:gd name="connsiteX13" fmla="*/ 205210 w 428407"/>
                <a:gd name="connsiteY13" fmla="*/ 1040637 h 2220750"/>
                <a:gd name="connsiteX14" fmla="*/ 236260 w 428407"/>
                <a:gd name="connsiteY14" fmla="*/ 1029054 h 2220750"/>
                <a:gd name="connsiteX15" fmla="*/ 257479 w 428407"/>
                <a:gd name="connsiteY15" fmla="*/ 1205389 h 2220750"/>
                <a:gd name="connsiteX16" fmla="*/ 0 w 428407"/>
                <a:gd name="connsiteY16" fmla="*/ 1624241 h 2220750"/>
                <a:gd name="connsiteX17" fmla="*/ 316132 w 428407"/>
                <a:gd name="connsiteY17" fmla="*/ 2220750 h 2220750"/>
                <a:gd name="connsiteX18" fmla="*/ 428407 w 428407"/>
                <a:gd name="connsiteY18" fmla="*/ 2208263 h 2220750"/>
                <a:gd name="connsiteX0" fmla="*/ 428407 w 428407"/>
                <a:gd name="connsiteY0" fmla="*/ 2208263 h 2220750"/>
                <a:gd name="connsiteX1" fmla="*/ 376305 w 428407"/>
                <a:gd name="connsiteY1" fmla="*/ 1319374 h 2220750"/>
                <a:gd name="connsiteX2" fmla="*/ 354840 w 428407"/>
                <a:gd name="connsiteY2" fmla="*/ 1312826 h 2220750"/>
                <a:gd name="connsiteX3" fmla="*/ 338504 w 428407"/>
                <a:gd name="connsiteY3" fmla="*/ 1147877 h 2220750"/>
                <a:gd name="connsiteX4" fmla="*/ 289071 w 428407"/>
                <a:gd name="connsiteY4" fmla="*/ 1174102 h 2220750"/>
                <a:gd name="connsiteX5" fmla="*/ 261259 w 428407"/>
                <a:gd name="connsiteY5" fmla="*/ 903524 h 2220750"/>
                <a:gd name="connsiteX6" fmla="*/ 424719 w 428407"/>
                <a:gd name="connsiteY6" fmla="*/ 774000 h 2220750"/>
                <a:gd name="connsiteX7" fmla="*/ 333204 w 428407"/>
                <a:gd name="connsiteY7" fmla="*/ 641796 h 2220750"/>
                <a:gd name="connsiteX8" fmla="*/ 234078 w 428407"/>
                <a:gd name="connsiteY8" fmla="*/ 739592 h 2220750"/>
                <a:gd name="connsiteX9" fmla="*/ 179555 w 428407"/>
                <a:gd name="connsiteY9" fmla="*/ 15830 h 2220750"/>
                <a:gd name="connsiteX10" fmla="*/ 43249 w 428407"/>
                <a:gd name="connsiteY10" fmla="*/ 0 h 2220750"/>
                <a:gd name="connsiteX11" fmla="*/ 170149 w 428407"/>
                <a:gd name="connsiteY11" fmla="*/ 780918 h 2220750"/>
                <a:gd name="connsiteX12" fmla="*/ 46481 w 428407"/>
                <a:gd name="connsiteY12" fmla="*/ 892895 h 2220750"/>
                <a:gd name="connsiteX13" fmla="*/ 205210 w 428407"/>
                <a:gd name="connsiteY13" fmla="*/ 1040637 h 2220750"/>
                <a:gd name="connsiteX14" fmla="*/ 236260 w 428407"/>
                <a:gd name="connsiteY14" fmla="*/ 1029054 h 2220750"/>
                <a:gd name="connsiteX15" fmla="*/ 257479 w 428407"/>
                <a:gd name="connsiteY15" fmla="*/ 1205389 h 2220750"/>
                <a:gd name="connsiteX16" fmla="*/ 0 w 428407"/>
                <a:gd name="connsiteY16" fmla="*/ 1624241 h 2220750"/>
                <a:gd name="connsiteX17" fmla="*/ 316132 w 428407"/>
                <a:gd name="connsiteY17" fmla="*/ 2220750 h 2220750"/>
                <a:gd name="connsiteX18" fmla="*/ 428407 w 428407"/>
                <a:gd name="connsiteY18" fmla="*/ 2208263 h 2220750"/>
                <a:gd name="connsiteX0" fmla="*/ 428407 w 428407"/>
                <a:gd name="connsiteY0" fmla="*/ 2208263 h 2220750"/>
                <a:gd name="connsiteX1" fmla="*/ 376305 w 428407"/>
                <a:gd name="connsiteY1" fmla="*/ 1319374 h 2220750"/>
                <a:gd name="connsiteX2" fmla="*/ 354840 w 428407"/>
                <a:gd name="connsiteY2" fmla="*/ 1312826 h 2220750"/>
                <a:gd name="connsiteX3" fmla="*/ 338504 w 428407"/>
                <a:gd name="connsiteY3" fmla="*/ 1147877 h 2220750"/>
                <a:gd name="connsiteX4" fmla="*/ 289071 w 428407"/>
                <a:gd name="connsiteY4" fmla="*/ 1174102 h 2220750"/>
                <a:gd name="connsiteX5" fmla="*/ 261259 w 428407"/>
                <a:gd name="connsiteY5" fmla="*/ 903524 h 2220750"/>
                <a:gd name="connsiteX6" fmla="*/ 424719 w 428407"/>
                <a:gd name="connsiteY6" fmla="*/ 774000 h 2220750"/>
                <a:gd name="connsiteX7" fmla="*/ 333204 w 428407"/>
                <a:gd name="connsiteY7" fmla="*/ 641796 h 2220750"/>
                <a:gd name="connsiteX8" fmla="*/ 234078 w 428407"/>
                <a:gd name="connsiteY8" fmla="*/ 739592 h 2220750"/>
                <a:gd name="connsiteX9" fmla="*/ 140289 w 428407"/>
                <a:gd name="connsiteY9" fmla="*/ 74545 h 2220750"/>
                <a:gd name="connsiteX10" fmla="*/ 43249 w 428407"/>
                <a:gd name="connsiteY10" fmla="*/ 0 h 2220750"/>
                <a:gd name="connsiteX11" fmla="*/ 170149 w 428407"/>
                <a:gd name="connsiteY11" fmla="*/ 780918 h 2220750"/>
                <a:gd name="connsiteX12" fmla="*/ 46481 w 428407"/>
                <a:gd name="connsiteY12" fmla="*/ 892895 h 2220750"/>
                <a:gd name="connsiteX13" fmla="*/ 205210 w 428407"/>
                <a:gd name="connsiteY13" fmla="*/ 1040637 h 2220750"/>
                <a:gd name="connsiteX14" fmla="*/ 236260 w 428407"/>
                <a:gd name="connsiteY14" fmla="*/ 1029054 h 2220750"/>
                <a:gd name="connsiteX15" fmla="*/ 257479 w 428407"/>
                <a:gd name="connsiteY15" fmla="*/ 1205389 h 2220750"/>
                <a:gd name="connsiteX16" fmla="*/ 0 w 428407"/>
                <a:gd name="connsiteY16" fmla="*/ 1624241 h 2220750"/>
                <a:gd name="connsiteX17" fmla="*/ 316132 w 428407"/>
                <a:gd name="connsiteY17" fmla="*/ 2220750 h 2220750"/>
                <a:gd name="connsiteX18" fmla="*/ 428407 w 428407"/>
                <a:gd name="connsiteY18" fmla="*/ 2208263 h 2220750"/>
                <a:gd name="connsiteX0" fmla="*/ 428407 w 428407"/>
                <a:gd name="connsiteY0" fmla="*/ 2136049 h 2148536"/>
                <a:gd name="connsiteX1" fmla="*/ 376305 w 428407"/>
                <a:gd name="connsiteY1" fmla="*/ 1247160 h 2148536"/>
                <a:gd name="connsiteX2" fmla="*/ 354840 w 428407"/>
                <a:gd name="connsiteY2" fmla="*/ 1240612 h 2148536"/>
                <a:gd name="connsiteX3" fmla="*/ 338504 w 428407"/>
                <a:gd name="connsiteY3" fmla="*/ 1075663 h 2148536"/>
                <a:gd name="connsiteX4" fmla="*/ 289071 w 428407"/>
                <a:gd name="connsiteY4" fmla="*/ 1101888 h 2148536"/>
                <a:gd name="connsiteX5" fmla="*/ 261259 w 428407"/>
                <a:gd name="connsiteY5" fmla="*/ 831310 h 2148536"/>
                <a:gd name="connsiteX6" fmla="*/ 424719 w 428407"/>
                <a:gd name="connsiteY6" fmla="*/ 701786 h 2148536"/>
                <a:gd name="connsiteX7" fmla="*/ 333204 w 428407"/>
                <a:gd name="connsiteY7" fmla="*/ 569582 h 2148536"/>
                <a:gd name="connsiteX8" fmla="*/ 234078 w 428407"/>
                <a:gd name="connsiteY8" fmla="*/ 667378 h 2148536"/>
                <a:gd name="connsiteX9" fmla="*/ 140289 w 428407"/>
                <a:gd name="connsiteY9" fmla="*/ 2331 h 2148536"/>
                <a:gd name="connsiteX10" fmla="*/ 106249 w 428407"/>
                <a:gd name="connsiteY10" fmla="*/ 0 h 2148536"/>
                <a:gd name="connsiteX11" fmla="*/ 170149 w 428407"/>
                <a:gd name="connsiteY11" fmla="*/ 708704 h 2148536"/>
                <a:gd name="connsiteX12" fmla="*/ 46481 w 428407"/>
                <a:gd name="connsiteY12" fmla="*/ 820681 h 2148536"/>
                <a:gd name="connsiteX13" fmla="*/ 205210 w 428407"/>
                <a:gd name="connsiteY13" fmla="*/ 968423 h 2148536"/>
                <a:gd name="connsiteX14" fmla="*/ 236260 w 428407"/>
                <a:gd name="connsiteY14" fmla="*/ 956840 h 2148536"/>
                <a:gd name="connsiteX15" fmla="*/ 257479 w 428407"/>
                <a:gd name="connsiteY15" fmla="*/ 1133175 h 2148536"/>
                <a:gd name="connsiteX16" fmla="*/ 0 w 428407"/>
                <a:gd name="connsiteY16" fmla="*/ 1552027 h 2148536"/>
                <a:gd name="connsiteX17" fmla="*/ 316132 w 428407"/>
                <a:gd name="connsiteY17" fmla="*/ 2148536 h 2148536"/>
                <a:gd name="connsiteX18" fmla="*/ 428407 w 428407"/>
                <a:gd name="connsiteY18" fmla="*/ 2136049 h 2148536"/>
                <a:gd name="connsiteX0" fmla="*/ 428407 w 428407"/>
                <a:gd name="connsiteY0" fmla="*/ 2136049 h 2148536"/>
                <a:gd name="connsiteX1" fmla="*/ 376305 w 428407"/>
                <a:gd name="connsiteY1" fmla="*/ 1247160 h 2148536"/>
                <a:gd name="connsiteX2" fmla="*/ 354840 w 428407"/>
                <a:gd name="connsiteY2" fmla="*/ 1240612 h 2148536"/>
                <a:gd name="connsiteX3" fmla="*/ 338504 w 428407"/>
                <a:gd name="connsiteY3" fmla="*/ 1075663 h 2148536"/>
                <a:gd name="connsiteX4" fmla="*/ 289071 w 428407"/>
                <a:gd name="connsiteY4" fmla="*/ 1101888 h 2148536"/>
                <a:gd name="connsiteX5" fmla="*/ 261259 w 428407"/>
                <a:gd name="connsiteY5" fmla="*/ 831310 h 2148536"/>
                <a:gd name="connsiteX6" fmla="*/ 424719 w 428407"/>
                <a:gd name="connsiteY6" fmla="*/ 701786 h 2148536"/>
                <a:gd name="connsiteX7" fmla="*/ 333204 w 428407"/>
                <a:gd name="connsiteY7" fmla="*/ 569582 h 2148536"/>
                <a:gd name="connsiteX8" fmla="*/ 234078 w 428407"/>
                <a:gd name="connsiteY8" fmla="*/ 667378 h 2148536"/>
                <a:gd name="connsiteX9" fmla="*/ 140289 w 428407"/>
                <a:gd name="connsiteY9" fmla="*/ 2331 h 2148536"/>
                <a:gd name="connsiteX10" fmla="*/ 106249 w 428407"/>
                <a:gd name="connsiteY10" fmla="*/ 0 h 2148536"/>
                <a:gd name="connsiteX11" fmla="*/ 194363 w 428407"/>
                <a:gd name="connsiteY11" fmla="*/ 688802 h 2148536"/>
                <a:gd name="connsiteX12" fmla="*/ 46481 w 428407"/>
                <a:gd name="connsiteY12" fmla="*/ 820681 h 2148536"/>
                <a:gd name="connsiteX13" fmla="*/ 205210 w 428407"/>
                <a:gd name="connsiteY13" fmla="*/ 968423 h 2148536"/>
                <a:gd name="connsiteX14" fmla="*/ 236260 w 428407"/>
                <a:gd name="connsiteY14" fmla="*/ 956840 h 2148536"/>
                <a:gd name="connsiteX15" fmla="*/ 257479 w 428407"/>
                <a:gd name="connsiteY15" fmla="*/ 1133175 h 2148536"/>
                <a:gd name="connsiteX16" fmla="*/ 0 w 428407"/>
                <a:gd name="connsiteY16" fmla="*/ 1552027 h 2148536"/>
                <a:gd name="connsiteX17" fmla="*/ 316132 w 428407"/>
                <a:gd name="connsiteY17" fmla="*/ 2148536 h 2148536"/>
                <a:gd name="connsiteX18" fmla="*/ 428407 w 428407"/>
                <a:gd name="connsiteY18" fmla="*/ 2136049 h 2148536"/>
                <a:gd name="connsiteX0" fmla="*/ 428407 w 428407"/>
                <a:gd name="connsiteY0" fmla="*/ 2138058 h 2150545"/>
                <a:gd name="connsiteX1" fmla="*/ 376305 w 428407"/>
                <a:gd name="connsiteY1" fmla="*/ 1249169 h 2150545"/>
                <a:gd name="connsiteX2" fmla="*/ 354840 w 428407"/>
                <a:gd name="connsiteY2" fmla="*/ 1242621 h 2150545"/>
                <a:gd name="connsiteX3" fmla="*/ 338504 w 428407"/>
                <a:gd name="connsiteY3" fmla="*/ 1077672 h 2150545"/>
                <a:gd name="connsiteX4" fmla="*/ 289071 w 428407"/>
                <a:gd name="connsiteY4" fmla="*/ 1103897 h 2150545"/>
                <a:gd name="connsiteX5" fmla="*/ 261259 w 428407"/>
                <a:gd name="connsiteY5" fmla="*/ 833319 h 2150545"/>
                <a:gd name="connsiteX6" fmla="*/ 424719 w 428407"/>
                <a:gd name="connsiteY6" fmla="*/ 703795 h 2150545"/>
                <a:gd name="connsiteX7" fmla="*/ 333204 w 428407"/>
                <a:gd name="connsiteY7" fmla="*/ 571591 h 2150545"/>
                <a:gd name="connsiteX8" fmla="*/ 234078 w 428407"/>
                <a:gd name="connsiteY8" fmla="*/ 669387 h 2150545"/>
                <a:gd name="connsiteX9" fmla="*/ 140289 w 428407"/>
                <a:gd name="connsiteY9" fmla="*/ 4340 h 2150545"/>
                <a:gd name="connsiteX10" fmla="*/ 95936 w 428407"/>
                <a:gd name="connsiteY10" fmla="*/ 0 h 2150545"/>
                <a:gd name="connsiteX11" fmla="*/ 194363 w 428407"/>
                <a:gd name="connsiteY11" fmla="*/ 690811 h 2150545"/>
                <a:gd name="connsiteX12" fmla="*/ 46481 w 428407"/>
                <a:gd name="connsiteY12" fmla="*/ 822690 h 2150545"/>
                <a:gd name="connsiteX13" fmla="*/ 205210 w 428407"/>
                <a:gd name="connsiteY13" fmla="*/ 970432 h 2150545"/>
                <a:gd name="connsiteX14" fmla="*/ 236260 w 428407"/>
                <a:gd name="connsiteY14" fmla="*/ 958849 h 2150545"/>
                <a:gd name="connsiteX15" fmla="*/ 257479 w 428407"/>
                <a:gd name="connsiteY15" fmla="*/ 1135184 h 2150545"/>
                <a:gd name="connsiteX16" fmla="*/ 0 w 428407"/>
                <a:gd name="connsiteY16" fmla="*/ 1554036 h 2150545"/>
                <a:gd name="connsiteX17" fmla="*/ 316132 w 428407"/>
                <a:gd name="connsiteY17" fmla="*/ 2150545 h 2150545"/>
                <a:gd name="connsiteX18" fmla="*/ 428407 w 428407"/>
                <a:gd name="connsiteY18" fmla="*/ 2138058 h 215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8407" h="2150545">
                  <a:moveTo>
                    <a:pt x="428407" y="2138058"/>
                  </a:moveTo>
                  <a:lnTo>
                    <a:pt x="376305" y="1249169"/>
                  </a:lnTo>
                  <a:lnTo>
                    <a:pt x="354840" y="1242621"/>
                  </a:lnTo>
                  <a:lnTo>
                    <a:pt x="338504" y="1077672"/>
                  </a:lnTo>
                  <a:lnTo>
                    <a:pt x="289071" y="1103897"/>
                  </a:lnTo>
                  <a:lnTo>
                    <a:pt x="261259" y="833319"/>
                  </a:lnTo>
                  <a:lnTo>
                    <a:pt x="424719" y="703795"/>
                  </a:lnTo>
                  <a:lnTo>
                    <a:pt x="333204" y="571591"/>
                  </a:lnTo>
                  <a:lnTo>
                    <a:pt x="234078" y="669387"/>
                  </a:lnTo>
                  <a:lnTo>
                    <a:pt x="140289" y="4340"/>
                  </a:lnTo>
                  <a:lnTo>
                    <a:pt x="95936" y="0"/>
                  </a:lnTo>
                  <a:lnTo>
                    <a:pt x="194363" y="690811"/>
                  </a:lnTo>
                  <a:lnTo>
                    <a:pt x="46481" y="822690"/>
                  </a:lnTo>
                  <a:lnTo>
                    <a:pt x="205210" y="970432"/>
                  </a:lnTo>
                  <a:lnTo>
                    <a:pt x="236260" y="958849"/>
                  </a:lnTo>
                  <a:lnTo>
                    <a:pt x="257479" y="1135184"/>
                  </a:lnTo>
                  <a:lnTo>
                    <a:pt x="0" y="1554036"/>
                  </a:lnTo>
                  <a:lnTo>
                    <a:pt x="316132" y="2150545"/>
                  </a:lnTo>
                  <a:lnTo>
                    <a:pt x="428407" y="213805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2FCD69B-569D-32B2-BE95-2952DD872861}"/>
                </a:ext>
              </a:extLst>
            </p:cNvPr>
            <p:cNvCxnSpPr>
              <a:cxnSpLocks/>
            </p:cNvCxnSpPr>
            <p:nvPr/>
          </p:nvCxnSpPr>
          <p:spPr>
            <a:xfrm>
              <a:off x="6667146" y="4663588"/>
              <a:ext cx="0" cy="2066386"/>
            </a:xfrm>
            <a:prstGeom prst="line">
              <a:avLst/>
            </a:prstGeom>
            <a:ln w="6350">
              <a:solidFill>
                <a:srgbClr val="0432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ECBD1B2-C32B-0FC7-8E87-C83897EE697C}"/>
                </a:ext>
              </a:extLst>
            </p:cNvPr>
            <p:cNvSpPr txBox="1"/>
            <p:nvPr/>
          </p:nvSpPr>
          <p:spPr>
            <a:xfrm rot="16200000">
              <a:off x="6075077" y="5245763"/>
              <a:ext cx="803459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122D4F"/>
                  </a:solidFill>
                </a:rPr>
                <a:t>Mistral</a:t>
              </a: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C0606137-CB45-CD90-10C0-F3D1CC2ED6B9}"/>
                </a:ext>
              </a:extLst>
            </p:cNvPr>
            <p:cNvSpPr/>
            <p:nvPr/>
          </p:nvSpPr>
          <p:spPr>
            <a:xfrm rot="19079414">
              <a:off x="4260801" y="5770218"/>
              <a:ext cx="1151978" cy="428203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1136617 w 1136617"/>
                <a:gd name="connsiteY0" fmla="*/ 312398 h 485418"/>
                <a:gd name="connsiteX1" fmla="*/ 0 w 1136617"/>
                <a:gd name="connsiteY1" fmla="*/ 0 h 485418"/>
                <a:gd name="connsiteX2" fmla="*/ 294146 w 1136617"/>
                <a:gd name="connsiteY2" fmla="*/ 221979 h 485418"/>
                <a:gd name="connsiteX3" fmla="*/ 469553 w 1136617"/>
                <a:gd name="connsiteY3" fmla="*/ 485418 h 485418"/>
                <a:gd name="connsiteX4" fmla="*/ 612455 w 1136617"/>
                <a:gd name="connsiteY4" fmla="*/ 351473 h 485418"/>
                <a:gd name="connsiteX5" fmla="*/ 1104981 w 1136617"/>
                <a:gd name="connsiteY5" fmla="*/ 429404 h 485418"/>
                <a:gd name="connsiteX6" fmla="*/ 1136617 w 1136617"/>
                <a:gd name="connsiteY6" fmla="*/ 312398 h 485418"/>
                <a:gd name="connsiteX0" fmla="*/ 1148412 w 1148412"/>
                <a:gd name="connsiteY0" fmla="*/ 312398 h 485418"/>
                <a:gd name="connsiteX1" fmla="*/ 11795 w 1148412"/>
                <a:gd name="connsiteY1" fmla="*/ 0 h 485418"/>
                <a:gd name="connsiteX2" fmla="*/ 0 w 1148412"/>
                <a:gd name="connsiteY2" fmla="*/ 232584 h 485418"/>
                <a:gd name="connsiteX3" fmla="*/ 481348 w 1148412"/>
                <a:gd name="connsiteY3" fmla="*/ 485418 h 485418"/>
                <a:gd name="connsiteX4" fmla="*/ 624250 w 1148412"/>
                <a:gd name="connsiteY4" fmla="*/ 351473 h 485418"/>
                <a:gd name="connsiteX5" fmla="*/ 1116776 w 1148412"/>
                <a:gd name="connsiteY5" fmla="*/ 429404 h 485418"/>
                <a:gd name="connsiteX6" fmla="*/ 1148412 w 1148412"/>
                <a:gd name="connsiteY6" fmla="*/ 312398 h 485418"/>
                <a:gd name="connsiteX0" fmla="*/ 1148412 w 1148412"/>
                <a:gd name="connsiteY0" fmla="*/ 168770 h 341790"/>
                <a:gd name="connsiteX1" fmla="*/ 659172 w 1148412"/>
                <a:gd name="connsiteY1" fmla="*/ 0 h 341790"/>
                <a:gd name="connsiteX2" fmla="*/ 0 w 1148412"/>
                <a:gd name="connsiteY2" fmla="*/ 88956 h 341790"/>
                <a:gd name="connsiteX3" fmla="*/ 481348 w 1148412"/>
                <a:gd name="connsiteY3" fmla="*/ 341790 h 341790"/>
                <a:gd name="connsiteX4" fmla="*/ 624250 w 1148412"/>
                <a:gd name="connsiteY4" fmla="*/ 207845 h 341790"/>
                <a:gd name="connsiteX5" fmla="*/ 1116776 w 1148412"/>
                <a:gd name="connsiteY5" fmla="*/ 285776 h 341790"/>
                <a:gd name="connsiteX6" fmla="*/ 1148412 w 1148412"/>
                <a:gd name="connsiteY6" fmla="*/ 168770 h 341790"/>
                <a:gd name="connsiteX0" fmla="*/ 1139288 w 1139288"/>
                <a:gd name="connsiteY0" fmla="*/ 316882 h 489902"/>
                <a:gd name="connsiteX1" fmla="*/ 650048 w 1139288"/>
                <a:gd name="connsiteY1" fmla="*/ 148112 h 489902"/>
                <a:gd name="connsiteX2" fmla="*/ 0 w 1139288"/>
                <a:gd name="connsiteY2" fmla="*/ 0 h 489902"/>
                <a:gd name="connsiteX3" fmla="*/ 472224 w 1139288"/>
                <a:gd name="connsiteY3" fmla="*/ 489902 h 489902"/>
                <a:gd name="connsiteX4" fmla="*/ 615126 w 1139288"/>
                <a:gd name="connsiteY4" fmla="*/ 355957 h 489902"/>
                <a:gd name="connsiteX5" fmla="*/ 1107652 w 1139288"/>
                <a:gd name="connsiteY5" fmla="*/ 433888 h 489902"/>
                <a:gd name="connsiteX6" fmla="*/ 1139288 w 1139288"/>
                <a:gd name="connsiteY6" fmla="*/ 316882 h 489902"/>
                <a:gd name="connsiteX0" fmla="*/ 1205450 w 1205450"/>
                <a:gd name="connsiteY0" fmla="*/ 316882 h 433888"/>
                <a:gd name="connsiteX1" fmla="*/ 716210 w 1205450"/>
                <a:gd name="connsiteY1" fmla="*/ 148112 h 433888"/>
                <a:gd name="connsiteX2" fmla="*/ 66162 w 1205450"/>
                <a:gd name="connsiteY2" fmla="*/ 0 h 433888"/>
                <a:gd name="connsiteX3" fmla="*/ 0 w 1205450"/>
                <a:gd name="connsiteY3" fmla="*/ 219598 h 433888"/>
                <a:gd name="connsiteX4" fmla="*/ 681288 w 1205450"/>
                <a:gd name="connsiteY4" fmla="*/ 355957 h 433888"/>
                <a:gd name="connsiteX5" fmla="*/ 1173814 w 1205450"/>
                <a:gd name="connsiteY5" fmla="*/ 433888 h 433888"/>
                <a:gd name="connsiteX6" fmla="*/ 1205450 w 1205450"/>
                <a:gd name="connsiteY6" fmla="*/ 316882 h 433888"/>
                <a:gd name="connsiteX0" fmla="*/ 1205450 w 1205450"/>
                <a:gd name="connsiteY0" fmla="*/ 316882 h 448080"/>
                <a:gd name="connsiteX1" fmla="*/ 716210 w 1205450"/>
                <a:gd name="connsiteY1" fmla="*/ 148112 h 448080"/>
                <a:gd name="connsiteX2" fmla="*/ 66162 w 1205450"/>
                <a:gd name="connsiteY2" fmla="*/ 0 h 448080"/>
                <a:gd name="connsiteX3" fmla="*/ 0 w 1205450"/>
                <a:gd name="connsiteY3" fmla="*/ 219598 h 448080"/>
                <a:gd name="connsiteX4" fmla="*/ 255933 w 1205450"/>
                <a:gd name="connsiteY4" fmla="*/ 448080 h 448080"/>
                <a:gd name="connsiteX5" fmla="*/ 1173814 w 1205450"/>
                <a:gd name="connsiteY5" fmla="*/ 433888 h 448080"/>
                <a:gd name="connsiteX6" fmla="*/ 1205450 w 1205450"/>
                <a:gd name="connsiteY6" fmla="*/ 316882 h 448080"/>
                <a:gd name="connsiteX0" fmla="*/ 1205450 w 1205450"/>
                <a:gd name="connsiteY0" fmla="*/ 316882 h 448080"/>
                <a:gd name="connsiteX1" fmla="*/ 716210 w 1205450"/>
                <a:gd name="connsiteY1" fmla="*/ 148112 h 448080"/>
                <a:gd name="connsiteX2" fmla="*/ 66162 w 1205450"/>
                <a:gd name="connsiteY2" fmla="*/ 0 h 448080"/>
                <a:gd name="connsiteX3" fmla="*/ 0 w 1205450"/>
                <a:gd name="connsiteY3" fmla="*/ 219598 h 448080"/>
                <a:gd name="connsiteX4" fmla="*/ 255933 w 1205450"/>
                <a:gd name="connsiteY4" fmla="*/ 448080 h 448080"/>
                <a:gd name="connsiteX5" fmla="*/ 1170711 w 1205450"/>
                <a:gd name="connsiteY5" fmla="*/ 425986 h 448080"/>
                <a:gd name="connsiteX6" fmla="*/ 1205450 w 1205450"/>
                <a:gd name="connsiteY6" fmla="*/ 316882 h 44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5450" h="448080">
                  <a:moveTo>
                    <a:pt x="1205450" y="316882"/>
                  </a:moveTo>
                  <a:lnTo>
                    <a:pt x="716210" y="148112"/>
                  </a:lnTo>
                  <a:lnTo>
                    <a:pt x="66162" y="0"/>
                  </a:lnTo>
                  <a:lnTo>
                    <a:pt x="0" y="219598"/>
                  </a:lnTo>
                  <a:lnTo>
                    <a:pt x="255933" y="448080"/>
                  </a:lnTo>
                  <a:lnTo>
                    <a:pt x="1170711" y="425986"/>
                  </a:lnTo>
                  <a:lnTo>
                    <a:pt x="1205450" y="31688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D56F70F9-65DB-B4CC-2A2A-EFA3840E98AC}"/>
                </a:ext>
              </a:extLst>
            </p:cNvPr>
            <p:cNvSpPr/>
            <p:nvPr/>
          </p:nvSpPr>
          <p:spPr>
            <a:xfrm rot="2905000">
              <a:off x="2029826" y="3578989"/>
              <a:ext cx="1165618" cy="471722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125592 w 936537"/>
                <a:gd name="connsiteY2" fmla="*/ 634153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394903 w 936537"/>
                <a:gd name="connsiteY4" fmla="*/ 68669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786884"/>
                <a:gd name="connsiteX1" fmla="*/ 0 w 936537"/>
                <a:gd name="connsiteY1" fmla="*/ 0 h 786884"/>
                <a:gd name="connsiteX2" fmla="*/ 260826 w 936537"/>
                <a:gd name="connsiteY2" fmla="*/ 399149 h 786884"/>
                <a:gd name="connsiteX3" fmla="*/ 361325 w 936537"/>
                <a:gd name="connsiteY3" fmla="*/ 786884 h 786884"/>
                <a:gd name="connsiteX4" fmla="*/ 634211 w 936537"/>
                <a:gd name="connsiteY4" fmla="*/ 300213 h 786884"/>
                <a:gd name="connsiteX5" fmla="*/ 936537 w 936537"/>
                <a:gd name="connsiteY5" fmla="*/ 505424 h 786884"/>
                <a:gd name="connsiteX6" fmla="*/ 935636 w 936537"/>
                <a:gd name="connsiteY6" fmla="*/ 377867 h 786884"/>
                <a:gd name="connsiteX0" fmla="*/ 935636 w 936537"/>
                <a:gd name="connsiteY0" fmla="*/ 377867 h 505425"/>
                <a:gd name="connsiteX1" fmla="*/ 0 w 936537"/>
                <a:gd name="connsiteY1" fmla="*/ 0 h 505425"/>
                <a:gd name="connsiteX2" fmla="*/ 260826 w 936537"/>
                <a:gd name="connsiteY2" fmla="*/ 399149 h 505425"/>
                <a:gd name="connsiteX3" fmla="*/ 439104 w 936537"/>
                <a:gd name="connsiteY3" fmla="*/ 314780 h 505425"/>
                <a:gd name="connsiteX4" fmla="*/ 634211 w 936537"/>
                <a:gd name="connsiteY4" fmla="*/ 300213 h 505425"/>
                <a:gd name="connsiteX5" fmla="*/ 936537 w 936537"/>
                <a:gd name="connsiteY5" fmla="*/ 505424 h 505425"/>
                <a:gd name="connsiteX6" fmla="*/ 935636 w 936537"/>
                <a:gd name="connsiteY6" fmla="*/ 377867 h 505425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260826 w 936537"/>
                <a:gd name="connsiteY2" fmla="*/ 399149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2114"/>
                <a:gd name="connsiteX1" fmla="*/ 0 w 936537"/>
                <a:gd name="connsiteY1" fmla="*/ 0 h 562114"/>
                <a:gd name="connsiteX2" fmla="*/ 349105 w 936537"/>
                <a:gd name="connsiteY2" fmla="*/ 562114 h 562114"/>
                <a:gd name="connsiteX3" fmla="*/ 472692 w 936537"/>
                <a:gd name="connsiteY3" fmla="*/ 428800 h 562114"/>
                <a:gd name="connsiteX4" fmla="*/ 634211 w 936537"/>
                <a:gd name="connsiteY4" fmla="*/ 300213 h 562114"/>
                <a:gd name="connsiteX5" fmla="*/ 936537 w 936537"/>
                <a:gd name="connsiteY5" fmla="*/ 505424 h 562114"/>
                <a:gd name="connsiteX6" fmla="*/ 935636 w 936537"/>
                <a:gd name="connsiteY6" fmla="*/ 377867 h 562114"/>
                <a:gd name="connsiteX0" fmla="*/ 935636 w 936537"/>
                <a:gd name="connsiteY0" fmla="*/ 377867 h 505424"/>
                <a:gd name="connsiteX1" fmla="*/ 0 w 936537"/>
                <a:gd name="connsiteY1" fmla="*/ 0 h 505424"/>
                <a:gd name="connsiteX2" fmla="*/ 137193 w 936537"/>
                <a:gd name="connsiteY2" fmla="*/ 305457 h 505424"/>
                <a:gd name="connsiteX3" fmla="*/ 472692 w 936537"/>
                <a:gd name="connsiteY3" fmla="*/ 428800 h 505424"/>
                <a:gd name="connsiteX4" fmla="*/ 634211 w 936537"/>
                <a:gd name="connsiteY4" fmla="*/ 300213 h 505424"/>
                <a:gd name="connsiteX5" fmla="*/ 936537 w 936537"/>
                <a:gd name="connsiteY5" fmla="*/ 505424 h 505424"/>
                <a:gd name="connsiteX6" fmla="*/ 935636 w 936537"/>
                <a:gd name="connsiteY6" fmla="*/ 377867 h 505424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634211 w 936537"/>
                <a:gd name="connsiteY4" fmla="*/ 300213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11970 w 936537"/>
                <a:gd name="connsiteY4" fmla="*/ 402855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35636 w 936537"/>
                <a:gd name="connsiteY0" fmla="*/ 377867 h 568896"/>
                <a:gd name="connsiteX1" fmla="*/ 0 w 936537"/>
                <a:gd name="connsiteY1" fmla="*/ 0 h 568896"/>
                <a:gd name="connsiteX2" fmla="*/ 137193 w 936537"/>
                <a:gd name="connsiteY2" fmla="*/ 305457 h 568896"/>
                <a:gd name="connsiteX3" fmla="*/ 312600 w 936537"/>
                <a:gd name="connsiteY3" fmla="*/ 568896 h 568896"/>
                <a:gd name="connsiteX4" fmla="*/ 455502 w 936537"/>
                <a:gd name="connsiteY4" fmla="*/ 434951 h 568896"/>
                <a:gd name="connsiteX5" fmla="*/ 936537 w 936537"/>
                <a:gd name="connsiteY5" fmla="*/ 505424 h 568896"/>
                <a:gd name="connsiteX6" fmla="*/ 935636 w 936537"/>
                <a:gd name="connsiteY6" fmla="*/ 377867 h 568896"/>
                <a:gd name="connsiteX0" fmla="*/ 979664 w 979665"/>
                <a:gd name="connsiteY0" fmla="*/ 395876 h 568896"/>
                <a:gd name="connsiteX1" fmla="*/ 0 w 979665"/>
                <a:gd name="connsiteY1" fmla="*/ 0 h 568896"/>
                <a:gd name="connsiteX2" fmla="*/ 137193 w 979665"/>
                <a:gd name="connsiteY2" fmla="*/ 305457 h 568896"/>
                <a:gd name="connsiteX3" fmla="*/ 312600 w 979665"/>
                <a:gd name="connsiteY3" fmla="*/ 568896 h 568896"/>
                <a:gd name="connsiteX4" fmla="*/ 455502 w 979665"/>
                <a:gd name="connsiteY4" fmla="*/ 434951 h 568896"/>
                <a:gd name="connsiteX5" fmla="*/ 936537 w 979665"/>
                <a:gd name="connsiteY5" fmla="*/ 505424 h 568896"/>
                <a:gd name="connsiteX6" fmla="*/ 979664 w 979665"/>
                <a:gd name="connsiteY6" fmla="*/ 395876 h 568896"/>
                <a:gd name="connsiteX0" fmla="*/ 979664 w 979666"/>
                <a:gd name="connsiteY0" fmla="*/ 395876 h 568896"/>
                <a:gd name="connsiteX1" fmla="*/ 0 w 979666"/>
                <a:gd name="connsiteY1" fmla="*/ 0 h 568896"/>
                <a:gd name="connsiteX2" fmla="*/ 137193 w 979666"/>
                <a:gd name="connsiteY2" fmla="*/ 305457 h 568896"/>
                <a:gd name="connsiteX3" fmla="*/ 312600 w 979666"/>
                <a:gd name="connsiteY3" fmla="*/ 568896 h 568896"/>
                <a:gd name="connsiteX4" fmla="*/ 455502 w 979666"/>
                <a:gd name="connsiteY4" fmla="*/ 434951 h 568896"/>
                <a:gd name="connsiteX5" fmla="*/ 948028 w 979666"/>
                <a:gd name="connsiteY5" fmla="*/ 512882 h 568896"/>
                <a:gd name="connsiteX6" fmla="*/ 979664 w 979666"/>
                <a:gd name="connsiteY6" fmla="*/ 395876 h 568896"/>
                <a:gd name="connsiteX0" fmla="*/ 979664 w 979664"/>
                <a:gd name="connsiteY0" fmla="*/ 395876 h 568896"/>
                <a:gd name="connsiteX1" fmla="*/ 0 w 979664"/>
                <a:gd name="connsiteY1" fmla="*/ 0 h 568896"/>
                <a:gd name="connsiteX2" fmla="*/ 137193 w 979664"/>
                <a:gd name="connsiteY2" fmla="*/ 305457 h 568896"/>
                <a:gd name="connsiteX3" fmla="*/ 312600 w 979664"/>
                <a:gd name="connsiteY3" fmla="*/ 568896 h 568896"/>
                <a:gd name="connsiteX4" fmla="*/ 455502 w 979664"/>
                <a:gd name="connsiteY4" fmla="*/ 434951 h 568896"/>
                <a:gd name="connsiteX5" fmla="*/ 948028 w 979664"/>
                <a:gd name="connsiteY5" fmla="*/ 512882 h 568896"/>
                <a:gd name="connsiteX6" fmla="*/ 979664 w 979664"/>
                <a:gd name="connsiteY6" fmla="*/ 395876 h 568896"/>
                <a:gd name="connsiteX0" fmla="*/ 1136617 w 1136617"/>
                <a:gd name="connsiteY0" fmla="*/ 312398 h 485418"/>
                <a:gd name="connsiteX1" fmla="*/ 0 w 1136617"/>
                <a:gd name="connsiteY1" fmla="*/ 0 h 485418"/>
                <a:gd name="connsiteX2" fmla="*/ 294146 w 1136617"/>
                <a:gd name="connsiteY2" fmla="*/ 221979 h 485418"/>
                <a:gd name="connsiteX3" fmla="*/ 469553 w 1136617"/>
                <a:gd name="connsiteY3" fmla="*/ 485418 h 485418"/>
                <a:gd name="connsiteX4" fmla="*/ 612455 w 1136617"/>
                <a:gd name="connsiteY4" fmla="*/ 351473 h 485418"/>
                <a:gd name="connsiteX5" fmla="*/ 1104981 w 1136617"/>
                <a:gd name="connsiteY5" fmla="*/ 429404 h 485418"/>
                <a:gd name="connsiteX6" fmla="*/ 1136617 w 1136617"/>
                <a:gd name="connsiteY6" fmla="*/ 312398 h 485418"/>
                <a:gd name="connsiteX0" fmla="*/ 1148412 w 1148412"/>
                <a:gd name="connsiteY0" fmla="*/ 312398 h 485418"/>
                <a:gd name="connsiteX1" fmla="*/ 11795 w 1148412"/>
                <a:gd name="connsiteY1" fmla="*/ 0 h 485418"/>
                <a:gd name="connsiteX2" fmla="*/ 0 w 1148412"/>
                <a:gd name="connsiteY2" fmla="*/ 232584 h 485418"/>
                <a:gd name="connsiteX3" fmla="*/ 481348 w 1148412"/>
                <a:gd name="connsiteY3" fmla="*/ 485418 h 485418"/>
                <a:gd name="connsiteX4" fmla="*/ 624250 w 1148412"/>
                <a:gd name="connsiteY4" fmla="*/ 351473 h 485418"/>
                <a:gd name="connsiteX5" fmla="*/ 1116776 w 1148412"/>
                <a:gd name="connsiteY5" fmla="*/ 429404 h 485418"/>
                <a:gd name="connsiteX6" fmla="*/ 1148412 w 1148412"/>
                <a:gd name="connsiteY6" fmla="*/ 312398 h 485418"/>
                <a:gd name="connsiteX0" fmla="*/ 1148412 w 1148412"/>
                <a:gd name="connsiteY0" fmla="*/ 168770 h 341790"/>
                <a:gd name="connsiteX1" fmla="*/ 659172 w 1148412"/>
                <a:gd name="connsiteY1" fmla="*/ 0 h 341790"/>
                <a:gd name="connsiteX2" fmla="*/ 0 w 1148412"/>
                <a:gd name="connsiteY2" fmla="*/ 88956 h 341790"/>
                <a:gd name="connsiteX3" fmla="*/ 481348 w 1148412"/>
                <a:gd name="connsiteY3" fmla="*/ 341790 h 341790"/>
                <a:gd name="connsiteX4" fmla="*/ 624250 w 1148412"/>
                <a:gd name="connsiteY4" fmla="*/ 207845 h 341790"/>
                <a:gd name="connsiteX5" fmla="*/ 1116776 w 1148412"/>
                <a:gd name="connsiteY5" fmla="*/ 285776 h 341790"/>
                <a:gd name="connsiteX6" fmla="*/ 1148412 w 1148412"/>
                <a:gd name="connsiteY6" fmla="*/ 168770 h 341790"/>
                <a:gd name="connsiteX0" fmla="*/ 1139288 w 1139288"/>
                <a:gd name="connsiteY0" fmla="*/ 316882 h 489902"/>
                <a:gd name="connsiteX1" fmla="*/ 650048 w 1139288"/>
                <a:gd name="connsiteY1" fmla="*/ 148112 h 489902"/>
                <a:gd name="connsiteX2" fmla="*/ 0 w 1139288"/>
                <a:gd name="connsiteY2" fmla="*/ 0 h 489902"/>
                <a:gd name="connsiteX3" fmla="*/ 472224 w 1139288"/>
                <a:gd name="connsiteY3" fmla="*/ 489902 h 489902"/>
                <a:gd name="connsiteX4" fmla="*/ 615126 w 1139288"/>
                <a:gd name="connsiteY4" fmla="*/ 355957 h 489902"/>
                <a:gd name="connsiteX5" fmla="*/ 1107652 w 1139288"/>
                <a:gd name="connsiteY5" fmla="*/ 433888 h 489902"/>
                <a:gd name="connsiteX6" fmla="*/ 1139288 w 1139288"/>
                <a:gd name="connsiteY6" fmla="*/ 316882 h 489902"/>
                <a:gd name="connsiteX0" fmla="*/ 1205450 w 1205450"/>
                <a:gd name="connsiteY0" fmla="*/ 316882 h 433888"/>
                <a:gd name="connsiteX1" fmla="*/ 716210 w 1205450"/>
                <a:gd name="connsiteY1" fmla="*/ 148112 h 433888"/>
                <a:gd name="connsiteX2" fmla="*/ 66162 w 1205450"/>
                <a:gd name="connsiteY2" fmla="*/ 0 h 433888"/>
                <a:gd name="connsiteX3" fmla="*/ 0 w 1205450"/>
                <a:gd name="connsiteY3" fmla="*/ 219598 h 433888"/>
                <a:gd name="connsiteX4" fmla="*/ 681288 w 1205450"/>
                <a:gd name="connsiteY4" fmla="*/ 355957 h 433888"/>
                <a:gd name="connsiteX5" fmla="*/ 1173814 w 1205450"/>
                <a:gd name="connsiteY5" fmla="*/ 433888 h 433888"/>
                <a:gd name="connsiteX6" fmla="*/ 1205450 w 1205450"/>
                <a:gd name="connsiteY6" fmla="*/ 316882 h 433888"/>
                <a:gd name="connsiteX0" fmla="*/ 1205450 w 1205450"/>
                <a:gd name="connsiteY0" fmla="*/ 316882 h 448080"/>
                <a:gd name="connsiteX1" fmla="*/ 716210 w 1205450"/>
                <a:gd name="connsiteY1" fmla="*/ 148112 h 448080"/>
                <a:gd name="connsiteX2" fmla="*/ 66162 w 1205450"/>
                <a:gd name="connsiteY2" fmla="*/ 0 h 448080"/>
                <a:gd name="connsiteX3" fmla="*/ 0 w 1205450"/>
                <a:gd name="connsiteY3" fmla="*/ 219598 h 448080"/>
                <a:gd name="connsiteX4" fmla="*/ 255933 w 1205450"/>
                <a:gd name="connsiteY4" fmla="*/ 448080 h 448080"/>
                <a:gd name="connsiteX5" fmla="*/ 1173814 w 1205450"/>
                <a:gd name="connsiteY5" fmla="*/ 433888 h 448080"/>
                <a:gd name="connsiteX6" fmla="*/ 1205450 w 1205450"/>
                <a:gd name="connsiteY6" fmla="*/ 316882 h 448080"/>
                <a:gd name="connsiteX0" fmla="*/ 1205450 w 1205450"/>
                <a:gd name="connsiteY0" fmla="*/ 316882 h 448080"/>
                <a:gd name="connsiteX1" fmla="*/ 716210 w 1205450"/>
                <a:gd name="connsiteY1" fmla="*/ 148112 h 448080"/>
                <a:gd name="connsiteX2" fmla="*/ 66162 w 1205450"/>
                <a:gd name="connsiteY2" fmla="*/ 0 h 448080"/>
                <a:gd name="connsiteX3" fmla="*/ 0 w 1205450"/>
                <a:gd name="connsiteY3" fmla="*/ 219598 h 448080"/>
                <a:gd name="connsiteX4" fmla="*/ 255933 w 1205450"/>
                <a:gd name="connsiteY4" fmla="*/ 448080 h 448080"/>
                <a:gd name="connsiteX5" fmla="*/ 1170711 w 1205450"/>
                <a:gd name="connsiteY5" fmla="*/ 425986 h 448080"/>
                <a:gd name="connsiteX6" fmla="*/ 1205450 w 1205450"/>
                <a:gd name="connsiteY6" fmla="*/ 316882 h 448080"/>
                <a:gd name="connsiteX0" fmla="*/ 1105341 w 1170711"/>
                <a:gd name="connsiteY0" fmla="*/ 0 h 465790"/>
                <a:gd name="connsiteX1" fmla="*/ 716210 w 1170711"/>
                <a:gd name="connsiteY1" fmla="*/ 165822 h 465790"/>
                <a:gd name="connsiteX2" fmla="*/ 66162 w 1170711"/>
                <a:gd name="connsiteY2" fmla="*/ 17710 h 465790"/>
                <a:gd name="connsiteX3" fmla="*/ 0 w 1170711"/>
                <a:gd name="connsiteY3" fmla="*/ 237308 h 465790"/>
                <a:gd name="connsiteX4" fmla="*/ 255933 w 1170711"/>
                <a:gd name="connsiteY4" fmla="*/ 465790 h 465790"/>
                <a:gd name="connsiteX5" fmla="*/ 1170711 w 1170711"/>
                <a:gd name="connsiteY5" fmla="*/ 443696 h 465790"/>
                <a:gd name="connsiteX6" fmla="*/ 1105341 w 1170711"/>
                <a:gd name="connsiteY6" fmla="*/ 0 h 465790"/>
                <a:gd name="connsiteX0" fmla="*/ 1105341 w 1170711"/>
                <a:gd name="connsiteY0" fmla="*/ 265253 h 731043"/>
                <a:gd name="connsiteX1" fmla="*/ 386635 w 1170711"/>
                <a:gd name="connsiteY1" fmla="*/ 0 h 731043"/>
                <a:gd name="connsiteX2" fmla="*/ 66162 w 1170711"/>
                <a:gd name="connsiteY2" fmla="*/ 282963 h 731043"/>
                <a:gd name="connsiteX3" fmla="*/ 0 w 1170711"/>
                <a:gd name="connsiteY3" fmla="*/ 502561 h 731043"/>
                <a:gd name="connsiteX4" fmla="*/ 255933 w 1170711"/>
                <a:gd name="connsiteY4" fmla="*/ 731043 h 731043"/>
                <a:gd name="connsiteX5" fmla="*/ 1170711 w 1170711"/>
                <a:gd name="connsiteY5" fmla="*/ 708949 h 731043"/>
                <a:gd name="connsiteX6" fmla="*/ 1105341 w 1170711"/>
                <a:gd name="connsiteY6" fmla="*/ 265253 h 731043"/>
                <a:gd name="connsiteX0" fmla="*/ 1105341 w 1170711"/>
                <a:gd name="connsiteY0" fmla="*/ 265253 h 731043"/>
                <a:gd name="connsiteX1" fmla="*/ 386635 w 1170711"/>
                <a:gd name="connsiteY1" fmla="*/ 0 h 731043"/>
                <a:gd name="connsiteX2" fmla="*/ 381138 w 1170711"/>
                <a:gd name="connsiteY2" fmla="*/ 133940 h 731043"/>
                <a:gd name="connsiteX3" fmla="*/ 0 w 1170711"/>
                <a:gd name="connsiteY3" fmla="*/ 502561 h 731043"/>
                <a:gd name="connsiteX4" fmla="*/ 255933 w 1170711"/>
                <a:gd name="connsiteY4" fmla="*/ 731043 h 731043"/>
                <a:gd name="connsiteX5" fmla="*/ 1170711 w 1170711"/>
                <a:gd name="connsiteY5" fmla="*/ 708949 h 731043"/>
                <a:gd name="connsiteX6" fmla="*/ 1105341 w 1170711"/>
                <a:gd name="connsiteY6" fmla="*/ 265253 h 731043"/>
                <a:gd name="connsiteX0" fmla="*/ 1208679 w 1274049"/>
                <a:gd name="connsiteY0" fmla="*/ 265253 h 731043"/>
                <a:gd name="connsiteX1" fmla="*/ 489973 w 1274049"/>
                <a:gd name="connsiteY1" fmla="*/ 0 h 731043"/>
                <a:gd name="connsiteX2" fmla="*/ 484476 w 1274049"/>
                <a:gd name="connsiteY2" fmla="*/ 133940 h 731043"/>
                <a:gd name="connsiteX3" fmla="*/ 0 w 1274049"/>
                <a:gd name="connsiteY3" fmla="*/ 57979 h 731043"/>
                <a:gd name="connsiteX4" fmla="*/ 359271 w 1274049"/>
                <a:gd name="connsiteY4" fmla="*/ 731043 h 731043"/>
                <a:gd name="connsiteX5" fmla="*/ 1274049 w 1274049"/>
                <a:gd name="connsiteY5" fmla="*/ 708949 h 731043"/>
                <a:gd name="connsiteX6" fmla="*/ 1208679 w 1274049"/>
                <a:gd name="connsiteY6" fmla="*/ 265253 h 731043"/>
                <a:gd name="connsiteX0" fmla="*/ 1208679 w 1274049"/>
                <a:gd name="connsiteY0" fmla="*/ 265253 h 708949"/>
                <a:gd name="connsiteX1" fmla="*/ 489973 w 1274049"/>
                <a:gd name="connsiteY1" fmla="*/ 0 h 708949"/>
                <a:gd name="connsiteX2" fmla="*/ 484476 w 1274049"/>
                <a:gd name="connsiteY2" fmla="*/ 133940 h 708949"/>
                <a:gd name="connsiteX3" fmla="*/ 0 w 1274049"/>
                <a:gd name="connsiteY3" fmla="*/ 57979 h 708949"/>
                <a:gd name="connsiteX4" fmla="*/ 142814 w 1274049"/>
                <a:gd name="connsiteY4" fmla="*/ 293214 h 708949"/>
                <a:gd name="connsiteX5" fmla="*/ 1274049 w 1274049"/>
                <a:gd name="connsiteY5" fmla="*/ 708949 h 708949"/>
                <a:gd name="connsiteX6" fmla="*/ 1208679 w 1274049"/>
                <a:gd name="connsiteY6" fmla="*/ 265253 h 708949"/>
                <a:gd name="connsiteX0" fmla="*/ 1208679 w 1219723"/>
                <a:gd name="connsiteY0" fmla="*/ 265253 h 358269"/>
                <a:gd name="connsiteX1" fmla="*/ 489973 w 1219723"/>
                <a:gd name="connsiteY1" fmla="*/ 0 h 358269"/>
                <a:gd name="connsiteX2" fmla="*/ 484476 w 1219723"/>
                <a:gd name="connsiteY2" fmla="*/ 133940 h 358269"/>
                <a:gd name="connsiteX3" fmla="*/ 0 w 1219723"/>
                <a:gd name="connsiteY3" fmla="*/ 57979 h 358269"/>
                <a:gd name="connsiteX4" fmla="*/ 142814 w 1219723"/>
                <a:gd name="connsiteY4" fmla="*/ 293214 h 358269"/>
                <a:gd name="connsiteX5" fmla="*/ 1219723 w 1219723"/>
                <a:gd name="connsiteY5" fmla="*/ 358269 h 358269"/>
                <a:gd name="connsiteX6" fmla="*/ 1208679 w 1219723"/>
                <a:gd name="connsiteY6" fmla="*/ 265253 h 358269"/>
                <a:gd name="connsiteX0" fmla="*/ 1208679 w 1219723"/>
                <a:gd name="connsiteY0" fmla="*/ 265253 h 358269"/>
                <a:gd name="connsiteX1" fmla="*/ 489973 w 1219723"/>
                <a:gd name="connsiteY1" fmla="*/ 0 h 358269"/>
                <a:gd name="connsiteX2" fmla="*/ 456667 w 1219723"/>
                <a:gd name="connsiteY2" fmla="*/ 115566 h 358269"/>
                <a:gd name="connsiteX3" fmla="*/ 0 w 1219723"/>
                <a:gd name="connsiteY3" fmla="*/ 57979 h 358269"/>
                <a:gd name="connsiteX4" fmla="*/ 142814 w 1219723"/>
                <a:gd name="connsiteY4" fmla="*/ 293214 h 358269"/>
                <a:gd name="connsiteX5" fmla="*/ 1219723 w 1219723"/>
                <a:gd name="connsiteY5" fmla="*/ 358269 h 358269"/>
                <a:gd name="connsiteX6" fmla="*/ 1208679 w 1219723"/>
                <a:gd name="connsiteY6" fmla="*/ 265253 h 358269"/>
                <a:gd name="connsiteX0" fmla="*/ 1208679 w 1219723"/>
                <a:gd name="connsiteY0" fmla="*/ 265253 h 358269"/>
                <a:gd name="connsiteX1" fmla="*/ 489973 w 1219723"/>
                <a:gd name="connsiteY1" fmla="*/ 0 h 358269"/>
                <a:gd name="connsiteX2" fmla="*/ 456667 w 1219723"/>
                <a:gd name="connsiteY2" fmla="*/ 115566 h 358269"/>
                <a:gd name="connsiteX3" fmla="*/ 0 w 1219723"/>
                <a:gd name="connsiteY3" fmla="*/ 57979 h 358269"/>
                <a:gd name="connsiteX4" fmla="*/ 142814 w 1219723"/>
                <a:gd name="connsiteY4" fmla="*/ 293214 h 358269"/>
                <a:gd name="connsiteX5" fmla="*/ 369111 w 1219723"/>
                <a:gd name="connsiteY5" fmla="*/ 301049 h 358269"/>
                <a:gd name="connsiteX6" fmla="*/ 1219723 w 1219723"/>
                <a:gd name="connsiteY6" fmla="*/ 358269 h 358269"/>
                <a:gd name="connsiteX7" fmla="*/ 1208679 w 1219723"/>
                <a:gd name="connsiteY7" fmla="*/ 265253 h 358269"/>
                <a:gd name="connsiteX0" fmla="*/ 1208679 w 1219723"/>
                <a:gd name="connsiteY0" fmla="*/ 265253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1219723 w 1219723"/>
                <a:gd name="connsiteY6" fmla="*/ 358269 h 493619"/>
                <a:gd name="connsiteX7" fmla="*/ 1208679 w 1219723"/>
                <a:gd name="connsiteY7" fmla="*/ 265253 h 493619"/>
                <a:gd name="connsiteX0" fmla="*/ 1208679 w 1219723"/>
                <a:gd name="connsiteY0" fmla="*/ 265253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781019 w 1219723"/>
                <a:gd name="connsiteY6" fmla="*/ 433384 h 493619"/>
                <a:gd name="connsiteX7" fmla="*/ 1219723 w 1219723"/>
                <a:gd name="connsiteY7" fmla="*/ 358269 h 493619"/>
                <a:gd name="connsiteX8" fmla="*/ 1208679 w 1219723"/>
                <a:gd name="connsiteY8" fmla="*/ 265253 h 493619"/>
                <a:gd name="connsiteX0" fmla="*/ 1208679 w 1219723"/>
                <a:gd name="connsiteY0" fmla="*/ 265253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378049 w 1219723"/>
                <a:gd name="connsiteY6" fmla="*/ 227058 h 493619"/>
                <a:gd name="connsiteX7" fmla="*/ 1219723 w 1219723"/>
                <a:gd name="connsiteY7" fmla="*/ 358269 h 493619"/>
                <a:gd name="connsiteX8" fmla="*/ 1208679 w 1219723"/>
                <a:gd name="connsiteY8" fmla="*/ 265253 h 493619"/>
                <a:gd name="connsiteX0" fmla="*/ 1208679 w 1219723"/>
                <a:gd name="connsiteY0" fmla="*/ 265253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441561 w 1219723"/>
                <a:gd name="connsiteY6" fmla="*/ 340129 h 493619"/>
                <a:gd name="connsiteX7" fmla="*/ 1219723 w 1219723"/>
                <a:gd name="connsiteY7" fmla="*/ 358269 h 493619"/>
                <a:gd name="connsiteX8" fmla="*/ 1208679 w 1219723"/>
                <a:gd name="connsiteY8" fmla="*/ 265253 h 493619"/>
                <a:gd name="connsiteX0" fmla="*/ 1204756 w 1219723"/>
                <a:gd name="connsiteY0" fmla="*/ 255471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441561 w 1219723"/>
                <a:gd name="connsiteY6" fmla="*/ 340129 h 493619"/>
                <a:gd name="connsiteX7" fmla="*/ 1219723 w 1219723"/>
                <a:gd name="connsiteY7" fmla="*/ 358269 h 493619"/>
                <a:gd name="connsiteX8" fmla="*/ 1204756 w 1219723"/>
                <a:gd name="connsiteY8" fmla="*/ 255471 h 493619"/>
                <a:gd name="connsiteX0" fmla="*/ 1204756 w 1219723"/>
                <a:gd name="connsiteY0" fmla="*/ 255471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441561 w 1219723"/>
                <a:gd name="connsiteY6" fmla="*/ 340129 h 493619"/>
                <a:gd name="connsiteX7" fmla="*/ 1219723 w 1219723"/>
                <a:gd name="connsiteY7" fmla="*/ 358269 h 493619"/>
                <a:gd name="connsiteX8" fmla="*/ 1204756 w 1219723"/>
                <a:gd name="connsiteY8" fmla="*/ 255471 h 493619"/>
                <a:gd name="connsiteX0" fmla="*/ 1204756 w 1219723"/>
                <a:gd name="connsiteY0" fmla="*/ 255471 h 493619"/>
                <a:gd name="connsiteX1" fmla="*/ 489973 w 1219723"/>
                <a:gd name="connsiteY1" fmla="*/ 0 h 493619"/>
                <a:gd name="connsiteX2" fmla="*/ 456667 w 1219723"/>
                <a:gd name="connsiteY2" fmla="*/ 115566 h 493619"/>
                <a:gd name="connsiteX3" fmla="*/ 0 w 1219723"/>
                <a:gd name="connsiteY3" fmla="*/ 57979 h 493619"/>
                <a:gd name="connsiteX4" fmla="*/ 142814 w 1219723"/>
                <a:gd name="connsiteY4" fmla="*/ 293214 h 493619"/>
                <a:gd name="connsiteX5" fmla="*/ 387287 w 1219723"/>
                <a:gd name="connsiteY5" fmla="*/ 493619 h 493619"/>
                <a:gd name="connsiteX6" fmla="*/ 441561 w 1219723"/>
                <a:gd name="connsiteY6" fmla="*/ 340129 h 493619"/>
                <a:gd name="connsiteX7" fmla="*/ 1219723 w 1219723"/>
                <a:gd name="connsiteY7" fmla="*/ 358269 h 493619"/>
                <a:gd name="connsiteX8" fmla="*/ 1204756 w 1219723"/>
                <a:gd name="connsiteY8" fmla="*/ 255471 h 49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723" h="493619">
                  <a:moveTo>
                    <a:pt x="1204756" y="255471"/>
                  </a:moveTo>
                  <a:lnTo>
                    <a:pt x="489973" y="0"/>
                  </a:lnTo>
                  <a:lnTo>
                    <a:pt x="456667" y="115566"/>
                  </a:lnTo>
                  <a:lnTo>
                    <a:pt x="0" y="57979"/>
                  </a:lnTo>
                  <a:lnTo>
                    <a:pt x="142814" y="293214"/>
                  </a:lnTo>
                  <a:lnTo>
                    <a:pt x="387287" y="493619"/>
                  </a:lnTo>
                  <a:lnTo>
                    <a:pt x="441561" y="340129"/>
                  </a:lnTo>
                  <a:lnTo>
                    <a:pt x="1219723" y="358269"/>
                  </a:lnTo>
                  <a:lnTo>
                    <a:pt x="1204756" y="25547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333892BF-3E99-2329-B105-D510BBD3D026}"/>
                </a:ext>
              </a:extLst>
            </p:cNvPr>
            <p:cNvSpPr/>
            <p:nvPr/>
          </p:nvSpPr>
          <p:spPr>
            <a:xfrm rot="7978738">
              <a:off x="2998640" y="1728618"/>
              <a:ext cx="831261" cy="575392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21533 w 1022434"/>
                <a:gd name="connsiteY0" fmla="*/ 0 h 727285"/>
                <a:gd name="connsiteX1" fmla="*/ -1 w 1022434"/>
                <a:gd name="connsiteY1" fmla="*/ 727285 h 727285"/>
                <a:gd name="connsiteX2" fmla="*/ 211489 w 1022434"/>
                <a:gd name="connsiteY2" fmla="*/ 256286 h 727285"/>
                <a:gd name="connsiteX3" fmla="*/ 447222 w 1022434"/>
                <a:gd name="connsiteY3" fmla="*/ 409017 h 727285"/>
                <a:gd name="connsiteX4" fmla="*/ 480800 w 1022434"/>
                <a:gd name="connsiteY4" fmla="*/ 308826 h 727285"/>
                <a:gd name="connsiteX5" fmla="*/ 1022434 w 1022434"/>
                <a:gd name="connsiteY5" fmla="*/ 127557 h 727285"/>
                <a:gd name="connsiteX6" fmla="*/ 1021533 w 1022434"/>
                <a:gd name="connsiteY6" fmla="*/ 0 h 727285"/>
                <a:gd name="connsiteX0" fmla="*/ 1021534 w 1022435"/>
                <a:gd name="connsiteY0" fmla="*/ 0 h 727285"/>
                <a:gd name="connsiteX1" fmla="*/ 0 w 1022435"/>
                <a:gd name="connsiteY1" fmla="*/ 727285 h 727285"/>
                <a:gd name="connsiteX2" fmla="*/ 605636 w 1022435"/>
                <a:gd name="connsiteY2" fmla="*/ 617039 h 727285"/>
                <a:gd name="connsiteX3" fmla="*/ 447223 w 1022435"/>
                <a:gd name="connsiteY3" fmla="*/ 409017 h 727285"/>
                <a:gd name="connsiteX4" fmla="*/ 480801 w 1022435"/>
                <a:gd name="connsiteY4" fmla="*/ 308826 h 727285"/>
                <a:gd name="connsiteX5" fmla="*/ 1022435 w 1022435"/>
                <a:gd name="connsiteY5" fmla="*/ 127557 h 727285"/>
                <a:gd name="connsiteX6" fmla="*/ 1021534 w 1022435"/>
                <a:gd name="connsiteY6" fmla="*/ 0 h 727285"/>
                <a:gd name="connsiteX0" fmla="*/ 1021534 w 1022435"/>
                <a:gd name="connsiteY0" fmla="*/ 0 h 727285"/>
                <a:gd name="connsiteX1" fmla="*/ 0 w 1022435"/>
                <a:gd name="connsiteY1" fmla="*/ 727285 h 727285"/>
                <a:gd name="connsiteX2" fmla="*/ 605636 w 1022435"/>
                <a:gd name="connsiteY2" fmla="*/ 617039 h 727285"/>
                <a:gd name="connsiteX3" fmla="*/ 797399 w 1022435"/>
                <a:gd name="connsiteY3" fmla="*/ 598131 h 727285"/>
                <a:gd name="connsiteX4" fmla="*/ 480801 w 1022435"/>
                <a:gd name="connsiteY4" fmla="*/ 308826 h 727285"/>
                <a:gd name="connsiteX5" fmla="*/ 1022435 w 1022435"/>
                <a:gd name="connsiteY5" fmla="*/ 127557 h 727285"/>
                <a:gd name="connsiteX6" fmla="*/ 1021534 w 1022435"/>
                <a:gd name="connsiteY6" fmla="*/ 0 h 727285"/>
                <a:gd name="connsiteX0" fmla="*/ 1021534 w 1022435"/>
                <a:gd name="connsiteY0" fmla="*/ 0 h 727285"/>
                <a:gd name="connsiteX1" fmla="*/ 0 w 1022435"/>
                <a:gd name="connsiteY1" fmla="*/ 727285 h 727285"/>
                <a:gd name="connsiteX2" fmla="*/ 605636 w 1022435"/>
                <a:gd name="connsiteY2" fmla="*/ 617039 h 727285"/>
                <a:gd name="connsiteX3" fmla="*/ 797399 w 1022435"/>
                <a:gd name="connsiteY3" fmla="*/ 598131 h 727285"/>
                <a:gd name="connsiteX4" fmla="*/ 843201 w 1022435"/>
                <a:gd name="connsiteY4" fmla="*/ 435007 h 727285"/>
                <a:gd name="connsiteX5" fmla="*/ 1022435 w 1022435"/>
                <a:gd name="connsiteY5" fmla="*/ 127557 h 727285"/>
                <a:gd name="connsiteX6" fmla="*/ 1021534 w 1022435"/>
                <a:gd name="connsiteY6" fmla="*/ 0 h 727285"/>
                <a:gd name="connsiteX0" fmla="*/ 1021534 w 1138663"/>
                <a:gd name="connsiteY0" fmla="*/ 0 h 727285"/>
                <a:gd name="connsiteX1" fmla="*/ 0 w 1138663"/>
                <a:gd name="connsiteY1" fmla="*/ 727285 h 727285"/>
                <a:gd name="connsiteX2" fmla="*/ 605636 w 1138663"/>
                <a:gd name="connsiteY2" fmla="*/ 617039 h 727285"/>
                <a:gd name="connsiteX3" fmla="*/ 797399 w 1138663"/>
                <a:gd name="connsiteY3" fmla="*/ 598131 h 727285"/>
                <a:gd name="connsiteX4" fmla="*/ 843201 w 1138663"/>
                <a:gd name="connsiteY4" fmla="*/ 435007 h 727285"/>
                <a:gd name="connsiteX5" fmla="*/ 1138663 w 1138663"/>
                <a:gd name="connsiteY5" fmla="*/ 141664 h 727285"/>
                <a:gd name="connsiteX6" fmla="*/ 1021534 w 1138663"/>
                <a:gd name="connsiteY6" fmla="*/ 0 h 727285"/>
                <a:gd name="connsiteX0" fmla="*/ 1021534 w 1138663"/>
                <a:gd name="connsiteY0" fmla="*/ 0 h 727285"/>
                <a:gd name="connsiteX1" fmla="*/ 0 w 1138663"/>
                <a:gd name="connsiteY1" fmla="*/ 727285 h 727285"/>
                <a:gd name="connsiteX2" fmla="*/ 605636 w 1138663"/>
                <a:gd name="connsiteY2" fmla="*/ 617039 h 727285"/>
                <a:gd name="connsiteX3" fmla="*/ 797399 w 1138663"/>
                <a:gd name="connsiteY3" fmla="*/ 598131 h 727285"/>
                <a:gd name="connsiteX4" fmla="*/ 843201 w 1138663"/>
                <a:gd name="connsiteY4" fmla="*/ 435007 h 727285"/>
                <a:gd name="connsiteX5" fmla="*/ 1138663 w 1138663"/>
                <a:gd name="connsiteY5" fmla="*/ 141664 h 727285"/>
                <a:gd name="connsiteX6" fmla="*/ 1021534 w 1138663"/>
                <a:gd name="connsiteY6" fmla="*/ 0 h 727285"/>
                <a:gd name="connsiteX0" fmla="*/ 450269 w 567398"/>
                <a:gd name="connsiteY0" fmla="*/ 0 h 617039"/>
                <a:gd name="connsiteX1" fmla="*/ 0 w 567398"/>
                <a:gd name="connsiteY1" fmla="*/ 227178 h 617039"/>
                <a:gd name="connsiteX2" fmla="*/ 34371 w 567398"/>
                <a:gd name="connsiteY2" fmla="*/ 617039 h 617039"/>
                <a:gd name="connsiteX3" fmla="*/ 226134 w 567398"/>
                <a:gd name="connsiteY3" fmla="*/ 598131 h 617039"/>
                <a:gd name="connsiteX4" fmla="*/ 271936 w 567398"/>
                <a:gd name="connsiteY4" fmla="*/ 435007 h 617039"/>
                <a:gd name="connsiteX5" fmla="*/ 567398 w 567398"/>
                <a:gd name="connsiteY5" fmla="*/ 141664 h 617039"/>
                <a:gd name="connsiteX6" fmla="*/ 450269 w 567398"/>
                <a:gd name="connsiteY6" fmla="*/ 0 h 617039"/>
                <a:gd name="connsiteX0" fmla="*/ 1006602 w 1123731"/>
                <a:gd name="connsiteY0" fmla="*/ 0 h 722926"/>
                <a:gd name="connsiteX1" fmla="*/ 556333 w 1123731"/>
                <a:gd name="connsiteY1" fmla="*/ 227178 h 722926"/>
                <a:gd name="connsiteX2" fmla="*/ 0 w 1123731"/>
                <a:gd name="connsiteY2" fmla="*/ 722926 h 722926"/>
                <a:gd name="connsiteX3" fmla="*/ 782467 w 1123731"/>
                <a:gd name="connsiteY3" fmla="*/ 598131 h 722926"/>
                <a:gd name="connsiteX4" fmla="*/ 828269 w 1123731"/>
                <a:gd name="connsiteY4" fmla="*/ 435007 h 722926"/>
                <a:gd name="connsiteX5" fmla="*/ 1123731 w 1123731"/>
                <a:gd name="connsiteY5" fmla="*/ 141664 h 722926"/>
                <a:gd name="connsiteX6" fmla="*/ 1006602 w 1123731"/>
                <a:gd name="connsiteY6" fmla="*/ 0 h 722926"/>
                <a:gd name="connsiteX0" fmla="*/ 1006602 w 1123731"/>
                <a:gd name="connsiteY0" fmla="*/ 0 h 761937"/>
                <a:gd name="connsiteX1" fmla="*/ 556333 w 1123731"/>
                <a:gd name="connsiteY1" fmla="*/ 227178 h 761937"/>
                <a:gd name="connsiteX2" fmla="*/ 0 w 1123731"/>
                <a:gd name="connsiteY2" fmla="*/ 722926 h 761937"/>
                <a:gd name="connsiteX3" fmla="*/ 226407 w 1123731"/>
                <a:gd name="connsiteY3" fmla="*/ 761936 h 761937"/>
                <a:gd name="connsiteX4" fmla="*/ 828269 w 1123731"/>
                <a:gd name="connsiteY4" fmla="*/ 435007 h 761937"/>
                <a:gd name="connsiteX5" fmla="*/ 1123731 w 1123731"/>
                <a:gd name="connsiteY5" fmla="*/ 141664 h 761937"/>
                <a:gd name="connsiteX6" fmla="*/ 1006602 w 1123731"/>
                <a:gd name="connsiteY6" fmla="*/ 0 h 761937"/>
                <a:gd name="connsiteX0" fmla="*/ 1006602 w 1123731"/>
                <a:gd name="connsiteY0" fmla="*/ 0 h 761936"/>
                <a:gd name="connsiteX1" fmla="*/ 556333 w 1123731"/>
                <a:gd name="connsiteY1" fmla="*/ 227178 h 761936"/>
                <a:gd name="connsiteX2" fmla="*/ 0 w 1123731"/>
                <a:gd name="connsiteY2" fmla="*/ 722926 h 761936"/>
                <a:gd name="connsiteX3" fmla="*/ 226407 w 1123731"/>
                <a:gd name="connsiteY3" fmla="*/ 761936 h 761936"/>
                <a:gd name="connsiteX4" fmla="*/ 513990 w 1123731"/>
                <a:gd name="connsiteY4" fmla="*/ 740746 h 761936"/>
                <a:gd name="connsiteX5" fmla="*/ 1123731 w 1123731"/>
                <a:gd name="connsiteY5" fmla="*/ 141664 h 761936"/>
                <a:gd name="connsiteX6" fmla="*/ 1006602 w 1123731"/>
                <a:gd name="connsiteY6" fmla="*/ 0 h 761936"/>
                <a:gd name="connsiteX0" fmla="*/ 1006602 w 1123731"/>
                <a:gd name="connsiteY0" fmla="*/ 0 h 740746"/>
                <a:gd name="connsiteX1" fmla="*/ 556333 w 1123731"/>
                <a:gd name="connsiteY1" fmla="*/ 227178 h 740746"/>
                <a:gd name="connsiteX2" fmla="*/ 0 w 1123731"/>
                <a:gd name="connsiteY2" fmla="*/ 722926 h 740746"/>
                <a:gd name="connsiteX3" fmla="*/ 513990 w 1123731"/>
                <a:gd name="connsiteY3" fmla="*/ 740746 h 740746"/>
                <a:gd name="connsiteX4" fmla="*/ 1123731 w 1123731"/>
                <a:gd name="connsiteY4" fmla="*/ 141664 h 740746"/>
                <a:gd name="connsiteX5" fmla="*/ 1006602 w 1123731"/>
                <a:gd name="connsiteY5" fmla="*/ 0 h 740746"/>
                <a:gd name="connsiteX0" fmla="*/ 1006602 w 1123731"/>
                <a:gd name="connsiteY0" fmla="*/ 0 h 740746"/>
                <a:gd name="connsiteX1" fmla="*/ 556333 w 1123731"/>
                <a:gd name="connsiteY1" fmla="*/ 227178 h 740746"/>
                <a:gd name="connsiteX2" fmla="*/ 0 w 1123731"/>
                <a:gd name="connsiteY2" fmla="*/ 722926 h 740746"/>
                <a:gd name="connsiteX3" fmla="*/ 513990 w 1123731"/>
                <a:gd name="connsiteY3" fmla="*/ 740746 h 740746"/>
                <a:gd name="connsiteX4" fmla="*/ 1123731 w 1123731"/>
                <a:gd name="connsiteY4" fmla="*/ 141664 h 740746"/>
                <a:gd name="connsiteX5" fmla="*/ 1006602 w 1123731"/>
                <a:gd name="connsiteY5" fmla="*/ 0 h 740746"/>
                <a:gd name="connsiteX0" fmla="*/ 1006602 w 1071848"/>
                <a:gd name="connsiteY0" fmla="*/ 0 h 740746"/>
                <a:gd name="connsiteX1" fmla="*/ 556333 w 1071848"/>
                <a:gd name="connsiteY1" fmla="*/ 227178 h 740746"/>
                <a:gd name="connsiteX2" fmla="*/ 0 w 1071848"/>
                <a:gd name="connsiteY2" fmla="*/ 722926 h 740746"/>
                <a:gd name="connsiteX3" fmla="*/ 513990 w 1071848"/>
                <a:gd name="connsiteY3" fmla="*/ 740746 h 740746"/>
                <a:gd name="connsiteX4" fmla="*/ 1071848 w 1071848"/>
                <a:gd name="connsiteY4" fmla="*/ 99813 h 740746"/>
                <a:gd name="connsiteX5" fmla="*/ 1006602 w 1071848"/>
                <a:gd name="connsiteY5" fmla="*/ 0 h 740746"/>
                <a:gd name="connsiteX0" fmla="*/ 1006602 w 1071848"/>
                <a:gd name="connsiteY0" fmla="*/ 0 h 740746"/>
                <a:gd name="connsiteX1" fmla="*/ 202006 w 1071848"/>
                <a:gd name="connsiteY1" fmla="*/ 344741 h 740746"/>
                <a:gd name="connsiteX2" fmla="*/ 0 w 1071848"/>
                <a:gd name="connsiteY2" fmla="*/ 722926 h 740746"/>
                <a:gd name="connsiteX3" fmla="*/ 513990 w 1071848"/>
                <a:gd name="connsiteY3" fmla="*/ 740746 h 740746"/>
                <a:gd name="connsiteX4" fmla="*/ 1071848 w 1071848"/>
                <a:gd name="connsiteY4" fmla="*/ 99813 h 740746"/>
                <a:gd name="connsiteX5" fmla="*/ 1006602 w 1071848"/>
                <a:gd name="connsiteY5" fmla="*/ 0 h 740746"/>
                <a:gd name="connsiteX0" fmla="*/ 805182 w 870428"/>
                <a:gd name="connsiteY0" fmla="*/ 0 h 740746"/>
                <a:gd name="connsiteX1" fmla="*/ 586 w 870428"/>
                <a:gd name="connsiteY1" fmla="*/ 344741 h 740746"/>
                <a:gd name="connsiteX2" fmla="*/ 0 w 870428"/>
                <a:gd name="connsiteY2" fmla="*/ 496582 h 740746"/>
                <a:gd name="connsiteX3" fmla="*/ 312570 w 870428"/>
                <a:gd name="connsiteY3" fmla="*/ 740746 h 740746"/>
                <a:gd name="connsiteX4" fmla="*/ 870428 w 870428"/>
                <a:gd name="connsiteY4" fmla="*/ 99813 h 740746"/>
                <a:gd name="connsiteX5" fmla="*/ 805182 w 870428"/>
                <a:gd name="connsiteY5" fmla="*/ 0 h 740746"/>
                <a:gd name="connsiteX0" fmla="*/ 805182 w 870428"/>
                <a:gd name="connsiteY0" fmla="*/ 0 h 602102"/>
                <a:gd name="connsiteX1" fmla="*/ 586 w 870428"/>
                <a:gd name="connsiteY1" fmla="*/ 344741 h 602102"/>
                <a:gd name="connsiteX2" fmla="*/ 0 w 870428"/>
                <a:gd name="connsiteY2" fmla="*/ 496582 h 602102"/>
                <a:gd name="connsiteX3" fmla="*/ 447528 w 870428"/>
                <a:gd name="connsiteY3" fmla="*/ 602102 h 602102"/>
                <a:gd name="connsiteX4" fmla="*/ 870428 w 870428"/>
                <a:gd name="connsiteY4" fmla="*/ 99813 h 602102"/>
                <a:gd name="connsiteX5" fmla="*/ 805182 w 870428"/>
                <a:gd name="connsiteY5" fmla="*/ 0 h 602102"/>
                <a:gd name="connsiteX0" fmla="*/ 804600 w 869846"/>
                <a:gd name="connsiteY0" fmla="*/ 0 h 602102"/>
                <a:gd name="connsiteX1" fmla="*/ 4 w 869846"/>
                <a:gd name="connsiteY1" fmla="*/ 344741 h 602102"/>
                <a:gd name="connsiteX2" fmla="*/ 8822 w 869846"/>
                <a:gd name="connsiteY2" fmla="*/ 513590 h 602102"/>
                <a:gd name="connsiteX3" fmla="*/ 446946 w 869846"/>
                <a:gd name="connsiteY3" fmla="*/ 602102 h 602102"/>
                <a:gd name="connsiteX4" fmla="*/ 869846 w 869846"/>
                <a:gd name="connsiteY4" fmla="*/ 99813 h 602102"/>
                <a:gd name="connsiteX5" fmla="*/ 804600 w 869846"/>
                <a:gd name="connsiteY5" fmla="*/ 0 h 60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9846" h="602102">
                  <a:moveTo>
                    <a:pt x="804600" y="0"/>
                  </a:moveTo>
                  <a:lnTo>
                    <a:pt x="4" y="344741"/>
                  </a:lnTo>
                  <a:cubicBezTo>
                    <a:pt x="-191" y="395355"/>
                    <a:pt x="9017" y="462976"/>
                    <a:pt x="8822" y="513590"/>
                  </a:cubicBezTo>
                  <a:lnTo>
                    <a:pt x="446946" y="602102"/>
                  </a:lnTo>
                  <a:lnTo>
                    <a:pt x="869846" y="99813"/>
                  </a:lnTo>
                  <a:lnTo>
                    <a:pt x="8046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30BCE70-01D3-59A0-153A-39BE17EE4D72}"/>
                </a:ext>
              </a:extLst>
            </p:cNvPr>
            <p:cNvSpPr/>
            <p:nvPr/>
          </p:nvSpPr>
          <p:spPr>
            <a:xfrm rot="15111078">
              <a:off x="6522969" y="3232831"/>
              <a:ext cx="1050017" cy="513652"/>
            </a:xfrm>
            <a:custGeom>
              <a:avLst/>
              <a:gdLst>
                <a:gd name="connsiteX0" fmla="*/ 1583940 w 1583940"/>
                <a:gd name="connsiteY0" fmla="*/ 0 h 1316123"/>
                <a:gd name="connsiteX1" fmla="*/ 1086567 w 1583940"/>
                <a:gd name="connsiteY1" fmla="*/ 600672 h 1316123"/>
                <a:gd name="connsiteX2" fmla="*/ 967963 w 1583940"/>
                <a:gd name="connsiteY2" fmla="*/ 485894 h 1316123"/>
                <a:gd name="connsiteX3" fmla="*/ 661888 w 1583940"/>
                <a:gd name="connsiteY3" fmla="*/ 665713 h 1316123"/>
                <a:gd name="connsiteX4" fmla="*/ 505024 w 1583940"/>
                <a:gd name="connsiteY4" fmla="*/ 799621 h 1316123"/>
                <a:gd name="connsiteX5" fmla="*/ 0 w 1583940"/>
                <a:gd name="connsiteY5" fmla="*/ 1308472 h 1316123"/>
                <a:gd name="connsiteX6" fmla="*/ 179819 w 1583940"/>
                <a:gd name="connsiteY6" fmla="*/ 1316123 h 1316123"/>
                <a:gd name="connsiteX7" fmla="*/ 459113 w 1583940"/>
                <a:gd name="connsiteY7" fmla="*/ 1296994 h 1316123"/>
                <a:gd name="connsiteX8" fmla="*/ 746058 w 1583940"/>
                <a:gd name="connsiteY8" fmla="*/ 1243431 h 1316123"/>
                <a:gd name="connsiteX9" fmla="*/ 1017700 w 1583940"/>
                <a:gd name="connsiteY9" fmla="*/ 1170738 h 1316123"/>
                <a:gd name="connsiteX10" fmla="*/ 738407 w 1583940"/>
                <a:gd name="connsiteY10" fmla="*/ 849359 h 1316123"/>
                <a:gd name="connsiteX11" fmla="*/ 1033004 w 1583940"/>
                <a:gd name="connsiteY11" fmla="*/ 547109 h 1316123"/>
                <a:gd name="connsiteX0" fmla="*/ 1086567 w 1086567"/>
                <a:gd name="connsiteY0" fmla="*/ 114778 h 830229"/>
                <a:gd name="connsiteX1" fmla="*/ 967963 w 1086567"/>
                <a:gd name="connsiteY1" fmla="*/ 0 h 830229"/>
                <a:gd name="connsiteX2" fmla="*/ 661888 w 1086567"/>
                <a:gd name="connsiteY2" fmla="*/ 179819 h 830229"/>
                <a:gd name="connsiteX3" fmla="*/ 505024 w 1086567"/>
                <a:gd name="connsiteY3" fmla="*/ 313727 h 830229"/>
                <a:gd name="connsiteX4" fmla="*/ 0 w 1086567"/>
                <a:gd name="connsiteY4" fmla="*/ 822578 h 830229"/>
                <a:gd name="connsiteX5" fmla="*/ 179819 w 1086567"/>
                <a:gd name="connsiteY5" fmla="*/ 830229 h 830229"/>
                <a:gd name="connsiteX6" fmla="*/ 459113 w 1086567"/>
                <a:gd name="connsiteY6" fmla="*/ 811100 h 830229"/>
                <a:gd name="connsiteX7" fmla="*/ 746058 w 1086567"/>
                <a:gd name="connsiteY7" fmla="*/ 757537 h 830229"/>
                <a:gd name="connsiteX8" fmla="*/ 1017700 w 1086567"/>
                <a:gd name="connsiteY8" fmla="*/ 684844 h 830229"/>
                <a:gd name="connsiteX9" fmla="*/ 738407 w 1086567"/>
                <a:gd name="connsiteY9" fmla="*/ 363465 h 830229"/>
                <a:gd name="connsiteX10" fmla="*/ 1033004 w 1086567"/>
                <a:gd name="connsiteY10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38407 w 1033004"/>
                <a:gd name="connsiteY8" fmla="*/ 363465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967963 w 1033004"/>
                <a:gd name="connsiteY0" fmla="*/ 0 h 830229"/>
                <a:gd name="connsiteX1" fmla="*/ 661888 w 1033004"/>
                <a:gd name="connsiteY1" fmla="*/ 179819 h 830229"/>
                <a:gd name="connsiteX2" fmla="*/ 505024 w 1033004"/>
                <a:gd name="connsiteY2" fmla="*/ 313727 h 830229"/>
                <a:gd name="connsiteX3" fmla="*/ 0 w 1033004"/>
                <a:gd name="connsiteY3" fmla="*/ 822578 h 830229"/>
                <a:gd name="connsiteX4" fmla="*/ 179819 w 1033004"/>
                <a:gd name="connsiteY4" fmla="*/ 830229 h 830229"/>
                <a:gd name="connsiteX5" fmla="*/ 459113 w 1033004"/>
                <a:gd name="connsiteY5" fmla="*/ 811100 h 830229"/>
                <a:gd name="connsiteX6" fmla="*/ 746058 w 1033004"/>
                <a:gd name="connsiteY6" fmla="*/ 757537 h 830229"/>
                <a:gd name="connsiteX7" fmla="*/ 1017700 w 1033004"/>
                <a:gd name="connsiteY7" fmla="*/ 684844 h 830229"/>
                <a:gd name="connsiteX8" fmla="*/ 742233 w 1033004"/>
                <a:gd name="connsiteY8" fmla="*/ 374943 h 830229"/>
                <a:gd name="connsiteX9" fmla="*/ 1033004 w 1033004"/>
                <a:gd name="connsiteY9" fmla="*/ 61215 h 830229"/>
                <a:gd name="connsiteX10" fmla="*/ 967963 w 1033004"/>
                <a:gd name="connsiteY10" fmla="*/ 0 h 830229"/>
                <a:gd name="connsiteX0" fmla="*/ 619802 w 1033004"/>
                <a:gd name="connsiteY0" fmla="*/ 0 h 1140130"/>
                <a:gd name="connsiteX1" fmla="*/ 661888 w 1033004"/>
                <a:gd name="connsiteY1" fmla="*/ 489720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19802 w 1033004"/>
                <a:gd name="connsiteY0" fmla="*/ 0 h 1140130"/>
                <a:gd name="connsiteX1" fmla="*/ 348160 w 1033004"/>
                <a:gd name="connsiteY1" fmla="*/ 309901 h 1140130"/>
                <a:gd name="connsiteX2" fmla="*/ 505024 w 1033004"/>
                <a:gd name="connsiteY2" fmla="*/ 623628 h 1140130"/>
                <a:gd name="connsiteX3" fmla="*/ 0 w 1033004"/>
                <a:gd name="connsiteY3" fmla="*/ 1132479 h 1140130"/>
                <a:gd name="connsiteX4" fmla="*/ 179819 w 1033004"/>
                <a:gd name="connsiteY4" fmla="*/ 1140130 h 1140130"/>
                <a:gd name="connsiteX5" fmla="*/ 459113 w 1033004"/>
                <a:gd name="connsiteY5" fmla="*/ 1121001 h 1140130"/>
                <a:gd name="connsiteX6" fmla="*/ 746058 w 1033004"/>
                <a:gd name="connsiteY6" fmla="*/ 1067438 h 1140130"/>
                <a:gd name="connsiteX7" fmla="*/ 1017700 w 1033004"/>
                <a:gd name="connsiteY7" fmla="*/ 994745 h 1140130"/>
                <a:gd name="connsiteX8" fmla="*/ 742233 w 1033004"/>
                <a:gd name="connsiteY8" fmla="*/ 684844 h 1140130"/>
                <a:gd name="connsiteX9" fmla="*/ 1033004 w 1033004"/>
                <a:gd name="connsiteY9" fmla="*/ 371116 h 1140130"/>
                <a:gd name="connsiteX10" fmla="*/ 619802 w 1033004"/>
                <a:gd name="connsiteY10" fmla="*/ 0 h 1140130"/>
                <a:gd name="connsiteX0" fmla="*/ 608325 w 1033004"/>
                <a:gd name="connsiteY0" fmla="*/ 0 h 1143956"/>
                <a:gd name="connsiteX1" fmla="*/ 348160 w 1033004"/>
                <a:gd name="connsiteY1" fmla="*/ 313727 h 1143956"/>
                <a:gd name="connsiteX2" fmla="*/ 505024 w 1033004"/>
                <a:gd name="connsiteY2" fmla="*/ 627454 h 1143956"/>
                <a:gd name="connsiteX3" fmla="*/ 0 w 1033004"/>
                <a:gd name="connsiteY3" fmla="*/ 1136305 h 1143956"/>
                <a:gd name="connsiteX4" fmla="*/ 179819 w 1033004"/>
                <a:gd name="connsiteY4" fmla="*/ 1143956 h 1143956"/>
                <a:gd name="connsiteX5" fmla="*/ 459113 w 1033004"/>
                <a:gd name="connsiteY5" fmla="*/ 1124827 h 1143956"/>
                <a:gd name="connsiteX6" fmla="*/ 746058 w 1033004"/>
                <a:gd name="connsiteY6" fmla="*/ 1071264 h 1143956"/>
                <a:gd name="connsiteX7" fmla="*/ 1017700 w 1033004"/>
                <a:gd name="connsiteY7" fmla="*/ 998571 h 1143956"/>
                <a:gd name="connsiteX8" fmla="*/ 742233 w 1033004"/>
                <a:gd name="connsiteY8" fmla="*/ 688670 h 1143956"/>
                <a:gd name="connsiteX9" fmla="*/ 1033004 w 1033004"/>
                <a:gd name="connsiteY9" fmla="*/ 374942 h 1143956"/>
                <a:gd name="connsiteX10" fmla="*/ 608325 w 1033004"/>
                <a:gd name="connsiteY10" fmla="*/ 0 h 1143956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459113 w 1033004"/>
                <a:gd name="connsiteY5" fmla="*/ 112482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179819 w 1033004"/>
                <a:gd name="connsiteY4" fmla="*/ 1143956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608325 w 1033004"/>
                <a:gd name="connsiteY0" fmla="*/ 0 h 1155434"/>
                <a:gd name="connsiteX1" fmla="*/ 348160 w 1033004"/>
                <a:gd name="connsiteY1" fmla="*/ 313727 h 1155434"/>
                <a:gd name="connsiteX2" fmla="*/ 45911 w 1033004"/>
                <a:gd name="connsiteY2" fmla="*/ 1155434 h 1155434"/>
                <a:gd name="connsiteX3" fmla="*/ 0 w 1033004"/>
                <a:gd name="connsiteY3" fmla="*/ 1136305 h 1155434"/>
                <a:gd name="connsiteX4" fmla="*/ 244860 w 1033004"/>
                <a:gd name="connsiteY4" fmla="*/ 1059785 h 1155434"/>
                <a:gd name="connsiteX5" fmla="*/ 336683 w 1033004"/>
                <a:gd name="connsiteY5" fmla="*/ 1002397 h 1155434"/>
                <a:gd name="connsiteX6" fmla="*/ 746058 w 1033004"/>
                <a:gd name="connsiteY6" fmla="*/ 1071264 h 1155434"/>
                <a:gd name="connsiteX7" fmla="*/ 1017700 w 1033004"/>
                <a:gd name="connsiteY7" fmla="*/ 998571 h 1155434"/>
                <a:gd name="connsiteX8" fmla="*/ 742233 w 1033004"/>
                <a:gd name="connsiteY8" fmla="*/ 688670 h 1155434"/>
                <a:gd name="connsiteX9" fmla="*/ 1033004 w 1033004"/>
                <a:gd name="connsiteY9" fmla="*/ 374942 h 1155434"/>
                <a:gd name="connsiteX10" fmla="*/ 608325 w 1033004"/>
                <a:gd name="connsiteY10" fmla="*/ 0 h 1155434"/>
                <a:gd name="connsiteX0" fmla="*/ 562414 w 987093"/>
                <a:gd name="connsiteY0" fmla="*/ 0 h 1155434"/>
                <a:gd name="connsiteX1" fmla="*/ 302249 w 987093"/>
                <a:gd name="connsiteY1" fmla="*/ 313727 h 1155434"/>
                <a:gd name="connsiteX2" fmla="*/ 0 w 987093"/>
                <a:gd name="connsiteY2" fmla="*/ 1155434 h 1155434"/>
                <a:gd name="connsiteX3" fmla="*/ 198949 w 987093"/>
                <a:gd name="connsiteY3" fmla="*/ 1059785 h 1155434"/>
                <a:gd name="connsiteX4" fmla="*/ 290772 w 987093"/>
                <a:gd name="connsiteY4" fmla="*/ 1002397 h 1155434"/>
                <a:gd name="connsiteX5" fmla="*/ 700147 w 987093"/>
                <a:gd name="connsiteY5" fmla="*/ 1071264 h 1155434"/>
                <a:gd name="connsiteX6" fmla="*/ 971789 w 987093"/>
                <a:gd name="connsiteY6" fmla="*/ 998571 h 1155434"/>
                <a:gd name="connsiteX7" fmla="*/ 696322 w 987093"/>
                <a:gd name="connsiteY7" fmla="*/ 688670 h 1155434"/>
                <a:gd name="connsiteX8" fmla="*/ 987093 w 987093"/>
                <a:gd name="connsiteY8" fmla="*/ 374942 h 1155434"/>
                <a:gd name="connsiteX9" fmla="*/ 562414 w 987093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65189 w 971789"/>
                <a:gd name="connsiteY8" fmla="*/ 61214 h 1155434"/>
                <a:gd name="connsiteX9" fmla="*/ 562414 w 971789"/>
                <a:gd name="connsiteY9" fmla="*/ 0 h 1155434"/>
                <a:gd name="connsiteX0" fmla="*/ 562414 w 971789"/>
                <a:gd name="connsiteY0" fmla="*/ 0 h 1155434"/>
                <a:gd name="connsiteX1" fmla="*/ 302249 w 971789"/>
                <a:gd name="connsiteY1" fmla="*/ 313727 h 1155434"/>
                <a:gd name="connsiteX2" fmla="*/ 0 w 971789"/>
                <a:gd name="connsiteY2" fmla="*/ 1155434 h 1155434"/>
                <a:gd name="connsiteX3" fmla="*/ 198949 w 971789"/>
                <a:gd name="connsiteY3" fmla="*/ 1059785 h 1155434"/>
                <a:gd name="connsiteX4" fmla="*/ 290772 w 971789"/>
                <a:gd name="connsiteY4" fmla="*/ 1002397 h 1155434"/>
                <a:gd name="connsiteX5" fmla="*/ 700147 w 971789"/>
                <a:gd name="connsiteY5" fmla="*/ 1071264 h 1155434"/>
                <a:gd name="connsiteX6" fmla="*/ 971789 w 971789"/>
                <a:gd name="connsiteY6" fmla="*/ 998571 h 1155434"/>
                <a:gd name="connsiteX7" fmla="*/ 696322 w 971789"/>
                <a:gd name="connsiteY7" fmla="*/ 688670 h 1155434"/>
                <a:gd name="connsiteX8" fmla="*/ 757537 w 971789"/>
                <a:gd name="connsiteY8" fmla="*/ 68865 h 1155434"/>
                <a:gd name="connsiteX9" fmla="*/ 562414 w 971789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700148 w 757537"/>
                <a:gd name="connsiteY6" fmla="*/ 795796 h 1155434"/>
                <a:gd name="connsiteX7" fmla="*/ 696322 w 757537"/>
                <a:gd name="connsiteY7" fmla="*/ 688670 h 1155434"/>
                <a:gd name="connsiteX8" fmla="*/ 757537 w 757537"/>
                <a:gd name="connsiteY8" fmla="*/ 68865 h 1155434"/>
                <a:gd name="connsiteX9" fmla="*/ 562414 w 757537"/>
                <a:gd name="connsiteY9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96322 w 757537"/>
                <a:gd name="connsiteY6" fmla="*/ 688670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700147 w 757537"/>
                <a:gd name="connsiteY5" fmla="*/ 1071264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0772 w 757537"/>
                <a:gd name="connsiteY4" fmla="*/ 100239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2414 w 757537"/>
                <a:gd name="connsiteY0" fmla="*/ 0 h 1155434"/>
                <a:gd name="connsiteX1" fmla="*/ 302249 w 757537"/>
                <a:gd name="connsiteY1" fmla="*/ 313727 h 1155434"/>
                <a:gd name="connsiteX2" fmla="*/ 0 w 757537"/>
                <a:gd name="connsiteY2" fmla="*/ 1155434 h 1155434"/>
                <a:gd name="connsiteX3" fmla="*/ 198949 w 757537"/>
                <a:gd name="connsiteY3" fmla="*/ 1059785 h 1155434"/>
                <a:gd name="connsiteX4" fmla="*/ 298424 w 757537"/>
                <a:gd name="connsiteY4" fmla="*/ 1021527 h 1155434"/>
                <a:gd name="connsiteX5" fmla="*/ 539457 w 757537"/>
                <a:gd name="connsiteY5" fmla="*/ 887619 h 1155434"/>
                <a:gd name="connsiteX6" fmla="*/ 684845 w 757537"/>
                <a:gd name="connsiteY6" fmla="*/ 784319 h 1155434"/>
                <a:gd name="connsiteX7" fmla="*/ 757537 w 757537"/>
                <a:gd name="connsiteY7" fmla="*/ 68865 h 1155434"/>
                <a:gd name="connsiteX8" fmla="*/ 562414 w 757537"/>
                <a:gd name="connsiteY8" fmla="*/ 0 h 1155434"/>
                <a:gd name="connsiteX0" fmla="*/ 566240 w 761363"/>
                <a:gd name="connsiteY0" fmla="*/ 0 h 1163086"/>
                <a:gd name="connsiteX1" fmla="*/ 306075 w 761363"/>
                <a:gd name="connsiteY1" fmla="*/ 313727 h 1163086"/>
                <a:gd name="connsiteX2" fmla="*/ 0 w 761363"/>
                <a:gd name="connsiteY2" fmla="*/ 1163086 h 1163086"/>
                <a:gd name="connsiteX3" fmla="*/ 202775 w 761363"/>
                <a:gd name="connsiteY3" fmla="*/ 1059785 h 1163086"/>
                <a:gd name="connsiteX4" fmla="*/ 302250 w 761363"/>
                <a:gd name="connsiteY4" fmla="*/ 1021527 h 1163086"/>
                <a:gd name="connsiteX5" fmla="*/ 543283 w 761363"/>
                <a:gd name="connsiteY5" fmla="*/ 887619 h 1163086"/>
                <a:gd name="connsiteX6" fmla="*/ 688671 w 761363"/>
                <a:gd name="connsiteY6" fmla="*/ 784319 h 1163086"/>
                <a:gd name="connsiteX7" fmla="*/ 761363 w 761363"/>
                <a:gd name="connsiteY7" fmla="*/ 68865 h 1163086"/>
                <a:gd name="connsiteX8" fmla="*/ 566240 w 761363"/>
                <a:gd name="connsiteY8" fmla="*/ 0 h 1163086"/>
                <a:gd name="connsiteX0" fmla="*/ 566240 w 749885"/>
                <a:gd name="connsiteY0" fmla="*/ 0 h 1163086"/>
                <a:gd name="connsiteX1" fmla="*/ 306075 w 749885"/>
                <a:gd name="connsiteY1" fmla="*/ 313727 h 1163086"/>
                <a:gd name="connsiteX2" fmla="*/ 0 w 749885"/>
                <a:gd name="connsiteY2" fmla="*/ 1163086 h 1163086"/>
                <a:gd name="connsiteX3" fmla="*/ 202775 w 749885"/>
                <a:gd name="connsiteY3" fmla="*/ 1059785 h 1163086"/>
                <a:gd name="connsiteX4" fmla="*/ 302250 w 749885"/>
                <a:gd name="connsiteY4" fmla="*/ 1021527 h 1163086"/>
                <a:gd name="connsiteX5" fmla="*/ 543283 w 749885"/>
                <a:gd name="connsiteY5" fmla="*/ 887619 h 1163086"/>
                <a:gd name="connsiteX6" fmla="*/ 688671 w 749885"/>
                <a:gd name="connsiteY6" fmla="*/ 784319 h 1163086"/>
                <a:gd name="connsiteX7" fmla="*/ 749885 w 749885"/>
                <a:gd name="connsiteY7" fmla="*/ 68865 h 1163086"/>
                <a:gd name="connsiteX8" fmla="*/ 566240 w 749885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84319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540753 w 753711"/>
                <a:gd name="connsiteY6" fmla="*/ 887413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753711"/>
                <a:gd name="connsiteY0" fmla="*/ 0 h 1163086"/>
                <a:gd name="connsiteX1" fmla="*/ 306075 w 753711"/>
                <a:gd name="connsiteY1" fmla="*/ 313727 h 1163086"/>
                <a:gd name="connsiteX2" fmla="*/ 0 w 753711"/>
                <a:gd name="connsiteY2" fmla="*/ 1163086 h 1163086"/>
                <a:gd name="connsiteX3" fmla="*/ 202775 w 753711"/>
                <a:gd name="connsiteY3" fmla="*/ 1059785 h 1163086"/>
                <a:gd name="connsiteX4" fmla="*/ 302250 w 753711"/>
                <a:gd name="connsiteY4" fmla="*/ 1021527 h 1163086"/>
                <a:gd name="connsiteX5" fmla="*/ 543283 w 753711"/>
                <a:gd name="connsiteY5" fmla="*/ 887619 h 1163086"/>
                <a:gd name="connsiteX6" fmla="*/ 688671 w 753711"/>
                <a:gd name="connsiteY6" fmla="*/ 757425 h 1163086"/>
                <a:gd name="connsiteX7" fmla="*/ 753711 w 753711"/>
                <a:gd name="connsiteY7" fmla="*/ 53562 h 1163086"/>
                <a:gd name="connsiteX8" fmla="*/ 566240 w 753711"/>
                <a:gd name="connsiteY8" fmla="*/ 0 h 1163086"/>
                <a:gd name="connsiteX0" fmla="*/ 566240 w 1533640"/>
                <a:gd name="connsiteY0" fmla="*/ 0 h 1163086"/>
                <a:gd name="connsiteX1" fmla="*/ 306075 w 1533640"/>
                <a:gd name="connsiteY1" fmla="*/ 313727 h 1163086"/>
                <a:gd name="connsiteX2" fmla="*/ 0 w 1533640"/>
                <a:gd name="connsiteY2" fmla="*/ 1163086 h 1163086"/>
                <a:gd name="connsiteX3" fmla="*/ 202775 w 1533640"/>
                <a:gd name="connsiteY3" fmla="*/ 1059785 h 1163086"/>
                <a:gd name="connsiteX4" fmla="*/ 302250 w 1533640"/>
                <a:gd name="connsiteY4" fmla="*/ 1021527 h 1163086"/>
                <a:gd name="connsiteX5" fmla="*/ 543283 w 1533640"/>
                <a:gd name="connsiteY5" fmla="*/ 887619 h 1163086"/>
                <a:gd name="connsiteX6" fmla="*/ 688671 w 1533640"/>
                <a:gd name="connsiteY6" fmla="*/ 757425 h 1163086"/>
                <a:gd name="connsiteX7" fmla="*/ 1533640 w 1533640"/>
                <a:gd name="connsiteY7" fmla="*/ 627304 h 1163086"/>
                <a:gd name="connsiteX8" fmla="*/ 566240 w 1533640"/>
                <a:gd name="connsiteY8" fmla="*/ 0 h 1163086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688671 w 1533640"/>
                <a:gd name="connsiteY6" fmla="*/ 443698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43283 w 1533640"/>
                <a:gd name="connsiteY5" fmla="*/ 573892 h 849359"/>
                <a:gd name="connsiteX6" fmla="*/ 513860 w 1533640"/>
                <a:gd name="connsiteY6" fmla="*/ 658850 h 849359"/>
                <a:gd name="connsiteX7" fmla="*/ 1533640 w 1533640"/>
                <a:gd name="connsiteY7" fmla="*/ 313577 h 849359"/>
                <a:gd name="connsiteX8" fmla="*/ 1516499 w 1533640"/>
                <a:gd name="connsiteY8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302250 w 1533640"/>
                <a:gd name="connsiteY4" fmla="*/ 707800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246567 h 849359"/>
                <a:gd name="connsiteX1" fmla="*/ 306075 w 1533640"/>
                <a:gd name="connsiteY1" fmla="*/ 0 h 849359"/>
                <a:gd name="connsiteX2" fmla="*/ 0 w 1533640"/>
                <a:gd name="connsiteY2" fmla="*/ 849359 h 849359"/>
                <a:gd name="connsiteX3" fmla="*/ 202775 w 1533640"/>
                <a:gd name="connsiteY3" fmla="*/ 746058 h 849359"/>
                <a:gd name="connsiteX4" fmla="*/ 418791 w 1533640"/>
                <a:gd name="connsiteY4" fmla="*/ 689871 h 849359"/>
                <a:gd name="connsiteX5" fmla="*/ 513860 w 1533640"/>
                <a:gd name="connsiteY5" fmla="*/ 658850 h 849359"/>
                <a:gd name="connsiteX6" fmla="*/ 1533640 w 1533640"/>
                <a:gd name="connsiteY6" fmla="*/ 313577 h 849359"/>
                <a:gd name="connsiteX7" fmla="*/ 1516499 w 1533640"/>
                <a:gd name="connsiteY7" fmla="*/ 246567 h 849359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516499 w 1533640"/>
                <a:gd name="connsiteY0" fmla="*/ 38 h 602830"/>
                <a:gd name="connsiteX1" fmla="*/ 642252 w 1533640"/>
                <a:gd name="connsiteY1" fmla="*/ 0 h 602830"/>
                <a:gd name="connsiteX2" fmla="*/ 0 w 1533640"/>
                <a:gd name="connsiteY2" fmla="*/ 602830 h 602830"/>
                <a:gd name="connsiteX3" fmla="*/ 202775 w 1533640"/>
                <a:gd name="connsiteY3" fmla="*/ 499529 h 602830"/>
                <a:gd name="connsiteX4" fmla="*/ 418791 w 1533640"/>
                <a:gd name="connsiteY4" fmla="*/ 443342 h 602830"/>
                <a:gd name="connsiteX5" fmla="*/ 513860 w 1533640"/>
                <a:gd name="connsiteY5" fmla="*/ 412321 h 602830"/>
                <a:gd name="connsiteX6" fmla="*/ 1533640 w 1533640"/>
                <a:gd name="connsiteY6" fmla="*/ 67048 h 602830"/>
                <a:gd name="connsiteX7" fmla="*/ 1516499 w 1533640"/>
                <a:gd name="connsiteY7" fmla="*/ 38 h 602830"/>
                <a:gd name="connsiteX0" fmla="*/ 1313724 w 1330865"/>
                <a:gd name="connsiteY0" fmla="*/ 28863 h 528354"/>
                <a:gd name="connsiteX1" fmla="*/ 439477 w 1330865"/>
                <a:gd name="connsiteY1" fmla="*/ 28825 h 528354"/>
                <a:gd name="connsiteX2" fmla="*/ 133401 w 1330865"/>
                <a:gd name="connsiteY2" fmla="*/ 93773 h 528354"/>
                <a:gd name="connsiteX3" fmla="*/ 0 w 1330865"/>
                <a:gd name="connsiteY3" fmla="*/ 528354 h 528354"/>
                <a:gd name="connsiteX4" fmla="*/ 216016 w 1330865"/>
                <a:gd name="connsiteY4" fmla="*/ 472167 h 528354"/>
                <a:gd name="connsiteX5" fmla="*/ 311085 w 1330865"/>
                <a:gd name="connsiteY5" fmla="*/ 441146 h 528354"/>
                <a:gd name="connsiteX6" fmla="*/ 1330865 w 1330865"/>
                <a:gd name="connsiteY6" fmla="*/ 95873 h 528354"/>
                <a:gd name="connsiteX7" fmla="*/ 1313724 w 1330865"/>
                <a:gd name="connsiteY7" fmla="*/ 28863 h 528354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133401 w 1330865"/>
                <a:gd name="connsiteY2" fmla="*/ 64948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0 w 1330865"/>
                <a:gd name="connsiteY3" fmla="*/ 499529 h 499529"/>
                <a:gd name="connsiteX4" fmla="*/ 216016 w 1330865"/>
                <a:gd name="connsiteY4" fmla="*/ 443342 h 499529"/>
                <a:gd name="connsiteX5" fmla="*/ 311085 w 1330865"/>
                <a:gd name="connsiteY5" fmla="*/ 412321 h 499529"/>
                <a:gd name="connsiteX6" fmla="*/ 1330865 w 1330865"/>
                <a:gd name="connsiteY6" fmla="*/ 67048 h 499529"/>
                <a:gd name="connsiteX7" fmla="*/ 1313724 w 1330865"/>
                <a:gd name="connsiteY7" fmla="*/ 38 h 499529"/>
                <a:gd name="connsiteX0" fmla="*/ 1313724 w 1330865"/>
                <a:gd name="connsiteY0" fmla="*/ 38 h 499529"/>
                <a:gd name="connsiteX1" fmla="*/ 439477 w 1330865"/>
                <a:gd name="connsiteY1" fmla="*/ 0 h 499529"/>
                <a:gd name="connsiteX2" fmla="*/ 424754 w 1330865"/>
                <a:gd name="connsiteY2" fmla="*/ 73912 h 499529"/>
                <a:gd name="connsiteX3" fmla="*/ 70686 w 1330865"/>
                <a:gd name="connsiteY3" fmla="*/ 75553 h 499529"/>
                <a:gd name="connsiteX4" fmla="*/ 0 w 1330865"/>
                <a:gd name="connsiteY4" fmla="*/ 499529 h 499529"/>
                <a:gd name="connsiteX5" fmla="*/ 216016 w 1330865"/>
                <a:gd name="connsiteY5" fmla="*/ 443342 h 499529"/>
                <a:gd name="connsiteX6" fmla="*/ 311085 w 1330865"/>
                <a:gd name="connsiteY6" fmla="*/ 412321 h 499529"/>
                <a:gd name="connsiteX7" fmla="*/ 1330865 w 1330865"/>
                <a:gd name="connsiteY7" fmla="*/ 67048 h 499529"/>
                <a:gd name="connsiteX8" fmla="*/ 1313724 w 1330865"/>
                <a:gd name="connsiteY8" fmla="*/ 38 h 499529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41296 w 1447407"/>
                <a:gd name="connsiteY2" fmla="*/ 73912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430266 w 1447407"/>
                <a:gd name="connsiteY0" fmla="*/ 38 h 443342"/>
                <a:gd name="connsiteX1" fmla="*/ 556019 w 1447407"/>
                <a:gd name="connsiteY1" fmla="*/ 0 h 443342"/>
                <a:gd name="connsiteX2" fmla="*/ 559225 w 1447407"/>
                <a:gd name="connsiteY2" fmla="*/ 78395 h 443342"/>
                <a:gd name="connsiteX3" fmla="*/ 187228 w 1447407"/>
                <a:gd name="connsiteY3" fmla="*/ 75553 h 443342"/>
                <a:gd name="connsiteX4" fmla="*/ 0 w 1447407"/>
                <a:gd name="connsiteY4" fmla="*/ 253000 h 443342"/>
                <a:gd name="connsiteX5" fmla="*/ 332558 w 1447407"/>
                <a:gd name="connsiteY5" fmla="*/ 443342 h 443342"/>
                <a:gd name="connsiteX6" fmla="*/ 427627 w 1447407"/>
                <a:gd name="connsiteY6" fmla="*/ 412321 h 443342"/>
                <a:gd name="connsiteX7" fmla="*/ 1447407 w 1447407"/>
                <a:gd name="connsiteY7" fmla="*/ 67048 h 443342"/>
                <a:gd name="connsiteX8" fmla="*/ 1430266 w 1447407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74060 w 1362242"/>
                <a:gd name="connsiteY2" fmla="*/ 78395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02063 w 1362242"/>
                <a:gd name="connsiteY3" fmla="*/ 75553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3342"/>
                <a:gd name="connsiteX1" fmla="*/ 470854 w 1362242"/>
                <a:gd name="connsiteY1" fmla="*/ 0 h 443342"/>
                <a:gd name="connsiteX2" fmla="*/ 469577 w 1362242"/>
                <a:gd name="connsiteY2" fmla="*/ 42536 h 443342"/>
                <a:gd name="connsiteX3" fmla="*/ 115510 w 1362242"/>
                <a:gd name="connsiteY3" fmla="*/ 48659 h 443342"/>
                <a:gd name="connsiteX4" fmla="*/ 0 w 1362242"/>
                <a:gd name="connsiteY4" fmla="*/ 297823 h 443342"/>
                <a:gd name="connsiteX5" fmla="*/ 247393 w 1362242"/>
                <a:gd name="connsiteY5" fmla="*/ 443342 h 443342"/>
                <a:gd name="connsiteX6" fmla="*/ 342462 w 1362242"/>
                <a:gd name="connsiteY6" fmla="*/ 412321 h 443342"/>
                <a:gd name="connsiteX7" fmla="*/ 1362242 w 1362242"/>
                <a:gd name="connsiteY7" fmla="*/ 67048 h 443342"/>
                <a:gd name="connsiteX8" fmla="*/ 1345101 w 1362242"/>
                <a:gd name="connsiteY8" fmla="*/ 38 h 443342"/>
                <a:gd name="connsiteX0" fmla="*/ 1345101 w 1362242"/>
                <a:gd name="connsiteY0" fmla="*/ 38 h 442500"/>
                <a:gd name="connsiteX1" fmla="*/ 470854 w 1362242"/>
                <a:gd name="connsiteY1" fmla="*/ 0 h 442500"/>
                <a:gd name="connsiteX2" fmla="*/ 469577 w 1362242"/>
                <a:gd name="connsiteY2" fmla="*/ 42536 h 442500"/>
                <a:gd name="connsiteX3" fmla="*/ 115510 w 1362242"/>
                <a:gd name="connsiteY3" fmla="*/ 48659 h 442500"/>
                <a:gd name="connsiteX4" fmla="*/ 0 w 1362242"/>
                <a:gd name="connsiteY4" fmla="*/ 297823 h 442500"/>
                <a:gd name="connsiteX5" fmla="*/ 394422 w 1362242"/>
                <a:gd name="connsiteY5" fmla="*/ 442500 h 442500"/>
                <a:gd name="connsiteX6" fmla="*/ 342462 w 1362242"/>
                <a:gd name="connsiteY6" fmla="*/ 412321 h 442500"/>
                <a:gd name="connsiteX7" fmla="*/ 1362242 w 1362242"/>
                <a:gd name="connsiteY7" fmla="*/ 67048 h 442500"/>
                <a:gd name="connsiteX8" fmla="*/ 1345101 w 1362242"/>
                <a:gd name="connsiteY8" fmla="*/ 38 h 442500"/>
                <a:gd name="connsiteX0" fmla="*/ 1452821 w 1469962"/>
                <a:gd name="connsiteY0" fmla="*/ 38 h 442500"/>
                <a:gd name="connsiteX1" fmla="*/ 578574 w 1469962"/>
                <a:gd name="connsiteY1" fmla="*/ 0 h 442500"/>
                <a:gd name="connsiteX2" fmla="*/ 577297 w 1469962"/>
                <a:gd name="connsiteY2" fmla="*/ 42536 h 442500"/>
                <a:gd name="connsiteX3" fmla="*/ 223230 w 1469962"/>
                <a:gd name="connsiteY3" fmla="*/ 48659 h 442500"/>
                <a:gd name="connsiteX4" fmla="*/ 0 w 1469962"/>
                <a:gd name="connsiteY4" fmla="*/ 290786 h 442500"/>
                <a:gd name="connsiteX5" fmla="*/ 502142 w 1469962"/>
                <a:gd name="connsiteY5" fmla="*/ 442500 h 442500"/>
                <a:gd name="connsiteX6" fmla="*/ 450182 w 1469962"/>
                <a:gd name="connsiteY6" fmla="*/ 412321 h 442500"/>
                <a:gd name="connsiteX7" fmla="*/ 1469962 w 1469962"/>
                <a:gd name="connsiteY7" fmla="*/ 67048 h 442500"/>
                <a:gd name="connsiteX8" fmla="*/ 1452821 w 1469962"/>
                <a:gd name="connsiteY8" fmla="*/ 38 h 442500"/>
                <a:gd name="connsiteX0" fmla="*/ 1354184 w 1371325"/>
                <a:gd name="connsiteY0" fmla="*/ 38 h 442500"/>
                <a:gd name="connsiteX1" fmla="*/ 479937 w 1371325"/>
                <a:gd name="connsiteY1" fmla="*/ 0 h 442500"/>
                <a:gd name="connsiteX2" fmla="*/ 478660 w 1371325"/>
                <a:gd name="connsiteY2" fmla="*/ 42536 h 442500"/>
                <a:gd name="connsiteX3" fmla="*/ 124593 w 1371325"/>
                <a:gd name="connsiteY3" fmla="*/ 48659 h 442500"/>
                <a:gd name="connsiteX4" fmla="*/ 0 w 1371325"/>
                <a:gd name="connsiteY4" fmla="*/ 191287 h 442500"/>
                <a:gd name="connsiteX5" fmla="*/ 403505 w 1371325"/>
                <a:gd name="connsiteY5" fmla="*/ 442500 h 442500"/>
                <a:gd name="connsiteX6" fmla="*/ 351545 w 1371325"/>
                <a:gd name="connsiteY6" fmla="*/ 412321 h 442500"/>
                <a:gd name="connsiteX7" fmla="*/ 1371325 w 1371325"/>
                <a:gd name="connsiteY7" fmla="*/ 67048 h 442500"/>
                <a:gd name="connsiteX8" fmla="*/ 1354184 w 1371325"/>
                <a:gd name="connsiteY8" fmla="*/ 38 h 442500"/>
                <a:gd name="connsiteX0" fmla="*/ 1354184 w 1371325"/>
                <a:gd name="connsiteY0" fmla="*/ 31107 h 473569"/>
                <a:gd name="connsiteX1" fmla="*/ 512556 w 1371325"/>
                <a:gd name="connsiteY1" fmla="*/ 0 h 473569"/>
                <a:gd name="connsiteX2" fmla="*/ 478660 w 1371325"/>
                <a:gd name="connsiteY2" fmla="*/ 73605 h 473569"/>
                <a:gd name="connsiteX3" fmla="*/ 124593 w 1371325"/>
                <a:gd name="connsiteY3" fmla="*/ 79728 h 473569"/>
                <a:gd name="connsiteX4" fmla="*/ 0 w 1371325"/>
                <a:gd name="connsiteY4" fmla="*/ 222356 h 473569"/>
                <a:gd name="connsiteX5" fmla="*/ 403505 w 1371325"/>
                <a:gd name="connsiteY5" fmla="*/ 473569 h 473569"/>
                <a:gd name="connsiteX6" fmla="*/ 351545 w 1371325"/>
                <a:gd name="connsiteY6" fmla="*/ 443390 h 473569"/>
                <a:gd name="connsiteX7" fmla="*/ 1371325 w 1371325"/>
                <a:gd name="connsiteY7" fmla="*/ 98117 h 473569"/>
                <a:gd name="connsiteX8" fmla="*/ 1354184 w 1371325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92545 w 1285210"/>
                <a:gd name="connsiteY2" fmla="*/ 73605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423997 w 1285210"/>
                <a:gd name="connsiteY2" fmla="*/ 77524 h 473569"/>
                <a:gd name="connsiteX3" fmla="*/ 38478 w 1285210"/>
                <a:gd name="connsiteY3" fmla="*/ 79728 h 473569"/>
                <a:gd name="connsiteX4" fmla="*/ 0 w 1285210"/>
                <a:gd name="connsiteY4" fmla="*/ 274609 h 473569"/>
                <a:gd name="connsiteX5" fmla="*/ 317390 w 1285210"/>
                <a:gd name="connsiteY5" fmla="*/ 473569 h 473569"/>
                <a:gd name="connsiteX6" fmla="*/ 265430 w 1285210"/>
                <a:gd name="connsiteY6" fmla="*/ 443390 h 473569"/>
                <a:gd name="connsiteX7" fmla="*/ 1285210 w 1285210"/>
                <a:gd name="connsiteY7" fmla="*/ 98117 h 473569"/>
                <a:gd name="connsiteX8" fmla="*/ 1268069 w 1285210"/>
                <a:gd name="connsiteY8" fmla="*/ 31107 h 473569"/>
                <a:gd name="connsiteX0" fmla="*/ 1268069 w 1285210"/>
                <a:gd name="connsiteY0" fmla="*/ 31107 h 473569"/>
                <a:gd name="connsiteX1" fmla="*/ 426441 w 1285210"/>
                <a:gd name="connsiteY1" fmla="*/ 0 h 473569"/>
                <a:gd name="connsiteX2" fmla="*/ 38478 w 1285210"/>
                <a:gd name="connsiteY2" fmla="*/ 79728 h 473569"/>
                <a:gd name="connsiteX3" fmla="*/ 0 w 1285210"/>
                <a:gd name="connsiteY3" fmla="*/ 274609 h 473569"/>
                <a:gd name="connsiteX4" fmla="*/ 317390 w 1285210"/>
                <a:gd name="connsiteY4" fmla="*/ 473569 h 473569"/>
                <a:gd name="connsiteX5" fmla="*/ 265430 w 1285210"/>
                <a:gd name="connsiteY5" fmla="*/ 443390 h 473569"/>
                <a:gd name="connsiteX6" fmla="*/ 1285210 w 1285210"/>
                <a:gd name="connsiteY6" fmla="*/ 98117 h 473569"/>
                <a:gd name="connsiteX7" fmla="*/ 1268069 w 1285210"/>
                <a:gd name="connsiteY7" fmla="*/ 31107 h 473569"/>
                <a:gd name="connsiteX0" fmla="*/ 1268069 w 1285210"/>
                <a:gd name="connsiteY0" fmla="*/ 50749 h 493211"/>
                <a:gd name="connsiteX1" fmla="*/ 426441 w 1285210"/>
                <a:gd name="connsiteY1" fmla="*/ 19642 h 493211"/>
                <a:gd name="connsiteX2" fmla="*/ 54958 w 1285210"/>
                <a:gd name="connsiteY2" fmla="*/ 18379 h 493211"/>
                <a:gd name="connsiteX3" fmla="*/ 0 w 1285210"/>
                <a:gd name="connsiteY3" fmla="*/ 294251 h 493211"/>
                <a:gd name="connsiteX4" fmla="*/ 317390 w 1285210"/>
                <a:gd name="connsiteY4" fmla="*/ 493211 h 493211"/>
                <a:gd name="connsiteX5" fmla="*/ 265430 w 1285210"/>
                <a:gd name="connsiteY5" fmla="*/ 463032 h 493211"/>
                <a:gd name="connsiteX6" fmla="*/ 1285210 w 1285210"/>
                <a:gd name="connsiteY6" fmla="*/ 117759 h 493211"/>
                <a:gd name="connsiteX7" fmla="*/ 1268069 w 1285210"/>
                <a:gd name="connsiteY7" fmla="*/ 50749 h 493211"/>
                <a:gd name="connsiteX0" fmla="*/ 1268069 w 1285210"/>
                <a:gd name="connsiteY0" fmla="*/ 32370 h 474832"/>
                <a:gd name="connsiteX1" fmla="*/ 426441 w 1285210"/>
                <a:gd name="connsiteY1" fmla="*/ 1263 h 474832"/>
                <a:gd name="connsiteX2" fmla="*/ 54958 w 1285210"/>
                <a:gd name="connsiteY2" fmla="*/ 0 h 474832"/>
                <a:gd name="connsiteX3" fmla="*/ 0 w 1285210"/>
                <a:gd name="connsiteY3" fmla="*/ 275872 h 474832"/>
                <a:gd name="connsiteX4" fmla="*/ 317390 w 1285210"/>
                <a:gd name="connsiteY4" fmla="*/ 474832 h 474832"/>
                <a:gd name="connsiteX5" fmla="*/ 265430 w 1285210"/>
                <a:gd name="connsiteY5" fmla="*/ 444653 h 474832"/>
                <a:gd name="connsiteX6" fmla="*/ 1285210 w 1285210"/>
                <a:gd name="connsiteY6" fmla="*/ 99380 h 474832"/>
                <a:gd name="connsiteX7" fmla="*/ 1268069 w 1285210"/>
                <a:gd name="connsiteY7" fmla="*/ 32370 h 474832"/>
                <a:gd name="connsiteX0" fmla="*/ 1268069 w 1285210"/>
                <a:gd name="connsiteY0" fmla="*/ 51241 h 493703"/>
                <a:gd name="connsiteX1" fmla="*/ 426441 w 1285210"/>
                <a:gd name="connsiteY1" fmla="*/ 20134 h 493703"/>
                <a:gd name="connsiteX2" fmla="*/ 57309 w 1285210"/>
                <a:gd name="connsiteY2" fmla="*/ 0 h 493703"/>
                <a:gd name="connsiteX3" fmla="*/ 0 w 1285210"/>
                <a:gd name="connsiteY3" fmla="*/ 294743 h 493703"/>
                <a:gd name="connsiteX4" fmla="*/ 317390 w 1285210"/>
                <a:gd name="connsiteY4" fmla="*/ 493703 h 493703"/>
                <a:gd name="connsiteX5" fmla="*/ 265430 w 1285210"/>
                <a:gd name="connsiteY5" fmla="*/ 463524 h 493703"/>
                <a:gd name="connsiteX6" fmla="*/ 1285210 w 1285210"/>
                <a:gd name="connsiteY6" fmla="*/ 118251 h 493703"/>
                <a:gd name="connsiteX7" fmla="*/ 1268069 w 1285210"/>
                <a:gd name="connsiteY7" fmla="*/ 51241 h 493703"/>
                <a:gd name="connsiteX0" fmla="*/ 1450257 w 1467398"/>
                <a:gd name="connsiteY0" fmla="*/ 370645 h 813107"/>
                <a:gd name="connsiteX1" fmla="*/ 608629 w 1467398"/>
                <a:gd name="connsiteY1" fmla="*/ 339538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0 w 1467398"/>
                <a:gd name="connsiteY1" fmla="*/ 0 h 813107"/>
                <a:gd name="connsiteX2" fmla="*/ 182188 w 1467398"/>
                <a:gd name="connsiteY2" fmla="*/ 614147 h 813107"/>
                <a:gd name="connsiteX3" fmla="*/ 499578 w 1467398"/>
                <a:gd name="connsiteY3" fmla="*/ 813107 h 813107"/>
                <a:gd name="connsiteX4" fmla="*/ 447618 w 1467398"/>
                <a:gd name="connsiteY4" fmla="*/ 782928 h 813107"/>
                <a:gd name="connsiteX5" fmla="*/ 1467398 w 1467398"/>
                <a:gd name="connsiteY5" fmla="*/ 437655 h 813107"/>
                <a:gd name="connsiteX6" fmla="*/ 1450257 w 1467398"/>
                <a:gd name="connsiteY6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182188 w 1467398"/>
                <a:gd name="connsiteY3" fmla="*/ 614147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450257 w 1467398"/>
                <a:gd name="connsiteY0" fmla="*/ 370645 h 813107"/>
                <a:gd name="connsiteX1" fmla="*/ 1055026 w 1467398"/>
                <a:gd name="connsiteY1" fmla="*/ 234420 h 813107"/>
                <a:gd name="connsiteX2" fmla="*/ 0 w 1467398"/>
                <a:gd name="connsiteY2" fmla="*/ 0 h 813107"/>
                <a:gd name="connsiteX3" fmla="*/ 411664 w 1467398"/>
                <a:gd name="connsiteY3" fmla="*/ 506892 h 813107"/>
                <a:gd name="connsiteX4" fmla="*/ 499578 w 1467398"/>
                <a:gd name="connsiteY4" fmla="*/ 813107 h 813107"/>
                <a:gd name="connsiteX5" fmla="*/ 447618 w 1467398"/>
                <a:gd name="connsiteY5" fmla="*/ 782928 h 813107"/>
                <a:gd name="connsiteX6" fmla="*/ 1467398 w 1467398"/>
                <a:gd name="connsiteY6" fmla="*/ 437655 h 813107"/>
                <a:gd name="connsiteX7" fmla="*/ 1450257 w 1467398"/>
                <a:gd name="connsiteY7" fmla="*/ 370645 h 813107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279900 w 1299680"/>
                <a:gd name="connsiteY5" fmla="*/ 561349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591528"/>
                <a:gd name="connsiteX1" fmla="*/ 887308 w 1299680"/>
                <a:gd name="connsiteY1" fmla="*/ 12841 h 591528"/>
                <a:gd name="connsiteX2" fmla="*/ 0 w 1299680"/>
                <a:gd name="connsiteY2" fmla="*/ 0 h 591528"/>
                <a:gd name="connsiteX3" fmla="*/ 243946 w 1299680"/>
                <a:gd name="connsiteY3" fmla="*/ 285313 h 591528"/>
                <a:gd name="connsiteX4" fmla="*/ 331860 w 1299680"/>
                <a:gd name="connsiteY4" fmla="*/ 591528 h 591528"/>
                <a:gd name="connsiteX5" fmla="*/ 462584 w 1299680"/>
                <a:gd name="connsiteY5" fmla="*/ 216722 h 591528"/>
                <a:gd name="connsiteX6" fmla="*/ 1299680 w 1299680"/>
                <a:gd name="connsiteY6" fmla="*/ 216076 h 591528"/>
                <a:gd name="connsiteX7" fmla="*/ 1282539 w 1299680"/>
                <a:gd name="connsiteY7" fmla="*/ 149066 h 591528"/>
                <a:gd name="connsiteX0" fmla="*/ 1282539 w 1299680"/>
                <a:gd name="connsiteY0" fmla="*/ 149066 h 285313"/>
                <a:gd name="connsiteX1" fmla="*/ 887308 w 1299680"/>
                <a:gd name="connsiteY1" fmla="*/ 12841 h 285313"/>
                <a:gd name="connsiteX2" fmla="*/ 0 w 1299680"/>
                <a:gd name="connsiteY2" fmla="*/ 0 h 285313"/>
                <a:gd name="connsiteX3" fmla="*/ 243946 w 1299680"/>
                <a:gd name="connsiteY3" fmla="*/ 285313 h 285313"/>
                <a:gd name="connsiteX4" fmla="*/ 462584 w 1299680"/>
                <a:gd name="connsiteY4" fmla="*/ 216722 h 285313"/>
                <a:gd name="connsiteX5" fmla="*/ 1299680 w 1299680"/>
                <a:gd name="connsiteY5" fmla="*/ 216076 h 285313"/>
                <a:gd name="connsiteX6" fmla="*/ 1282539 w 1299680"/>
                <a:gd name="connsiteY6" fmla="*/ 149066 h 285313"/>
                <a:gd name="connsiteX0" fmla="*/ 1282539 w 1299680"/>
                <a:gd name="connsiteY0" fmla="*/ 149066 h 228622"/>
                <a:gd name="connsiteX1" fmla="*/ 887308 w 1299680"/>
                <a:gd name="connsiteY1" fmla="*/ 12841 h 228622"/>
                <a:gd name="connsiteX2" fmla="*/ 0 w 1299680"/>
                <a:gd name="connsiteY2" fmla="*/ 0 h 228622"/>
                <a:gd name="connsiteX3" fmla="*/ 200808 w 1299680"/>
                <a:gd name="connsiteY3" fmla="*/ 228622 h 228622"/>
                <a:gd name="connsiteX4" fmla="*/ 462584 w 1299680"/>
                <a:gd name="connsiteY4" fmla="*/ 216722 h 228622"/>
                <a:gd name="connsiteX5" fmla="*/ 1299680 w 1299680"/>
                <a:gd name="connsiteY5" fmla="*/ 216076 h 228622"/>
                <a:gd name="connsiteX6" fmla="*/ 1282539 w 1299680"/>
                <a:gd name="connsiteY6" fmla="*/ 149066 h 228622"/>
                <a:gd name="connsiteX0" fmla="*/ 1282539 w 1299680"/>
                <a:gd name="connsiteY0" fmla="*/ 149066 h 232280"/>
                <a:gd name="connsiteX1" fmla="*/ 887308 w 1299680"/>
                <a:gd name="connsiteY1" fmla="*/ 12841 h 232280"/>
                <a:gd name="connsiteX2" fmla="*/ 0 w 1299680"/>
                <a:gd name="connsiteY2" fmla="*/ 0 h 232280"/>
                <a:gd name="connsiteX3" fmla="*/ 200808 w 1299680"/>
                <a:gd name="connsiteY3" fmla="*/ 228622 h 232280"/>
                <a:gd name="connsiteX4" fmla="*/ 477081 w 1299680"/>
                <a:gd name="connsiteY4" fmla="*/ 232280 h 232280"/>
                <a:gd name="connsiteX5" fmla="*/ 1299680 w 1299680"/>
                <a:gd name="connsiteY5" fmla="*/ 216076 h 232280"/>
                <a:gd name="connsiteX6" fmla="*/ 1282539 w 1299680"/>
                <a:gd name="connsiteY6" fmla="*/ 149066 h 232280"/>
                <a:gd name="connsiteX0" fmla="*/ 1426449 w 1443590"/>
                <a:gd name="connsiteY0" fmla="*/ 334697 h 417911"/>
                <a:gd name="connsiteX1" fmla="*/ 1031218 w 1443590"/>
                <a:gd name="connsiteY1" fmla="*/ 198472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17911"/>
                <a:gd name="connsiteX1" fmla="*/ 699318 w 1443590"/>
                <a:gd name="connsiteY1" fmla="*/ 81437 h 417911"/>
                <a:gd name="connsiteX2" fmla="*/ 0 w 1443590"/>
                <a:gd name="connsiteY2" fmla="*/ 0 h 417911"/>
                <a:gd name="connsiteX3" fmla="*/ 344718 w 1443590"/>
                <a:gd name="connsiteY3" fmla="*/ 414253 h 417911"/>
                <a:gd name="connsiteX4" fmla="*/ 620991 w 1443590"/>
                <a:gd name="connsiteY4" fmla="*/ 417911 h 417911"/>
                <a:gd name="connsiteX5" fmla="*/ 1443590 w 1443590"/>
                <a:gd name="connsiteY5" fmla="*/ 401707 h 417911"/>
                <a:gd name="connsiteX6" fmla="*/ 1426449 w 1443590"/>
                <a:gd name="connsiteY6" fmla="*/ 334697 h 417911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426449 w 1443590"/>
                <a:gd name="connsiteY0" fmla="*/ 334697 h 435350"/>
                <a:gd name="connsiteX1" fmla="*/ 699318 w 1443590"/>
                <a:gd name="connsiteY1" fmla="*/ 81437 h 435350"/>
                <a:gd name="connsiteX2" fmla="*/ 0 w 1443590"/>
                <a:gd name="connsiteY2" fmla="*/ 0 h 435350"/>
                <a:gd name="connsiteX3" fmla="*/ 374065 w 1443590"/>
                <a:gd name="connsiteY3" fmla="*/ 435350 h 435350"/>
                <a:gd name="connsiteX4" fmla="*/ 620991 w 1443590"/>
                <a:gd name="connsiteY4" fmla="*/ 417911 h 435350"/>
                <a:gd name="connsiteX5" fmla="*/ 1443590 w 1443590"/>
                <a:gd name="connsiteY5" fmla="*/ 401707 h 435350"/>
                <a:gd name="connsiteX6" fmla="*/ 1426449 w 1443590"/>
                <a:gd name="connsiteY6" fmla="*/ 334697 h 435350"/>
                <a:gd name="connsiteX0" fmla="*/ 1196383 w 1213524"/>
                <a:gd name="connsiteY0" fmla="*/ 316547 h 417200"/>
                <a:gd name="connsiteX1" fmla="*/ 469252 w 1213524"/>
                <a:gd name="connsiteY1" fmla="*/ 63287 h 417200"/>
                <a:gd name="connsiteX2" fmla="*/ 0 w 1213524"/>
                <a:gd name="connsiteY2" fmla="*/ 0 h 417200"/>
                <a:gd name="connsiteX3" fmla="*/ 143999 w 1213524"/>
                <a:gd name="connsiteY3" fmla="*/ 417200 h 417200"/>
                <a:gd name="connsiteX4" fmla="*/ 390925 w 1213524"/>
                <a:gd name="connsiteY4" fmla="*/ 399761 h 417200"/>
                <a:gd name="connsiteX5" fmla="*/ 1213524 w 1213524"/>
                <a:gd name="connsiteY5" fmla="*/ 383557 h 417200"/>
                <a:gd name="connsiteX6" fmla="*/ 1196383 w 1213524"/>
                <a:gd name="connsiteY6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20419 w 1337560"/>
                <a:gd name="connsiteY0" fmla="*/ 316547 h 417200"/>
                <a:gd name="connsiteX1" fmla="*/ 593288 w 1337560"/>
                <a:gd name="connsiteY1" fmla="*/ 63287 h 417200"/>
                <a:gd name="connsiteX2" fmla="*/ 124036 w 1337560"/>
                <a:gd name="connsiteY2" fmla="*/ 0 h 417200"/>
                <a:gd name="connsiteX3" fmla="*/ 4570 w 1337560"/>
                <a:gd name="connsiteY3" fmla="*/ 117744 h 417200"/>
                <a:gd name="connsiteX4" fmla="*/ 268035 w 1337560"/>
                <a:gd name="connsiteY4" fmla="*/ 417200 h 417200"/>
                <a:gd name="connsiteX5" fmla="*/ 514961 w 1337560"/>
                <a:gd name="connsiteY5" fmla="*/ 399761 h 417200"/>
                <a:gd name="connsiteX6" fmla="*/ 1337560 w 1337560"/>
                <a:gd name="connsiteY6" fmla="*/ 383557 h 417200"/>
                <a:gd name="connsiteX7" fmla="*/ 1320419 w 1337560"/>
                <a:gd name="connsiteY7" fmla="*/ 316547 h 417200"/>
                <a:gd name="connsiteX0" fmla="*/ 1315849 w 1332990"/>
                <a:gd name="connsiteY0" fmla="*/ 316547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15849 w 1332990"/>
                <a:gd name="connsiteY7" fmla="*/ 316547 h 417200"/>
                <a:gd name="connsiteX0" fmla="*/ 1332089 w 1332990"/>
                <a:gd name="connsiteY0" fmla="*/ 256000 h 417200"/>
                <a:gd name="connsiteX1" fmla="*/ 588718 w 1332990"/>
                <a:gd name="connsiteY1" fmla="*/ 63287 h 417200"/>
                <a:gd name="connsiteX2" fmla="*/ 119466 w 1332990"/>
                <a:gd name="connsiteY2" fmla="*/ 0 h 417200"/>
                <a:gd name="connsiteX3" fmla="*/ 0 w 1332990"/>
                <a:gd name="connsiteY3" fmla="*/ 117744 h 417200"/>
                <a:gd name="connsiteX4" fmla="*/ 263465 w 1332990"/>
                <a:gd name="connsiteY4" fmla="*/ 417200 h 417200"/>
                <a:gd name="connsiteX5" fmla="*/ 510391 w 1332990"/>
                <a:gd name="connsiteY5" fmla="*/ 399761 h 417200"/>
                <a:gd name="connsiteX6" fmla="*/ 1332990 w 1332990"/>
                <a:gd name="connsiteY6" fmla="*/ 383557 h 417200"/>
                <a:gd name="connsiteX7" fmla="*/ 1332089 w 1332990"/>
                <a:gd name="connsiteY7" fmla="*/ 256000 h 417200"/>
                <a:gd name="connsiteX0" fmla="*/ 1332089 w 1332990"/>
                <a:gd name="connsiteY0" fmla="*/ 256000 h 564826"/>
                <a:gd name="connsiteX1" fmla="*/ 588718 w 1332990"/>
                <a:gd name="connsiteY1" fmla="*/ 63287 h 564826"/>
                <a:gd name="connsiteX2" fmla="*/ 119466 w 1332990"/>
                <a:gd name="connsiteY2" fmla="*/ 0 h 564826"/>
                <a:gd name="connsiteX3" fmla="*/ 0 w 1332990"/>
                <a:gd name="connsiteY3" fmla="*/ 117744 h 564826"/>
                <a:gd name="connsiteX4" fmla="*/ 263465 w 1332990"/>
                <a:gd name="connsiteY4" fmla="*/ 417200 h 564826"/>
                <a:gd name="connsiteX5" fmla="*/ 791356 w 1332990"/>
                <a:gd name="connsiteY5" fmla="*/ 564826 h 564826"/>
                <a:gd name="connsiteX6" fmla="*/ 1332990 w 1332990"/>
                <a:gd name="connsiteY6" fmla="*/ 383557 h 564826"/>
                <a:gd name="connsiteX7" fmla="*/ 1332089 w 1332990"/>
                <a:gd name="connsiteY7" fmla="*/ 256000 h 564826"/>
                <a:gd name="connsiteX0" fmla="*/ 1332089 w 1332990"/>
                <a:gd name="connsiteY0" fmla="*/ 256000 h 665017"/>
                <a:gd name="connsiteX1" fmla="*/ 588718 w 1332990"/>
                <a:gd name="connsiteY1" fmla="*/ 63287 h 665017"/>
                <a:gd name="connsiteX2" fmla="*/ 119466 w 1332990"/>
                <a:gd name="connsiteY2" fmla="*/ 0 h 665017"/>
                <a:gd name="connsiteX3" fmla="*/ 0 w 1332990"/>
                <a:gd name="connsiteY3" fmla="*/ 117744 h 665017"/>
                <a:gd name="connsiteX4" fmla="*/ 757778 w 1332990"/>
                <a:gd name="connsiteY4" fmla="*/ 665017 h 665017"/>
                <a:gd name="connsiteX5" fmla="*/ 791356 w 1332990"/>
                <a:gd name="connsiteY5" fmla="*/ 564826 h 665017"/>
                <a:gd name="connsiteX6" fmla="*/ 1332990 w 1332990"/>
                <a:gd name="connsiteY6" fmla="*/ 383557 h 665017"/>
                <a:gd name="connsiteX7" fmla="*/ 1332089 w 1332990"/>
                <a:gd name="connsiteY7" fmla="*/ 256000 h 665017"/>
                <a:gd name="connsiteX0" fmla="*/ 1212623 w 1213524"/>
                <a:gd name="connsiteY0" fmla="*/ 256000 h 665017"/>
                <a:gd name="connsiteX1" fmla="*/ 469252 w 1213524"/>
                <a:gd name="connsiteY1" fmla="*/ 63287 h 665017"/>
                <a:gd name="connsiteX2" fmla="*/ 0 w 1213524"/>
                <a:gd name="connsiteY2" fmla="*/ 0 h 665017"/>
                <a:gd name="connsiteX3" fmla="*/ 323582 w 1213524"/>
                <a:gd name="connsiteY3" fmla="*/ 485990 h 665017"/>
                <a:gd name="connsiteX4" fmla="*/ 638312 w 1213524"/>
                <a:gd name="connsiteY4" fmla="*/ 665017 h 665017"/>
                <a:gd name="connsiteX5" fmla="*/ 671890 w 1213524"/>
                <a:gd name="connsiteY5" fmla="*/ 564826 h 665017"/>
                <a:gd name="connsiteX6" fmla="*/ 1213524 w 1213524"/>
                <a:gd name="connsiteY6" fmla="*/ 383557 h 665017"/>
                <a:gd name="connsiteX7" fmla="*/ 1212623 w 1213524"/>
                <a:gd name="connsiteY7" fmla="*/ 256000 h 665017"/>
                <a:gd name="connsiteX0" fmla="*/ 1043799 w 1044700"/>
                <a:gd name="connsiteY0" fmla="*/ 192712 h 601729"/>
                <a:gd name="connsiteX1" fmla="*/ 300428 w 1044700"/>
                <a:gd name="connsiteY1" fmla="*/ -1 h 601729"/>
                <a:gd name="connsiteX2" fmla="*/ 0 w 1044700"/>
                <a:gd name="connsiteY2" fmla="*/ 215355 h 601729"/>
                <a:gd name="connsiteX3" fmla="*/ 154758 w 1044700"/>
                <a:gd name="connsiteY3" fmla="*/ 422702 h 601729"/>
                <a:gd name="connsiteX4" fmla="*/ 469488 w 1044700"/>
                <a:gd name="connsiteY4" fmla="*/ 601729 h 601729"/>
                <a:gd name="connsiteX5" fmla="*/ 503066 w 1044700"/>
                <a:gd name="connsiteY5" fmla="*/ 501538 h 601729"/>
                <a:gd name="connsiteX6" fmla="*/ 1044700 w 1044700"/>
                <a:gd name="connsiteY6" fmla="*/ 320269 h 601729"/>
                <a:gd name="connsiteX7" fmla="*/ 1043799 w 1044700"/>
                <a:gd name="connsiteY7" fmla="*/ 192712 h 601729"/>
                <a:gd name="connsiteX0" fmla="*/ 1043799 w 1044700"/>
                <a:gd name="connsiteY0" fmla="*/ 0 h 409017"/>
                <a:gd name="connsiteX1" fmla="*/ 322195 w 1044700"/>
                <a:gd name="connsiteY1" fmla="*/ 123055 h 409017"/>
                <a:gd name="connsiteX2" fmla="*/ 0 w 1044700"/>
                <a:gd name="connsiteY2" fmla="*/ 22643 h 409017"/>
                <a:gd name="connsiteX3" fmla="*/ 154758 w 1044700"/>
                <a:gd name="connsiteY3" fmla="*/ 229990 h 409017"/>
                <a:gd name="connsiteX4" fmla="*/ 469488 w 1044700"/>
                <a:gd name="connsiteY4" fmla="*/ 409017 h 409017"/>
                <a:gd name="connsiteX5" fmla="*/ 503066 w 1044700"/>
                <a:gd name="connsiteY5" fmla="*/ 308826 h 409017"/>
                <a:gd name="connsiteX6" fmla="*/ 1044700 w 1044700"/>
                <a:gd name="connsiteY6" fmla="*/ 127557 h 409017"/>
                <a:gd name="connsiteX7" fmla="*/ 1043799 w 1044700"/>
                <a:gd name="connsiteY7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154758 w 1044700"/>
                <a:gd name="connsiteY2" fmla="*/ 229990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43799 w 1044700"/>
                <a:gd name="connsiteY0" fmla="*/ 0 h 409017"/>
                <a:gd name="connsiteX1" fmla="*/ 0 w 1044700"/>
                <a:gd name="connsiteY1" fmla="*/ 22643 h 409017"/>
                <a:gd name="connsiteX2" fmla="*/ 233755 w 1044700"/>
                <a:gd name="connsiteY2" fmla="*/ 256286 h 409017"/>
                <a:gd name="connsiteX3" fmla="*/ 469488 w 1044700"/>
                <a:gd name="connsiteY3" fmla="*/ 409017 h 409017"/>
                <a:gd name="connsiteX4" fmla="*/ 503066 w 1044700"/>
                <a:gd name="connsiteY4" fmla="*/ 308826 h 409017"/>
                <a:gd name="connsiteX5" fmla="*/ 1044700 w 1044700"/>
                <a:gd name="connsiteY5" fmla="*/ 127557 h 409017"/>
                <a:gd name="connsiteX6" fmla="*/ 1043799 w 1044700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77497 w 1078398"/>
                <a:gd name="connsiteY0" fmla="*/ 0 h 409017"/>
                <a:gd name="connsiteX1" fmla="*/ 0 w 1078398"/>
                <a:gd name="connsiteY1" fmla="*/ 44962 h 409017"/>
                <a:gd name="connsiteX2" fmla="*/ 267453 w 1078398"/>
                <a:gd name="connsiteY2" fmla="*/ 256286 h 409017"/>
                <a:gd name="connsiteX3" fmla="*/ 503186 w 1078398"/>
                <a:gd name="connsiteY3" fmla="*/ 409017 h 409017"/>
                <a:gd name="connsiteX4" fmla="*/ 536764 w 1078398"/>
                <a:gd name="connsiteY4" fmla="*/ 308826 h 409017"/>
                <a:gd name="connsiteX5" fmla="*/ 1078398 w 1078398"/>
                <a:gd name="connsiteY5" fmla="*/ 127557 h 409017"/>
                <a:gd name="connsiteX6" fmla="*/ 1077497 w 1078398"/>
                <a:gd name="connsiteY6" fmla="*/ 0 h 409017"/>
                <a:gd name="connsiteX0" fmla="*/ 1021533 w 1022434"/>
                <a:gd name="connsiteY0" fmla="*/ 0 h 727285"/>
                <a:gd name="connsiteX1" fmla="*/ -1 w 1022434"/>
                <a:gd name="connsiteY1" fmla="*/ 727285 h 727285"/>
                <a:gd name="connsiteX2" fmla="*/ 211489 w 1022434"/>
                <a:gd name="connsiteY2" fmla="*/ 256286 h 727285"/>
                <a:gd name="connsiteX3" fmla="*/ 447222 w 1022434"/>
                <a:gd name="connsiteY3" fmla="*/ 409017 h 727285"/>
                <a:gd name="connsiteX4" fmla="*/ 480800 w 1022434"/>
                <a:gd name="connsiteY4" fmla="*/ 308826 h 727285"/>
                <a:gd name="connsiteX5" fmla="*/ 1022434 w 1022434"/>
                <a:gd name="connsiteY5" fmla="*/ 127557 h 727285"/>
                <a:gd name="connsiteX6" fmla="*/ 1021533 w 1022434"/>
                <a:gd name="connsiteY6" fmla="*/ 0 h 727285"/>
                <a:gd name="connsiteX0" fmla="*/ 1021534 w 1022435"/>
                <a:gd name="connsiteY0" fmla="*/ 0 h 727285"/>
                <a:gd name="connsiteX1" fmla="*/ 0 w 1022435"/>
                <a:gd name="connsiteY1" fmla="*/ 727285 h 727285"/>
                <a:gd name="connsiteX2" fmla="*/ 605636 w 1022435"/>
                <a:gd name="connsiteY2" fmla="*/ 617039 h 727285"/>
                <a:gd name="connsiteX3" fmla="*/ 447223 w 1022435"/>
                <a:gd name="connsiteY3" fmla="*/ 409017 h 727285"/>
                <a:gd name="connsiteX4" fmla="*/ 480801 w 1022435"/>
                <a:gd name="connsiteY4" fmla="*/ 308826 h 727285"/>
                <a:gd name="connsiteX5" fmla="*/ 1022435 w 1022435"/>
                <a:gd name="connsiteY5" fmla="*/ 127557 h 727285"/>
                <a:gd name="connsiteX6" fmla="*/ 1021534 w 1022435"/>
                <a:gd name="connsiteY6" fmla="*/ 0 h 727285"/>
                <a:gd name="connsiteX0" fmla="*/ 1021534 w 1022435"/>
                <a:gd name="connsiteY0" fmla="*/ 0 h 727285"/>
                <a:gd name="connsiteX1" fmla="*/ 0 w 1022435"/>
                <a:gd name="connsiteY1" fmla="*/ 727285 h 727285"/>
                <a:gd name="connsiteX2" fmla="*/ 605636 w 1022435"/>
                <a:gd name="connsiteY2" fmla="*/ 617039 h 727285"/>
                <a:gd name="connsiteX3" fmla="*/ 797399 w 1022435"/>
                <a:gd name="connsiteY3" fmla="*/ 598131 h 727285"/>
                <a:gd name="connsiteX4" fmla="*/ 480801 w 1022435"/>
                <a:gd name="connsiteY4" fmla="*/ 308826 h 727285"/>
                <a:gd name="connsiteX5" fmla="*/ 1022435 w 1022435"/>
                <a:gd name="connsiteY5" fmla="*/ 127557 h 727285"/>
                <a:gd name="connsiteX6" fmla="*/ 1021534 w 1022435"/>
                <a:gd name="connsiteY6" fmla="*/ 0 h 727285"/>
                <a:gd name="connsiteX0" fmla="*/ 1021534 w 1022435"/>
                <a:gd name="connsiteY0" fmla="*/ 0 h 727285"/>
                <a:gd name="connsiteX1" fmla="*/ 0 w 1022435"/>
                <a:gd name="connsiteY1" fmla="*/ 727285 h 727285"/>
                <a:gd name="connsiteX2" fmla="*/ 605636 w 1022435"/>
                <a:gd name="connsiteY2" fmla="*/ 617039 h 727285"/>
                <a:gd name="connsiteX3" fmla="*/ 797399 w 1022435"/>
                <a:gd name="connsiteY3" fmla="*/ 598131 h 727285"/>
                <a:gd name="connsiteX4" fmla="*/ 843201 w 1022435"/>
                <a:gd name="connsiteY4" fmla="*/ 435007 h 727285"/>
                <a:gd name="connsiteX5" fmla="*/ 1022435 w 1022435"/>
                <a:gd name="connsiteY5" fmla="*/ 127557 h 727285"/>
                <a:gd name="connsiteX6" fmla="*/ 1021534 w 1022435"/>
                <a:gd name="connsiteY6" fmla="*/ 0 h 727285"/>
                <a:gd name="connsiteX0" fmla="*/ 1021534 w 1138663"/>
                <a:gd name="connsiteY0" fmla="*/ 0 h 727285"/>
                <a:gd name="connsiteX1" fmla="*/ 0 w 1138663"/>
                <a:gd name="connsiteY1" fmla="*/ 727285 h 727285"/>
                <a:gd name="connsiteX2" fmla="*/ 605636 w 1138663"/>
                <a:gd name="connsiteY2" fmla="*/ 617039 h 727285"/>
                <a:gd name="connsiteX3" fmla="*/ 797399 w 1138663"/>
                <a:gd name="connsiteY3" fmla="*/ 598131 h 727285"/>
                <a:gd name="connsiteX4" fmla="*/ 843201 w 1138663"/>
                <a:gd name="connsiteY4" fmla="*/ 435007 h 727285"/>
                <a:gd name="connsiteX5" fmla="*/ 1138663 w 1138663"/>
                <a:gd name="connsiteY5" fmla="*/ 141664 h 727285"/>
                <a:gd name="connsiteX6" fmla="*/ 1021534 w 1138663"/>
                <a:gd name="connsiteY6" fmla="*/ 0 h 727285"/>
                <a:gd name="connsiteX0" fmla="*/ 1021534 w 1138663"/>
                <a:gd name="connsiteY0" fmla="*/ 0 h 727285"/>
                <a:gd name="connsiteX1" fmla="*/ 0 w 1138663"/>
                <a:gd name="connsiteY1" fmla="*/ 727285 h 727285"/>
                <a:gd name="connsiteX2" fmla="*/ 605636 w 1138663"/>
                <a:gd name="connsiteY2" fmla="*/ 617039 h 727285"/>
                <a:gd name="connsiteX3" fmla="*/ 797399 w 1138663"/>
                <a:gd name="connsiteY3" fmla="*/ 598131 h 727285"/>
                <a:gd name="connsiteX4" fmla="*/ 843201 w 1138663"/>
                <a:gd name="connsiteY4" fmla="*/ 435007 h 727285"/>
                <a:gd name="connsiteX5" fmla="*/ 1138663 w 1138663"/>
                <a:gd name="connsiteY5" fmla="*/ 141664 h 727285"/>
                <a:gd name="connsiteX6" fmla="*/ 1021534 w 1138663"/>
                <a:gd name="connsiteY6" fmla="*/ 0 h 727285"/>
                <a:gd name="connsiteX0" fmla="*/ 450269 w 567398"/>
                <a:gd name="connsiteY0" fmla="*/ 0 h 617039"/>
                <a:gd name="connsiteX1" fmla="*/ 0 w 567398"/>
                <a:gd name="connsiteY1" fmla="*/ 227178 h 617039"/>
                <a:gd name="connsiteX2" fmla="*/ 34371 w 567398"/>
                <a:gd name="connsiteY2" fmla="*/ 617039 h 617039"/>
                <a:gd name="connsiteX3" fmla="*/ 226134 w 567398"/>
                <a:gd name="connsiteY3" fmla="*/ 598131 h 617039"/>
                <a:gd name="connsiteX4" fmla="*/ 271936 w 567398"/>
                <a:gd name="connsiteY4" fmla="*/ 435007 h 617039"/>
                <a:gd name="connsiteX5" fmla="*/ 567398 w 567398"/>
                <a:gd name="connsiteY5" fmla="*/ 141664 h 617039"/>
                <a:gd name="connsiteX6" fmla="*/ 450269 w 567398"/>
                <a:gd name="connsiteY6" fmla="*/ 0 h 617039"/>
                <a:gd name="connsiteX0" fmla="*/ 1006602 w 1123731"/>
                <a:gd name="connsiteY0" fmla="*/ 0 h 722926"/>
                <a:gd name="connsiteX1" fmla="*/ 556333 w 1123731"/>
                <a:gd name="connsiteY1" fmla="*/ 227178 h 722926"/>
                <a:gd name="connsiteX2" fmla="*/ 0 w 1123731"/>
                <a:gd name="connsiteY2" fmla="*/ 722926 h 722926"/>
                <a:gd name="connsiteX3" fmla="*/ 782467 w 1123731"/>
                <a:gd name="connsiteY3" fmla="*/ 598131 h 722926"/>
                <a:gd name="connsiteX4" fmla="*/ 828269 w 1123731"/>
                <a:gd name="connsiteY4" fmla="*/ 435007 h 722926"/>
                <a:gd name="connsiteX5" fmla="*/ 1123731 w 1123731"/>
                <a:gd name="connsiteY5" fmla="*/ 141664 h 722926"/>
                <a:gd name="connsiteX6" fmla="*/ 1006602 w 1123731"/>
                <a:gd name="connsiteY6" fmla="*/ 0 h 722926"/>
                <a:gd name="connsiteX0" fmla="*/ 1006602 w 1123731"/>
                <a:gd name="connsiteY0" fmla="*/ 0 h 761937"/>
                <a:gd name="connsiteX1" fmla="*/ 556333 w 1123731"/>
                <a:gd name="connsiteY1" fmla="*/ 227178 h 761937"/>
                <a:gd name="connsiteX2" fmla="*/ 0 w 1123731"/>
                <a:gd name="connsiteY2" fmla="*/ 722926 h 761937"/>
                <a:gd name="connsiteX3" fmla="*/ 226407 w 1123731"/>
                <a:gd name="connsiteY3" fmla="*/ 761936 h 761937"/>
                <a:gd name="connsiteX4" fmla="*/ 828269 w 1123731"/>
                <a:gd name="connsiteY4" fmla="*/ 435007 h 761937"/>
                <a:gd name="connsiteX5" fmla="*/ 1123731 w 1123731"/>
                <a:gd name="connsiteY5" fmla="*/ 141664 h 761937"/>
                <a:gd name="connsiteX6" fmla="*/ 1006602 w 1123731"/>
                <a:gd name="connsiteY6" fmla="*/ 0 h 761937"/>
                <a:gd name="connsiteX0" fmla="*/ 1006602 w 1123731"/>
                <a:gd name="connsiteY0" fmla="*/ 0 h 761936"/>
                <a:gd name="connsiteX1" fmla="*/ 556333 w 1123731"/>
                <a:gd name="connsiteY1" fmla="*/ 227178 h 761936"/>
                <a:gd name="connsiteX2" fmla="*/ 0 w 1123731"/>
                <a:gd name="connsiteY2" fmla="*/ 722926 h 761936"/>
                <a:gd name="connsiteX3" fmla="*/ 226407 w 1123731"/>
                <a:gd name="connsiteY3" fmla="*/ 761936 h 761936"/>
                <a:gd name="connsiteX4" fmla="*/ 513990 w 1123731"/>
                <a:gd name="connsiteY4" fmla="*/ 740746 h 761936"/>
                <a:gd name="connsiteX5" fmla="*/ 1123731 w 1123731"/>
                <a:gd name="connsiteY5" fmla="*/ 141664 h 761936"/>
                <a:gd name="connsiteX6" fmla="*/ 1006602 w 1123731"/>
                <a:gd name="connsiteY6" fmla="*/ 0 h 761936"/>
                <a:gd name="connsiteX0" fmla="*/ 1006602 w 1123731"/>
                <a:gd name="connsiteY0" fmla="*/ 0 h 740746"/>
                <a:gd name="connsiteX1" fmla="*/ 556333 w 1123731"/>
                <a:gd name="connsiteY1" fmla="*/ 227178 h 740746"/>
                <a:gd name="connsiteX2" fmla="*/ 0 w 1123731"/>
                <a:gd name="connsiteY2" fmla="*/ 722926 h 740746"/>
                <a:gd name="connsiteX3" fmla="*/ 513990 w 1123731"/>
                <a:gd name="connsiteY3" fmla="*/ 740746 h 740746"/>
                <a:gd name="connsiteX4" fmla="*/ 1123731 w 1123731"/>
                <a:gd name="connsiteY4" fmla="*/ 141664 h 740746"/>
                <a:gd name="connsiteX5" fmla="*/ 1006602 w 1123731"/>
                <a:gd name="connsiteY5" fmla="*/ 0 h 740746"/>
                <a:gd name="connsiteX0" fmla="*/ 1006602 w 1123731"/>
                <a:gd name="connsiteY0" fmla="*/ 0 h 740746"/>
                <a:gd name="connsiteX1" fmla="*/ 556333 w 1123731"/>
                <a:gd name="connsiteY1" fmla="*/ 227178 h 740746"/>
                <a:gd name="connsiteX2" fmla="*/ 0 w 1123731"/>
                <a:gd name="connsiteY2" fmla="*/ 722926 h 740746"/>
                <a:gd name="connsiteX3" fmla="*/ 513990 w 1123731"/>
                <a:gd name="connsiteY3" fmla="*/ 740746 h 740746"/>
                <a:gd name="connsiteX4" fmla="*/ 1123731 w 1123731"/>
                <a:gd name="connsiteY4" fmla="*/ 141664 h 740746"/>
                <a:gd name="connsiteX5" fmla="*/ 1006602 w 1123731"/>
                <a:gd name="connsiteY5" fmla="*/ 0 h 740746"/>
                <a:gd name="connsiteX0" fmla="*/ 1006602 w 1071848"/>
                <a:gd name="connsiteY0" fmla="*/ 0 h 740746"/>
                <a:gd name="connsiteX1" fmla="*/ 556333 w 1071848"/>
                <a:gd name="connsiteY1" fmla="*/ 227178 h 740746"/>
                <a:gd name="connsiteX2" fmla="*/ 0 w 1071848"/>
                <a:gd name="connsiteY2" fmla="*/ 722926 h 740746"/>
                <a:gd name="connsiteX3" fmla="*/ 513990 w 1071848"/>
                <a:gd name="connsiteY3" fmla="*/ 740746 h 740746"/>
                <a:gd name="connsiteX4" fmla="*/ 1071848 w 1071848"/>
                <a:gd name="connsiteY4" fmla="*/ 99813 h 740746"/>
                <a:gd name="connsiteX5" fmla="*/ 1006602 w 1071848"/>
                <a:gd name="connsiteY5" fmla="*/ 0 h 740746"/>
                <a:gd name="connsiteX0" fmla="*/ 1006602 w 1071848"/>
                <a:gd name="connsiteY0" fmla="*/ 0 h 740746"/>
                <a:gd name="connsiteX1" fmla="*/ 202006 w 1071848"/>
                <a:gd name="connsiteY1" fmla="*/ 344741 h 740746"/>
                <a:gd name="connsiteX2" fmla="*/ 0 w 1071848"/>
                <a:gd name="connsiteY2" fmla="*/ 722926 h 740746"/>
                <a:gd name="connsiteX3" fmla="*/ 513990 w 1071848"/>
                <a:gd name="connsiteY3" fmla="*/ 740746 h 740746"/>
                <a:gd name="connsiteX4" fmla="*/ 1071848 w 1071848"/>
                <a:gd name="connsiteY4" fmla="*/ 99813 h 740746"/>
                <a:gd name="connsiteX5" fmla="*/ 1006602 w 1071848"/>
                <a:gd name="connsiteY5" fmla="*/ 0 h 740746"/>
                <a:gd name="connsiteX0" fmla="*/ 805182 w 870428"/>
                <a:gd name="connsiteY0" fmla="*/ 0 h 740746"/>
                <a:gd name="connsiteX1" fmla="*/ 586 w 870428"/>
                <a:gd name="connsiteY1" fmla="*/ 344741 h 740746"/>
                <a:gd name="connsiteX2" fmla="*/ 0 w 870428"/>
                <a:gd name="connsiteY2" fmla="*/ 496582 h 740746"/>
                <a:gd name="connsiteX3" fmla="*/ 312570 w 870428"/>
                <a:gd name="connsiteY3" fmla="*/ 740746 h 740746"/>
                <a:gd name="connsiteX4" fmla="*/ 870428 w 870428"/>
                <a:gd name="connsiteY4" fmla="*/ 99813 h 740746"/>
                <a:gd name="connsiteX5" fmla="*/ 805182 w 870428"/>
                <a:gd name="connsiteY5" fmla="*/ 0 h 740746"/>
                <a:gd name="connsiteX0" fmla="*/ 805182 w 870428"/>
                <a:gd name="connsiteY0" fmla="*/ 0 h 602102"/>
                <a:gd name="connsiteX1" fmla="*/ 586 w 870428"/>
                <a:gd name="connsiteY1" fmla="*/ 344741 h 602102"/>
                <a:gd name="connsiteX2" fmla="*/ 0 w 870428"/>
                <a:gd name="connsiteY2" fmla="*/ 496582 h 602102"/>
                <a:gd name="connsiteX3" fmla="*/ 447528 w 870428"/>
                <a:gd name="connsiteY3" fmla="*/ 602102 h 602102"/>
                <a:gd name="connsiteX4" fmla="*/ 870428 w 870428"/>
                <a:gd name="connsiteY4" fmla="*/ 99813 h 602102"/>
                <a:gd name="connsiteX5" fmla="*/ 805182 w 870428"/>
                <a:gd name="connsiteY5" fmla="*/ 0 h 602102"/>
                <a:gd name="connsiteX0" fmla="*/ 804600 w 869846"/>
                <a:gd name="connsiteY0" fmla="*/ 0 h 602102"/>
                <a:gd name="connsiteX1" fmla="*/ 4 w 869846"/>
                <a:gd name="connsiteY1" fmla="*/ 344741 h 602102"/>
                <a:gd name="connsiteX2" fmla="*/ 8822 w 869846"/>
                <a:gd name="connsiteY2" fmla="*/ 513590 h 602102"/>
                <a:gd name="connsiteX3" fmla="*/ 446946 w 869846"/>
                <a:gd name="connsiteY3" fmla="*/ 602102 h 602102"/>
                <a:gd name="connsiteX4" fmla="*/ 869846 w 869846"/>
                <a:gd name="connsiteY4" fmla="*/ 99813 h 602102"/>
                <a:gd name="connsiteX5" fmla="*/ 804600 w 869846"/>
                <a:gd name="connsiteY5" fmla="*/ 0 h 602102"/>
                <a:gd name="connsiteX0" fmla="*/ 804600 w 1198504"/>
                <a:gd name="connsiteY0" fmla="*/ 14109 h 616211"/>
                <a:gd name="connsiteX1" fmla="*/ 4 w 1198504"/>
                <a:gd name="connsiteY1" fmla="*/ 358850 h 616211"/>
                <a:gd name="connsiteX2" fmla="*/ 8822 w 1198504"/>
                <a:gd name="connsiteY2" fmla="*/ 527699 h 616211"/>
                <a:gd name="connsiteX3" fmla="*/ 446946 w 1198504"/>
                <a:gd name="connsiteY3" fmla="*/ 616211 h 616211"/>
                <a:gd name="connsiteX4" fmla="*/ 1198504 w 1198504"/>
                <a:gd name="connsiteY4" fmla="*/ 0 h 616211"/>
                <a:gd name="connsiteX5" fmla="*/ 804600 w 1198504"/>
                <a:gd name="connsiteY5" fmla="*/ 14109 h 616211"/>
                <a:gd name="connsiteX0" fmla="*/ 218703 w 1198504"/>
                <a:gd name="connsiteY0" fmla="*/ 62710 h 616211"/>
                <a:gd name="connsiteX1" fmla="*/ 4 w 1198504"/>
                <a:gd name="connsiteY1" fmla="*/ 358850 h 616211"/>
                <a:gd name="connsiteX2" fmla="*/ 8822 w 1198504"/>
                <a:gd name="connsiteY2" fmla="*/ 527699 h 616211"/>
                <a:gd name="connsiteX3" fmla="*/ 446946 w 1198504"/>
                <a:gd name="connsiteY3" fmla="*/ 616211 h 616211"/>
                <a:gd name="connsiteX4" fmla="*/ 1198504 w 1198504"/>
                <a:gd name="connsiteY4" fmla="*/ 0 h 616211"/>
                <a:gd name="connsiteX5" fmla="*/ 218703 w 1198504"/>
                <a:gd name="connsiteY5" fmla="*/ 62710 h 616211"/>
                <a:gd name="connsiteX0" fmla="*/ 209881 w 1189682"/>
                <a:gd name="connsiteY0" fmla="*/ 62710 h 616211"/>
                <a:gd name="connsiteX1" fmla="*/ 193964 w 1189682"/>
                <a:gd name="connsiteY1" fmla="*/ 570980 h 616211"/>
                <a:gd name="connsiteX2" fmla="*/ 0 w 1189682"/>
                <a:gd name="connsiteY2" fmla="*/ 527699 h 616211"/>
                <a:gd name="connsiteX3" fmla="*/ 438124 w 1189682"/>
                <a:gd name="connsiteY3" fmla="*/ 616211 h 616211"/>
                <a:gd name="connsiteX4" fmla="*/ 1189682 w 1189682"/>
                <a:gd name="connsiteY4" fmla="*/ 0 h 616211"/>
                <a:gd name="connsiteX5" fmla="*/ 209881 w 1189682"/>
                <a:gd name="connsiteY5" fmla="*/ 62710 h 616211"/>
                <a:gd name="connsiteX0" fmla="*/ 15917 w 995718"/>
                <a:gd name="connsiteY0" fmla="*/ 62710 h 668061"/>
                <a:gd name="connsiteX1" fmla="*/ 0 w 995718"/>
                <a:gd name="connsiteY1" fmla="*/ 570980 h 668061"/>
                <a:gd name="connsiteX2" fmla="*/ 244160 w 995718"/>
                <a:gd name="connsiteY2" fmla="*/ 616211 h 668061"/>
                <a:gd name="connsiteX3" fmla="*/ 995718 w 995718"/>
                <a:gd name="connsiteY3" fmla="*/ 0 h 668061"/>
                <a:gd name="connsiteX4" fmla="*/ 15917 w 995718"/>
                <a:gd name="connsiteY4" fmla="*/ 62710 h 668061"/>
                <a:gd name="connsiteX0" fmla="*/ 15917 w 995718"/>
                <a:gd name="connsiteY0" fmla="*/ 62710 h 616211"/>
                <a:gd name="connsiteX1" fmla="*/ 0 w 995718"/>
                <a:gd name="connsiteY1" fmla="*/ 570980 h 616211"/>
                <a:gd name="connsiteX2" fmla="*/ 244160 w 995718"/>
                <a:gd name="connsiteY2" fmla="*/ 616211 h 616211"/>
                <a:gd name="connsiteX3" fmla="*/ 995718 w 995718"/>
                <a:gd name="connsiteY3" fmla="*/ 0 h 616211"/>
                <a:gd name="connsiteX4" fmla="*/ 15917 w 995718"/>
                <a:gd name="connsiteY4" fmla="*/ 62710 h 616211"/>
                <a:gd name="connsiteX0" fmla="*/ 118850 w 1098651"/>
                <a:gd name="connsiteY0" fmla="*/ 62710 h 616211"/>
                <a:gd name="connsiteX1" fmla="*/ 0 w 1098651"/>
                <a:gd name="connsiteY1" fmla="*/ 537240 h 616211"/>
                <a:gd name="connsiteX2" fmla="*/ 347093 w 1098651"/>
                <a:gd name="connsiteY2" fmla="*/ 616211 h 616211"/>
                <a:gd name="connsiteX3" fmla="*/ 1098651 w 1098651"/>
                <a:gd name="connsiteY3" fmla="*/ 0 h 616211"/>
                <a:gd name="connsiteX4" fmla="*/ 118850 w 1098651"/>
                <a:gd name="connsiteY4" fmla="*/ 62710 h 616211"/>
                <a:gd name="connsiteX0" fmla="*/ 118850 w 1098651"/>
                <a:gd name="connsiteY0" fmla="*/ 62710 h 537240"/>
                <a:gd name="connsiteX1" fmla="*/ 0 w 1098651"/>
                <a:gd name="connsiteY1" fmla="*/ 537240 h 537240"/>
                <a:gd name="connsiteX2" fmla="*/ 212837 w 1098651"/>
                <a:gd name="connsiteY2" fmla="*/ 407546 h 537240"/>
                <a:gd name="connsiteX3" fmla="*/ 1098651 w 1098651"/>
                <a:gd name="connsiteY3" fmla="*/ 0 h 537240"/>
                <a:gd name="connsiteX4" fmla="*/ 118850 w 1098651"/>
                <a:gd name="connsiteY4" fmla="*/ 62710 h 537240"/>
                <a:gd name="connsiteX0" fmla="*/ 118850 w 1098651"/>
                <a:gd name="connsiteY0" fmla="*/ 62710 h 537240"/>
                <a:gd name="connsiteX1" fmla="*/ 0 w 1098651"/>
                <a:gd name="connsiteY1" fmla="*/ 537240 h 537240"/>
                <a:gd name="connsiteX2" fmla="*/ 212837 w 1098651"/>
                <a:gd name="connsiteY2" fmla="*/ 407546 h 537240"/>
                <a:gd name="connsiteX3" fmla="*/ 1098651 w 1098651"/>
                <a:gd name="connsiteY3" fmla="*/ 0 h 537240"/>
                <a:gd name="connsiteX4" fmla="*/ 118850 w 1098651"/>
                <a:gd name="connsiteY4" fmla="*/ 62710 h 537240"/>
                <a:gd name="connsiteX0" fmla="*/ 118850 w 1098651"/>
                <a:gd name="connsiteY0" fmla="*/ 62710 h 537240"/>
                <a:gd name="connsiteX1" fmla="*/ 0 w 1098651"/>
                <a:gd name="connsiteY1" fmla="*/ 537240 h 537240"/>
                <a:gd name="connsiteX2" fmla="*/ 1098651 w 1098651"/>
                <a:gd name="connsiteY2" fmla="*/ 0 h 537240"/>
                <a:gd name="connsiteX3" fmla="*/ 118850 w 1098651"/>
                <a:gd name="connsiteY3" fmla="*/ 62710 h 537240"/>
                <a:gd name="connsiteX0" fmla="*/ 118850 w 1098651"/>
                <a:gd name="connsiteY0" fmla="*/ 62710 h 537240"/>
                <a:gd name="connsiteX1" fmla="*/ 0 w 1098651"/>
                <a:gd name="connsiteY1" fmla="*/ 537240 h 537240"/>
                <a:gd name="connsiteX2" fmla="*/ 1098651 w 1098651"/>
                <a:gd name="connsiteY2" fmla="*/ 0 h 537240"/>
                <a:gd name="connsiteX3" fmla="*/ 118850 w 1098651"/>
                <a:gd name="connsiteY3" fmla="*/ 62710 h 537240"/>
                <a:gd name="connsiteX0" fmla="*/ 105539 w 1085340"/>
                <a:gd name="connsiteY0" fmla="*/ 62710 h 535270"/>
                <a:gd name="connsiteX1" fmla="*/ 0 w 1085340"/>
                <a:gd name="connsiteY1" fmla="*/ 535270 h 535270"/>
                <a:gd name="connsiteX2" fmla="*/ 1085340 w 1085340"/>
                <a:gd name="connsiteY2" fmla="*/ 0 h 535270"/>
                <a:gd name="connsiteX3" fmla="*/ 105539 w 1085340"/>
                <a:gd name="connsiteY3" fmla="*/ 62710 h 535270"/>
                <a:gd name="connsiteX0" fmla="*/ 105539 w 1085340"/>
                <a:gd name="connsiteY0" fmla="*/ 62710 h 535270"/>
                <a:gd name="connsiteX1" fmla="*/ 67802 w 1085340"/>
                <a:gd name="connsiteY1" fmla="*/ 224731 h 535270"/>
                <a:gd name="connsiteX2" fmla="*/ 0 w 1085340"/>
                <a:gd name="connsiteY2" fmla="*/ 535270 h 535270"/>
                <a:gd name="connsiteX3" fmla="*/ 1085340 w 1085340"/>
                <a:gd name="connsiteY3" fmla="*/ 0 h 535270"/>
                <a:gd name="connsiteX4" fmla="*/ 105539 w 1085340"/>
                <a:gd name="connsiteY4" fmla="*/ 62710 h 535270"/>
                <a:gd name="connsiteX0" fmla="*/ 105539 w 1085340"/>
                <a:gd name="connsiteY0" fmla="*/ 62710 h 535270"/>
                <a:gd name="connsiteX1" fmla="*/ 130706 w 1085340"/>
                <a:gd name="connsiteY1" fmla="*/ 245350 h 535270"/>
                <a:gd name="connsiteX2" fmla="*/ 0 w 1085340"/>
                <a:gd name="connsiteY2" fmla="*/ 535270 h 535270"/>
                <a:gd name="connsiteX3" fmla="*/ 1085340 w 1085340"/>
                <a:gd name="connsiteY3" fmla="*/ 0 h 535270"/>
                <a:gd name="connsiteX4" fmla="*/ 105539 w 1085340"/>
                <a:gd name="connsiteY4" fmla="*/ 62710 h 535270"/>
                <a:gd name="connsiteX0" fmla="*/ 105539 w 1085340"/>
                <a:gd name="connsiteY0" fmla="*/ 62710 h 535270"/>
                <a:gd name="connsiteX1" fmla="*/ 130706 w 1085340"/>
                <a:gd name="connsiteY1" fmla="*/ 245350 h 535270"/>
                <a:gd name="connsiteX2" fmla="*/ 41368 w 1085340"/>
                <a:gd name="connsiteY2" fmla="*/ 266729 h 535270"/>
                <a:gd name="connsiteX3" fmla="*/ 0 w 1085340"/>
                <a:gd name="connsiteY3" fmla="*/ 535270 h 535270"/>
                <a:gd name="connsiteX4" fmla="*/ 1085340 w 1085340"/>
                <a:gd name="connsiteY4" fmla="*/ 0 h 535270"/>
                <a:gd name="connsiteX5" fmla="*/ 105539 w 1085340"/>
                <a:gd name="connsiteY5" fmla="*/ 62710 h 535270"/>
                <a:gd name="connsiteX0" fmla="*/ 64171 w 1043972"/>
                <a:gd name="connsiteY0" fmla="*/ 62710 h 517828"/>
                <a:gd name="connsiteX1" fmla="*/ 89338 w 1043972"/>
                <a:gd name="connsiteY1" fmla="*/ 245350 h 517828"/>
                <a:gd name="connsiteX2" fmla="*/ 0 w 1043972"/>
                <a:gd name="connsiteY2" fmla="*/ 266729 h 517828"/>
                <a:gd name="connsiteX3" fmla="*/ 21346 w 1043972"/>
                <a:gd name="connsiteY3" fmla="*/ 517828 h 517828"/>
                <a:gd name="connsiteX4" fmla="*/ 1043972 w 1043972"/>
                <a:gd name="connsiteY4" fmla="*/ 0 h 517828"/>
                <a:gd name="connsiteX5" fmla="*/ 64171 w 1043972"/>
                <a:gd name="connsiteY5" fmla="*/ 62710 h 517828"/>
                <a:gd name="connsiteX0" fmla="*/ 113545 w 1093346"/>
                <a:gd name="connsiteY0" fmla="*/ 62710 h 537495"/>
                <a:gd name="connsiteX1" fmla="*/ 138712 w 1093346"/>
                <a:gd name="connsiteY1" fmla="*/ 245350 h 537495"/>
                <a:gd name="connsiteX2" fmla="*/ 49374 w 1093346"/>
                <a:gd name="connsiteY2" fmla="*/ 266729 h 537495"/>
                <a:gd name="connsiteX3" fmla="*/ 0 w 1093346"/>
                <a:gd name="connsiteY3" fmla="*/ 537496 h 537495"/>
                <a:gd name="connsiteX4" fmla="*/ 1093346 w 1093346"/>
                <a:gd name="connsiteY4" fmla="*/ 0 h 537495"/>
                <a:gd name="connsiteX5" fmla="*/ 113545 w 1093346"/>
                <a:gd name="connsiteY5" fmla="*/ 62710 h 537495"/>
                <a:gd name="connsiteX0" fmla="*/ 118956 w 1098757"/>
                <a:gd name="connsiteY0" fmla="*/ 62710 h 537496"/>
                <a:gd name="connsiteX1" fmla="*/ 144123 w 1098757"/>
                <a:gd name="connsiteY1" fmla="*/ 245350 h 537496"/>
                <a:gd name="connsiteX2" fmla="*/ 0 w 1098757"/>
                <a:gd name="connsiteY2" fmla="*/ 254126 h 537496"/>
                <a:gd name="connsiteX3" fmla="*/ 5411 w 1098757"/>
                <a:gd name="connsiteY3" fmla="*/ 537496 h 537496"/>
                <a:gd name="connsiteX4" fmla="*/ 1098757 w 1098757"/>
                <a:gd name="connsiteY4" fmla="*/ 0 h 537496"/>
                <a:gd name="connsiteX5" fmla="*/ 118956 w 1098757"/>
                <a:gd name="connsiteY5" fmla="*/ 62710 h 537496"/>
                <a:gd name="connsiteX0" fmla="*/ 118956 w 1098757"/>
                <a:gd name="connsiteY0" fmla="*/ 62710 h 537496"/>
                <a:gd name="connsiteX1" fmla="*/ 144123 w 1098757"/>
                <a:gd name="connsiteY1" fmla="*/ 245350 h 537496"/>
                <a:gd name="connsiteX2" fmla="*/ 0 w 1098757"/>
                <a:gd name="connsiteY2" fmla="*/ 254126 h 537496"/>
                <a:gd name="connsiteX3" fmla="*/ 5411 w 1098757"/>
                <a:gd name="connsiteY3" fmla="*/ 537496 h 537496"/>
                <a:gd name="connsiteX4" fmla="*/ 1098757 w 1098757"/>
                <a:gd name="connsiteY4" fmla="*/ 0 h 537496"/>
                <a:gd name="connsiteX5" fmla="*/ 118956 w 1098757"/>
                <a:gd name="connsiteY5" fmla="*/ 62710 h 53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8757" h="537496">
                  <a:moveTo>
                    <a:pt x="118956" y="62710"/>
                  </a:moveTo>
                  <a:lnTo>
                    <a:pt x="144123" y="245350"/>
                  </a:lnTo>
                  <a:lnTo>
                    <a:pt x="0" y="254126"/>
                  </a:lnTo>
                  <a:lnTo>
                    <a:pt x="5411" y="537496"/>
                  </a:lnTo>
                  <a:lnTo>
                    <a:pt x="1098757" y="0"/>
                  </a:lnTo>
                  <a:lnTo>
                    <a:pt x="118956" y="6271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122D4F"/>
                </a:solidFill>
              </a:endParaRP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A9D8F9BF-C90D-92D2-4FFB-11A1FF226E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32934" y="3064579"/>
              <a:ext cx="694306" cy="840509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D14866A-00A6-30BD-C7E9-F16F099383A8}"/>
                </a:ext>
              </a:extLst>
            </p:cNvPr>
            <p:cNvCxnSpPr>
              <a:cxnSpLocks/>
            </p:cNvCxnSpPr>
            <p:nvPr/>
          </p:nvCxnSpPr>
          <p:spPr>
            <a:xfrm>
              <a:off x="6712730" y="3037438"/>
              <a:ext cx="3565157" cy="3217143"/>
            </a:xfrm>
            <a:prstGeom prst="line">
              <a:avLst/>
            </a:prstGeom>
            <a:ln w="6350">
              <a:solidFill>
                <a:srgbClr val="0432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6C4F90C-0227-51FF-5084-B055F62D79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7002" y="5676551"/>
              <a:ext cx="1026082" cy="646029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B10EFD6-DE01-8621-CFBE-64E2A09DCB17}"/>
                </a:ext>
              </a:extLst>
            </p:cNvPr>
            <p:cNvSpPr txBox="1"/>
            <p:nvPr/>
          </p:nvSpPr>
          <p:spPr>
            <a:xfrm>
              <a:off x="1284932" y="3373157"/>
              <a:ext cx="1180732" cy="3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23) BM (1T)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E980746-7427-7AF9-EB84-1D1C953143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31489" y="3299289"/>
              <a:ext cx="639468" cy="972306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A0F6ECC-C880-6A0E-C64E-2C579C296E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39315" y="1534395"/>
              <a:ext cx="309375" cy="932302"/>
            </a:xfrm>
            <a:prstGeom prst="line">
              <a:avLst/>
            </a:prstGeom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91932977-0C95-4DB2-2B7B-E7ED9A6A1F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5632" y="1232670"/>
              <a:ext cx="611086" cy="721720"/>
            </a:xfrm>
            <a:prstGeom prst="line">
              <a:avLst/>
            </a:prstGeom>
            <a:solidFill>
              <a:srgbClr val="0000FF"/>
            </a:solidFill>
            <a:ln w="6350">
              <a:solidFill>
                <a:schemeClr val="accent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7F3941A1-67F9-46F9-4F9C-AF737C6CA883}"/>
                </a:ext>
              </a:extLst>
            </p:cNvPr>
            <p:cNvSpPr txBox="1"/>
            <p:nvPr/>
          </p:nvSpPr>
          <p:spPr>
            <a:xfrm>
              <a:off x="5413175" y="1512546"/>
              <a:ext cx="803459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122D4F"/>
                  </a:solidFill>
                </a:rPr>
                <a:t>MSPD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9D2B8F5-580E-984F-D654-8499CD252602}"/>
                </a:ext>
              </a:extLst>
            </p:cNvPr>
            <p:cNvSpPr txBox="1"/>
            <p:nvPr/>
          </p:nvSpPr>
          <p:spPr>
            <a:xfrm>
              <a:off x="2472786" y="4644979"/>
              <a:ext cx="898908" cy="340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122D4F"/>
                  </a:solidFill>
                </a:rPr>
                <a:t>Lorea</a:t>
              </a:r>
              <a:endParaRPr lang="en-US" sz="1200" dirty="0">
                <a:solidFill>
                  <a:srgbClr val="122D4F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7955FCE9-A3B0-EE3E-6E69-C4F09347154A}"/>
                </a:ext>
              </a:extLst>
            </p:cNvPr>
            <p:cNvSpPr txBox="1"/>
            <p:nvPr/>
          </p:nvSpPr>
          <p:spPr>
            <a:xfrm>
              <a:off x="7251790" y="2570083"/>
              <a:ext cx="953168" cy="3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2364C8"/>
                  </a:solidFill>
                </a:rPr>
                <a:t>02) ID</a:t>
              </a:r>
              <a:endParaRPr lang="en-US" sz="1100" b="1" dirty="0">
                <a:solidFill>
                  <a:srgbClr val="2364C8"/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5536F76-AAEB-B7CF-9A8A-9967D07223E6}"/>
                </a:ext>
              </a:extLst>
            </p:cNvPr>
            <p:cNvSpPr txBox="1"/>
            <p:nvPr/>
          </p:nvSpPr>
          <p:spPr>
            <a:xfrm rot="1540178">
              <a:off x="7433459" y="3442034"/>
              <a:ext cx="1608356" cy="3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03) BM </a:t>
              </a:r>
              <a:r>
                <a:rPr lang="en-US" sz="1100" b="1" dirty="0">
                  <a:solidFill>
                    <a:srgbClr val="C00000"/>
                  </a:solidFill>
                </a:rPr>
                <a:t>(3.2T)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5440FE7-2CC1-A134-1495-1205B269C86A}"/>
                </a:ext>
              </a:extLst>
            </p:cNvPr>
            <p:cNvSpPr txBox="1"/>
            <p:nvPr/>
          </p:nvSpPr>
          <p:spPr>
            <a:xfrm rot="158172">
              <a:off x="6638526" y="5546824"/>
              <a:ext cx="802786" cy="3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2364C8"/>
                  </a:solidFill>
                </a:rPr>
                <a:t>08) ID</a:t>
              </a:r>
              <a:endParaRPr lang="en-US" sz="1100" b="1" dirty="0">
                <a:solidFill>
                  <a:srgbClr val="2364C8"/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799653F-A3F3-4E58-B2EC-59A5463B1BFA}"/>
                </a:ext>
              </a:extLst>
            </p:cNvPr>
            <p:cNvSpPr txBox="1"/>
            <p:nvPr/>
          </p:nvSpPr>
          <p:spPr>
            <a:xfrm>
              <a:off x="4012397" y="6385687"/>
              <a:ext cx="11247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2"/>
                  </a:solidFill>
                </a:rPr>
                <a:t>14) BM (1T)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6455C7AA-A1C2-14C5-019B-FB574829E2A7}"/>
                </a:ext>
              </a:extLst>
            </p:cNvPr>
            <p:cNvSpPr txBox="1"/>
            <p:nvPr/>
          </p:nvSpPr>
          <p:spPr>
            <a:xfrm>
              <a:off x="7741326" y="3827326"/>
              <a:ext cx="1046282" cy="32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2364C8"/>
                  </a:solidFill>
                </a:rPr>
                <a:t>04) ID</a:t>
              </a:r>
              <a:endParaRPr lang="en-US" sz="1100" b="1" dirty="0">
                <a:solidFill>
                  <a:srgbClr val="2364C8"/>
                </a:solidFill>
              </a:endParaRPr>
            </a:p>
          </p:txBody>
        </p:sp>
      </p:grpSp>
      <p:sp>
        <p:nvSpPr>
          <p:cNvPr id="139" name="CuadroTexto 4">
            <a:extLst>
              <a:ext uri="{FF2B5EF4-FFF2-40B4-BE49-F238E27FC236}">
                <a16:creationId xmlns:a16="http://schemas.microsoft.com/office/drawing/2014/main" id="{3C9C5A53-156E-4832-61C7-C17183427D77}"/>
              </a:ext>
            </a:extLst>
          </p:cNvPr>
          <p:cNvSpPr txBox="1"/>
          <p:nvPr/>
        </p:nvSpPr>
        <p:spPr>
          <a:xfrm>
            <a:off x="2548300" y="107460"/>
            <a:ext cx="881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Contents</a:t>
            </a:r>
            <a:endParaRPr lang="es-ES" sz="4000" b="1" dirty="0">
              <a:solidFill>
                <a:srgbClr val="092F56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30A5B62-38B2-50ED-7E93-B310212558D4}"/>
              </a:ext>
            </a:extLst>
          </p:cNvPr>
          <p:cNvSpPr txBox="1"/>
          <p:nvPr/>
        </p:nvSpPr>
        <p:spPr>
          <a:xfrm>
            <a:off x="7632828" y="1217432"/>
            <a:ext cx="46579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There are 14 beamlines in operation or in construction</a:t>
            </a:r>
          </a:p>
          <a:p>
            <a:endParaRPr lang="en-US" sz="2400" i="1" dirty="0">
              <a:solidFill>
                <a:schemeClr val="tx1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400" i="1" dirty="0">
                <a:solidFill>
                  <a:schemeClr val="tx1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What is the impact of the ALBA-2 upgrade on the </a:t>
            </a:r>
            <a:br>
              <a:rPr lang="en-US" sz="2400" i="1" dirty="0">
                <a:solidFill>
                  <a:schemeClr val="tx1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tx1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existing beamlines?</a:t>
            </a:r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>
                <a:solidFill>
                  <a:srgbClr val="2D9282"/>
                </a:solidFill>
              </a:rPr>
              <a:t>There are ports for 11 new beamlines, including 4 long BLs</a:t>
            </a:r>
          </a:p>
          <a:p>
            <a:endParaRPr lang="en-US" sz="2400" i="1" dirty="0">
              <a:solidFill>
                <a:srgbClr val="2D9282"/>
              </a:solidFill>
              <a:cs typeface="Arial" panose="020B0604020202020204" pitchFamily="34" charset="0"/>
            </a:endParaRPr>
          </a:p>
          <a:p>
            <a:r>
              <a:rPr lang="en-US" sz="2400" i="1" dirty="0">
                <a:solidFill>
                  <a:srgbClr val="2D9282"/>
                </a:solidFill>
                <a:cs typeface="Arial" panose="020B0604020202020204" pitchFamily="34" charset="0"/>
              </a:rPr>
              <a:t>What opportunities does ALBA-2 bring to the </a:t>
            </a:r>
            <a:br>
              <a:rPr lang="en-US" sz="2400" i="1" dirty="0">
                <a:solidFill>
                  <a:srgbClr val="2D9282"/>
                </a:solidFill>
                <a:cs typeface="Arial" panose="020B0604020202020204" pitchFamily="34" charset="0"/>
              </a:rPr>
            </a:br>
            <a:r>
              <a:rPr lang="en-US" sz="2400" i="1" dirty="0">
                <a:solidFill>
                  <a:srgbClr val="2D9282"/>
                </a:solidFill>
                <a:cs typeface="Arial" panose="020B0604020202020204" pitchFamily="34" charset="0"/>
              </a:rPr>
              <a:t>new beamlines?</a:t>
            </a:r>
          </a:p>
          <a:p>
            <a:endParaRPr lang="en-US" sz="2400" b="1" dirty="0"/>
          </a:p>
          <a:p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1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E0EC3D-1BF7-AC4B-9405-0D33E974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56" y="1486577"/>
            <a:ext cx="7343496" cy="47422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EDABAD-6B9A-D54B-B12A-1E773D5101A1}"/>
              </a:ext>
            </a:extLst>
          </p:cNvPr>
          <p:cNvSpPr/>
          <p:nvPr/>
        </p:nvSpPr>
        <p:spPr>
          <a:xfrm>
            <a:off x="7814645" y="1646097"/>
            <a:ext cx="3897187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For soft x-rays brilliance does not improve very much, because it is already  very </a:t>
            </a:r>
            <a:r>
              <a:rPr lang="en-US" sz="2133" b="1" i="1" dirty="0">
                <a:solidFill>
                  <a:schemeClr val="accent5"/>
                </a:solidFill>
                <a:cs typeface="Arial" panose="020B0604020202020204" pitchFamily="34" charset="0"/>
              </a:rPr>
              <a:t>close to the diffraction limit</a:t>
            </a:r>
            <a:r>
              <a:rPr lang="en-US" sz="2133" b="1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. </a:t>
            </a:r>
          </a:p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</a:rPr>
              <a:t>The coherent fraction is large.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D0C0EB-8C12-C64A-AB70-E19F9B964D5D}"/>
              </a:ext>
            </a:extLst>
          </p:cNvPr>
          <p:cNvSpPr/>
          <p:nvPr/>
        </p:nvSpPr>
        <p:spPr>
          <a:xfrm>
            <a:off x="7814645" y="3576188"/>
            <a:ext cx="3897187" cy="271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For hard x-rays </a:t>
            </a:r>
            <a:r>
              <a:rPr lang="en-US" sz="2133" b="1" i="1" dirty="0">
                <a:solidFill>
                  <a:schemeClr val="accent5"/>
                </a:solidFill>
                <a:cs typeface="Arial" panose="020B0604020202020204" pitchFamily="34" charset="0"/>
              </a:rPr>
              <a:t>brilliance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133" b="1" i="1" dirty="0">
                <a:solidFill>
                  <a:schemeClr val="accent5"/>
                </a:solidFill>
                <a:cs typeface="Arial" panose="020B0604020202020204" pitchFamily="34" charset="0"/>
              </a:rPr>
              <a:t>improves a lot</a:t>
            </a:r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but it is still far from the diffraction limit. </a:t>
            </a:r>
          </a:p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The coherent fraction is smaller.</a:t>
            </a:r>
          </a:p>
          <a:p>
            <a:endParaRPr lang="en-US" sz="2133" i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r>
              <a:rPr lang="en-US" sz="2133" i="1" dirty="0">
                <a:solidFill>
                  <a:srgbClr val="0000FF"/>
                </a:solidFill>
                <a:cs typeface="Arial" panose="020B0604020202020204" pitchFamily="34" charset="0"/>
              </a:rPr>
              <a:t>Long beamlines still allow for higher degree of coherence, but at the expense of flux.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C9D714-9023-6E44-8943-3A947D1C5EF3}"/>
              </a:ext>
            </a:extLst>
          </p:cNvPr>
          <p:cNvSpPr/>
          <p:nvPr/>
        </p:nvSpPr>
        <p:spPr>
          <a:xfrm>
            <a:off x="2962424" y="819600"/>
            <a:ext cx="7921165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the brilliance emitted at ALBA, ALBA-II and the diffraction limit for a SXR and a HXR undulator</a:t>
            </a:r>
            <a:endParaRPr lang="en-US" sz="1867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uadroTexto 4">
            <a:extLst>
              <a:ext uri="{FF2B5EF4-FFF2-40B4-BE49-F238E27FC236}">
                <a16:creationId xmlns:a16="http://schemas.microsoft.com/office/drawing/2014/main" id="{9D58D0C1-196D-7281-DB84-8EDFA385C444}"/>
              </a:ext>
            </a:extLst>
          </p:cNvPr>
          <p:cNvSpPr txBox="1"/>
          <p:nvPr/>
        </p:nvSpPr>
        <p:spPr>
          <a:xfrm>
            <a:off x="2737871" y="131876"/>
            <a:ext cx="8814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Brilliance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and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coherence</a:t>
            </a:r>
            <a:endParaRPr lang="es-ES" sz="2800" b="1" dirty="0">
              <a:solidFill>
                <a:srgbClr val="092F56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71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853C7C-CABD-B541-BE39-7155A9CD2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82" t="2480" r="31429" b="4642"/>
          <a:stretch/>
        </p:blipFill>
        <p:spPr>
          <a:xfrm>
            <a:off x="6127484" y="745178"/>
            <a:ext cx="3437165" cy="5249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B57020-F2D8-4A49-A9E3-7ADC4F2DF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1" t="2166" r="30447" b="4956"/>
          <a:stretch/>
        </p:blipFill>
        <p:spPr>
          <a:xfrm>
            <a:off x="2503713" y="745178"/>
            <a:ext cx="3624945" cy="5249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8108D3-F908-5F44-9EAD-A03838F7E47C}"/>
              </a:ext>
            </a:extLst>
          </p:cNvPr>
          <p:cNvSpPr txBox="1"/>
          <p:nvPr/>
        </p:nvSpPr>
        <p:spPr>
          <a:xfrm>
            <a:off x="3538318" y="1442405"/>
            <a:ext cx="1871133" cy="6942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2800" b="1" dirty="0">
                <a:solidFill>
                  <a:srgbClr val="192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9FAF43-759E-8146-ADC6-6A1B4A901748}"/>
              </a:ext>
            </a:extLst>
          </p:cNvPr>
          <p:cNvSpPr txBox="1"/>
          <p:nvPr/>
        </p:nvSpPr>
        <p:spPr>
          <a:xfrm>
            <a:off x="7507726" y="1442404"/>
            <a:ext cx="1871133" cy="6942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2800" b="1" dirty="0">
                <a:solidFill>
                  <a:srgbClr val="36AC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C4FBC-4C94-5944-A614-0FB86F75D533}"/>
              </a:ext>
            </a:extLst>
          </p:cNvPr>
          <p:cNvSpPr txBox="1"/>
          <p:nvPr/>
        </p:nvSpPr>
        <p:spPr>
          <a:xfrm rot="16200000">
            <a:off x="1577878" y="2662271"/>
            <a:ext cx="2540639" cy="4399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/s/mrad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@0.1%BW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81063-2100-DA49-B9EC-3A7EF97A785A}"/>
              </a:ext>
            </a:extLst>
          </p:cNvPr>
          <p:cNvSpPr txBox="1"/>
          <p:nvPr/>
        </p:nvSpPr>
        <p:spPr>
          <a:xfrm rot="16200000">
            <a:off x="5077126" y="2575860"/>
            <a:ext cx="2540639" cy="4399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/s/mrad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@0.1%BW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FE149-5AA1-7645-9A43-B8DC3B115A9D}"/>
              </a:ext>
            </a:extLst>
          </p:cNvPr>
          <p:cNvSpPr/>
          <p:nvPr/>
        </p:nvSpPr>
        <p:spPr>
          <a:xfrm>
            <a:off x="1469959" y="6062584"/>
            <a:ext cx="9380941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hard x-Ray BLs the emission cone is dominated by the electron beam size, </a:t>
            </a:r>
          </a:p>
          <a:p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the integrated flux does not change, it is concentrated in a narrower cone.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09D6DE-6D32-C449-A4FD-CFBB918311C3}"/>
              </a:ext>
            </a:extLst>
          </p:cNvPr>
          <p:cNvSpPr/>
          <p:nvPr/>
        </p:nvSpPr>
        <p:spPr>
          <a:xfrm>
            <a:off x="8596439" y="2408569"/>
            <a:ext cx="15648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of the angular flux density emitted by IVU21 (XALOC)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4E03D0-7EA1-2149-8ADA-589175064227}"/>
              </a:ext>
            </a:extLst>
          </p:cNvPr>
          <p:cNvSpPr/>
          <p:nvPr/>
        </p:nvSpPr>
        <p:spPr>
          <a:xfrm>
            <a:off x="7251215" y="2100792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4.4E17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69E7C8-0874-F14D-B126-292E326BB038}"/>
              </a:ext>
            </a:extLst>
          </p:cNvPr>
          <p:cNvSpPr/>
          <p:nvPr/>
        </p:nvSpPr>
        <p:spPr>
          <a:xfrm>
            <a:off x="3162255" y="3822389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0.9E17</a:t>
            </a:r>
            <a:endParaRPr lang="en-US" sz="1400" dirty="0"/>
          </a:p>
        </p:txBody>
      </p:sp>
      <p:sp>
        <p:nvSpPr>
          <p:cNvPr id="2" name="CuadroTexto 4">
            <a:extLst>
              <a:ext uri="{FF2B5EF4-FFF2-40B4-BE49-F238E27FC236}">
                <a16:creationId xmlns:a16="http://schemas.microsoft.com/office/drawing/2014/main" id="{82770C23-FC51-7441-4F18-DEF4ADB27025}"/>
              </a:ext>
            </a:extLst>
          </p:cNvPr>
          <p:cNvSpPr txBox="1"/>
          <p:nvPr/>
        </p:nvSpPr>
        <p:spPr>
          <a:xfrm>
            <a:off x="2737871" y="131876"/>
            <a:ext cx="8814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Angular flux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density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(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hard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x-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ray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undulator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917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CBA945B1-6E37-8849-906A-E361D4E5EFC1}"/>
              </a:ext>
            </a:extLst>
          </p:cNvPr>
          <p:cNvSpPr/>
          <p:nvPr/>
        </p:nvSpPr>
        <p:spPr>
          <a:xfrm>
            <a:off x="968636" y="1370910"/>
            <a:ext cx="9775805" cy="1126931"/>
          </a:xfrm>
          <a:custGeom>
            <a:avLst/>
            <a:gdLst>
              <a:gd name="connsiteX0" fmla="*/ 0 w 3442808"/>
              <a:gd name="connsiteY0" fmla="*/ 472543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86024"/>
              <a:gd name="connsiteX1" fmla="*/ 6137 w 3442808"/>
              <a:gd name="connsiteY1" fmla="*/ 67506 h 586024"/>
              <a:gd name="connsiteX2" fmla="*/ 1362394 w 3442808"/>
              <a:gd name="connsiteY2" fmla="*/ 61370 h 586024"/>
              <a:gd name="connsiteX3" fmla="*/ 3442808 w 3442808"/>
              <a:gd name="connsiteY3" fmla="*/ 0 h 586024"/>
              <a:gd name="connsiteX4" fmla="*/ 3430534 w 3442808"/>
              <a:gd name="connsiteY4" fmla="*/ 503227 h 586024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13571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1769 w 3444577"/>
              <a:gd name="connsiteY0" fmla="*/ 494846 h 503227"/>
              <a:gd name="connsiteX1" fmla="*/ 472 w 3444577"/>
              <a:gd name="connsiteY1" fmla="*/ 156716 h 503227"/>
              <a:gd name="connsiteX2" fmla="*/ 1364163 w 3444577"/>
              <a:gd name="connsiteY2" fmla="*/ 61370 h 503227"/>
              <a:gd name="connsiteX3" fmla="*/ 3444577 w 3444577"/>
              <a:gd name="connsiteY3" fmla="*/ 0 h 503227"/>
              <a:gd name="connsiteX4" fmla="*/ 3432303 w 3444577"/>
              <a:gd name="connsiteY4" fmla="*/ 503227 h 503227"/>
              <a:gd name="connsiteX0" fmla="*/ 283805 w 3726613"/>
              <a:gd name="connsiteY0" fmla="*/ 494846 h 503227"/>
              <a:gd name="connsiteX1" fmla="*/ 10 w 3726613"/>
              <a:gd name="connsiteY1" fmla="*/ 104677 h 503227"/>
              <a:gd name="connsiteX2" fmla="*/ 1646199 w 3726613"/>
              <a:gd name="connsiteY2" fmla="*/ 61370 h 503227"/>
              <a:gd name="connsiteX3" fmla="*/ 3726613 w 3726613"/>
              <a:gd name="connsiteY3" fmla="*/ 0 h 503227"/>
              <a:gd name="connsiteX4" fmla="*/ 3714339 w 3726613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495793"/>
              <a:gd name="connsiteX1" fmla="*/ 221 w 3726824"/>
              <a:gd name="connsiteY1" fmla="*/ 104677 h 495793"/>
              <a:gd name="connsiteX2" fmla="*/ 1646410 w 3726824"/>
              <a:gd name="connsiteY2" fmla="*/ 61370 h 495793"/>
              <a:gd name="connsiteX3" fmla="*/ 3726824 w 3726824"/>
              <a:gd name="connsiteY3" fmla="*/ 0 h 495793"/>
              <a:gd name="connsiteX4" fmla="*/ 3275936 w 3726824"/>
              <a:gd name="connsiteY4" fmla="*/ 495793 h 495793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20112 w 3275936"/>
              <a:gd name="connsiteY3" fmla="*/ 469899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74786 w 3275936"/>
              <a:gd name="connsiteY3" fmla="*/ 447597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82220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740173 h 741120"/>
              <a:gd name="connsiteX1" fmla="*/ 221 w 3275936"/>
              <a:gd name="connsiteY1" fmla="*/ 350004 h 741120"/>
              <a:gd name="connsiteX2" fmla="*/ 1646410 w 3275936"/>
              <a:gd name="connsiteY2" fmla="*/ 306697 h 741120"/>
              <a:gd name="connsiteX3" fmla="*/ 2182220 w 3275936"/>
              <a:gd name="connsiteY3" fmla="*/ 685489 h 741120"/>
              <a:gd name="connsiteX4" fmla="*/ 3236170 w 3275936"/>
              <a:gd name="connsiteY4" fmla="*/ 0 h 741120"/>
              <a:gd name="connsiteX5" fmla="*/ 3275936 w 3275936"/>
              <a:gd name="connsiteY5" fmla="*/ 741120 h 741120"/>
              <a:gd name="connsiteX0" fmla="*/ 8953 w 3275936"/>
              <a:gd name="connsiteY0" fmla="*/ 836817 h 837764"/>
              <a:gd name="connsiteX1" fmla="*/ 221 w 3275936"/>
              <a:gd name="connsiteY1" fmla="*/ 446648 h 837764"/>
              <a:gd name="connsiteX2" fmla="*/ 1646410 w 3275936"/>
              <a:gd name="connsiteY2" fmla="*/ 403341 h 837764"/>
              <a:gd name="connsiteX3" fmla="*/ 2182220 w 3275936"/>
              <a:gd name="connsiteY3" fmla="*/ 782133 h 837764"/>
              <a:gd name="connsiteX4" fmla="*/ 3251039 w 3275936"/>
              <a:gd name="connsiteY4" fmla="*/ 0 h 837764"/>
              <a:gd name="connsiteX5" fmla="*/ 3275936 w 3275936"/>
              <a:gd name="connsiteY5" fmla="*/ 837764 h 837764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46410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53003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39" h="845198">
                <a:moveTo>
                  <a:pt x="8953" y="836817"/>
                </a:moveTo>
                <a:cubicBezTo>
                  <a:pt x="10999" y="701805"/>
                  <a:pt x="-1825" y="581660"/>
                  <a:pt x="221" y="446648"/>
                </a:cubicBezTo>
                <a:lnTo>
                  <a:pt x="1485403" y="141633"/>
                </a:lnTo>
                <a:cubicBezTo>
                  <a:pt x="1476273" y="535996"/>
                  <a:pt x="1597136" y="316105"/>
                  <a:pt x="1653003" y="403341"/>
                </a:cubicBezTo>
                <a:lnTo>
                  <a:pt x="2182220" y="782133"/>
                </a:lnTo>
                <a:lnTo>
                  <a:pt x="3251039" y="0"/>
                </a:lnTo>
                <a:lnTo>
                  <a:pt x="3238765" y="845198"/>
                </a:lnTo>
              </a:path>
            </a:pathLst>
          </a:custGeom>
          <a:gradFill flip="none" rotWithShape="1">
            <a:gsLst>
              <a:gs pos="43000">
                <a:srgbClr val="FF9A9A"/>
              </a:gs>
              <a:gs pos="0">
                <a:schemeClr val="bg1"/>
              </a:gs>
              <a:gs pos="60000">
                <a:srgbClr val="FF000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C3A34D-DAB2-4047-A787-209F6076A202}"/>
              </a:ext>
            </a:extLst>
          </p:cNvPr>
          <p:cNvGrpSpPr/>
          <p:nvPr/>
        </p:nvGrpSpPr>
        <p:grpSpPr>
          <a:xfrm>
            <a:off x="944631" y="4830717"/>
            <a:ext cx="9799811" cy="675625"/>
            <a:chOff x="701493" y="2585387"/>
            <a:chExt cx="7349858" cy="1665850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211C97A-2539-2B48-96FC-F6DC9003457F}"/>
                </a:ext>
              </a:extLst>
            </p:cNvPr>
            <p:cNvSpPr/>
            <p:nvPr/>
          </p:nvSpPr>
          <p:spPr>
            <a:xfrm>
              <a:off x="719497" y="2585387"/>
              <a:ext cx="7331854" cy="845198"/>
            </a:xfrm>
            <a:custGeom>
              <a:avLst/>
              <a:gdLst>
                <a:gd name="connsiteX0" fmla="*/ 0 w 3442808"/>
                <a:gd name="connsiteY0" fmla="*/ 472543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86024"/>
                <a:gd name="connsiteX1" fmla="*/ 6137 w 3442808"/>
                <a:gd name="connsiteY1" fmla="*/ 67506 h 586024"/>
                <a:gd name="connsiteX2" fmla="*/ 1362394 w 3442808"/>
                <a:gd name="connsiteY2" fmla="*/ 61370 h 586024"/>
                <a:gd name="connsiteX3" fmla="*/ 3442808 w 3442808"/>
                <a:gd name="connsiteY3" fmla="*/ 0 h 586024"/>
                <a:gd name="connsiteX4" fmla="*/ 3430534 w 3442808"/>
                <a:gd name="connsiteY4" fmla="*/ 503227 h 586024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13571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1769 w 3444577"/>
                <a:gd name="connsiteY0" fmla="*/ 494846 h 503227"/>
                <a:gd name="connsiteX1" fmla="*/ 472 w 3444577"/>
                <a:gd name="connsiteY1" fmla="*/ 156716 h 503227"/>
                <a:gd name="connsiteX2" fmla="*/ 1364163 w 3444577"/>
                <a:gd name="connsiteY2" fmla="*/ 61370 h 503227"/>
                <a:gd name="connsiteX3" fmla="*/ 3444577 w 3444577"/>
                <a:gd name="connsiteY3" fmla="*/ 0 h 503227"/>
                <a:gd name="connsiteX4" fmla="*/ 3432303 w 3444577"/>
                <a:gd name="connsiteY4" fmla="*/ 503227 h 503227"/>
                <a:gd name="connsiteX0" fmla="*/ 283805 w 3726613"/>
                <a:gd name="connsiteY0" fmla="*/ 494846 h 503227"/>
                <a:gd name="connsiteX1" fmla="*/ 10 w 3726613"/>
                <a:gd name="connsiteY1" fmla="*/ 104677 h 503227"/>
                <a:gd name="connsiteX2" fmla="*/ 1646199 w 3726613"/>
                <a:gd name="connsiteY2" fmla="*/ 61370 h 503227"/>
                <a:gd name="connsiteX3" fmla="*/ 3726613 w 3726613"/>
                <a:gd name="connsiteY3" fmla="*/ 0 h 503227"/>
                <a:gd name="connsiteX4" fmla="*/ 3714339 w 3726613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495793"/>
                <a:gd name="connsiteX1" fmla="*/ 221 w 3726824"/>
                <a:gd name="connsiteY1" fmla="*/ 104677 h 495793"/>
                <a:gd name="connsiteX2" fmla="*/ 1646410 w 3726824"/>
                <a:gd name="connsiteY2" fmla="*/ 61370 h 495793"/>
                <a:gd name="connsiteX3" fmla="*/ 3726824 w 3726824"/>
                <a:gd name="connsiteY3" fmla="*/ 0 h 495793"/>
                <a:gd name="connsiteX4" fmla="*/ 3275936 w 3726824"/>
                <a:gd name="connsiteY4" fmla="*/ 495793 h 495793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20112 w 3275936"/>
                <a:gd name="connsiteY3" fmla="*/ 469899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74786 w 3275936"/>
                <a:gd name="connsiteY3" fmla="*/ 447597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82220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740173 h 741120"/>
                <a:gd name="connsiteX1" fmla="*/ 221 w 3275936"/>
                <a:gd name="connsiteY1" fmla="*/ 350004 h 741120"/>
                <a:gd name="connsiteX2" fmla="*/ 1646410 w 3275936"/>
                <a:gd name="connsiteY2" fmla="*/ 306697 h 741120"/>
                <a:gd name="connsiteX3" fmla="*/ 2182220 w 3275936"/>
                <a:gd name="connsiteY3" fmla="*/ 685489 h 741120"/>
                <a:gd name="connsiteX4" fmla="*/ 3236170 w 3275936"/>
                <a:gd name="connsiteY4" fmla="*/ 0 h 741120"/>
                <a:gd name="connsiteX5" fmla="*/ 3275936 w 3275936"/>
                <a:gd name="connsiteY5" fmla="*/ 741120 h 741120"/>
                <a:gd name="connsiteX0" fmla="*/ 8953 w 3275936"/>
                <a:gd name="connsiteY0" fmla="*/ 836817 h 837764"/>
                <a:gd name="connsiteX1" fmla="*/ 221 w 3275936"/>
                <a:gd name="connsiteY1" fmla="*/ 446648 h 837764"/>
                <a:gd name="connsiteX2" fmla="*/ 1646410 w 3275936"/>
                <a:gd name="connsiteY2" fmla="*/ 403341 h 837764"/>
                <a:gd name="connsiteX3" fmla="*/ 2182220 w 3275936"/>
                <a:gd name="connsiteY3" fmla="*/ 782133 h 837764"/>
                <a:gd name="connsiteX4" fmla="*/ 3251039 w 3275936"/>
                <a:gd name="connsiteY4" fmla="*/ 0 h 837764"/>
                <a:gd name="connsiteX5" fmla="*/ 3275936 w 3275936"/>
                <a:gd name="connsiteY5" fmla="*/ 837764 h 837764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646410 w 3251039"/>
                <a:gd name="connsiteY2" fmla="*/ 403341 h 845198"/>
                <a:gd name="connsiteX3" fmla="*/ 2182220 w 3251039"/>
                <a:gd name="connsiteY3" fmla="*/ 782133 h 845198"/>
                <a:gd name="connsiteX4" fmla="*/ 3251039 w 3251039"/>
                <a:gd name="connsiteY4" fmla="*/ 0 h 845198"/>
                <a:gd name="connsiteX5" fmla="*/ 3238765 w 3251039"/>
                <a:gd name="connsiteY5" fmla="*/ 845198 h 845198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653003 w 3251039"/>
                <a:gd name="connsiteY2" fmla="*/ 403341 h 845198"/>
                <a:gd name="connsiteX3" fmla="*/ 2182220 w 3251039"/>
                <a:gd name="connsiteY3" fmla="*/ 782133 h 845198"/>
                <a:gd name="connsiteX4" fmla="*/ 3251039 w 3251039"/>
                <a:gd name="connsiteY4" fmla="*/ 0 h 845198"/>
                <a:gd name="connsiteX5" fmla="*/ 3238765 w 3251039"/>
                <a:gd name="connsiteY5" fmla="*/ 845198 h 8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1039" h="845198">
                  <a:moveTo>
                    <a:pt x="8953" y="836817"/>
                  </a:moveTo>
                  <a:cubicBezTo>
                    <a:pt x="10999" y="701805"/>
                    <a:pt x="-1825" y="581660"/>
                    <a:pt x="221" y="446648"/>
                  </a:cubicBezTo>
                  <a:lnTo>
                    <a:pt x="1653003" y="403341"/>
                  </a:lnTo>
                  <a:lnTo>
                    <a:pt x="2182220" y="782133"/>
                  </a:lnTo>
                  <a:lnTo>
                    <a:pt x="3251039" y="0"/>
                  </a:lnTo>
                  <a:lnTo>
                    <a:pt x="3238765" y="845198"/>
                  </a:lnTo>
                </a:path>
              </a:pathLst>
            </a:custGeom>
            <a:gradFill flip="none" rotWithShape="1">
              <a:gsLst>
                <a:gs pos="43000">
                  <a:srgbClr val="FF9A9A"/>
                </a:gs>
                <a:gs pos="0">
                  <a:schemeClr val="bg1"/>
                </a:gs>
                <a:gs pos="60000">
                  <a:srgbClr val="FF000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94635D9-E9FA-684F-85AE-E7E13F6DF8B0}"/>
                </a:ext>
              </a:extLst>
            </p:cNvPr>
            <p:cNvSpPr/>
            <p:nvPr/>
          </p:nvSpPr>
          <p:spPr>
            <a:xfrm flipV="1">
              <a:off x="701493" y="3406039"/>
              <a:ext cx="7331854" cy="845198"/>
            </a:xfrm>
            <a:custGeom>
              <a:avLst/>
              <a:gdLst>
                <a:gd name="connsiteX0" fmla="*/ 0 w 3442808"/>
                <a:gd name="connsiteY0" fmla="*/ 472543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86024"/>
                <a:gd name="connsiteX1" fmla="*/ 6137 w 3442808"/>
                <a:gd name="connsiteY1" fmla="*/ 67506 h 586024"/>
                <a:gd name="connsiteX2" fmla="*/ 1362394 w 3442808"/>
                <a:gd name="connsiteY2" fmla="*/ 61370 h 586024"/>
                <a:gd name="connsiteX3" fmla="*/ 3442808 w 3442808"/>
                <a:gd name="connsiteY3" fmla="*/ 0 h 586024"/>
                <a:gd name="connsiteX4" fmla="*/ 3430534 w 3442808"/>
                <a:gd name="connsiteY4" fmla="*/ 503227 h 586024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13571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1769 w 3444577"/>
                <a:gd name="connsiteY0" fmla="*/ 494846 h 503227"/>
                <a:gd name="connsiteX1" fmla="*/ 472 w 3444577"/>
                <a:gd name="connsiteY1" fmla="*/ 156716 h 503227"/>
                <a:gd name="connsiteX2" fmla="*/ 1364163 w 3444577"/>
                <a:gd name="connsiteY2" fmla="*/ 61370 h 503227"/>
                <a:gd name="connsiteX3" fmla="*/ 3444577 w 3444577"/>
                <a:gd name="connsiteY3" fmla="*/ 0 h 503227"/>
                <a:gd name="connsiteX4" fmla="*/ 3432303 w 3444577"/>
                <a:gd name="connsiteY4" fmla="*/ 503227 h 503227"/>
                <a:gd name="connsiteX0" fmla="*/ 283805 w 3726613"/>
                <a:gd name="connsiteY0" fmla="*/ 494846 h 503227"/>
                <a:gd name="connsiteX1" fmla="*/ 10 w 3726613"/>
                <a:gd name="connsiteY1" fmla="*/ 104677 h 503227"/>
                <a:gd name="connsiteX2" fmla="*/ 1646199 w 3726613"/>
                <a:gd name="connsiteY2" fmla="*/ 61370 h 503227"/>
                <a:gd name="connsiteX3" fmla="*/ 3726613 w 3726613"/>
                <a:gd name="connsiteY3" fmla="*/ 0 h 503227"/>
                <a:gd name="connsiteX4" fmla="*/ 3714339 w 3726613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495793"/>
                <a:gd name="connsiteX1" fmla="*/ 221 w 3726824"/>
                <a:gd name="connsiteY1" fmla="*/ 104677 h 495793"/>
                <a:gd name="connsiteX2" fmla="*/ 1646410 w 3726824"/>
                <a:gd name="connsiteY2" fmla="*/ 61370 h 495793"/>
                <a:gd name="connsiteX3" fmla="*/ 3726824 w 3726824"/>
                <a:gd name="connsiteY3" fmla="*/ 0 h 495793"/>
                <a:gd name="connsiteX4" fmla="*/ 3275936 w 3726824"/>
                <a:gd name="connsiteY4" fmla="*/ 495793 h 495793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20112 w 3275936"/>
                <a:gd name="connsiteY3" fmla="*/ 469899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74786 w 3275936"/>
                <a:gd name="connsiteY3" fmla="*/ 447597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82220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740173 h 741120"/>
                <a:gd name="connsiteX1" fmla="*/ 221 w 3275936"/>
                <a:gd name="connsiteY1" fmla="*/ 350004 h 741120"/>
                <a:gd name="connsiteX2" fmla="*/ 1646410 w 3275936"/>
                <a:gd name="connsiteY2" fmla="*/ 306697 h 741120"/>
                <a:gd name="connsiteX3" fmla="*/ 2182220 w 3275936"/>
                <a:gd name="connsiteY3" fmla="*/ 685489 h 741120"/>
                <a:gd name="connsiteX4" fmla="*/ 3236170 w 3275936"/>
                <a:gd name="connsiteY4" fmla="*/ 0 h 741120"/>
                <a:gd name="connsiteX5" fmla="*/ 3275936 w 3275936"/>
                <a:gd name="connsiteY5" fmla="*/ 741120 h 741120"/>
                <a:gd name="connsiteX0" fmla="*/ 8953 w 3275936"/>
                <a:gd name="connsiteY0" fmla="*/ 836817 h 837764"/>
                <a:gd name="connsiteX1" fmla="*/ 221 w 3275936"/>
                <a:gd name="connsiteY1" fmla="*/ 446648 h 837764"/>
                <a:gd name="connsiteX2" fmla="*/ 1646410 w 3275936"/>
                <a:gd name="connsiteY2" fmla="*/ 403341 h 837764"/>
                <a:gd name="connsiteX3" fmla="*/ 2182220 w 3275936"/>
                <a:gd name="connsiteY3" fmla="*/ 782133 h 837764"/>
                <a:gd name="connsiteX4" fmla="*/ 3251039 w 3275936"/>
                <a:gd name="connsiteY4" fmla="*/ 0 h 837764"/>
                <a:gd name="connsiteX5" fmla="*/ 3275936 w 3275936"/>
                <a:gd name="connsiteY5" fmla="*/ 837764 h 837764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646410 w 3251039"/>
                <a:gd name="connsiteY2" fmla="*/ 403341 h 845198"/>
                <a:gd name="connsiteX3" fmla="*/ 2182220 w 3251039"/>
                <a:gd name="connsiteY3" fmla="*/ 782133 h 845198"/>
                <a:gd name="connsiteX4" fmla="*/ 3251039 w 3251039"/>
                <a:gd name="connsiteY4" fmla="*/ 0 h 845198"/>
                <a:gd name="connsiteX5" fmla="*/ 3238765 w 3251039"/>
                <a:gd name="connsiteY5" fmla="*/ 845198 h 8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1039" h="845198">
                  <a:moveTo>
                    <a:pt x="8953" y="836817"/>
                  </a:moveTo>
                  <a:cubicBezTo>
                    <a:pt x="10999" y="701805"/>
                    <a:pt x="-1825" y="581660"/>
                    <a:pt x="221" y="446648"/>
                  </a:cubicBezTo>
                  <a:lnTo>
                    <a:pt x="1646410" y="403341"/>
                  </a:lnTo>
                  <a:lnTo>
                    <a:pt x="2182220" y="782133"/>
                  </a:lnTo>
                  <a:lnTo>
                    <a:pt x="3251039" y="0"/>
                  </a:lnTo>
                  <a:lnTo>
                    <a:pt x="3238765" y="845198"/>
                  </a:lnTo>
                </a:path>
              </a:pathLst>
            </a:custGeom>
            <a:gradFill flip="none" rotWithShape="1">
              <a:gsLst>
                <a:gs pos="43000">
                  <a:srgbClr val="FF9A9A"/>
                </a:gs>
                <a:gs pos="0">
                  <a:schemeClr val="bg1"/>
                </a:gs>
                <a:gs pos="60000">
                  <a:srgbClr val="FF000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F45B01C-69B5-6E4A-9FBF-330CF1A81697}"/>
              </a:ext>
            </a:extLst>
          </p:cNvPr>
          <p:cNvSpPr/>
          <p:nvPr/>
        </p:nvSpPr>
        <p:spPr>
          <a:xfrm>
            <a:off x="5437236" y="4560490"/>
            <a:ext cx="458120" cy="13877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F49EF7-AAA7-AB43-B5F2-E734D87D4B06}"/>
              </a:ext>
            </a:extLst>
          </p:cNvPr>
          <p:cNvCxnSpPr/>
          <p:nvPr/>
        </p:nvCxnSpPr>
        <p:spPr>
          <a:xfrm>
            <a:off x="5440585" y="4408450"/>
            <a:ext cx="0" cy="16692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CFF25D-4BA7-2D41-BBDE-BA581CF5E21F}"/>
              </a:ext>
            </a:extLst>
          </p:cNvPr>
          <p:cNvCxnSpPr/>
          <p:nvPr/>
        </p:nvCxnSpPr>
        <p:spPr>
          <a:xfrm>
            <a:off x="5921327" y="4410712"/>
            <a:ext cx="0" cy="16692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056FBD-178C-C54F-AA85-B5220196BB1C}"/>
              </a:ext>
            </a:extLst>
          </p:cNvPr>
          <p:cNvCxnSpPr>
            <a:cxnSpLocks/>
          </p:cNvCxnSpPr>
          <p:nvPr/>
        </p:nvCxnSpPr>
        <p:spPr>
          <a:xfrm>
            <a:off x="7577081" y="4793029"/>
            <a:ext cx="0" cy="67562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73C8CE1-D150-7B4E-AD2F-46F993954EB1}"/>
              </a:ext>
            </a:extLst>
          </p:cNvPr>
          <p:cNvCxnSpPr>
            <a:cxnSpLocks/>
          </p:cNvCxnSpPr>
          <p:nvPr/>
        </p:nvCxnSpPr>
        <p:spPr>
          <a:xfrm>
            <a:off x="10530503" y="4830718"/>
            <a:ext cx="0" cy="67562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114E486-795D-A94F-8BCB-B65B5861069A}"/>
              </a:ext>
            </a:extLst>
          </p:cNvPr>
          <p:cNvSpPr/>
          <p:nvPr/>
        </p:nvSpPr>
        <p:spPr>
          <a:xfrm>
            <a:off x="7088955" y="5478288"/>
            <a:ext cx="120595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US" sz="186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371059EE-E4DF-9649-A96B-FEDF9F2BD3C1}"/>
              </a:ext>
            </a:extLst>
          </p:cNvPr>
          <p:cNvSpPr/>
          <p:nvPr/>
        </p:nvSpPr>
        <p:spPr>
          <a:xfrm flipV="1">
            <a:off x="1033424" y="2470766"/>
            <a:ext cx="9775805" cy="1126931"/>
          </a:xfrm>
          <a:custGeom>
            <a:avLst/>
            <a:gdLst>
              <a:gd name="connsiteX0" fmla="*/ 0 w 3442808"/>
              <a:gd name="connsiteY0" fmla="*/ 472543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86024"/>
              <a:gd name="connsiteX1" fmla="*/ 6137 w 3442808"/>
              <a:gd name="connsiteY1" fmla="*/ 67506 h 586024"/>
              <a:gd name="connsiteX2" fmla="*/ 1362394 w 3442808"/>
              <a:gd name="connsiteY2" fmla="*/ 61370 h 586024"/>
              <a:gd name="connsiteX3" fmla="*/ 3442808 w 3442808"/>
              <a:gd name="connsiteY3" fmla="*/ 0 h 586024"/>
              <a:gd name="connsiteX4" fmla="*/ 3430534 w 3442808"/>
              <a:gd name="connsiteY4" fmla="*/ 503227 h 586024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13571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1769 w 3444577"/>
              <a:gd name="connsiteY0" fmla="*/ 494846 h 503227"/>
              <a:gd name="connsiteX1" fmla="*/ 472 w 3444577"/>
              <a:gd name="connsiteY1" fmla="*/ 156716 h 503227"/>
              <a:gd name="connsiteX2" fmla="*/ 1364163 w 3444577"/>
              <a:gd name="connsiteY2" fmla="*/ 61370 h 503227"/>
              <a:gd name="connsiteX3" fmla="*/ 3444577 w 3444577"/>
              <a:gd name="connsiteY3" fmla="*/ 0 h 503227"/>
              <a:gd name="connsiteX4" fmla="*/ 3432303 w 3444577"/>
              <a:gd name="connsiteY4" fmla="*/ 503227 h 503227"/>
              <a:gd name="connsiteX0" fmla="*/ 283805 w 3726613"/>
              <a:gd name="connsiteY0" fmla="*/ 494846 h 503227"/>
              <a:gd name="connsiteX1" fmla="*/ 10 w 3726613"/>
              <a:gd name="connsiteY1" fmla="*/ 104677 h 503227"/>
              <a:gd name="connsiteX2" fmla="*/ 1646199 w 3726613"/>
              <a:gd name="connsiteY2" fmla="*/ 61370 h 503227"/>
              <a:gd name="connsiteX3" fmla="*/ 3726613 w 3726613"/>
              <a:gd name="connsiteY3" fmla="*/ 0 h 503227"/>
              <a:gd name="connsiteX4" fmla="*/ 3714339 w 3726613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495793"/>
              <a:gd name="connsiteX1" fmla="*/ 221 w 3726824"/>
              <a:gd name="connsiteY1" fmla="*/ 104677 h 495793"/>
              <a:gd name="connsiteX2" fmla="*/ 1646410 w 3726824"/>
              <a:gd name="connsiteY2" fmla="*/ 61370 h 495793"/>
              <a:gd name="connsiteX3" fmla="*/ 3726824 w 3726824"/>
              <a:gd name="connsiteY3" fmla="*/ 0 h 495793"/>
              <a:gd name="connsiteX4" fmla="*/ 3275936 w 3726824"/>
              <a:gd name="connsiteY4" fmla="*/ 495793 h 495793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20112 w 3275936"/>
              <a:gd name="connsiteY3" fmla="*/ 469899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74786 w 3275936"/>
              <a:gd name="connsiteY3" fmla="*/ 447597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82220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740173 h 741120"/>
              <a:gd name="connsiteX1" fmla="*/ 221 w 3275936"/>
              <a:gd name="connsiteY1" fmla="*/ 350004 h 741120"/>
              <a:gd name="connsiteX2" fmla="*/ 1646410 w 3275936"/>
              <a:gd name="connsiteY2" fmla="*/ 306697 h 741120"/>
              <a:gd name="connsiteX3" fmla="*/ 2182220 w 3275936"/>
              <a:gd name="connsiteY3" fmla="*/ 685489 h 741120"/>
              <a:gd name="connsiteX4" fmla="*/ 3236170 w 3275936"/>
              <a:gd name="connsiteY4" fmla="*/ 0 h 741120"/>
              <a:gd name="connsiteX5" fmla="*/ 3275936 w 3275936"/>
              <a:gd name="connsiteY5" fmla="*/ 741120 h 741120"/>
              <a:gd name="connsiteX0" fmla="*/ 8953 w 3275936"/>
              <a:gd name="connsiteY0" fmla="*/ 836817 h 837764"/>
              <a:gd name="connsiteX1" fmla="*/ 221 w 3275936"/>
              <a:gd name="connsiteY1" fmla="*/ 446648 h 837764"/>
              <a:gd name="connsiteX2" fmla="*/ 1646410 w 3275936"/>
              <a:gd name="connsiteY2" fmla="*/ 403341 h 837764"/>
              <a:gd name="connsiteX3" fmla="*/ 2182220 w 3275936"/>
              <a:gd name="connsiteY3" fmla="*/ 782133 h 837764"/>
              <a:gd name="connsiteX4" fmla="*/ 3251039 w 3275936"/>
              <a:gd name="connsiteY4" fmla="*/ 0 h 837764"/>
              <a:gd name="connsiteX5" fmla="*/ 3275936 w 3275936"/>
              <a:gd name="connsiteY5" fmla="*/ 837764 h 837764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46410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53003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39" h="845198">
                <a:moveTo>
                  <a:pt x="8953" y="836817"/>
                </a:moveTo>
                <a:cubicBezTo>
                  <a:pt x="10999" y="701805"/>
                  <a:pt x="-1825" y="581660"/>
                  <a:pt x="221" y="446648"/>
                </a:cubicBezTo>
                <a:lnTo>
                  <a:pt x="1485403" y="141633"/>
                </a:lnTo>
                <a:cubicBezTo>
                  <a:pt x="1476273" y="535996"/>
                  <a:pt x="1597136" y="316105"/>
                  <a:pt x="1653003" y="403341"/>
                </a:cubicBezTo>
                <a:lnTo>
                  <a:pt x="2182220" y="782133"/>
                </a:lnTo>
                <a:lnTo>
                  <a:pt x="3251039" y="0"/>
                </a:lnTo>
                <a:lnTo>
                  <a:pt x="3238765" y="845198"/>
                </a:lnTo>
              </a:path>
            </a:pathLst>
          </a:custGeom>
          <a:gradFill flip="none" rotWithShape="1">
            <a:gsLst>
              <a:gs pos="43000">
                <a:srgbClr val="FF9A9A"/>
              </a:gs>
              <a:gs pos="0">
                <a:schemeClr val="bg1"/>
              </a:gs>
              <a:gs pos="60000">
                <a:srgbClr val="FF000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6ECD9F9D-3264-AE4B-815D-DD859802ABCB}"/>
              </a:ext>
            </a:extLst>
          </p:cNvPr>
          <p:cNvSpPr/>
          <p:nvPr/>
        </p:nvSpPr>
        <p:spPr>
          <a:xfrm>
            <a:off x="5437236" y="1523042"/>
            <a:ext cx="458120" cy="19357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1C81D52-04DB-8848-9D2D-E993792750F1}"/>
              </a:ext>
            </a:extLst>
          </p:cNvPr>
          <p:cNvCxnSpPr/>
          <p:nvPr/>
        </p:nvCxnSpPr>
        <p:spPr>
          <a:xfrm>
            <a:off x="5440585" y="1658705"/>
            <a:ext cx="0" cy="16692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E10F1E2-8CBE-8A42-BB79-C5E4F6CA4048}"/>
              </a:ext>
            </a:extLst>
          </p:cNvPr>
          <p:cNvCxnSpPr/>
          <p:nvPr/>
        </p:nvCxnSpPr>
        <p:spPr>
          <a:xfrm>
            <a:off x="5921327" y="1660966"/>
            <a:ext cx="0" cy="16692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C2D79D8-8DFD-1743-B91E-0F29F1A437E2}"/>
              </a:ext>
            </a:extLst>
          </p:cNvPr>
          <p:cNvCxnSpPr/>
          <p:nvPr/>
        </p:nvCxnSpPr>
        <p:spPr>
          <a:xfrm>
            <a:off x="5440585" y="1658705"/>
            <a:ext cx="0" cy="16692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82E490F-B7DE-EF4B-BCDF-DE834E5F8C74}"/>
              </a:ext>
            </a:extLst>
          </p:cNvPr>
          <p:cNvCxnSpPr/>
          <p:nvPr/>
        </p:nvCxnSpPr>
        <p:spPr>
          <a:xfrm>
            <a:off x="5921327" y="1660966"/>
            <a:ext cx="0" cy="16692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6F818C0-2904-F641-AD47-C083CD908E76}"/>
              </a:ext>
            </a:extLst>
          </p:cNvPr>
          <p:cNvCxnSpPr>
            <a:cxnSpLocks/>
          </p:cNvCxnSpPr>
          <p:nvPr/>
        </p:nvCxnSpPr>
        <p:spPr>
          <a:xfrm>
            <a:off x="7559757" y="2146206"/>
            <a:ext cx="0" cy="67562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261E14C-FAA6-6340-B890-784AFA593F31}"/>
              </a:ext>
            </a:extLst>
          </p:cNvPr>
          <p:cNvCxnSpPr>
            <a:cxnSpLocks/>
          </p:cNvCxnSpPr>
          <p:nvPr/>
        </p:nvCxnSpPr>
        <p:spPr>
          <a:xfrm>
            <a:off x="10530503" y="2164478"/>
            <a:ext cx="0" cy="67562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A499C495-7476-504A-9E51-4A7CB91A00DD}"/>
              </a:ext>
            </a:extLst>
          </p:cNvPr>
          <p:cNvSpPr/>
          <p:nvPr/>
        </p:nvSpPr>
        <p:spPr>
          <a:xfrm>
            <a:off x="7088955" y="2925798"/>
            <a:ext cx="120595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US" sz="186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7FB6B0E-231A-2D4D-9718-035B7B525392}"/>
              </a:ext>
            </a:extLst>
          </p:cNvPr>
          <p:cNvSpPr/>
          <p:nvPr/>
        </p:nvSpPr>
        <p:spPr>
          <a:xfrm>
            <a:off x="10036023" y="5531046"/>
            <a:ext cx="120595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en-US" sz="186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8FDDEF4-1E44-4E46-A652-729E9CD7345E}"/>
              </a:ext>
            </a:extLst>
          </p:cNvPr>
          <p:cNvSpPr/>
          <p:nvPr/>
        </p:nvSpPr>
        <p:spPr>
          <a:xfrm>
            <a:off x="10036023" y="2980503"/>
            <a:ext cx="120595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en-US" sz="186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9F29701-0D12-8D41-9707-E1C4F064CE6A}"/>
              </a:ext>
            </a:extLst>
          </p:cNvPr>
          <p:cNvSpPr/>
          <p:nvPr/>
        </p:nvSpPr>
        <p:spPr>
          <a:xfrm>
            <a:off x="5170548" y="6142730"/>
            <a:ext cx="120595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  <a:endParaRPr lang="en-US" sz="186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0F5B648-A7AC-7649-B2D9-DECDF490ECA4}"/>
              </a:ext>
            </a:extLst>
          </p:cNvPr>
          <p:cNvSpPr/>
          <p:nvPr/>
        </p:nvSpPr>
        <p:spPr>
          <a:xfrm>
            <a:off x="1249543" y="1174532"/>
            <a:ext cx="977579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b="1" i="1" dirty="0">
                <a:latin typeface="Arial" panose="020B0604020202020204" pitchFamily="34" charset="0"/>
                <a:cs typeface="Arial" panose="020B0604020202020204" pitchFamily="34" charset="0"/>
              </a:rPr>
              <a:t>Low brilliance: </a:t>
            </a:r>
            <a:r>
              <a:rPr lang="en-US" sz="1867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flux is distributed in a </a:t>
            </a:r>
            <a:r>
              <a:rPr lang="en-US" sz="1867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large/</a:t>
            </a:r>
            <a:r>
              <a:rPr lang="en-US" sz="1867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collimated</a:t>
            </a:r>
            <a:r>
              <a:rPr lang="en-US" sz="1867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1867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n-US" sz="1867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/diverging </a:t>
            </a:r>
            <a:r>
              <a:rPr lang="en-US" sz="1867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1867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483BC23-9F50-AB45-BE54-4D10D62FC01C}"/>
              </a:ext>
            </a:extLst>
          </p:cNvPr>
          <p:cNvSpPr/>
          <p:nvPr/>
        </p:nvSpPr>
        <p:spPr>
          <a:xfrm>
            <a:off x="1249544" y="3931668"/>
            <a:ext cx="1021911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b="1" i="1" dirty="0">
                <a:latin typeface="Arial" panose="020B0604020202020204" pitchFamily="34" charset="0"/>
                <a:cs typeface="Arial" panose="020B0604020202020204" pitchFamily="34" charset="0"/>
              </a:rPr>
              <a:t>High brilliance: </a:t>
            </a:r>
            <a:r>
              <a:rPr lang="en-US" sz="1867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</a:t>
            </a:r>
            <a:r>
              <a:rPr lang="en-US" sz="1867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flux is are distributed in a </a:t>
            </a:r>
            <a:r>
              <a:rPr lang="en-US" sz="1867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n-US" sz="1867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867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collimated </a:t>
            </a:r>
            <a:endParaRPr lang="en-US" sz="1867" b="1" dirty="0">
              <a:solidFill>
                <a:schemeClr val="accent5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6F9F3CA-C1E9-3C49-A17F-AD10DEF46C58}"/>
              </a:ext>
            </a:extLst>
          </p:cNvPr>
          <p:cNvSpPr/>
          <p:nvPr/>
        </p:nvSpPr>
        <p:spPr>
          <a:xfrm>
            <a:off x="5253561" y="3443452"/>
            <a:ext cx="120595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  <a:endParaRPr lang="en-US" sz="186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9082D24-DE4B-BC48-BCFC-E004C47A51D9}"/>
              </a:ext>
            </a:extLst>
          </p:cNvPr>
          <p:cNvSpPr/>
          <p:nvPr/>
        </p:nvSpPr>
        <p:spPr>
          <a:xfrm>
            <a:off x="2654528" y="5997200"/>
            <a:ext cx="2686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More beam accepted. </a:t>
            </a:r>
          </a:p>
          <a:p>
            <a:pPr algn="r"/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Lower aberrations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87440F6-B7A3-924D-B4F6-B31A477C398E}"/>
              </a:ext>
            </a:extLst>
          </p:cNvPr>
          <p:cNvSpPr/>
          <p:nvPr/>
        </p:nvSpPr>
        <p:spPr>
          <a:xfrm>
            <a:off x="5997969" y="5769318"/>
            <a:ext cx="3027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Smaller spot</a:t>
            </a:r>
          </a:p>
          <a:p>
            <a:pPr algn="r"/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Higher flux density ( ~40 times) </a:t>
            </a:r>
          </a:p>
          <a:p>
            <a:pPr algn="r"/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More collimated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B87339E-0CCA-C347-817F-DA5D50492712}"/>
              </a:ext>
            </a:extLst>
          </p:cNvPr>
          <p:cNvSpPr/>
          <p:nvPr/>
        </p:nvSpPr>
        <p:spPr>
          <a:xfrm>
            <a:off x="9125376" y="5852526"/>
            <a:ext cx="2279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More intense </a:t>
            </a:r>
          </a:p>
          <a:p>
            <a:pPr algn="r"/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Smaller spot in detector (= Higher coherence distance on sample)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uadroTexto 4">
            <a:extLst>
              <a:ext uri="{FF2B5EF4-FFF2-40B4-BE49-F238E27FC236}">
                <a16:creationId xmlns:a16="http://schemas.microsoft.com/office/drawing/2014/main" id="{053AD06E-29B7-E03E-D313-7EF0A4B3CB12}"/>
              </a:ext>
            </a:extLst>
          </p:cNvPr>
          <p:cNvSpPr txBox="1"/>
          <p:nvPr/>
        </p:nvSpPr>
        <p:spPr>
          <a:xfrm>
            <a:off x="2737871" y="131876"/>
            <a:ext cx="8814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The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Benefit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of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brilliance</a:t>
            </a:r>
            <a:endParaRPr lang="es-ES" sz="2800" b="1" dirty="0">
              <a:solidFill>
                <a:srgbClr val="092F56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668EFD-98EC-0243-BDAF-84F56F51B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24" r="50411"/>
          <a:stretch/>
        </p:blipFill>
        <p:spPr>
          <a:xfrm>
            <a:off x="3261993" y="1821181"/>
            <a:ext cx="2940287" cy="29442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45DD2A-DDDC-CE4C-9466-4DB0E76E2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0" t="13424" r="50000"/>
          <a:stretch/>
        </p:blipFill>
        <p:spPr>
          <a:xfrm>
            <a:off x="6491229" y="1821181"/>
            <a:ext cx="2760692" cy="294428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4F1E237-8B98-FB42-8234-3F92A6A2B053}"/>
              </a:ext>
            </a:extLst>
          </p:cNvPr>
          <p:cNvSpPr txBox="1"/>
          <p:nvPr/>
        </p:nvSpPr>
        <p:spPr>
          <a:xfrm>
            <a:off x="5778520" y="3838580"/>
            <a:ext cx="705523" cy="4739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5BECE6-1A1A-8643-B5CD-56B7F6F8E7E4}"/>
              </a:ext>
            </a:extLst>
          </p:cNvPr>
          <p:cNvSpPr txBox="1"/>
          <p:nvPr/>
        </p:nvSpPr>
        <p:spPr>
          <a:xfrm>
            <a:off x="8629528" y="3847489"/>
            <a:ext cx="776027" cy="4739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x48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F6AE5-D717-0C48-B54C-5B303256CD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7</a:t>
            </a:fld>
            <a:endParaRPr lang="es-E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4047247-D99A-8B41-AB29-245ACC229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882270"/>
              </p:ext>
            </p:extLst>
          </p:nvPr>
        </p:nvGraphicFramePr>
        <p:xfrm>
          <a:off x="1212109" y="5006578"/>
          <a:ext cx="9980341" cy="12489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8743">
                  <a:extLst>
                    <a:ext uri="{9D8B030D-6E8A-4147-A177-3AD203B41FA5}">
                      <a16:colId xmlns:a16="http://schemas.microsoft.com/office/drawing/2014/main" val="1907379273"/>
                    </a:ext>
                  </a:extLst>
                </a:gridCol>
                <a:gridCol w="1147266">
                  <a:extLst>
                    <a:ext uri="{9D8B030D-6E8A-4147-A177-3AD203B41FA5}">
                      <a16:colId xmlns:a16="http://schemas.microsoft.com/office/drawing/2014/main" val="736997646"/>
                    </a:ext>
                  </a:extLst>
                </a:gridCol>
                <a:gridCol w="1147266">
                  <a:extLst>
                    <a:ext uri="{9D8B030D-6E8A-4147-A177-3AD203B41FA5}">
                      <a16:colId xmlns:a16="http://schemas.microsoft.com/office/drawing/2014/main" val="983075389"/>
                    </a:ext>
                  </a:extLst>
                </a:gridCol>
                <a:gridCol w="1223750">
                  <a:extLst>
                    <a:ext uri="{9D8B030D-6E8A-4147-A177-3AD203B41FA5}">
                      <a16:colId xmlns:a16="http://schemas.microsoft.com/office/drawing/2014/main" val="3054773530"/>
                    </a:ext>
                  </a:extLst>
                </a:gridCol>
                <a:gridCol w="1330829">
                  <a:extLst>
                    <a:ext uri="{9D8B030D-6E8A-4147-A177-3AD203B41FA5}">
                      <a16:colId xmlns:a16="http://schemas.microsoft.com/office/drawing/2014/main" val="4070694244"/>
                    </a:ext>
                  </a:extLst>
                </a:gridCol>
                <a:gridCol w="1330829">
                  <a:extLst>
                    <a:ext uri="{9D8B030D-6E8A-4147-A177-3AD203B41FA5}">
                      <a16:colId xmlns:a16="http://schemas.microsoft.com/office/drawing/2014/main" val="2401899603"/>
                    </a:ext>
                  </a:extLst>
                </a:gridCol>
                <a:gridCol w="1330829">
                  <a:extLst>
                    <a:ext uri="{9D8B030D-6E8A-4147-A177-3AD203B41FA5}">
                      <a16:colId xmlns:a16="http://schemas.microsoft.com/office/drawing/2014/main" val="2714407718"/>
                    </a:ext>
                  </a:extLst>
                </a:gridCol>
                <a:gridCol w="1330829">
                  <a:extLst>
                    <a:ext uri="{9D8B030D-6E8A-4147-A177-3AD203B41FA5}">
                      <a16:colId xmlns:a16="http://schemas.microsoft.com/office/drawing/2014/main" val="4150241095"/>
                    </a:ext>
                  </a:extLst>
                </a:gridCol>
              </a:tblGrid>
              <a:tr h="617968">
                <a:tc>
                  <a:txBody>
                    <a:bodyPr/>
                    <a:lstStyle/>
                    <a:p>
                      <a:pPr algn="ctr" fontAlgn="b"/>
                      <a:r>
                        <a:rPr lang="en-E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E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Flux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Fluxdens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Size</a:t>
                      </a:r>
                      <a:endParaRPr lang="en-E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Brilliance</a:t>
                      </a:r>
                    </a:p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at detector</a:t>
                      </a: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986566"/>
                  </a:ext>
                </a:extLst>
              </a:tr>
              <a:tr h="3149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effectLst/>
                        </a:rPr>
                        <a:t>ALBA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4.5E+12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9.8E+11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2.9x1.4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2.3E+19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2000" u="none" strike="noStrike" dirty="0">
                          <a:effectLst/>
                        </a:rPr>
                        <a:t>1</a:t>
                      </a:r>
                      <a:endParaRPr lang="en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467692"/>
                  </a:ext>
                </a:extLst>
              </a:tr>
              <a:tr h="3149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effectLst/>
                        </a:rPr>
                        <a:t>ALBA-2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1.6E+13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x3.5</a:t>
                      </a: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2.7E+13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x28</a:t>
                      </a: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0.6x0.7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1.1E+21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2000" u="none" strike="noStrike" dirty="0">
                          <a:effectLst/>
                        </a:rPr>
                        <a:t>x48</a:t>
                      </a:r>
                      <a:endParaRPr lang="en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4098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78CA8AE-D520-0041-B870-90D8A35D563B}"/>
              </a:ext>
            </a:extLst>
          </p:cNvPr>
          <p:cNvSpPr txBox="1"/>
          <p:nvPr/>
        </p:nvSpPr>
        <p:spPr>
          <a:xfrm>
            <a:off x="3035167" y="711306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F66A1B-22B2-0541-966D-0C578D3A8CFC}"/>
              </a:ext>
            </a:extLst>
          </p:cNvPr>
          <p:cNvSpPr/>
          <p:nvPr/>
        </p:nvSpPr>
        <p:spPr>
          <a:xfrm>
            <a:off x="2737870" y="792258"/>
            <a:ext cx="8089949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</a:rPr>
              <a:t>Simulations of the beam on sample for XAIRA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EF9EE5-6F44-314B-BBF5-E3537558A3D6}"/>
              </a:ext>
            </a:extLst>
          </p:cNvPr>
          <p:cNvSpPr txBox="1"/>
          <p:nvPr/>
        </p:nvSpPr>
        <p:spPr>
          <a:xfrm>
            <a:off x="3707436" y="1401616"/>
            <a:ext cx="2494844" cy="46907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19204B"/>
                </a:solidFill>
                <a:cs typeface="Arial" panose="020B0604020202020204" pitchFamily="34" charset="0"/>
              </a:rPr>
              <a:t>ALBA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74674D-B9C9-3842-A931-8BED201189C8}"/>
              </a:ext>
            </a:extLst>
          </p:cNvPr>
          <p:cNvSpPr txBox="1"/>
          <p:nvPr/>
        </p:nvSpPr>
        <p:spPr>
          <a:xfrm>
            <a:off x="6650049" y="1401616"/>
            <a:ext cx="2494844" cy="46907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36ACA0"/>
                </a:solidFill>
                <a:cs typeface="Arial" panose="020B0604020202020204" pitchFamily="34" charset="0"/>
              </a:rPr>
              <a:t>ALBA-2</a:t>
            </a:r>
          </a:p>
        </p:txBody>
      </p:sp>
      <p:sp>
        <p:nvSpPr>
          <p:cNvPr id="3" name="CuadroTexto 4">
            <a:extLst>
              <a:ext uri="{FF2B5EF4-FFF2-40B4-BE49-F238E27FC236}">
                <a16:creationId xmlns:a16="http://schemas.microsoft.com/office/drawing/2014/main" id="{15FE1F18-92A0-0C90-D121-07591841E02F}"/>
              </a:ext>
            </a:extLst>
          </p:cNvPr>
          <p:cNvSpPr txBox="1"/>
          <p:nvPr/>
        </p:nvSpPr>
        <p:spPr>
          <a:xfrm>
            <a:off x="2737870" y="131876"/>
            <a:ext cx="9340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Improvement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of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performance at HXR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undulator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BLs</a:t>
            </a:r>
            <a:endParaRPr lang="es-ES" sz="2800" b="1" dirty="0">
              <a:solidFill>
                <a:srgbClr val="092F56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594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8F96F0-2B0A-A646-AAD0-327814CFB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61" r="28769"/>
          <a:stretch/>
        </p:blipFill>
        <p:spPr>
          <a:xfrm>
            <a:off x="2548300" y="704858"/>
            <a:ext cx="4002375" cy="5652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932255-D8C8-6549-800D-EF0F0B288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61" r="28769"/>
          <a:stretch/>
        </p:blipFill>
        <p:spPr>
          <a:xfrm>
            <a:off x="6456955" y="743125"/>
            <a:ext cx="4002375" cy="5652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3B4C5-6514-5148-9831-73D945C466DF}"/>
              </a:ext>
            </a:extLst>
          </p:cNvPr>
          <p:cNvSpPr txBox="1"/>
          <p:nvPr/>
        </p:nvSpPr>
        <p:spPr>
          <a:xfrm>
            <a:off x="4273118" y="1442405"/>
            <a:ext cx="1871133" cy="6942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2800" b="1" dirty="0">
                <a:solidFill>
                  <a:srgbClr val="192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6A6355-D052-0D4E-8E0D-2C3F7B9F2F4A}"/>
              </a:ext>
            </a:extLst>
          </p:cNvPr>
          <p:cNvSpPr txBox="1"/>
          <p:nvPr/>
        </p:nvSpPr>
        <p:spPr>
          <a:xfrm>
            <a:off x="8014448" y="1442404"/>
            <a:ext cx="1871133" cy="6942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2800" b="1" dirty="0">
                <a:solidFill>
                  <a:srgbClr val="36AC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ALBA-2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511A4F-7875-2F40-8477-0C1A9CF7CEDC}"/>
              </a:ext>
            </a:extLst>
          </p:cNvPr>
          <p:cNvSpPr/>
          <p:nvPr/>
        </p:nvSpPr>
        <p:spPr>
          <a:xfrm>
            <a:off x="1346363" y="6191023"/>
            <a:ext cx="1037356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i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Soft x-ray BLs are benefited, but brilliance is not improved so much, since they are already close to the diffraction limit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91884C-443E-9C41-98BC-CFAC79D2CAC7}"/>
              </a:ext>
            </a:extLst>
          </p:cNvPr>
          <p:cNvSpPr/>
          <p:nvPr/>
        </p:nvSpPr>
        <p:spPr>
          <a:xfrm>
            <a:off x="9103160" y="2698485"/>
            <a:ext cx="1564840" cy="9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67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Simulation of the angular flux density emitted by EPU (LOREA)</a:t>
            </a:r>
            <a:endParaRPr lang="en-US" sz="146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2F4733-F484-A541-84AD-C12B0952696C}"/>
              </a:ext>
            </a:extLst>
          </p:cNvPr>
          <p:cNvSpPr txBox="1"/>
          <p:nvPr/>
        </p:nvSpPr>
        <p:spPr>
          <a:xfrm rot="16200000">
            <a:off x="1577878" y="2662271"/>
            <a:ext cx="2540639" cy="4399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/s/mrad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@0.1%BW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3C16BC-47B3-7449-87D9-77020B3D0560}"/>
              </a:ext>
            </a:extLst>
          </p:cNvPr>
          <p:cNvSpPr txBox="1"/>
          <p:nvPr/>
        </p:nvSpPr>
        <p:spPr>
          <a:xfrm rot="16200000">
            <a:off x="5517615" y="2662271"/>
            <a:ext cx="2540639" cy="4399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/s/mrad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@0.1%BW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EEB9EA-83D0-CC43-8470-5BD9A2203B30}"/>
              </a:ext>
            </a:extLst>
          </p:cNvPr>
          <p:cNvSpPr/>
          <p:nvPr/>
        </p:nvSpPr>
        <p:spPr>
          <a:xfrm>
            <a:off x="3932182" y="2743014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3.1E16</a:t>
            </a:r>
            <a:endParaRPr lang="en-US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214960-EC3F-9543-BDF7-13A595BCE2E6}"/>
              </a:ext>
            </a:extLst>
          </p:cNvPr>
          <p:cNvSpPr/>
          <p:nvPr/>
        </p:nvSpPr>
        <p:spPr>
          <a:xfrm>
            <a:off x="7857915" y="1927452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4.8E16</a:t>
            </a:r>
            <a:endParaRPr lang="en-US" sz="1400" dirty="0"/>
          </a:p>
        </p:txBody>
      </p:sp>
      <p:sp>
        <p:nvSpPr>
          <p:cNvPr id="2" name="CuadroTexto 4">
            <a:extLst>
              <a:ext uri="{FF2B5EF4-FFF2-40B4-BE49-F238E27FC236}">
                <a16:creationId xmlns:a16="http://schemas.microsoft.com/office/drawing/2014/main" id="{DD93E5F0-D738-4BA3-4DEA-7E7225032E8E}"/>
              </a:ext>
            </a:extLst>
          </p:cNvPr>
          <p:cNvSpPr txBox="1"/>
          <p:nvPr/>
        </p:nvSpPr>
        <p:spPr>
          <a:xfrm>
            <a:off x="2737871" y="131876"/>
            <a:ext cx="8814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Angular flux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density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(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soft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x-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ray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undulator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3258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F23C73-40DC-BB42-BEE3-F17F3FBD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48"/>
          <a:stretch/>
        </p:blipFill>
        <p:spPr>
          <a:xfrm>
            <a:off x="3756823" y="1958437"/>
            <a:ext cx="2743200" cy="3162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76FFDB-5D3E-D948-AE76-4F86F0CD7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48"/>
          <a:stretch/>
        </p:blipFill>
        <p:spPr>
          <a:xfrm>
            <a:off x="1169776" y="1958437"/>
            <a:ext cx="2743200" cy="31624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51F8BC-E0D2-ED4F-8E4A-FBE8111200C7}"/>
              </a:ext>
            </a:extLst>
          </p:cNvPr>
          <p:cNvSpPr txBox="1"/>
          <p:nvPr/>
        </p:nvSpPr>
        <p:spPr>
          <a:xfrm>
            <a:off x="2104792" y="1859893"/>
            <a:ext cx="4395231" cy="9513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Spot size at CIRCE-PEEM sample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5F7A9B-247C-4C42-9DD1-BC7BDD7775C0}"/>
              </a:ext>
            </a:extLst>
          </p:cNvPr>
          <p:cNvSpPr txBox="1"/>
          <p:nvPr/>
        </p:nvSpPr>
        <p:spPr>
          <a:xfrm>
            <a:off x="1675981" y="4096655"/>
            <a:ext cx="2080842" cy="9513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2.6E+11 </a:t>
            </a:r>
            <a:r>
              <a:rPr lang="en-US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/s/µm</a:t>
            </a:r>
            <a:r>
              <a:rPr lang="en-US" sz="1400" i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28x3µm</a:t>
            </a:r>
            <a:r>
              <a:rPr lang="en-US" sz="1400" i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36E3C-C915-B04E-9CCE-67A7A7ED9B3D}"/>
              </a:ext>
            </a:extLst>
          </p:cNvPr>
          <p:cNvSpPr txBox="1"/>
          <p:nvPr/>
        </p:nvSpPr>
        <p:spPr>
          <a:xfrm>
            <a:off x="4166078" y="4070456"/>
            <a:ext cx="2080842" cy="9513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2.2E+12 </a:t>
            </a:r>
            <a:r>
              <a:rPr lang="en-US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/s/µm</a:t>
            </a:r>
            <a:r>
              <a:rPr lang="en-US" sz="1400" i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3x3µm</a:t>
            </a:r>
            <a:r>
              <a:rPr lang="en-US" sz="1400" i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CuadroTexto 4">
            <a:extLst>
              <a:ext uri="{FF2B5EF4-FFF2-40B4-BE49-F238E27FC236}">
                <a16:creationId xmlns:a16="http://schemas.microsoft.com/office/drawing/2014/main" id="{78E2592B-89B1-D4C1-D87A-82D41E22D207}"/>
              </a:ext>
            </a:extLst>
          </p:cNvPr>
          <p:cNvSpPr txBox="1"/>
          <p:nvPr/>
        </p:nvSpPr>
        <p:spPr>
          <a:xfrm>
            <a:off x="2436787" y="143874"/>
            <a:ext cx="9340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Improvement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of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performance at SXR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undulator</a:t>
            </a:r>
            <a:r>
              <a:rPr lang="es-ES" sz="2800" b="1" dirty="0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rgbClr val="092F56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BLs</a:t>
            </a:r>
            <a:endParaRPr lang="es-ES" sz="2800" b="1" dirty="0">
              <a:solidFill>
                <a:srgbClr val="092F56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A085A1-0946-2D8C-F30D-5E1733E51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534307"/>
              </p:ext>
            </p:extLst>
          </p:nvPr>
        </p:nvGraphicFramePr>
        <p:xfrm>
          <a:off x="253634" y="5320278"/>
          <a:ext cx="7318683" cy="12868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8743">
                  <a:extLst>
                    <a:ext uri="{9D8B030D-6E8A-4147-A177-3AD203B41FA5}">
                      <a16:colId xmlns:a16="http://schemas.microsoft.com/office/drawing/2014/main" val="1907379273"/>
                    </a:ext>
                  </a:extLst>
                </a:gridCol>
                <a:gridCol w="1147266">
                  <a:extLst>
                    <a:ext uri="{9D8B030D-6E8A-4147-A177-3AD203B41FA5}">
                      <a16:colId xmlns:a16="http://schemas.microsoft.com/office/drawing/2014/main" val="736997646"/>
                    </a:ext>
                  </a:extLst>
                </a:gridCol>
                <a:gridCol w="1147266">
                  <a:extLst>
                    <a:ext uri="{9D8B030D-6E8A-4147-A177-3AD203B41FA5}">
                      <a16:colId xmlns:a16="http://schemas.microsoft.com/office/drawing/2014/main" val="983075389"/>
                    </a:ext>
                  </a:extLst>
                </a:gridCol>
                <a:gridCol w="1223750">
                  <a:extLst>
                    <a:ext uri="{9D8B030D-6E8A-4147-A177-3AD203B41FA5}">
                      <a16:colId xmlns:a16="http://schemas.microsoft.com/office/drawing/2014/main" val="3054773530"/>
                    </a:ext>
                  </a:extLst>
                </a:gridCol>
                <a:gridCol w="1330829">
                  <a:extLst>
                    <a:ext uri="{9D8B030D-6E8A-4147-A177-3AD203B41FA5}">
                      <a16:colId xmlns:a16="http://schemas.microsoft.com/office/drawing/2014/main" val="4070694244"/>
                    </a:ext>
                  </a:extLst>
                </a:gridCol>
                <a:gridCol w="1330829">
                  <a:extLst>
                    <a:ext uri="{9D8B030D-6E8A-4147-A177-3AD203B41FA5}">
                      <a16:colId xmlns:a16="http://schemas.microsoft.com/office/drawing/2014/main" val="2401899603"/>
                    </a:ext>
                  </a:extLst>
                </a:gridCol>
              </a:tblGrid>
              <a:tr h="657085">
                <a:tc>
                  <a:txBody>
                    <a:bodyPr/>
                    <a:lstStyle/>
                    <a:p>
                      <a:pPr algn="ctr" fontAlgn="b"/>
                      <a:r>
                        <a:rPr lang="en-E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E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Flux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Fluxdens</a:t>
                      </a:r>
                      <a:endParaRPr lang="en-GB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Size</a:t>
                      </a:r>
                      <a:endParaRPr lang="en-E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22D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986566"/>
                  </a:ext>
                </a:extLst>
              </a:tr>
              <a:tr h="3149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effectLst/>
                        </a:rPr>
                        <a:t>ALBA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4.5E+12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9.8E+11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28x3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467692"/>
                  </a:ext>
                </a:extLst>
              </a:tr>
              <a:tr h="3149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effectLst/>
                        </a:rPr>
                        <a:t>ALBA-2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1.6E+13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x3.5</a:t>
                      </a: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2.7E+13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x12</a:t>
                      </a: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3x3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4098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CC9BFA2-12D8-1243-D437-F31F7EE3090E}"/>
              </a:ext>
            </a:extLst>
          </p:cNvPr>
          <p:cNvSpPr/>
          <p:nvPr/>
        </p:nvSpPr>
        <p:spPr>
          <a:xfrm>
            <a:off x="2737870" y="792258"/>
            <a:ext cx="8089949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i="1" dirty="0">
                <a:solidFill>
                  <a:schemeClr val="bg1">
                    <a:lumMod val="50000"/>
                  </a:schemeClr>
                </a:solidFill>
              </a:rPr>
              <a:t>SXR undulator beamlines already accept the full divergence, the only improvement in flux density comes from the reduced horizontal source size.</a:t>
            </a:r>
          </a:p>
          <a:p>
            <a:endParaRPr lang="en-US" sz="2133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0667FE-9973-251B-1031-8707D63DA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166" y="2144160"/>
            <a:ext cx="5090461" cy="3162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08F0C-F806-2CC1-79BE-EC8D58FB1151}"/>
              </a:ext>
            </a:extLst>
          </p:cNvPr>
          <p:cNvSpPr txBox="1"/>
          <p:nvPr/>
        </p:nvSpPr>
        <p:spPr>
          <a:xfrm>
            <a:off x="8215099" y="1846241"/>
            <a:ext cx="3245798" cy="9513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Flux on sample for BOREAS</a:t>
            </a:r>
          </a:p>
        </p:txBody>
      </p:sp>
    </p:spTree>
    <p:extLst>
      <p:ext uri="{BB962C8B-B14F-4D97-AF65-F5344CB8AC3E}">
        <p14:creationId xmlns:p14="http://schemas.microsoft.com/office/powerpoint/2010/main" val="15286029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2">
      <a:dk1>
        <a:srgbClr val="0B2F56"/>
      </a:dk1>
      <a:lt1>
        <a:srgbClr val="FFFFFF"/>
      </a:lt1>
      <a:dk2>
        <a:srgbClr val="44546A"/>
      </a:dk2>
      <a:lt2>
        <a:srgbClr val="E7E6E6"/>
      </a:lt2>
      <a:accent1>
        <a:srgbClr val="2D938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07C8621-44A2-4B2A-8FC5-4FF3EB44D762}" vid="{A0AAD08A-43F7-48C8-89B1-AF36EE3ED6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3345</TotalTime>
  <Words>1538</Words>
  <Application>Microsoft Macintosh PowerPoint</Application>
  <PresentationFormat>Widescreen</PresentationFormat>
  <Paragraphs>390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Rounded MT Bold</vt:lpstr>
      <vt:lpstr>Calibri</vt:lpstr>
      <vt:lpstr>Cambria</vt:lpstr>
      <vt:lpstr>Cambria Math</vt:lpstr>
      <vt:lpstr>Roboto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Josep Nicolas</dc:creator>
  <cp:keywords/>
  <dc:description/>
  <cp:lastModifiedBy>Josep Nicolas</cp:lastModifiedBy>
  <cp:revision>54</cp:revision>
  <dcterms:created xsi:type="dcterms:W3CDTF">2022-06-11T18:07:38Z</dcterms:created>
  <dcterms:modified xsi:type="dcterms:W3CDTF">2022-09-08T07:45:58Z</dcterms:modified>
  <cp:category/>
</cp:coreProperties>
</file>