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6">
  <p:sldMasterIdLst>
    <p:sldMasterId id="2147483655" r:id="rId1"/>
  </p:sldMasterIdLst>
  <p:notesMasterIdLst>
    <p:notesMasterId r:id="rId37"/>
  </p:notesMasterIdLst>
  <p:sldIdLst>
    <p:sldId id="256" r:id="rId2"/>
    <p:sldId id="261" r:id="rId3"/>
    <p:sldId id="262" r:id="rId4"/>
    <p:sldId id="282" r:id="rId5"/>
    <p:sldId id="287" r:id="rId6"/>
    <p:sldId id="310" r:id="rId7"/>
    <p:sldId id="305" r:id="rId8"/>
    <p:sldId id="285" r:id="rId9"/>
    <p:sldId id="367" r:id="rId10"/>
    <p:sldId id="368" r:id="rId11"/>
    <p:sldId id="364" r:id="rId12"/>
    <p:sldId id="375" r:id="rId13"/>
    <p:sldId id="312" r:id="rId14"/>
    <p:sldId id="307" r:id="rId15"/>
    <p:sldId id="278" r:id="rId16"/>
    <p:sldId id="347" r:id="rId17"/>
    <p:sldId id="316" r:id="rId18"/>
    <p:sldId id="365" r:id="rId19"/>
    <p:sldId id="266" r:id="rId20"/>
    <p:sldId id="379" r:id="rId21"/>
    <p:sldId id="319" r:id="rId22"/>
    <p:sldId id="348" r:id="rId23"/>
    <p:sldId id="317" r:id="rId24"/>
    <p:sldId id="377" r:id="rId25"/>
    <p:sldId id="366" r:id="rId26"/>
    <p:sldId id="270" r:id="rId27"/>
    <p:sldId id="271" r:id="rId28"/>
    <p:sldId id="352" r:id="rId29"/>
    <p:sldId id="355" r:id="rId30"/>
    <p:sldId id="372" r:id="rId31"/>
    <p:sldId id="360" r:id="rId32"/>
    <p:sldId id="361" r:id="rId33"/>
    <p:sldId id="275" r:id="rId34"/>
    <p:sldId id="376" r:id="rId35"/>
    <p:sldId id="369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46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  <p15:guide id="8" orient="horz" pos="4319">
          <p15:clr>
            <a:srgbClr val="A4A3A4"/>
          </p15:clr>
        </p15:guide>
        <p15:guide id="9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D7C"/>
    <a:srgbClr val="0A0D80"/>
    <a:srgbClr val="0B0E87"/>
    <a:srgbClr val="0A0D74"/>
    <a:srgbClr val="0E12A6"/>
    <a:srgbClr val="2025EC"/>
    <a:srgbClr val="54B86C"/>
    <a:srgbClr val="5783DB"/>
    <a:srgbClr val="EE025C"/>
    <a:srgbClr val="ED7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6" autoAdjust="0"/>
    <p:restoredTop sz="84571" autoAdjust="0"/>
  </p:normalViewPr>
  <p:slideViewPr>
    <p:cSldViewPr snapToGrid="0" showGuides="1">
      <p:cViewPr varScale="1">
        <p:scale>
          <a:sx n="60" d="100"/>
          <a:sy n="60" d="100"/>
        </p:scale>
        <p:origin x="1314" y="60"/>
      </p:cViewPr>
      <p:guideLst>
        <p:guide orient="horz" pos="2160"/>
        <p:guide orient="horz" pos="346"/>
        <p:guide orient="horz" pos="3974"/>
        <p:guide orient="horz" pos="1026"/>
        <p:guide pos="2880"/>
        <p:guide pos="521"/>
        <p:guide pos="5239"/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EwaldESRF\Diagnostics\IAX-Detectors\Excel%20and%20Simulation\IAX_resolution_Pasc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EwaldESRF\ESRF-LE\Emittance\Diffraction\SRW%20DoubleLobeDiffraction\DoubleLobeDiffract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EwaldESRF\ESRF-LE\Emittance\Diffraction\SRW%20DoubleLobeDiffraction\DoubleLobeDiffrac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797195629220892"/>
          <c:y val="0.19864462299752533"/>
          <c:w val="0.76882600852524041"/>
          <c:h val="0.6458632775069790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Sheet5!$D$3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solidFill>
                <a:prstClr val="black"/>
              </a:solidFill>
            </a:ln>
          </c:spPr>
          <c:marker>
            <c:symbol val="diamond"/>
            <c:size val="8"/>
            <c:spPr>
              <a:solidFill>
                <a:prstClr val="white"/>
              </a:solidFill>
              <a:ln w="15875">
                <a:solidFill>
                  <a:prstClr val="black"/>
                </a:solidFill>
              </a:ln>
            </c:spPr>
          </c:marker>
          <c:xVal>
            <c:numRef>
              <c:f>Sheet5!$C$8:$C$48</c:f>
              <c:numCache>
                <c:formatCode>General</c:formatCode>
                <c:ptCount val="41"/>
                <c:pt idx="0">
                  <c:v>200</c:v>
                </c:pt>
                <c:pt idx="1">
                  <c:v>190</c:v>
                </c:pt>
                <c:pt idx="2">
                  <c:v>180</c:v>
                </c:pt>
                <c:pt idx="3">
                  <c:v>170</c:v>
                </c:pt>
                <c:pt idx="4">
                  <c:v>160</c:v>
                </c:pt>
                <c:pt idx="5">
                  <c:v>150</c:v>
                </c:pt>
                <c:pt idx="6">
                  <c:v>140</c:v>
                </c:pt>
                <c:pt idx="7">
                  <c:v>130</c:v>
                </c:pt>
                <c:pt idx="8">
                  <c:v>120</c:v>
                </c:pt>
                <c:pt idx="9">
                  <c:v>110</c:v>
                </c:pt>
                <c:pt idx="10">
                  <c:v>100</c:v>
                </c:pt>
                <c:pt idx="11">
                  <c:v>90</c:v>
                </c:pt>
                <c:pt idx="12">
                  <c:v>80</c:v>
                </c:pt>
                <c:pt idx="13">
                  <c:v>70</c:v>
                </c:pt>
                <c:pt idx="14">
                  <c:v>60</c:v>
                </c:pt>
                <c:pt idx="15">
                  <c:v>50</c:v>
                </c:pt>
                <c:pt idx="16">
                  <c:v>40</c:v>
                </c:pt>
                <c:pt idx="17">
                  <c:v>30</c:v>
                </c:pt>
                <c:pt idx="18">
                  <c:v>20</c:v>
                </c:pt>
                <c:pt idx="19">
                  <c:v>10</c:v>
                </c:pt>
                <c:pt idx="20">
                  <c:v>0</c:v>
                </c:pt>
                <c:pt idx="21">
                  <c:v>-10</c:v>
                </c:pt>
                <c:pt idx="22">
                  <c:v>-20</c:v>
                </c:pt>
                <c:pt idx="23">
                  <c:v>-30</c:v>
                </c:pt>
                <c:pt idx="24">
                  <c:v>-40</c:v>
                </c:pt>
                <c:pt idx="25">
                  <c:v>-50</c:v>
                </c:pt>
                <c:pt idx="26">
                  <c:v>-60</c:v>
                </c:pt>
                <c:pt idx="27">
                  <c:v>-70</c:v>
                </c:pt>
                <c:pt idx="28">
                  <c:v>-80</c:v>
                </c:pt>
                <c:pt idx="29">
                  <c:v>-90</c:v>
                </c:pt>
                <c:pt idx="30">
                  <c:v>-100</c:v>
                </c:pt>
                <c:pt idx="31">
                  <c:v>-110</c:v>
                </c:pt>
                <c:pt idx="32">
                  <c:v>-120</c:v>
                </c:pt>
                <c:pt idx="33">
                  <c:v>-130</c:v>
                </c:pt>
                <c:pt idx="34">
                  <c:v>-140</c:v>
                </c:pt>
                <c:pt idx="35">
                  <c:v>-150</c:v>
                </c:pt>
                <c:pt idx="36">
                  <c:v>-160</c:v>
                </c:pt>
                <c:pt idx="37">
                  <c:v>-170</c:v>
                </c:pt>
                <c:pt idx="38">
                  <c:v>-180</c:v>
                </c:pt>
                <c:pt idx="39">
                  <c:v>-190</c:v>
                </c:pt>
                <c:pt idx="40">
                  <c:v>-200</c:v>
                </c:pt>
              </c:numCache>
            </c:numRef>
          </c:xVal>
          <c:yVal>
            <c:numRef>
              <c:f>Sheet5!$D$8:$D$48</c:f>
              <c:numCache>
                <c:formatCode>General</c:formatCode>
                <c:ptCount val="41"/>
                <c:pt idx="0">
                  <c:v>1.1139351046630614</c:v>
                </c:pt>
                <c:pt idx="1">
                  <c:v>11.918773176409548</c:v>
                </c:pt>
                <c:pt idx="2">
                  <c:v>111.73811142018616</c:v>
                </c:pt>
                <c:pt idx="3">
                  <c:v>918.00914041207079</c:v>
                </c:pt>
                <c:pt idx="4">
                  <c:v>6616.8945378214175</c:v>
                </c:pt>
                <c:pt idx="5">
                  <c:v>41929.112706251239</c:v>
                </c:pt>
                <c:pt idx="6">
                  <c:v>233471.6233126306</c:v>
                </c:pt>
                <c:pt idx="7">
                  <c:v>1144099.4523201298</c:v>
                </c:pt>
                <c:pt idx="8">
                  <c:v>4936647.3211994134</c:v>
                </c:pt>
                <c:pt idx="9">
                  <c:v>18767561.515970591</c:v>
                </c:pt>
                <c:pt idx="10">
                  <c:v>62882400.610232621</c:v>
                </c:pt>
                <c:pt idx="11">
                  <c:v>185790719.80656791</c:v>
                </c:pt>
                <c:pt idx="12">
                  <c:v>484489839.40552896</c:v>
                </c:pt>
                <c:pt idx="13">
                  <c:v>1116855741.6488967</c:v>
                </c:pt>
                <c:pt idx="14">
                  <c:v>2281210760.4206452</c:v>
                </c:pt>
                <c:pt idx="15">
                  <c:v>4140589092.0444937</c:v>
                </c:pt>
                <c:pt idx="16">
                  <c:v>6700756581.1347466</c:v>
                </c:pt>
                <c:pt idx="17">
                  <c:v>9700994111.9335194</c:v>
                </c:pt>
                <c:pt idx="18">
                  <c:v>12603337603.263544</c:v>
                </c:pt>
                <c:pt idx="19">
                  <c:v>14730438389.638443</c:v>
                </c:pt>
                <c:pt idx="20">
                  <c:v>15513541502.593914</c:v>
                </c:pt>
                <c:pt idx="21">
                  <c:v>14730438389.638443</c:v>
                </c:pt>
                <c:pt idx="22">
                  <c:v>12603337603.263544</c:v>
                </c:pt>
                <c:pt idx="23">
                  <c:v>9700994111.9335194</c:v>
                </c:pt>
                <c:pt idx="24">
                  <c:v>6700756581.1347466</c:v>
                </c:pt>
                <c:pt idx="25">
                  <c:v>4140589092.0444937</c:v>
                </c:pt>
                <c:pt idx="26">
                  <c:v>2281210760.4206452</c:v>
                </c:pt>
                <c:pt idx="27">
                  <c:v>1116855741.6488967</c:v>
                </c:pt>
                <c:pt idx="28">
                  <c:v>484489839.40552896</c:v>
                </c:pt>
                <c:pt idx="29">
                  <c:v>185790719.80656791</c:v>
                </c:pt>
                <c:pt idx="30">
                  <c:v>62882400.610232621</c:v>
                </c:pt>
                <c:pt idx="31">
                  <c:v>18767561.515970591</c:v>
                </c:pt>
                <c:pt idx="32">
                  <c:v>4936647.3211994134</c:v>
                </c:pt>
                <c:pt idx="33">
                  <c:v>1144099.4523201298</c:v>
                </c:pt>
                <c:pt idx="34">
                  <c:v>233471.6233126306</c:v>
                </c:pt>
                <c:pt idx="35">
                  <c:v>41929.112706251239</c:v>
                </c:pt>
                <c:pt idx="36">
                  <c:v>6616.8945378214175</c:v>
                </c:pt>
                <c:pt idx="37">
                  <c:v>918.00914041207079</c:v>
                </c:pt>
                <c:pt idx="38">
                  <c:v>111.73811142018616</c:v>
                </c:pt>
                <c:pt idx="39">
                  <c:v>11.918773176409548</c:v>
                </c:pt>
                <c:pt idx="40">
                  <c:v>1.1139351046630614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Sheet5!$E$3:$E$5</c:f>
              <c:strCache>
                <c:ptCount val="1"/>
                <c:pt idx="0">
                  <c:v>Electrons 5 pm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Sheet5!$C$8:$C$48</c:f>
              <c:numCache>
                <c:formatCode>General</c:formatCode>
                <c:ptCount val="41"/>
                <c:pt idx="0">
                  <c:v>200</c:v>
                </c:pt>
                <c:pt idx="1">
                  <c:v>190</c:v>
                </c:pt>
                <c:pt idx="2">
                  <c:v>180</c:v>
                </c:pt>
                <c:pt idx="3">
                  <c:v>170</c:v>
                </c:pt>
                <c:pt idx="4">
                  <c:v>160</c:v>
                </c:pt>
                <c:pt idx="5">
                  <c:v>150</c:v>
                </c:pt>
                <c:pt idx="6">
                  <c:v>140</c:v>
                </c:pt>
                <c:pt idx="7">
                  <c:v>130</c:v>
                </c:pt>
                <c:pt idx="8">
                  <c:v>120</c:v>
                </c:pt>
                <c:pt idx="9">
                  <c:v>110</c:v>
                </c:pt>
                <c:pt idx="10">
                  <c:v>100</c:v>
                </c:pt>
                <c:pt idx="11">
                  <c:v>90</c:v>
                </c:pt>
                <c:pt idx="12">
                  <c:v>80</c:v>
                </c:pt>
                <c:pt idx="13">
                  <c:v>70</c:v>
                </c:pt>
                <c:pt idx="14">
                  <c:v>60</c:v>
                </c:pt>
                <c:pt idx="15">
                  <c:v>50</c:v>
                </c:pt>
                <c:pt idx="16">
                  <c:v>40</c:v>
                </c:pt>
                <c:pt idx="17">
                  <c:v>30</c:v>
                </c:pt>
                <c:pt idx="18">
                  <c:v>20</c:v>
                </c:pt>
                <c:pt idx="19">
                  <c:v>10</c:v>
                </c:pt>
                <c:pt idx="20">
                  <c:v>0</c:v>
                </c:pt>
                <c:pt idx="21">
                  <c:v>-10</c:v>
                </c:pt>
                <c:pt idx="22">
                  <c:v>-20</c:v>
                </c:pt>
                <c:pt idx="23">
                  <c:v>-30</c:v>
                </c:pt>
                <c:pt idx="24">
                  <c:v>-40</c:v>
                </c:pt>
                <c:pt idx="25">
                  <c:v>-50</c:v>
                </c:pt>
                <c:pt idx="26">
                  <c:v>-60</c:v>
                </c:pt>
                <c:pt idx="27">
                  <c:v>-70</c:v>
                </c:pt>
                <c:pt idx="28">
                  <c:v>-80</c:v>
                </c:pt>
                <c:pt idx="29">
                  <c:v>-90</c:v>
                </c:pt>
                <c:pt idx="30">
                  <c:v>-100</c:v>
                </c:pt>
                <c:pt idx="31">
                  <c:v>-110</c:v>
                </c:pt>
                <c:pt idx="32">
                  <c:v>-120</c:v>
                </c:pt>
                <c:pt idx="33">
                  <c:v>-130</c:v>
                </c:pt>
                <c:pt idx="34">
                  <c:v>-140</c:v>
                </c:pt>
                <c:pt idx="35">
                  <c:v>-150</c:v>
                </c:pt>
                <c:pt idx="36">
                  <c:v>-160</c:v>
                </c:pt>
                <c:pt idx="37">
                  <c:v>-170</c:v>
                </c:pt>
                <c:pt idx="38">
                  <c:v>-180</c:v>
                </c:pt>
                <c:pt idx="39">
                  <c:v>-190</c:v>
                </c:pt>
                <c:pt idx="40">
                  <c:v>-200</c:v>
                </c:pt>
              </c:numCache>
            </c:numRef>
          </c:xVal>
          <c:yVal>
            <c:numRef>
              <c:f>Sheet5!$E$8:$E$48</c:f>
              <c:numCache>
                <c:formatCode>General</c:formatCode>
                <c:ptCount val="41"/>
                <c:pt idx="0">
                  <c:v>5.9150100957416284E-44</c:v>
                </c:pt>
                <c:pt idx="1">
                  <c:v>9.556176176017757E-39</c:v>
                </c:pt>
                <c:pt idx="2">
                  <c:v>8.3467811759145455E-34</c:v>
                </c:pt>
                <c:pt idx="3">
                  <c:v>3.9414872934796437E-29</c:v>
                </c:pt>
                <c:pt idx="4">
                  <c:v>1.0062536215291273E-24</c:v>
                </c:pt>
                <c:pt idx="5">
                  <c:v>1.3888681054115672E-20</c:v>
                </c:pt>
                <c:pt idx="6">
                  <c:v>1.036384181512436E-16</c:v>
                </c:pt>
                <c:pt idx="7">
                  <c:v>4.1810635564731611E-13</c:v>
                </c:pt>
                <c:pt idx="8">
                  <c:v>9.1192471406069072E-10</c:v>
                </c:pt>
                <c:pt idx="9">
                  <c:v>1.0753192605411923E-6</c:v>
                </c:pt>
                <c:pt idx="10">
                  <c:v>6.8552308849576383E-4</c:v>
                </c:pt>
                <c:pt idx="11">
                  <c:v>0.23627238808989573</c:v>
                </c:pt>
                <c:pt idx="12">
                  <c:v>44.026086041642884</c:v>
                </c:pt>
                <c:pt idx="13">
                  <c:v>4435.2020345686451</c:v>
                </c:pt>
                <c:pt idx="14">
                  <c:v>241558.85386464151</c:v>
                </c:pt>
                <c:pt idx="15">
                  <c:v>7112769.5091737555</c:v>
                </c:pt>
                <c:pt idx="16">
                  <c:v>113229798.22568655</c:v>
                </c:pt>
                <c:pt idx="17">
                  <c:v>974515955.23482573</c:v>
                </c:pt>
                <c:pt idx="18">
                  <c:v>4534437260.2731085</c:v>
                </c:pt>
                <c:pt idx="19">
                  <c:v>11406806205.515293</c:v>
                </c:pt>
                <c:pt idx="20">
                  <c:v>15513541502.593914</c:v>
                </c:pt>
                <c:pt idx="21">
                  <c:v>11406806205.515293</c:v>
                </c:pt>
                <c:pt idx="22">
                  <c:v>4534437260.2731085</c:v>
                </c:pt>
                <c:pt idx="23">
                  <c:v>974515955.23482573</c:v>
                </c:pt>
                <c:pt idx="24">
                  <c:v>113229798.22568655</c:v>
                </c:pt>
                <c:pt idx="25">
                  <c:v>7112769.5091737555</c:v>
                </c:pt>
                <c:pt idx="26">
                  <c:v>241558.85386464151</c:v>
                </c:pt>
                <c:pt idx="27">
                  <c:v>4435.2020345686451</c:v>
                </c:pt>
                <c:pt idx="28">
                  <c:v>44.026086041642884</c:v>
                </c:pt>
                <c:pt idx="29">
                  <c:v>0.23627238808989573</c:v>
                </c:pt>
                <c:pt idx="30">
                  <c:v>6.8552308849576383E-4</c:v>
                </c:pt>
                <c:pt idx="31">
                  <c:v>1.0753192605411923E-6</c:v>
                </c:pt>
                <c:pt idx="32">
                  <c:v>9.1192471406069072E-10</c:v>
                </c:pt>
                <c:pt idx="33">
                  <c:v>4.1810635564731611E-13</c:v>
                </c:pt>
                <c:pt idx="34">
                  <c:v>1.036384181512436E-16</c:v>
                </c:pt>
                <c:pt idx="35">
                  <c:v>1.3888681054115672E-20</c:v>
                </c:pt>
                <c:pt idx="36">
                  <c:v>1.0062536215291273E-24</c:v>
                </c:pt>
                <c:pt idx="37">
                  <c:v>3.9414872934796437E-29</c:v>
                </c:pt>
                <c:pt idx="38">
                  <c:v>8.3467811759145455E-34</c:v>
                </c:pt>
                <c:pt idx="39">
                  <c:v>9.556176176017757E-39</c:v>
                </c:pt>
                <c:pt idx="40">
                  <c:v>5.9150100957416284E-44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Sheet5!$F$3:$F$5</c:f>
              <c:strCache>
                <c:ptCount val="1"/>
                <c:pt idx="0">
                  <c:v>Electrons 10 pm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Sheet5!$C$8:$C$48</c:f>
              <c:numCache>
                <c:formatCode>General</c:formatCode>
                <c:ptCount val="41"/>
                <c:pt idx="0">
                  <c:v>200</c:v>
                </c:pt>
                <c:pt idx="1">
                  <c:v>190</c:v>
                </c:pt>
                <c:pt idx="2">
                  <c:v>180</c:v>
                </c:pt>
                <c:pt idx="3">
                  <c:v>170</c:v>
                </c:pt>
                <c:pt idx="4">
                  <c:v>160</c:v>
                </c:pt>
                <c:pt idx="5">
                  <c:v>150</c:v>
                </c:pt>
                <c:pt idx="6">
                  <c:v>140</c:v>
                </c:pt>
                <c:pt idx="7">
                  <c:v>130</c:v>
                </c:pt>
                <c:pt idx="8">
                  <c:v>120</c:v>
                </c:pt>
                <c:pt idx="9">
                  <c:v>110</c:v>
                </c:pt>
                <c:pt idx="10">
                  <c:v>100</c:v>
                </c:pt>
                <c:pt idx="11">
                  <c:v>90</c:v>
                </c:pt>
                <c:pt idx="12">
                  <c:v>80</c:v>
                </c:pt>
                <c:pt idx="13">
                  <c:v>70</c:v>
                </c:pt>
                <c:pt idx="14">
                  <c:v>60</c:v>
                </c:pt>
                <c:pt idx="15">
                  <c:v>50</c:v>
                </c:pt>
                <c:pt idx="16">
                  <c:v>40</c:v>
                </c:pt>
                <c:pt idx="17">
                  <c:v>30</c:v>
                </c:pt>
                <c:pt idx="18">
                  <c:v>20</c:v>
                </c:pt>
                <c:pt idx="19">
                  <c:v>10</c:v>
                </c:pt>
                <c:pt idx="20">
                  <c:v>0</c:v>
                </c:pt>
                <c:pt idx="21">
                  <c:v>-10</c:v>
                </c:pt>
                <c:pt idx="22">
                  <c:v>-20</c:v>
                </c:pt>
                <c:pt idx="23">
                  <c:v>-30</c:v>
                </c:pt>
                <c:pt idx="24">
                  <c:v>-40</c:v>
                </c:pt>
                <c:pt idx="25">
                  <c:v>-50</c:v>
                </c:pt>
                <c:pt idx="26">
                  <c:v>-60</c:v>
                </c:pt>
                <c:pt idx="27">
                  <c:v>-70</c:v>
                </c:pt>
                <c:pt idx="28">
                  <c:v>-80</c:v>
                </c:pt>
                <c:pt idx="29">
                  <c:v>-90</c:v>
                </c:pt>
                <c:pt idx="30">
                  <c:v>-100</c:v>
                </c:pt>
                <c:pt idx="31">
                  <c:v>-110</c:v>
                </c:pt>
                <c:pt idx="32">
                  <c:v>-120</c:v>
                </c:pt>
                <c:pt idx="33">
                  <c:v>-130</c:v>
                </c:pt>
                <c:pt idx="34">
                  <c:v>-140</c:v>
                </c:pt>
                <c:pt idx="35">
                  <c:v>-150</c:v>
                </c:pt>
                <c:pt idx="36">
                  <c:v>-160</c:v>
                </c:pt>
                <c:pt idx="37">
                  <c:v>-170</c:v>
                </c:pt>
                <c:pt idx="38">
                  <c:v>-180</c:v>
                </c:pt>
                <c:pt idx="39">
                  <c:v>-190</c:v>
                </c:pt>
                <c:pt idx="40">
                  <c:v>-200</c:v>
                </c:pt>
              </c:numCache>
            </c:numRef>
          </c:xVal>
          <c:yVal>
            <c:numRef>
              <c:f>Sheet5!$F$8:$F$48</c:f>
              <c:numCache>
                <c:formatCode>General</c:formatCode>
                <c:ptCount val="41"/>
                <c:pt idx="0">
                  <c:v>3.0292367786052711E-17</c:v>
                </c:pt>
                <c:pt idx="1">
                  <c:v>1.217580123493935E-14</c:v>
                </c:pt>
                <c:pt idx="2">
                  <c:v>3.5984460005065803E-12</c:v>
                </c:pt>
                <c:pt idx="3">
                  <c:v>7.8196180667180278E-10</c:v>
                </c:pt>
                <c:pt idx="4">
                  <c:v>1.2494221592291187E-7</c:v>
                </c:pt>
                <c:pt idx="5">
                  <c:v>1.4678645371740302E-5</c:v>
                </c:pt>
                <c:pt idx="6">
                  <c:v>1.2679901029789271E-3</c:v>
                </c:pt>
                <c:pt idx="7">
                  <c:v>8.0537632823623723E-2</c:v>
                </c:pt>
                <c:pt idx="8">
                  <c:v>3.7612739728476985</c:v>
                </c:pt>
                <c:pt idx="9">
                  <c:v>129.15885558855135</c:v>
                </c:pt>
                <c:pt idx="10">
                  <c:v>3261.118042077801</c:v>
                </c:pt>
                <c:pt idx="11">
                  <c:v>60542.724571574734</c:v>
                </c:pt>
                <c:pt idx="12">
                  <c:v>826438.45082607213</c:v>
                </c:pt>
                <c:pt idx="13">
                  <c:v>8294919.5798193095</c:v>
                </c:pt>
                <c:pt idx="14">
                  <c:v>61216283.00336545</c:v>
                </c:pt>
                <c:pt idx="15">
                  <c:v>332181042.47375631</c:v>
                </c:pt>
                <c:pt idx="16">
                  <c:v>1325366052.8716292</c:v>
                </c:pt>
                <c:pt idx="17">
                  <c:v>3888212149.1085615</c:v>
                </c:pt>
                <c:pt idx="18">
                  <c:v>8387203385.4053602</c:v>
                </c:pt>
                <c:pt idx="19">
                  <c:v>13302629870.867912</c:v>
                </c:pt>
                <c:pt idx="20">
                  <c:v>15513541502.593914</c:v>
                </c:pt>
                <c:pt idx="21">
                  <c:v>13302629870.867912</c:v>
                </c:pt>
                <c:pt idx="22">
                  <c:v>8387203385.4053602</c:v>
                </c:pt>
                <c:pt idx="23">
                  <c:v>3888212149.1085615</c:v>
                </c:pt>
                <c:pt idx="24">
                  <c:v>1325366052.8716292</c:v>
                </c:pt>
                <c:pt idx="25">
                  <c:v>332181042.47375631</c:v>
                </c:pt>
                <c:pt idx="26">
                  <c:v>61216283.00336545</c:v>
                </c:pt>
                <c:pt idx="27">
                  <c:v>8294919.5798193095</c:v>
                </c:pt>
                <c:pt idx="28">
                  <c:v>826438.45082607213</c:v>
                </c:pt>
                <c:pt idx="29">
                  <c:v>60542.724571574734</c:v>
                </c:pt>
                <c:pt idx="30">
                  <c:v>3261.118042077801</c:v>
                </c:pt>
                <c:pt idx="31">
                  <c:v>129.15885558855135</c:v>
                </c:pt>
                <c:pt idx="32">
                  <c:v>3.7612739728476985</c:v>
                </c:pt>
                <c:pt idx="33">
                  <c:v>8.0537632823623723E-2</c:v>
                </c:pt>
                <c:pt idx="34">
                  <c:v>1.2679901029789271E-3</c:v>
                </c:pt>
                <c:pt idx="35">
                  <c:v>1.4678645371740302E-5</c:v>
                </c:pt>
                <c:pt idx="36">
                  <c:v>1.2494221592291187E-7</c:v>
                </c:pt>
                <c:pt idx="37">
                  <c:v>7.8196180667180278E-10</c:v>
                </c:pt>
                <c:pt idx="38">
                  <c:v>3.5984460005065803E-12</c:v>
                </c:pt>
                <c:pt idx="39">
                  <c:v>1.217580123493935E-14</c:v>
                </c:pt>
                <c:pt idx="40">
                  <c:v>3.0292367786052711E-17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Sheet5!$G$3:$G$5</c:f>
              <c:strCache>
                <c:ptCount val="1"/>
                <c:pt idx="0">
                  <c:v>Electrons 30 pm</c:v>
                </c:pt>
              </c:strCache>
            </c:strRef>
          </c:tx>
          <c:spPr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Sheet5!$C$8:$C$48</c:f>
              <c:numCache>
                <c:formatCode>General</c:formatCode>
                <c:ptCount val="41"/>
                <c:pt idx="0">
                  <c:v>200</c:v>
                </c:pt>
                <c:pt idx="1">
                  <c:v>190</c:v>
                </c:pt>
                <c:pt idx="2">
                  <c:v>180</c:v>
                </c:pt>
                <c:pt idx="3">
                  <c:v>170</c:v>
                </c:pt>
                <c:pt idx="4">
                  <c:v>160</c:v>
                </c:pt>
                <c:pt idx="5">
                  <c:v>150</c:v>
                </c:pt>
                <c:pt idx="6">
                  <c:v>140</c:v>
                </c:pt>
                <c:pt idx="7">
                  <c:v>130</c:v>
                </c:pt>
                <c:pt idx="8">
                  <c:v>120</c:v>
                </c:pt>
                <c:pt idx="9">
                  <c:v>110</c:v>
                </c:pt>
                <c:pt idx="10">
                  <c:v>100</c:v>
                </c:pt>
                <c:pt idx="11">
                  <c:v>90</c:v>
                </c:pt>
                <c:pt idx="12">
                  <c:v>80</c:v>
                </c:pt>
                <c:pt idx="13">
                  <c:v>70</c:v>
                </c:pt>
                <c:pt idx="14">
                  <c:v>60</c:v>
                </c:pt>
                <c:pt idx="15">
                  <c:v>50</c:v>
                </c:pt>
                <c:pt idx="16">
                  <c:v>40</c:v>
                </c:pt>
                <c:pt idx="17">
                  <c:v>30</c:v>
                </c:pt>
                <c:pt idx="18">
                  <c:v>20</c:v>
                </c:pt>
                <c:pt idx="19">
                  <c:v>10</c:v>
                </c:pt>
                <c:pt idx="20">
                  <c:v>0</c:v>
                </c:pt>
                <c:pt idx="21">
                  <c:v>-10</c:v>
                </c:pt>
                <c:pt idx="22">
                  <c:v>-20</c:v>
                </c:pt>
                <c:pt idx="23">
                  <c:v>-30</c:v>
                </c:pt>
                <c:pt idx="24">
                  <c:v>-40</c:v>
                </c:pt>
                <c:pt idx="25">
                  <c:v>-50</c:v>
                </c:pt>
                <c:pt idx="26">
                  <c:v>-60</c:v>
                </c:pt>
                <c:pt idx="27">
                  <c:v>-70</c:v>
                </c:pt>
                <c:pt idx="28">
                  <c:v>-80</c:v>
                </c:pt>
                <c:pt idx="29">
                  <c:v>-90</c:v>
                </c:pt>
                <c:pt idx="30">
                  <c:v>-100</c:v>
                </c:pt>
                <c:pt idx="31">
                  <c:v>-110</c:v>
                </c:pt>
                <c:pt idx="32">
                  <c:v>-120</c:v>
                </c:pt>
                <c:pt idx="33">
                  <c:v>-130</c:v>
                </c:pt>
                <c:pt idx="34">
                  <c:v>-140</c:v>
                </c:pt>
                <c:pt idx="35">
                  <c:v>-150</c:v>
                </c:pt>
                <c:pt idx="36">
                  <c:v>-160</c:v>
                </c:pt>
                <c:pt idx="37">
                  <c:v>-170</c:v>
                </c:pt>
                <c:pt idx="38">
                  <c:v>-180</c:v>
                </c:pt>
                <c:pt idx="39">
                  <c:v>-190</c:v>
                </c:pt>
                <c:pt idx="40">
                  <c:v>-200</c:v>
                </c:pt>
              </c:numCache>
            </c:numRef>
          </c:xVal>
          <c:yVal>
            <c:numRef>
              <c:f>Sheet5!$G$8:$G$48</c:f>
              <c:numCache>
                <c:formatCode>General</c:formatCode>
                <c:ptCount val="41"/>
                <c:pt idx="0">
                  <c:v>19.390322913854501</c:v>
                </c:pt>
                <c:pt idx="1">
                  <c:v>143.10006065749175</c:v>
                </c:pt>
                <c:pt idx="2">
                  <c:v>953.18887422797991</c:v>
                </c:pt>
                <c:pt idx="3">
                  <c:v>5730.631487122716</c:v>
                </c:pt>
                <c:pt idx="4">
                  <c:v>31096.418273561354</c:v>
                </c:pt>
                <c:pt idx="5">
                  <c:v>152300.95526787578</c:v>
                </c:pt>
                <c:pt idx="6">
                  <c:v>673254.48595775361</c:v>
                </c:pt>
                <c:pt idx="7">
                  <c:v>2686211.8138558241</c:v>
                </c:pt>
                <c:pt idx="8">
                  <c:v>9673544.2849549949</c:v>
                </c:pt>
                <c:pt idx="9">
                  <c:v>31442376.518335856</c:v>
                </c:pt>
                <c:pt idx="10">
                  <c:v>92242162.163844317</c:v>
                </c:pt>
                <c:pt idx="11">
                  <c:v>244246278.38915011</c:v>
                </c:pt>
                <c:pt idx="12">
                  <c:v>583728376.8521558</c:v>
                </c:pt>
                <c:pt idx="13">
                  <c:v>1259151617.952234</c:v>
                </c:pt>
                <c:pt idx="14">
                  <c:v>2451487143.2749186</c:v>
                </c:pt>
                <c:pt idx="15">
                  <c:v>4307899693.3753424</c:v>
                </c:pt>
                <c:pt idx="16">
                  <c:v>6832598723.1353989</c:v>
                </c:pt>
                <c:pt idx="17">
                  <c:v>9781165759.9470615</c:v>
                </c:pt>
                <c:pt idx="18">
                  <c:v>12638039044.859552</c:v>
                </c:pt>
                <c:pt idx="19">
                  <c:v>14738494954.534826</c:v>
                </c:pt>
                <c:pt idx="20">
                  <c:v>15513541502.593914</c:v>
                </c:pt>
                <c:pt idx="21">
                  <c:v>14738494954.534826</c:v>
                </c:pt>
                <c:pt idx="22">
                  <c:v>12638039044.859552</c:v>
                </c:pt>
                <c:pt idx="23">
                  <c:v>9781165759.9470615</c:v>
                </c:pt>
                <c:pt idx="24">
                  <c:v>6832598723.1353989</c:v>
                </c:pt>
                <c:pt idx="25">
                  <c:v>4307899693.3753424</c:v>
                </c:pt>
                <c:pt idx="26">
                  <c:v>2451487143.2749186</c:v>
                </c:pt>
                <c:pt idx="27">
                  <c:v>1259151617.952234</c:v>
                </c:pt>
                <c:pt idx="28">
                  <c:v>583728376.8521558</c:v>
                </c:pt>
                <c:pt idx="29">
                  <c:v>244246278.38915011</c:v>
                </c:pt>
                <c:pt idx="30">
                  <c:v>92242162.163844317</c:v>
                </c:pt>
                <c:pt idx="31">
                  <c:v>31442376.518335856</c:v>
                </c:pt>
                <c:pt idx="32">
                  <c:v>9673544.2849549949</c:v>
                </c:pt>
                <c:pt idx="33">
                  <c:v>2686211.8138558241</c:v>
                </c:pt>
                <c:pt idx="34">
                  <c:v>673254.48595775361</c:v>
                </c:pt>
                <c:pt idx="35">
                  <c:v>152300.95526787578</c:v>
                </c:pt>
                <c:pt idx="36">
                  <c:v>31096.418273561354</c:v>
                </c:pt>
                <c:pt idx="37">
                  <c:v>5730.631487122716</c:v>
                </c:pt>
                <c:pt idx="38">
                  <c:v>953.18887422797991</c:v>
                </c:pt>
                <c:pt idx="39">
                  <c:v>143.10006065749175</c:v>
                </c:pt>
                <c:pt idx="40">
                  <c:v>19.390322913854501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769048"/>
        <c:axId val="145456968"/>
      </c:scatterChart>
      <c:valAx>
        <c:axId val="145769048"/>
        <c:scaling>
          <c:orientation val="minMax"/>
          <c:max val="200"/>
          <c:min val="-200"/>
        </c:scaling>
        <c:delete val="0"/>
        <c:axPos val="b"/>
        <c:title>
          <c:tx>
            <c:strRef>
              <c:f>Sheet5!$C$6:$C$7</c:f>
              <c:strCache>
                <c:ptCount val="1"/>
                <c:pt idx="0">
                  <c:v>Vertical Position [um]</c:v>
                </c:pt>
              </c:strCache>
            </c:strRef>
          </c:tx>
          <c:layout>
            <c:manualLayout>
              <c:xMode val="edge"/>
              <c:yMode val="edge"/>
              <c:x val="0.38477522352685917"/>
              <c:y val="0.90241245885930865"/>
            </c:manualLayout>
          </c:layout>
          <c:overlay val="0"/>
          <c:txPr>
            <a:bodyPr/>
            <a:lstStyle/>
            <a:p>
              <a:pPr>
                <a:defRPr sz="1600" b="0" i="1">
                  <a:latin typeface="Calibri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i="1"/>
            </a:pPr>
            <a:endParaRPr lang="en-US"/>
          </a:p>
        </c:txPr>
        <c:crossAx val="145456968"/>
        <c:crossesAt val="-200"/>
        <c:crossBetween val="midCat"/>
      </c:valAx>
      <c:valAx>
        <c:axId val="145456968"/>
        <c:scaling>
          <c:orientation val="minMax"/>
          <c:max val="1600000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0" i="1">
                    <a:latin typeface="Calibri" pitchFamily="34" charset="0"/>
                  </a:defRPr>
                </a:pPr>
                <a:r>
                  <a:rPr lang="en-US" sz="1600" b="0" i="1">
                    <a:latin typeface="Calibri" pitchFamily="34" charset="0"/>
                  </a:rPr>
                  <a:t>Beam Intensity</a:t>
                </a:r>
                <a:br>
                  <a:rPr lang="en-US" sz="1600" b="0" i="1">
                    <a:latin typeface="Calibri" pitchFamily="34" charset="0"/>
                  </a:rPr>
                </a:br>
                <a:r>
                  <a:rPr lang="en-US" sz="1600" b="0" i="1">
                    <a:latin typeface="Calibri" pitchFamily="34" charset="0"/>
                  </a:rPr>
                  <a:t> </a:t>
                </a:r>
                <a:r>
                  <a:rPr lang="en-US" sz="1600" b="0" i="1" smtClean="0">
                    <a:latin typeface="Calibri" pitchFamily="34" charset="0"/>
                  </a:rPr>
                  <a:t>[10 </a:t>
                </a:r>
                <a:r>
                  <a:rPr lang="en-US" sz="1600" b="0" i="1" baseline="30000" smtClean="0">
                    <a:latin typeface="Calibri" pitchFamily="34" charset="0"/>
                  </a:rPr>
                  <a:t>9</a:t>
                </a:r>
                <a:r>
                  <a:rPr lang="en-US" sz="1600" b="0" i="1" smtClean="0">
                    <a:latin typeface="Calibri" pitchFamily="34" charset="0"/>
                  </a:rPr>
                  <a:t> Photons/0.1%bw/mrad</a:t>
                </a:r>
                <a:r>
                  <a:rPr lang="en-US" sz="1600" b="0" i="1">
                    <a:latin typeface="Calibri" pitchFamily="34" charset="0"/>
                  </a:rPr>
                  <a:t>]</a:t>
                </a:r>
              </a:p>
            </c:rich>
          </c:tx>
          <c:layout>
            <c:manualLayout>
              <c:xMode val="edge"/>
              <c:yMode val="edge"/>
              <c:x val="6.4988877797174686E-4"/>
              <c:y val="0.23206468318976925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i="1"/>
            </a:pPr>
            <a:endParaRPr lang="en-US"/>
          </a:p>
        </c:txPr>
        <c:crossAx val="145769048"/>
        <c:crossesAt val="-200"/>
        <c:crossBetween val="midCat"/>
        <c:dispUnits>
          <c:builtInUnit val="billions"/>
        </c:dispUnits>
      </c:valAx>
      <c:spPr>
        <a:ln>
          <a:solidFill>
            <a:schemeClr val="tx1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600" i="1">
                <a:solidFill>
                  <a:schemeClr val="bg1"/>
                </a:solidFill>
                <a:latin typeface="Calibri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9.6526630973201813E-2"/>
          <c:y val="0"/>
          <c:w val="0.89275017912630728"/>
          <c:h val="0.17440153860697541"/>
        </c:manualLayout>
      </c:layout>
      <c:overlay val="0"/>
      <c:spPr>
        <a:solidFill>
          <a:schemeClr val="bg1"/>
        </a:solidFill>
        <a:ln>
          <a:noFill/>
        </a:ln>
      </c:spPr>
      <c:txPr>
        <a:bodyPr/>
        <a:lstStyle/>
        <a:p>
          <a:pPr>
            <a:defRPr sz="1600" i="1">
              <a:latin typeface="Calibri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03584185077018"/>
          <c:y val="0.13618170243591898"/>
          <c:w val="0.69858701426297132"/>
          <c:h val="0.65315933563374373"/>
        </c:manualLayout>
      </c:layout>
      <c:scatterChart>
        <c:scatterStyle val="lineMarker"/>
        <c:varyColors val="0"/>
        <c:ser>
          <c:idx val="1"/>
          <c:order val="0"/>
          <c:tx>
            <c:strRef>
              <c:f>'SRW data (40keV)'!$F$4</c:f>
              <c:strCache>
                <c:ptCount val="1"/>
                <c:pt idx="0">
                  <c:v>0.1 pm</c:v>
                </c:pt>
              </c:strCache>
            </c:strRef>
          </c:tx>
          <c:spPr>
            <a:ln w="25400"/>
          </c:spPr>
          <c:marker>
            <c:symbol val="none"/>
          </c:marker>
          <c:xVal>
            <c:numRef>
              <c:f>'SRW data (40keV)'!$E$6:$E$653</c:f>
              <c:numCache>
                <c:formatCode>General</c:formatCode>
                <c:ptCount val="648"/>
                <c:pt idx="0">
                  <c:v>-3.0233644859813222E-4</c:v>
                </c:pt>
                <c:pt idx="1">
                  <c:v>-3.0140186915887901E-4</c:v>
                </c:pt>
                <c:pt idx="2">
                  <c:v>-3.0046728971962612E-4</c:v>
                </c:pt>
                <c:pt idx="3">
                  <c:v>-2.9953271028037442E-4</c:v>
                </c:pt>
                <c:pt idx="4">
                  <c:v>-2.98598130841123E-4</c:v>
                </c:pt>
                <c:pt idx="5">
                  <c:v>-2.9766355140186897E-4</c:v>
                </c:pt>
                <c:pt idx="6">
                  <c:v>-2.9672897196261798E-4</c:v>
                </c:pt>
                <c:pt idx="7">
                  <c:v>-2.9579439252336499E-4</c:v>
                </c:pt>
                <c:pt idx="8">
                  <c:v>-2.9485981308411215E-4</c:v>
                </c:pt>
                <c:pt idx="9">
                  <c:v>-2.9392523364486003E-4</c:v>
                </c:pt>
                <c:pt idx="10">
                  <c:v>-2.9299065420560904E-4</c:v>
                </c:pt>
                <c:pt idx="11">
                  <c:v>-2.9205607476635626E-4</c:v>
                </c:pt>
                <c:pt idx="12">
                  <c:v>-2.9112149532710299E-4</c:v>
                </c:pt>
                <c:pt idx="13">
                  <c:v>-2.901869158878501E-4</c:v>
                </c:pt>
                <c:pt idx="14">
                  <c:v>-2.8925233644859846E-4</c:v>
                </c:pt>
                <c:pt idx="15">
                  <c:v>-2.8831775700934698E-4</c:v>
                </c:pt>
                <c:pt idx="16">
                  <c:v>-2.8738317757009426E-4</c:v>
                </c:pt>
                <c:pt idx="17">
                  <c:v>-2.8644859813084099E-4</c:v>
                </c:pt>
                <c:pt idx="18">
                  <c:v>-2.8551401869158903E-4</c:v>
                </c:pt>
                <c:pt idx="19">
                  <c:v>-2.845794392523369E-4</c:v>
                </c:pt>
                <c:pt idx="20">
                  <c:v>-2.8364485981308385E-4</c:v>
                </c:pt>
                <c:pt idx="21">
                  <c:v>-2.8271028037383259E-4</c:v>
                </c:pt>
                <c:pt idx="22">
                  <c:v>-2.8177570093457899E-4</c:v>
                </c:pt>
                <c:pt idx="23">
                  <c:v>-2.8084112149532751E-4</c:v>
                </c:pt>
                <c:pt idx="24">
                  <c:v>-2.7990654205607501E-4</c:v>
                </c:pt>
                <c:pt idx="25">
                  <c:v>-2.7897196261682206E-4</c:v>
                </c:pt>
                <c:pt idx="26">
                  <c:v>-2.7803738317757097E-4</c:v>
                </c:pt>
                <c:pt idx="27">
                  <c:v>-2.7710280373831802E-4</c:v>
                </c:pt>
                <c:pt idx="28">
                  <c:v>-2.7616822429906622E-4</c:v>
                </c:pt>
                <c:pt idx="29">
                  <c:v>-2.7523364485981398E-4</c:v>
                </c:pt>
                <c:pt idx="30">
                  <c:v>-2.7429906542056196E-4</c:v>
                </c:pt>
                <c:pt idx="31">
                  <c:v>-2.7336448598130815E-4</c:v>
                </c:pt>
                <c:pt idx="32">
                  <c:v>-2.72429906542057E-4</c:v>
                </c:pt>
                <c:pt idx="33">
                  <c:v>-2.714953271028046E-4</c:v>
                </c:pt>
                <c:pt idx="34">
                  <c:v>-2.7056074766355182E-4</c:v>
                </c:pt>
                <c:pt idx="35">
                  <c:v>-2.6962616822429991E-4</c:v>
                </c:pt>
                <c:pt idx="36">
                  <c:v>-2.6869158878504805E-4</c:v>
                </c:pt>
                <c:pt idx="37">
                  <c:v>-2.6775700934579489E-4</c:v>
                </c:pt>
                <c:pt idx="38">
                  <c:v>-2.6682242990654298E-4</c:v>
                </c:pt>
                <c:pt idx="39">
                  <c:v>-2.6588785046728999E-4</c:v>
                </c:pt>
                <c:pt idx="40">
                  <c:v>-2.6495327102803824E-4</c:v>
                </c:pt>
                <c:pt idx="41">
                  <c:v>-2.64018691588786E-4</c:v>
                </c:pt>
                <c:pt idx="42">
                  <c:v>-2.630841121495336E-4</c:v>
                </c:pt>
                <c:pt idx="43">
                  <c:v>-2.6214953271028006E-4</c:v>
                </c:pt>
                <c:pt idx="44">
                  <c:v>-2.6121495327102799E-4</c:v>
                </c:pt>
                <c:pt idx="45">
                  <c:v>-2.6028037383177662E-4</c:v>
                </c:pt>
                <c:pt idx="46">
                  <c:v>-2.5934579439252351E-4</c:v>
                </c:pt>
                <c:pt idx="47">
                  <c:v>-2.5841121495327198E-4</c:v>
                </c:pt>
                <c:pt idx="48">
                  <c:v>-2.5747663551401958E-4</c:v>
                </c:pt>
                <c:pt idx="49">
                  <c:v>-2.5654205607476697E-4</c:v>
                </c:pt>
                <c:pt idx="50">
                  <c:v>-2.5560747663551457E-4</c:v>
                </c:pt>
                <c:pt idx="51">
                  <c:v>-2.546728971962626E-4</c:v>
                </c:pt>
                <c:pt idx="52">
                  <c:v>-2.5373831775700998E-4</c:v>
                </c:pt>
                <c:pt idx="53">
                  <c:v>-2.5280373831775796E-4</c:v>
                </c:pt>
                <c:pt idx="54">
                  <c:v>-2.5186915887850605E-4</c:v>
                </c:pt>
                <c:pt idx="55">
                  <c:v>-2.5093457943925251E-4</c:v>
                </c:pt>
                <c:pt idx="56">
                  <c:v>-2.500000000000006E-4</c:v>
                </c:pt>
                <c:pt idx="57">
                  <c:v>-2.4906542056074858E-4</c:v>
                </c:pt>
                <c:pt idx="58">
                  <c:v>-2.4813084112149499E-4</c:v>
                </c:pt>
                <c:pt idx="59">
                  <c:v>-2.4719626168224362E-4</c:v>
                </c:pt>
                <c:pt idx="60">
                  <c:v>-2.462616822429916E-4</c:v>
                </c:pt>
                <c:pt idx="61">
                  <c:v>-2.4532710280373898E-4</c:v>
                </c:pt>
                <c:pt idx="62">
                  <c:v>-2.4439252336448599E-4</c:v>
                </c:pt>
                <c:pt idx="63">
                  <c:v>-2.4345794392523402E-4</c:v>
                </c:pt>
                <c:pt idx="64">
                  <c:v>-2.4252336448598149E-4</c:v>
                </c:pt>
                <c:pt idx="65">
                  <c:v>-2.415887850467296E-4</c:v>
                </c:pt>
                <c:pt idx="66">
                  <c:v>-2.4065420560747701E-4</c:v>
                </c:pt>
                <c:pt idx="67">
                  <c:v>-2.3971962616822499E-4</c:v>
                </c:pt>
                <c:pt idx="68">
                  <c:v>-2.3878504672897202E-4</c:v>
                </c:pt>
                <c:pt idx="69">
                  <c:v>-2.3785046728972054E-4</c:v>
                </c:pt>
                <c:pt idx="70">
                  <c:v>-2.3691588785046755E-4</c:v>
                </c:pt>
                <c:pt idx="71">
                  <c:v>-2.3598130841121501E-4</c:v>
                </c:pt>
                <c:pt idx="72">
                  <c:v>-2.3504672897196297E-4</c:v>
                </c:pt>
                <c:pt idx="73">
                  <c:v>-2.3411214953271054E-4</c:v>
                </c:pt>
                <c:pt idx="74">
                  <c:v>-2.33177570093458E-4</c:v>
                </c:pt>
                <c:pt idx="75">
                  <c:v>-2.3224299065420601E-4</c:v>
                </c:pt>
                <c:pt idx="76">
                  <c:v>-2.313084112149535E-4</c:v>
                </c:pt>
                <c:pt idx="77">
                  <c:v>-2.30373831775702E-4</c:v>
                </c:pt>
                <c:pt idx="78">
                  <c:v>-2.2943925233644973E-4</c:v>
                </c:pt>
                <c:pt idx="79">
                  <c:v>-2.2850467289719698E-4</c:v>
                </c:pt>
                <c:pt idx="80">
                  <c:v>-2.2757009345794401E-4</c:v>
                </c:pt>
                <c:pt idx="81">
                  <c:v>-2.2663551401869278E-4</c:v>
                </c:pt>
                <c:pt idx="82">
                  <c:v>-2.2570093457944E-4</c:v>
                </c:pt>
                <c:pt idx="83">
                  <c:v>-2.2476635514018809E-4</c:v>
                </c:pt>
                <c:pt idx="84">
                  <c:v>-2.2383177570093653E-4</c:v>
                </c:pt>
                <c:pt idx="85">
                  <c:v>-2.2289719626168299E-4</c:v>
                </c:pt>
                <c:pt idx="86">
                  <c:v>-2.2196261682243059E-4</c:v>
                </c:pt>
                <c:pt idx="87">
                  <c:v>-2.2102803738317811E-4</c:v>
                </c:pt>
                <c:pt idx="88">
                  <c:v>-2.2009345794392603E-4</c:v>
                </c:pt>
                <c:pt idx="89">
                  <c:v>-2.1915887850467361E-4</c:v>
                </c:pt>
                <c:pt idx="90">
                  <c:v>-2.1822429906542077E-4</c:v>
                </c:pt>
                <c:pt idx="91">
                  <c:v>-2.1728971962616802E-4</c:v>
                </c:pt>
                <c:pt idx="92">
                  <c:v>-2.1635514018691654E-4</c:v>
                </c:pt>
                <c:pt idx="93">
                  <c:v>-2.1542056074766406E-4</c:v>
                </c:pt>
                <c:pt idx="94">
                  <c:v>-2.1448598130841101E-4</c:v>
                </c:pt>
                <c:pt idx="95">
                  <c:v>-2.1355140186916008E-4</c:v>
                </c:pt>
                <c:pt idx="96">
                  <c:v>-2.1261682242990711E-4</c:v>
                </c:pt>
                <c:pt idx="97">
                  <c:v>-2.1168224299065398E-4</c:v>
                </c:pt>
                <c:pt idx="98">
                  <c:v>-2.1074766355140201E-4</c:v>
                </c:pt>
                <c:pt idx="99">
                  <c:v>-2.0981308411215126E-4</c:v>
                </c:pt>
                <c:pt idx="100">
                  <c:v>-2.08878504672898E-4</c:v>
                </c:pt>
                <c:pt idx="101">
                  <c:v>-2.0794392523364608E-4</c:v>
                </c:pt>
                <c:pt idx="102">
                  <c:v>-2.0700934579439382E-4</c:v>
                </c:pt>
                <c:pt idx="103">
                  <c:v>-2.0607476635514069E-4</c:v>
                </c:pt>
                <c:pt idx="104">
                  <c:v>-2.0514018691588799E-4</c:v>
                </c:pt>
                <c:pt idx="105">
                  <c:v>-2.0420560747663616E-4</c:v>
                </c:pt>
                <c:pt idx="106">
                  <c:v>-2.0327102803738306E-4</c:v>
                </c:pt>
                <c:pt idx="107">
                  <c:v>-2.0233644859813217E-4</c:v>
                </c:pt>
                <c:pt idx="108">
                  <c:v>-2.0140186915887877E-4</c:v>
                </c:pt>
                <c:pt idx="109">
                  <c:v>-2.0046728971962602E-4</c:v>
                </c:pt>
                <c:pt idx="110">
                  <c:v>-1.9953271028037479E-4</c:v>
                </c:pt>
                <c:pt idx="111">
                  <c:v>-1.985981308411216E-4</c:v>
                </c:pt>
                <c:pt idx="112">
                  <c:v>-1.9766355140186966E-4</c:v>
                </c:pt>
                <c:pt idx="113">
                  <c:v>-1.9672897196261753E-4</c:v>
                </c:pt>
                <c:pt idx="114">
                  <c:v>-1.9579439252336562E-4</c:v>
                </c:pt>
                <c:pt idx="115">
                  <c:v>-1.9485981308411276E-4</c:v>
                </c:pt>
                <c:pt idx="116">
                  <c:v>-1.9392523364486077E-4</c:v>
                </c:pt>
                <c:pt idx="117">
                  <c:v>-1.9299065420560739E-4</c:v>
                </c:pt>
                <c:pt idx="118">
                  <c:v>-1.9205607476635548E-4</c:v>
                </c:pt>
                <c:pt idx="119">
                  <c:v>-1.9112149532710357E-4</c:v>
                </c:pt>
                <c:pt idx="120">
                  <c:v>-1.9018691588785038E-4</c:v>
                </c:pt>
                <c:pt idx="121">
                  <c:v>-1.892523364485985E-4</c:v>
                </c:pt>
                <c:pt idx="122">
                  <c:v>-1.8831775700934653E-4</c:v>
                </c:pt>
                <c:pt idx="123">
                  <c:v>-1.8738317757009305E-4</c:v>
                </c:pt>
                <c:pt idx="124">
                  <c:v>-1.8644859813084168E-4</c:v>
                </c:pt>
                <c:pt idx="125">
                  <c:v>-1.855140186915896E-4</c:v>
                </c:pt>
                <c:pt idx="126">
                  <c:v>-1.8457943925233598E-4</c:v>
                </c:pt>
                <c:pt idx="127">
                  <c:v>-1.8364485981308448E-4</c:v>
                </c:pt>
                <c:pt idx="128">
                  <c:v>-1.8271028037383262E-4</c:v>
                </c:pt>
                <c:pt idx="129">
                  <c:v>-1.8177570093457965E-4</c:v>
                </c:pt>
                <c:pt idx="130">
                  <c:v>-1.808411214953275E-4</c:v>
                </c:pt>
                <c:pt idx="131">
                  <c:v>-1.7990654205607558E-4</c:v>
                </c:pt>
                <c:pt idx="132">
                  <c:v>-1.7897196261682243E-4</c:v>
                </c:pt>
                <c:pt idx="133">
                  <c:v>-1.7803738317757079E-4</c:v>
                </c:pt>
                <c:pt idx="134">
                  <c:v>-1.7710280373831801E-4</c:v>
                </c:pt>
                <c:pt idx="135">
                  <c:v>-1.7616822429906501E-4</c:v>
                </c:pt>
                <c:pt idx="136">
                  <c:v>-1.7523364485981329E-4</c:v>
                </c:pt>
                <c:pt idx="137">
                  <c:v>-1.7429906542056102E-4</c:v>
                </c:pt>
                <c:pt idx="138">
                  <c:v>-1.7336448598130805E-4</c:v>
                </c:pt>
                <c:pt idx="139">
                  <c:v>-1.7242990654205631E-4</c:v>
                </c:pt>
                <c:pt idx="140">
                  <c:v>-1.7149532710280439E-4</c:v>
                </c:pt>
                <c:pt idx="141">
                  <c:v>-1.7056074766355148E-4</c:v>
                </c:pt>
                <c:pt idx="142">
                  <c:v>-1.69626168224299E-4</c:v>
                </c:pt>
                <c:pt idx="143">
                  <c:v>-1.6869158878504736E-4</c:v>
                </c:pt>
                <c:pt idx="144">
                  <c:v>-1.6775700934579401E-4</c:v>
                </c:pt>
                <c:pt idx="145">
                  <c:v>-1.6682242990654202E-4</c:v>
                </c:pt>
                <c:pt idx="146">
                  <c:v>-1.6588785046729062E-4</c:v>
                </c:pt>
                <c:pt idx="147">
                  <c:v>-1.6495327102803705E-4</c:v>
                </c:pt>
                <c:pt idx="148">
                  <c:v>-1.6401869158878555E-4</c:v>
                </c:pt>
                <c:pt idx="149">
                  <c:v>-1.6308411214953366E-4</c:v>
                </c:pt>
                <c:pt idx="150">
                  <c:v>-1.6214953271028023E-4</c:v>
                </c:pt>
                <c:pt idx="151">
                  <c:v>-1.6121495327102862E-4</c:v>
                </c:pt>
                <c:pt idx="152">
                  <c:v>-1.6028037383177644E-4</c:v>
                </c:pt>
                <c:pt idx="153">
                  <c:v>-1.5934579439252374E-4</c:v>
                </c:pt>
                <c:pt idx="154">
                  <c:v>-1.5841121495327175E-4</c:v>
                </c:pt>
                <c:pt idx="155">
                  <c:v>-1.5747663551401899E-4</c:v>
                </c:pt>
                <c:pt idx="156">
                  <c:v>-1.5654205607476627E-4</c:v>
                </c:pt>
                <c:pt idx="157">
                  <c:v>-1.5560747663551433E-4</c:v>
                </c:pt>
                <c:pt idx="158">
                  <c:v>-1.5467289719626245E-4</c:v>
                </c:pt>
                <c:pt idx="159">
                  <c:v>-1.5373831775700929E-4</c:v>
                </c:pt>
                <c:pt idx="160">
                  <c:v>-1.5280373831775732E-4</c:v>
                </c:pt>
                <c:pt idx="161">
                  <c:v>-1.5186915887850503E-4</c:v>
                </c:pt>
                <c:pt idx="162">
                  <c:v>-1.5093457943925231E-4</c:v>
                </c:pt>
                <c:pt idx="163">
                  <c:v>-1.4999999999999999E-4</c:v>
                </c:pt>
                <c:pt idx="164">
                  <c:v>-1.4906542056074799E-4</c:v>
                </c:pt>
                <c:pt idx="165">
                  <c:v>-1.48130841121495E-4</c:v>
                </c:pt>
                <c:pt idx="166">
                  <c:v>-1.4719626168224298E-4</c:v>
                </c:pt>
                <c:pt idx="167">
                  <c:v>-1.4626168224299101E-4</c:v>
                </c:pt>
                <c:pt idx="168">
                  <c:v>-1.4532710280373802E-4</c:v>
                </c:pt>
                <c:pt idx="169">
                  <c:v>-1.44392523364486E-4</c:v>
                </c:pt>
                <c:pt idx="170">
                  <c:v>-1.4345794392523403E-4</c:v>
                </c:pt>
                <c:pt idx="171">
                  <c:v>-1.4252336448598101E-4</c:v>
                </c:pt>
                <c:pt idx="172">
                  <c:v>-1.4158878504672901E-4</c:v>
                </c:pt>
                <c:pt idx="173">
                  <c:v>-1.4065420560747707E-4</c:v>
                </c:pt>
                <c:pt idx="174">
                  <c:v>-1.3971962616822429E-4</c:v>
                </c:pt>
                <c:pt idx="175">
                  <c:v>-1.3878504672897241E-4</c:v>
                </c:pt>
                <c:pt idx="176">
                  <c:v>-1.3785046728972001E-4</c:v>
                </c:pt>
                <c:pt idx="177">
                  <c:v>-1.3691588785046734E-4</c:v>
                </c:pt>
                <c:pt idx="178">
                  <c:v>-1.3598130841121505E-4</c:v>
                </c:pt>
                <c:pt idx="179">
                  <c:v>-1.350467289719633E-4</c:v>
                </c:pt>
                <c:pt idx="180">
                  <c:v>-1.3411214953270998E-4</c:v>
                </c:pt>
                <c:pt idx="181">
                  <c:v>-1.3317757009345801E-4</c:v>
                </c:pt>
                <c:pt idx="182">
                  <c:v>-1.3224299065420629E-4</c:v>
                </c:pt>
                <c:pt idx="183">
                  <c:v>-1.3130841121495302E-4</c:v>
                </c:pt>
                <c:pt idx="184">
                  <c:v>-1.30373831775701E-4</c:v>
                </c:pt>
                <c:pt idx="185">
                  <c:v>-1.2943925233644928E-4</c:v>
                </c:pt>
                <c:pt idx="186">
                  <c:v>-1.2850467289719639E-4</c:v>
                </c:pt>
                <c:pt idx="187">
                  <c:v>-1.2757009345794407E-4</c:v>
                </c:pt>
                <c:pt idx="188">
                  <c:v>-1.2663551401869246E-4</c:v>
                </c:pt>
                <c:pt idx="189">
                  <c:v>-1.2570093457943898E-4</c:v>
                </c:pt>
                <c:pt idx="190">
                  <c:v>-1.2476635514018701E-4</c:v>
                </c:pt>
                <c:pt idx="191">
                  <c:v>-1.2383177570093499E-4</c:v>
                </c:pt>
                <c:pt idx="192">
                  <c:v>-1.2289719626168232E-4</c:v>
                </c:pt>
                <c:pt idx="193">
                  <c:v>-1.2196261682243E-4</c:v>
                </c:pt>
                <c:pt idx="194">
                  <c:v>-1.210280373831785E-4</c:v>
                </c:pt>
                <c:pt idx="195">
                  <c:v>-1.2009345794392501E-4</c:v>
                </c:pt>
                <c:pt idx="196">
                  <c:v>-1.1915887850467347E-4</c:v>
                </c:pt>
                <c:pt idx="197">
                  <c:v>-1.1822429906542151E-4</c:v>
                </c:pt>
                <c:pt idx="198">
                  <c:v>-1.172897196261684E-4</c:v>
                </c:pt>
                <c:pt idx="199">
                  <c:v>-1.1635514018691624E-4</c:v>
                </c:pt>
                <c:pt idx="200">
                  <c:v>-1.1542056074766429E-4</c:v>
                </c:pt>
                <c:pt idx="201">
                  <c:v>-1.1448598130841103E-4</c:v>
                </c:pt>
                <c:pt idx="202">
                  <c:v>-1.1355140186915927E-4</c:v>
                </c:pt>
                <c:pt idx="203">
                  <c:v>-1.1261682242990732E-4</c:v>
                </c:pt>
                <c:pt idx="204">
                  <c:v>-1.1168224299065466E-4</c:v>
                </c:pt>
                <c:pt idx="205">
                  <c:v>-1.10747663551402E-4</c:v>
                </c:pt>
                <c:pt idx="206">
                  <c:v>-1.0981308411215057E-4</c:v>
                </c:pt>
                <c:pt idx="207">
                  <c:v>-1.0887850467289744E-4</c:v>
                </c:pt>
                <c:pt idx="208">
                  <c:v>-1.0794392523364498E-4</c:v>
                </c:pt>
                <c:pt idx="209">
                  <c:v>-1.07009345794393E-4</c:v>
                </c:pt>
                <c:pt idx="210">
                  <c:v>-1.0607476635514044E-4</c:v>
                </c:pt>
                <c:pt idx="211">
                  <c:v>-1.0514018691588827E-4</c:v>
                </c:pt>
                <c:pt idx="212">
                  <c:v>-1.042056074766366E-4</c:v>
                </c:pt>
                <c:pt idx="213">
                  <c:v>-1.0327102803738321E-4</c:v>
                </c:pt>
                <c:pt idx="214">
                  <c:v>-1.02336448598131E-4</c:v>
                </c:pt>
                <c:pt idx="215">
                  <c:v>-1.0140186915887936E-4</c:v>
                </c:pt>
                <c:pt idx="216">
                  <c:v>-1.0046728971962601E-4</c:v>
                </c:pt>
                <c:pt idx="217" formatCode="0.00E+00">
                  <c:v>-9.9532710280374035E-5</c:v>
                </c:pt>
                <c:pt idx="218" formatCode="0.00E+00">
                  <c:v>-9.8598130841121568E-5</c:v>
                </c:pt>
                <c:pt idx="219" formatCode="0.00E+00">
                  <c:v>-9.7663551401869263E-5</c:v>
                </c:pt>
                <c:pt idx="220" formatCode="0.00E+00">
                  <c:v>-9.6728971962617162E-5</c:v>
                </c:pt>
                <c:pt idx="221" formatCode="0.00E+00">
                  <c:v>-9.5794392523365087E-5</c:v>
                </c:pt>
                <c:pt idx="222" formatCode="0.00E+00">
                  <c:v>-9.4859813084112484E-5</c:v>
                </c:pt>
                <c:pt idx="223" formatCode="0.00E+00">
                  <c:v>-9.3925233644860233E-5</c:v>
                </c:pt>
                <c:pt idx="224" formatCode="0.00E+00">
                  <c:v>-9.2990654205607522E-5</c:v>
                </c:pt>
                <c:pt idx="225" formatCode="0.00E+00">
                  <c:v>-9.2056074766355312E-5</c:v>
                </c:pt>
                <c:pt idx="226" formatCode="0.00E+00">
                  <c:v>-9.1121495327103197E-5</c:v>
                </c:pt>
                <c:pt idx="227" formatCode="0.00E+00">
                  <c:v>-9.0186915887850662E-5</c:v>
                </c:pt>
                <c:pt idx="228" formatCode="0.00E+00">
                  <c:v>-8.925233644859833E-5</c:v>
                </c:pt>
                <c:pt idx="229" formatCode="0.00E+00">
                  <c:v>-8.8317757009345686E-5</c:v>
                </c:pt>
                <c:pt idx="230" formatCode="0.00E+00">
                  <c:v>-8.7383177570093395E-5</c:v>
                </c:pt>
                <c:pt idx="231" formatCode="0.00E+00">
                  <c:v>-8.6448598130841266E-5</c:v>
                </c:pt>
                <c:pt idx="232" formatCode="0.00E+00">
                  <c:v>-8.5514018691589111E-5</c:v>
                </c:pt>
                <c:pt idx="233" formatCode="0.00E+00">
                  <c:v>-8.457943925233667E-5</c:v>
                </c:pt>
                <c:pt idx="234" formatCode="0.00E+00">
                  <c:v>-8.3644859813084542E-5</c:v>
                </c:pt>
                <c:pt idx="235" formatCode="0.00E+00">
                  <c:v>-8.2710280373831803E-5</c:v>
                </c:pt>
                <c:pt idx="236" formatCode="0.00E+00">
                  <c:v>-8.1775700934579715E-5</c:v>
                </c:pt>
                <c:pt idx="237" formatCode="0.00E+00">
                  <c:v>-8.0841121495327126E-5</c:v>
                </c:pt>
                <c:pt idx="238" formatCode="0.00E+00">
                  <c:v>-7.9906542056074956E-5</c:v>
                </c:pt>
                <c:pt idx="239" formatCode="0.00E+00">
                  <c:v>-7.8971962616822394E-5</c:v>
                </c:pt>
                <c:pt idx="240" formatCode="0.00E+00">
                  <c:v>-7.8037383177570252E-5</c:v>
                </c:pt>
                <c:pt idx="241" formatCode="0.00E+00">
                  <c:v>-7.710280373831792E-5</c:v>
                </c:pt>
                <c:pt idx="242" formatCode="0.00E+00">
                  <c:v>-7.6168224299065547E-5</c:v>
                </c:pt>
                <c:pt idx="243" formatCode="0.00E+00">
                  <c:v>-7.5233644859813446E-5</c:v>
                </c:pt>
                <c:pt idx="244" formatCode="0.00E+00">
                  <c:v>-7.4299065420560734E-5</c:v>
                </c:pt>
                <c:pt idx="245" formatCode="0.00E+00">
                  <c:v>-7.3364485981308687E-5</c:v>
                </c:pt>
                <c:pt idx="246" formatCode="0.00E+00">
                  <c:v>-7.2429906542056274E-5</c:v>
                </c:pt>
                <c:pt idx="247" formatCode="0.00E+00">
                  <c:v>-7.1495327102803942E-5</c:v>
                </c:pt>
                <c:pt idx="248" formatCode="0.00E+00">
                  <c:v>-7.0560747663551434E-5</c:v>
                </c:pt>
                <c:pt idx="249" formatCode="0.00E+00">
                  <c:v>-6.9626168224299102E-5</c:v>
                </c:pt>
                <c:pt idx="250" formatCode="0.00E+00">
                  <c:v>-6.8691588785046824E-5</c:v>
                </c:pt>
                <c:pt idx="251" formatCode="0.00E+00">
                  <c:v>-6.7757009345794601E-5</c:v>
                </c:pt>
                <c:pt idx="252" formatCode="0.00E+00">
                  <c:v>-6.6822429906542391E-5</c:v>
                </c:pt>
                <c:pt idx="253" formatCode="0.00E+00">
                  <c:v>-6.588785046728972E-5</c:v>
                </c:pt>
                <c:pt idx="254" formatCode="0.00E+00">
                  <c:v>-6.4953271028037727E-5</c:v>
                </c:pt>
                <c:pt idx="255" formatCode="0.00E+00">
                  <c:v>-6.4018691588785286E-5</c:v>
                </c:pt>
                <c:pt idx="256" formatCode="0.00E+00">
                  <c:v>-6.3084112149532846E-5</c:v>
                </c:pt>
                <c:pt idx="257" formatCode="0.00E+00">
                  <c:v>-6.2149532710280419E-5</c:v>
                </c:pt>
                <c:pt idx="258" formatCode="0.00E+00">
                  <c:v>-6.1214953271028033E-5</c:v>
                </c:pt>
                <c:pt idx="259" formatCode="0.00E+00">
                  <c:v>-6.0280373831775877E-5</c:v>
                </c:pt>
                <c:pt idx="260" formatCode="0.00E+00">
                  <c:v>-5.9345794392523532E-5</c:v>
                </c:pt>
                <c:pt idx="261" formatCode="0.00E+00">
                  <c:v>-5.8411214953271315E-5</c:v>
                </c:pt>
                <c:pt idx="262" formatCode="0.00E+00">
                  <c:v>-5.7476635514018942E-5</c:v>
                </c:pt>
                <c:pt idx="263" formatCode="0.00E+00">
                  <c:v>-5.6542056074766333E-5</c:v>
                </c:pt>
                <c:pt idx="264" formatCode="0.00E+00">
                  <c:v>-5.560747663551413E-5</c:v>
                </c:pt>
                <c:pt idx="265" formatCode="0.00E+00">
                  <c:v>-5.4672897196261791E-5</c:v>
                </c:pt>
                <c:pt idx="266" formatCode="0.00E+00">
                  <c:v>-5.373831775700954E-5</c:v>
                </c:pt>
                <c:pt idx="267" formatCode="0.00E+00">
                  <c:v>-5.2803738317757127E-5</c:v>
                </c:pt>
                <c:pt idx="268" formatCode="0.00E+00">
                  <c:v>-5.18691588785047E-5</c:v>
                </c:pt>
                <c:pt idx="269" formatCode="0.00E+00">
                  <c:v>-5.0934579439252314E-5</c:v>
                </c:pt>
                <c:pt idx="270" formatCode="0.00E+00">
                  <c:v>-5.0000000000000131E-5</c:v>
                </c:pt>
                <c:pt idx="271" formatCode="0.00E+00">
                  <c:v>-4.9065420560747792E-5</c:v>
                </c:pt>
                <c:pt idx="272" formatCode="0.00E+00">
                  <c:v>-4.8130841121495406E-5</c:v>
                </c:pt>
                <c:pt idx="273" formatCode="0.00E+00">
                  <c:v>-4.719626168224323E-5</c:v>
                </c:pt>
                <c:pt idx="274" formatCode="0.00E+00">
                  <c:v>-4.6261682242990729E-5</c:v>
                </c:pt>
                <c:pt idx="275" formatCode="0.00E+00">
                  <c:v>-4.5327102803738478E-5</c:v>
                </c:pt>
                <c:pt idx="276" formatCode="0.00E+00">
                  <c:v>-4.4392523364486106E-5</c:v>
                </c:pt>
                <c:pt idx="277" formatCode="0.00E+00">
                  <c:v>-4.3457943925233808E-5</c:v>
                </c:pt>
                <c:pt idx="278" formatCode="0.00E+00">
                  <c:v>-4.2523364485981401E-5</c:v>
                </c:pt>
                <c:pt idx="279" formatCode="0.00E+00">
                  <c:v>-4.1588785046729022E-5</c:v>
                </c:pt>
                <c:pt idx="280" formatCode="0.00E+00">
                  <c:v>-4.0654205607476622E-5</c:v>
                </c:pt>
                <c:pt idx="281" formatCode="0.00E+00">
                  <c:v>-3.9719626168224419E-5</c:v>
                </c:pt>
                <c:pt idx="282" formatCode="0.00E+00">
                  <c:v>-3.8785046728972033E-5</c:v>
                </c:pt>
                <c:pt idx="283" formatCode="0.00E+00">
                  <c:v>-3.7850467289719748E-5</c:v>
                </c:pt>
                <c:pt idx="284" formatCode="0.00E+00">
                  <c:v>-3.6915887850467423E-5</c:v>
                </c:pt>
                <c:pt idx="285" formatCode="0.00E+00">
                  <c:v>-3.5981308411215105E-5</c:v>
                </c:pt>
                <c:pt idx="286" formatCode="0.00E+00">
                  <c:v>-3.5046728971962671E-5</c:v>
                </c:pt>
                <c:pt idx="287" formatCode="0.00E+00">
                  <c:v>-3.4112149532710373E-5</c:v>
                </c:pt>
                <c:pt idx="288" formatCode="0.00E+00">
                  <c:v>-3.3177570093457912E-5</c:v>
                </c:pt>
                <c:pt idx="289" formatCode="0.00E+00">
                  <c:v>-3.224299065420573E-5</c:v>
                </c:pt>
                <c:pt idx="290" formatCode="0.00E+00">
                  <c:v>-3.1308411214953404E-5</c:v>
                </c:pt>
                <c:pt idx="291" formatCode="0.00E+00">
                  <c:v>-3.0373831775701028E-5</c:v>
                </c:pt>
                <c:pt idx="292" formatCode="0.00E+00">
                  <c:v>-2.9439252336448612E-5</c:v>
                </c:pt>
                <c:pt idx="293" formatCode="0.00E+00">
                  <c:v>-2.8504672897196202E-5</c:v>
                </c:pt>
                <c:pt idx="294" formatCode="0.00E+00">
                  <c:v>-2.7570093457944022E-5</c:v>
                </c:pt>
                <c:pt idx="295" formatCode="0.00E+00">
                  <c:v>-2.6635514018691609E-5</c:v>
                </c:pt>
                <c:pt idx="296" formatCode="0.00E+00">
                  <c:v>-2.5700934579439399E-5</c:v>
                </c:pt>
                <c:pt idx="297" formatCode="0.00E+00">
                  <c:v>-2.4766355140186901E-5</c:v>
                </c:pt>
                <c:pt idx="298" formatCode="0.00E+00">
                  <c:v>-2.3831775700934698E-5</c:v>
                </c:pt>
                <c:pt idx="299" formatCode="0.00E+00">
                  <c:v>-2.2897196261682248E-5</c:v>
                </c:pt>
                <c:pt idx="300" formatCode="0.00E+00">
                  <c:v>-2.1962616822429997E-5</c:v>
                </c:pt>
                <c:pt idx="301" formatCode="0.00E+00">
                  <c:v>-2.102803738317758E-5</c:v>
                </c:pt>
                <c:pt idx="302" formatCode="0.00E+00">
                  <c:v>-2.0093457943925248E-5</c:v>
                </c:pt>
                <c:pt idx="303" formatCode="0.00E+00">
                  <c:v>-1.9158878504672967E-5</c:v>
                </c:pt>
                <c:pt idx="304" formatCode="0.00E+00">
                  <c:v>-1.8224299065420554E-5</c:v>
                </c:pt>
                <c:pt idx="305" formatCode="0.00E+00">
                  <c:v>-1.7289719626168263E-5</c:v>
                </c:pt>
                <c:pt idx="306" formatCode="0.00E+00">
                  <c:v>-1.6355140186915941E-5</c:v>
                </c:pt>
                <c:pt idx="307" formatCode="0.00E+00">
                  <c:v>-1.5420560747663575E-5</c:v>
                </c:pt>
                <c:pt idx="308" formatCode="0.00E+00">
                  <c:v>-1.4485981308411247E-5</c:v>
                </c:pt>
                <c:pt idx="309" formatCode="0.00E+00">
                  <c:v>-1.3551401869158954E-5</c:v>
                </c:pt>
                <c:pt idx="310" formatCode="0.00E+00">
                  <c:v>-1.2616822429906501E-5</c:v>
                </c:pt>
                <c:pt idx="311" formatCode="0.00E+00">
                  <c:v>-1.16822429906542E-5</c:v>
                </c:pt>
                <c:pt idx="312" formatCode="0.00E+00">
                  <c:v>-1.0747663551401799E-5</c:v>
                </c:pt>
                <c:pt idx="313" formatCode="0.00E+00">
                  <c:v>-9.8130841121495446E-6</c:v>
                </c:pt>
                <c:pt idx="314" formatCode="0.00E+00">
                  <c:v>-8.8785046728972499E-6</c:v>
                </c:pt>
                <c:pt idx="315" formatCode="0.00E+00">
                  <c:v>-7.9439252336448943E-6</c:v>
                </c:pt>
                <c:pt idx="316" formatCode="0.00E+00">
                  <c:v>-7.0093457943925522E-6</c:v>
                </c:pt>
                <c:pt idx="317" formatCode="0.00E+00">
                  <c:v>-6.0747663551401889E-6</c:v>
                </c:pt>
                <c:pt idx="318" formatCode="0.00E+00">
                  <c:v>-5.1401869158878324E-6</c:v>
                </c:pt>
                <c:pt idx="319" formatCode="0.00E+00">
                  <c:v>-4.2056074766354734E-6</c:v>
                </c:pt>
                <c:pt idx="320" formatCode="0.00E+00">
                  <c:v>-3.2710280373831389E-6</c:v>
                </c:pt>
                <c:pt idx="321" formatCode="0.00E+00">
                  <c:v>-2.3364485981308387E-6</c:v>
                </c:pt>
                <c:pt idx="322" formatCode="0.00E+00">
                  <c:v>-1.4018691588784901E-6</c:v>
                </c:pt>
                <c:pt idx="323" formatCode="0.00E+00">
                  <c:v>-4.6728971962614791E-7</c:v>
                </c:pt>
                <c:pt idx="324" formatCode="0.00E+00">
                  <c:v>4.6728971962620207E-7</c:v>
                </c:pt>
                <c:pt idx="325" formatCode="0.00E+00">
                  <c:v>1.4018691588785521E-6</c:v>
                </c:pt>
                <c:pt idx="326" formatCode="0.00E+00">
                  <c:v>2.33644859813089E-6</c:v>
                </c:pt>
                <c:pt idx="327" formatCode="0.00E+00">
                  <c:v>3.2710280373831859E-6</c:v>
                </c:pt>
                <c:pt idx="328" formatCode="0.00E+00">
                  <c:v>4.2056074766355411E-6</c:v>
                </c:pt>
                <c:pt idx="329" formatCode="0.00E+00">
                  <c:v>5.1401869158878807E-6</c:v>
                </c:pt>
                <c:pt idx="330" formatCode="0.00E+00">
                  <c:v>6.0747663551402448E-6</c:v>
                </c:pt>
                <c:pt idx="331" formatCode="0.00E+00">
                  <c:v>7.0093457943925996E-6</c:v>
                </c:pt>
                <c:pt idx="332" formatCode="0.00E+00">
                  <c:v>7.9439252336449383E-6</c:v>
                </c:pt>
                <c:pt idx="333" formatCode="0.00E+00">
                  <c:v>8.8785046728972499E-6</c:v>
                </c:pt>
                <c:pt idx="334" formatCode="0.00E+00">
                  <c:v>9.8130841121496005E-6</c:v>
                </c:pt>
                <c:pt idx="335" formatCode="0.00E+00">
                  <c:v>1.0747663551401899E-5</c:v>
                </c:pt>
                <c:pt idx="336" formatCode="0.00E+00">
                  <c:v>1.16822429906542E-5</c:v>
                </c:pt>
                <c:pt idx="337" formatCode="0.00E+00">
                  <c:v>1.2616822429906601E-5</c:v>
                </c:pt>
                <c:pt idx="338" formatCode="0.00E+00">
                  <c:v>1.3551401869158954E-5</c:v>
                </c:pt>
                <c:pt idx="339" formatCode="0.00E+00">
                  <c:v>1.4485981308411247E-5</c:v>
                </c:pt>
                <c:pt idx="340" formatCode="0.00E+00">
                  <c:v>1.5420560747663673E-5</c:v>
                </c:pt>
                <c:pt idx="341" formatCode="0.00E+00">
                  <c:v>1.6355140186915941E-5</c:v>
                </c:pt>
                <c:pt idx="342" formatCode="0.00E+00">
                  <c:v>1.7289719626168364E-5</c:v>
                </c:pt>
                <c:pt idx="343" formatCode="0.00E+00">
                  <c:v>1.8224299065420652E-5</c:v>
                </c:pt>
                <c:pt idx="344" formatCode="0.00E+00">
                  <c:v>1.9158878504672967E-5</c:v>
                </c:pt>
                <c:pt idx="345" formatCode="0.00E+00">
                  <c:v>2.0093457943925248E-5</c:v>
                </c:pt>
                <c:pt idx="346" formatCode="0.00E+00">
                  <c:v>2.1028037383177665E-5</c:v>
                </c:pt>
                <c:pt idx="347" formatCode="0.00E+00">
                  <c:v>2.1962616822429997E-5</c:v>
                </c:pt>
                <c:pt idx="348" formatCode="0.00E+00">
                  <c:v>2.2897196261682349E-5</c:v>
                </c:pt>
                <c:pt idx="349" formatCode="0.00E+00">
                  <c:v>2.3831775700934698E-5</c:v>
                </c:pt>
                <c:pt idx="350" formatCode="0.00E+00">
                  <c:v>2.4766355140186993E-5</c:v>
                </c:pt>
                <c:pt idx="351" formatCode="0.00E+00">
                  <c:v>2.5700934579439399E-5</c:v>
                </c:pt>
                <c:pt idx="352" formatCode="0.00E+00">
                  <c:v>2.6635514018691697E-5</c:v>
                </c:pt>
                <c:pt idx="353" formatCode="0.00E+00">
                  <c:v>2.7570093457944022E-5</c:v>
                </c:pt>
                <c:pt idx="354" formatCode="0.00E+00">
                  <c:v>2.8504672897196354E-5</c:v>
                </c:pt>
                <c:pt idx="355" formatCode="0.00E+00">
                  <c:v>2.9439252336448612E-5</c:v>
                </c:pt>
                <c:pt idx="356" formatCode="0.00E+00">
                  <c:v>3.03738317757011E-5</c:v>
                </c:pt>
                <c:pt idx="357" formatCode="0.00E+00">
                  <c:v>3.1308411214953404E-5</c:v>
                </c:pt>
                <c:pt idx="358" formatCode="0.00E+00">
                  <c:v>3.224299065420573E-5</c:v>
                </c:pt>
                <c:pt idx="359" formatCode="0.00E+00">
                  <c:v>3.3177570093458041E-5</c:v>
                </c:pt>
                <c:pt idx="360" formatCode="0.00E+00">
                  <c:v>3.4112149532710373E-5</c:v>
                </c:pt>
                <c:pt idx="361" formatCode="0.00E+00">
                  <c:v>3.5046728971962786E-5</c:v>
                </c:pt>
                <c:pt idx="362" formatCode="0.00E+00">
                  <c:v>3.5981308411215206E-5</c:v>
                </c:pt>
                <c:pt idx="363" formatCode="0.00E+00">
                  <c:v>3.6915887850467423E-5</c:v>
                </c:pt>
                <c:pt idx="364" formatCode="0.00E+00">
                  <c:v>3.7850467289719748E-5</c:v>
                </c:pt>
                <c:pt idx="365" formatCode="0.00E+00">
                  <c:v>3.8785046728972128E-5</c:v>
                </c:pt>
                <c:pt idx="366" formatCode="0.00E+00">
                  <c:v>3.9719626168224419E-5</c:v>
                </c:pt>
                <c:pt idx="367" formatCode="0.00E+00">
                  <c:v>4.0654205607476703E-5</c:v>
                </c:pt>
                <c:pt idx="368" formatCode="0.00E+00">
                  <c:v>4.1588785046729022E-5</c:v>
                </c:pt>
                <c:pt idx="369" formatCode="0.00E+00">
                  <c:v>4.2523364485981401E-5</c:v>
                </c:pt>
                <c:pt idx="370" formatCode="0.00E+00">
                  <c:v>4.3457943925233909E-5</c:v>
                </c:pt>
                <c:pt idx="371" formatCode="0.00E+00">
                  <c:v>4.4392523364486234E-5</c:v>
                </c:pt>
                <c:pt idx="372" formatCode="0.00E+00">
                  <c:v>4.5327102803738478E-5</c:v>
                </c:pt>
                <c:pt idx="373" formatCode="0.00E+00">
                  <c:v>4.626168224299081E-5</c:v>
                </c:pt>
                <c:pt idx="374" formatCode="0.00E+00">
                  <c:v>4.719626168224323E-5</c:v>
                </c:pt>
                <c:pt idx="375" formatCode="0.00E+00">
                  <c:v>4.8130841121495406E-5</c:v>
                </c:pt>
                <c:pt idx="376" formatCode="0.00E+00">
                  <c:v>4.9065420560747887E-5</c:v>
                </c:pt>
                <c:pt idx="377" formatCode="0.00E+00">
                  <c:v>5.0000000000000131E-5</c:v>
                </c:pt>
                <c:pt idx="378" formatCode="0.00E+00">
                  <c:v>5.0934579439252422E-5</c:v>
                </c:pt>
                <c:pt idx="379" formatCode="0.00E+00">
                  <c:v>5.18691588785047E-5</c:v>
                </c:pt>
                <c:pt idx="380" formatCode="0.00E+00">
                  <c:v>5.2803738317757201E-5</c:v>
                </c:pt>
                <c:pt idx="381" formatCode="0.00E+00">
                  <c:v>5.373831775700954E-5</c:v>
                </c:pt>
                <c:pt idx="382" formatCode="0.00E+00">
                  <c:v>5.4672897196261872E-5</c:v>
                </c:pt>
                <c:pt idx="383" formatCode="0.00E+00">
                  <c:v>5.560747663551413E-5</c:v>
                </c:pt>
                <c:pt idx="384" formatCode="0.00E+00">
                  <c:v>5.6542056074766414E-5</c:v>
                </c:pt>
                <c:pt idx="385" formatCode="0.00E+00">
                  <c:v>5.7476635514018942E-5</c:v>
                </c:pt>
                <c:pt idx="386" formatCode="0.00E+00">
                  <c:v>5.841121495327141E-5</c:v>
                </c:pt>
                <c:pt idx="387" formatCode="0.00E+00">
                  <c:v>5.9345794392523606E-5</c:v>
                </c:pt>
                <c:pt idx="388" formatCode="0.00E+00">
                  <c:v>6.0280373831775877E-5</c:v>
                </c:pt>
                <c:pt idx="389" formatCode="0.00E+00">
                  <c:v>6.1214953271028114E-5</c:v>
                </c:pt>
                <c:pt idx="390" formatCode="0.00E+00">
                  <c:v>6.2149532710280419E-5</c:v>
                </c:pt>
                <c:pt idx="391" formatCode="0.00E+00">
                  <c:v>6.3084112149532914E-5</c:v>
                </c:pt>
                <c:pt idx="392" formatCode="0.00E+00">
                  <c:v>6.4018691588785381E-5</c:v>
                </c:pt>
                <c:pt idx="393" formatCode="0.00E+00">
                  <c:v>6.4953271028037727E-5</c:v>
                </c:pt>
                <c:pt idx="394" formatCode="0.00E+00">
                  <c:v>6.588785046728972E-5</c:v>
                </c:pt>
                <c:pt idx="395" formatCode="0.00E+00">
                  <c:v>6.6822429906542391E-5</c:v>
                </c:pt>
                <c:pt idx="396" formatCode="0.00E+00">
                  <c:v>6.7757009345794601E-5</c:v>
                </c:pt>
                <c:pt idx="397" formatCode="0.00E+00">
                  <c:v>6.8691588785046824E-5</c:v>
                </c:pt>
                <c:pt idx="398" formatCode="0.00E+00">
                  <c:v>6.9626168224299102E-5</c:v>
                </c:pt>
                <c:pt idx="399" formatCode="0.00E+00">
                  <c:v>7.0560747663551501E-5</c:v>
                </c:pt>
                <c:pt idx="400" formatCode="0.00E+00">
                  <c:v>7.1495327102804023E-5</c:v>
                </c:pt>
                <c:pt idx="401" formatCode="0.00E+00">
                  <c:v>7.2429906542056274E-5</c:v>
                </c:pt>
                <c:pt idx="402" formatCode="0.00E+00">
                  <c:v>7.3364485981308687E-5</c:v>
                </c:pt>
                <c:pt idx="403" formatCode="0.00E+00">
                  <c:v>7.4299065420560924E-5</c:v>
                </c:pt>
                <c:pt idx="404" formatCode="0.00E+00">
                  <c:v>7.5233644859813446E-5</c:v>
                </c:pt>
                <c:pt idx="405" formatCode="0.00E+00">
                  <c:v>7.6168224299065696E-5</c:v>
                </c:pt>
                <c:pt idx="406" formatCode="0.00E+00">
                  <c:v>7.7102803738317988E-5</c:v>
                </c:pt>
                <c:pt idx="407" formatCode="0.00E+00">
                  <c:v>7.8037383177570252E-5</c:v>
                </c:pt>
                <c:pt idx="408" formatCode="0.00E+00">
                  <c:v>7.8971962616822502E-5</c:v>
                </c:pt>
                <c:pt idx="409" formatCode="0.00E+00">
                  <c:v>7.9906542056074956E-5</c:v>
                </c:pt>
                <c:pt idx="410" formatCode="0.00E+00">
                  <c:v>8.0841121495327207E-5</c:v>
                </c:pt>
                <c:pt idx="411" formatCode="0.00E+00">
                  <c:v>8.1775700934579756E-5</c:v>
                </c:pt>
                <c:pt idx="412" formatCode="0.00E+00">
                  <c:v>8.2710280373831803E-5</c:v>
                </c:pt>
                <c:pt idx="413" formatCode="0.00E+00">
                  <c:v>8.3644859813084542E-5</c:v>
                </c:pt>
                <c:pt idx="414" formatCode="0.00E+00">
                  <c:v>8.4579439252336738E-5</c:v>
                </c:pt>
                <c:pt idx="415" formatCode="0.00E+00">
                  <c:v>8.5514018691589111E-5</c:v>
                </c:pt>
                <c:pt idx="416" formatCode="0.00E+00">
                  <c:v>8.6448598130841266E-5</c:v>
                </c:pt>
                <c:pt idx="417" formatCode="0.00E+00">
                  <c:v>8.7383177570093503E-5</c:v>
                </c:pt>
                <c:pt idx="418" formatCode="0.00E+00">
                  <c:v>8.8317757009345686E-5</c:v>
                </c:pt>
                <c:pt idx="419" formatCode="0.00E+00">
                  <c:v>8.9252336448598452E-5</c:v>
                </c:pt>
                <c:pt idx="420" formatCode="0.00E+00">
                  <c:v>9.0186915887850716E-5</c:v>
                </c:pt>
                <c:pt idx="421" formatCode="0.00E+00">
                  <c:v>9.1121495327103197E-5</c:v>
                </c:pt>
                <c:pt idx="422" formatCode="0.00E+00">
                  <c:v>9.2056074766355434E-5</c:v>
                </c:pt>
                <c:pt idx="423" formatCode="0.00E+00">
                  <c:v>9.2990654205607522E-5</c:v>
                </c:pt>
                <c:pt idx="424" formatCode="0.00E+00">
                  <c:v>9.3925233644860233E-5</c:v>
                </c:pt>
                <c:pt idx="425" formatCode="0.00E+00">
                  <c:v>9.4859813084112593E-5</c:v>
                </c:pt>
                <c:pt idx="426" formatCode="0.00E+00">
                  <c:v>9.5794392523365087E-5</c:v>
                </c:pt>
                <c:pt idx="427" formatCode="0.00E+00">
                  <c:v>9.672897196261727E-5</c:v>
                </c:pt>
                <c:pt idx="428" formatCode="0.00E+00">
                  <c:v>9.7663551401869263E-5</c:v>
                </c:pt>
                <c:pt idx="429" formatCode="0.00E+00">
                  <c:v>9.8598130841121744E-5</c:v>
                </c:pt>
                <c:pt idx="430" formatCode="0.00E+00">
                  <c:v>9.9532710280374035E-5</c:v>
                </c:pt>
                <c:pt idx="431">
                  <c:v>1.0046728971962601E-4</c:v>
                </c:pt>
                <c:pt idx="432">
                  <c:v>1.0140186915887936E-4</c:v>
                </c:pt>
                <c:pt idx="433">
                  <c:v>1.02336448598131E-4</c:v>
                </c:pt>
                <c:pt idx="434">
                  <c:v>1.0327102803738321E-4</c:v>
                </c:pt>
                <c:pt idx="435">
                  <c:v>1.042056074766366E-4</c:v>
                </c:pt>
                <c:pt idx="436">
                  <c:v>1.0514018691588827E-4</c:v>
                </c:pt>
                <c:pt idx="437">
                  <c:v>1.0607476635514044E-4</c:v>
                </c:pt>
                <c:pt idx="438">
                  <c:v>1.07009345794393E-4</c:v>
                </c:pt>
                <c:pt idx="439">
                  <c:v>1.0794392523364498E-4</c:v>
                </c:pt>
                <c:pt idx="440">
                  <c:v>1.0887850467289744E-4</c:v>
                </c:pt>
                <c:pt idx="441">
                  <c:v>1.0981308411215057E-4</c:v>
                </c:pt>
                <c:pt idx="442">
                  <c:v>1.10747663551402E-4</c:v>
                </c:pt>
                <c:pt idx="443">
                  <c:v>1.1168224299065466E-4</c:v>
                </c:pt>
                <c:pt idx="444">
                  <c:v>1.1261682242990732E-4</c:v>
                </c:pt>
                <c:pt idx="445">
                  <c:v>1.1355140186915927E-4</c:v>
                </c:pt>
                <c:pt idx="446">
                  <c:v>1.1448598130841103E-4</c:v>
                </c:pt>
                <c:pt idx="447">
                  <c:v>1.1542056074766429E-4</c:v>
                </c:pt>
                <c:pt idx="448">
                  <c:v>1.1635514018691624E-4</c:v>
                </c:pt>
                <c:pt idx="449">
                  <c:v>1.172897196261684E-4</c:v>
                </c:pt>
                <c:pt idx="450">
                  <c:v>1.1822429906542151E-4</c:v>
                </c:pt>
                <c:pt idx="451">
                  <c:v>1.1915887850467347E-4</c:v>
                </c:pt>
                <c:pt idx="452">
                  <c:v>1.2009345794392501E-4</c:v>
                </c:pt>
                <c:pt idx="453">
                  <c:v>1.210280373831785E-4</c:v>
                </c:pt>
                <c:pt idx="454">
                  <c:v>1.2196261682243E-4</c:v>
                </c:pt>
                <c:pt idx="455">
                  <c:v>1.2289719626168232E-4</c:v>
                </c:pt>
                <c:pt idx="456">
                  <c:v>1.2383177570093499E-4</c:v>
                </c:pt>
                <c:pt idx="457">
                  <c:v>1.2476635514018701E-4</c:v>
                </c:pt>
                <c:pt idx="458">
                  <c:v>1.2570093457943898E-4</c:v>
                </c:pt>
                <c:pt idx="459">
                  <c:v>1.2663551401869246E-4</c:v>
                </c:pt>
                <c:pt idx="460">
                  <c:v>1.2757009345794407E-4</c:v>
                </c:pt>
                <c:pt idx="461">
                  <c:v>1.2850467289719639E-4</c:v>
                </c:pt>
                <c:pt idx="462">
                  <c:v>1.2943925233644928E-4</c:v>
                </c:pt>
                <c:pt idx="463">
                  <c:v>1.30373831775701E-4</c:v>
                </c:pt>
                <c:pt idx="464">
                  <c:v>1.3130841121495302E-4</c:v>
                </c:pt>
                <c:pt idx="465">
                  <c:v>1.3224299065420629E-4</c:v>
                </c:pt>
                <c:pt idx="466">
                  <c:v>1.3317757009345801E-4</c:v>
                </c:pt>
                <c:pt idx="467">
                  <c:v>1.3411214953270998E-4</c:v>
                </c:pt>
                <c:pt idx="468">
                  <c:v>1.350467289719633E-4</c:v>
                </c:pt>
                <c:pt idx="469">
                  <c:v>1.3598130841121505E-4</c:v>
                </c:pt>
                <c:pt idx="470">
                  <c:v>1.3691588785046734E-4</c:v>
                </c:pt>
                <c:pt idx="471">
                  <c:v>1.3785046728972001E-4</c:v>
                </c:pt>
                <c:pt idx="472">
                  <c:v>1.3878504672897241E-4</c:v>
                </c:pt>
                <c:pt idx="473">
                  <c:v>1.3971962616822429E-4</c:v>
                </c:pt>
                <c:pt idx="474">
                  <c:v>1.4065420560747707E-4</c:v>
                </c:pt>
                <c:pt idx="475">
                  <c:v>1.4158878504672901E-4</c:v>
                </c:pt>
                <c:pt idx="476">
                  <c:v>1.4252336448598101E-4</c:v>
                </c:pt>
                <c:pt idx="477">
                  <c:v>1.4345794392523403E-4</c:v>
                </c:pt>
                <c:pt idx="478">
                  <c:v>1.44392523364486E-4</c:v>
                </c:pt>
                <c:pt idx="479">
                  <c:v>1.4532710280373802E-4</c:v>
                </c:pt>
                <c:pt idx="480">
                  <c:v>1.4626168224299101E-4</c:v>
                </c:pt>
                <c:pt idx="481">
                  <c:v>1.4719626168224298E-4</c:v>
                </c:pt>
                <c:pt idx="482">
                  <c:v>1.48130841121495E-4</c:v>
                </c:pt>
                <c:pt idx="483">
                  <c:v>1.4906542056074799E-4</c:v>
                </c:pt>
                <c:pt idx="484">
                  <c:v>1.4999999999999999E-4</c:v>
                </c:pt>
                <c:pt idx="485">
                  <c:v>1.5093457943925231E-4</c:v>
                </c:pt>
                <c:pt idx="486">
                  <c:v>1.5186915887850503E-4</c:v>
                </c:pt>
                <c:pt idx="487">
                  <c:v>1.5280373831775732E-4</c:v>
                </c:pt>
                <c:pt idx="488">
                  <c:v>1.5373831775700929E-4</c:v>
                </c:pt>
                <c:pt idx="489">
                  <c:v>1.5467289719626245E-4</c:v>
                </c:pt>
                <c:pt idx="490">
                  <c:v>1.5560747663551433E-4</c:v>
                </c:pt>
                <c:pt idx="491">
                  <c:v>1.5654205607476627E-4</c:v>
                </c:pt>
                <c:pt idx="492">
                  <c:v>1.5747663551401899E-4</c:v>
                </c:pt>
                <c:pt idx="493">
                  <c:v>1.5841121495327175E-4</c:v>
                </c:pt>
                <c:pt idx="494">
                  <c:v>1.5934579439252374E-4</c:v>
                </c:pt>
                <c:pt idx="495">
                  <c:v>1.6028037383177644E-4</c:v>
                </c:pt>
                <c:pt idx="496">
                  <c:v>1.6121495327102862E-4</c:v>
                </c:pt>
                <c:pt idx="497">
                  <c:v>1.6214953271028023E-4</c:v>
                </c:pt>
                <c:pt idx="498">
                  <c:v>1.6308411214953366E-4</c:v>
                </c:pt>
                <c:pt idx="499">
                  <c:v>1.6401869158878555E-4</c:v>
                </c:pt>
                <c:pt idx="500">
                  <c:v>1.6495327102803705E-4</c:v>
                </c:pt>
                <c:pt idx="501">
                  <c:v>1.6588785046729062E-4</c:v>
                </c:pt>
                <c:pt idx="502">
                  <c:v>1.6682242990654202E-4</c:v>
                </c:pt>
                <c:pt idx="503">
                  <c:v>1.6775700934579401E-4</c:v>
                </c:pt>
                <c:pt idx="504">
                  <c:v>1.6869158878504736E-4</c:v>
                </c:pt>
                <c:pt idx="505">
                  <c:v>1.69626168224299E-4</c:v>
                </c:pt>
                <c:pt idx="506">
                  <c:v>1.7056074766355148E-4</c:v>
                </c:pt>
                <c:pt idx="507">
                  <c:v>1.7149532710280439E-4</c:v>
                </c:pt>
                <c:pt idx="508">
                  <c:v>1.7242990654205631E-4</c:v>
                </c:pt>
                <c:pt idx="509">
                  <c:v>1.7336448598130805E-4</c:v>
                </c:pt>
                <c:pt idx="510">
                  <c:v>1.7429906542056102E-4</c:v>
                </c:pt>
                <c:pt idx="511">
                  <c:v>1.7523364485981329E-4</c:v>
                </c:pt>
                <c:pt idx="512">
                  <c:v>1.7616822429906501E-4</c:v>
                </c:pt>
                <c:pt idx="513">
                  <c:v>1.7710280373831801E-4</c:v>
                </c:pt>
                <c:pt idx="514">
                  <c:v>1.7803738317757079E-4</c:v>
                </c:pt>
                <c:pt idx="515">
                  <c:v>1.7897196261682346E-4</c:v>
                </c:pt>
                <c:pt idx="516">
                  <c:v>1.7990654205607558E-4</c:v>
                </c:pt>
                <c:pt idx="517">
                  <c:v>1.808411214953275E-4</c:v>
                </c:pt>
                <c:pt idx="518">
                  <c:v>1.8177570093457965E-4</c:v>
                </c:pt>
                <c:pt idx="519">
                  <c:v>1.8271028037383262E-4</c:v>
                </c:pt>
                <c:pt idx="520">
                  <c:v>1.8364485981308448E-4</c:v>
                </c:pt>
                <c:pt idx="521">
                  <c:v>1.8457943925233699E-4</c:v>
                </c:pt>
                <c:pt idx="522">
                  <c:v>1.855140186915896E-4</c:v>
                </c:pt>
                <c:pt idx="523">
                  <c:v>1.8644859813084168E-4</c:v>
                </c:pt>
                <c:pt idx="524">
                  <c:v>1.8738317757009402E-4</c:v>
                </c:pt>
                <c:pt idx="525">
                  <c:v>1.8831775700934653E-4</c:v>
                </c:pt>
                <c:pt idx="526">
                  <c:v>1.892523364485985E-4</c:v>
                </c:pt>
                <c:pt idx="527">
                  <c:v>1.9018691588785038E-4</c:v>
                </c:pt>
                <c:pt idx="528">
                  <c:v>1.9112149532710357E-4</c:v>
                </c:pt>
                <c:pt idx="529">
                  <c:v>1.9205607476635548E-4</c:v>
                </c:pt>
                <c:pt idx="530">
                  <c:v>1.9299065420560839E-4</c:v>
                </c:pt>
                <c:pt idx="531">
                  <c:v>1.9392523364486077E-4</c:v>
                </c:pt>
                <c:pt idx="532">
                  <c:v>1.9485981308411276E-4</c:v>
                </c:pt>
                <c:pt idx="533">
                  <c:v>1.9579439252336562E-4</c:v>
                </c:pt>
                <c:pt idx="534">
                  <c:v>1.9672897196261753E-4</c:v>
                </c:pt>
                <c:pt idx="535">
                  <c:v>1.9766355140186966E-4</c:v>
                </c:pt>
                <c:pt idx="536">
                  <c:v>1.9859813084112258E-4</c:v>
                </c:pt>
                <c:pt idx="537">
                  <c:v>1.9953271028037479E-4</c:v>
                </c:pt>
                <c:pt idx="538">
                  <c:v>2.0046728971962602E-4</c:v>
                </c:pt>
                <c:pt idx="539">
                  <c:v>2.0140186915887877E-4</c:v>
                </c:pt>
                <c:pt idx="540">
                  <c:v>2.0233644859813217E-4</c:v>
                </c:pt>
                <c:pt idx="541">
                  <c:v>2.0327102803738306E-4</c:v>
                </c:pt>
                <c:pt idx="542">
                  <c:v>2.0420560747663616E-4</c:v>
                </c:pt>
                <c:pt idx="543">
                  <c:v>2.0514018691588799E-4</c:v>
                </c:pt>
                <c:pt idx="544">
                  <c:v>2.0607476635514069E-4</c:v>
                </c:pt>
                <c:pt idx="545">
                  <c:v>2.0700934579439382E-4</c:v>
                </c:pt>
                <c:pt idx="546">
                  <c:v>2.0794392523364608E-4</c:v>
                </c:pt>
                <c:pt idx="547">
                  <c:v>2.08878504672898E-4</c:v>
                </c:pt>
                <c:pt idx="548">
                  <c:v>2.0981308411215126E-4</c:v>
                </c:pt>
                <c:pt idx="549">
                  <c:v>2.1074766355140201E-4</c:v>
                </c:pt>
                <c:pt idx="550">
                  <c:v>2.1168224299065398E-4</c:v>
                </c:pt>
                <c:pt idx="551">
                  <c:v>2.1261682242990711E-4</c:v>
                </c:pt>
                <c:pt idx="552">
                  <c:v>2.1355140186916008E-4</c:v>
                </c:pt>
                <c:pt idx="553">
                  <c:v>2.1448598130841101E-4</c:v>
                </c:pt>
                <c:pt idx="554">
                  <c:v>2.1542056074766406E-4</c:v>
                </c:pt>
                <c:pt idx="555">
                  <c:v>2.1635514018691654E-4</c:v>
                </c:pt>
                <c:pt idx="556">
                  <c:v>2.1728971962616802E-4</c:v>
                </c:pt>
                <c:pt idx="557">
                  <c:v>2.1822429906542077E-4</c:v>
                </c:pt>
                <c:pt idx="558">
                  <c:v>2.1915887850467361E-4</c:v>
                </c:pt>
                <c:pt idx="559">
                  <c:v>2.2009345794392603E-4</c:v>
                </c:pt>
                <c:pt idx="560">
                  <c:v>2.2102803738317811E-4</c:v>
                </c:pt>
                <c:pt idx="561">
                  <c:v>2.2196261682243059E-4</c:v>
                </c:pt>
                <c:pt idx="562">
                  <c:v>2.2289719626168299E-4</c:v>
                </c:pt>
                <c:pt idx="563">
                  <c:v>2.2383177570093653E-4</c:v>
                </c:pt>
                <c:pt idx="564">
                  <c:v>2.2476635514018809E-4</c:v>
                </c:pt>
                <c:pt idx="565">
                  <c:v>2.2570093457944E-4</c:v>
                </c:pt>
                <c:pt idx="566">
                  <c:v>2.2663551401869278E-4</c:v>
                </c:pt>
                <c:pt idx="567">
                  <c:v>2.2757009345794401E-4</c:v>
                </c:pt>
                <c:pt idx="568">
                  <c:v>2.2850467289719698E-4</c:v>
                </c:pt>
                <c:pt idx="569">
                  <c:v>2.2943925233644973E-4</c:v>
                </c:pt>
                <c:pt idx="570">
                  <c:v>2.30373831775702E-4</c:v>
                </c:pt>
                <c:pt idx="571">
                  <c:v>2.313084112149535E-4</c:v>
                </c:pt>
                <c:pt idx="572">
                  <c:v>2.3224299065420601E-4</c:v>
                </c:pt>
                <c:pt idx="573">
                  <c:v>2.33177570093458E-4</c:v>
                </c:pt>
                <c:pt idx="574">
                  <c:v>2.3411214953271054E-4</c:v>
                </c:pt>
                <c:pt idx="575">
                  <c:v>2.3504672897196297E-4</c:v>
                </c:pt>
                <c:pt idx="576">
                  <c:v>2.3598130841121501E-4</c:v>
                </c:pt>
                <c:pt idx="577">
                  <c:v>2.3691588785046755E-4</c:v>
                </c:pt>
                <c:pt idx="578">
                  <c:v>2.3785046728972054E-4</c:v>
                </c:pt>
                <c:pt idx="579">
                  <c:v>2.3878504672897202E-4</c:v>
                </c:pt>
                <c:pt idx="580">
                  <c:v>2.3971962616822499E-4</c:v>
                </c:pt>
                <c:pt idx="581">
                  <c:v>2.4065420560747701E-4</c:v>
                </c:pt>
                <c:pt idx="582">
                  <c:v>2.415887850467296E-4</c:v>
                </c:pt>
                <c:pt idx="583">
                  <c:v>2.4252336448598149E-4</c:v>
                </c:pt>
                <c:pt idx="584">
                  <c:v>2.4345794392523402E-4</c:v>
                </c:pt>
                <c:pt idx="585">
                  <c:v>2.4439252336448599E-4</c:v>
                </c:pt>
                <c:pt idx="586">
                  <c:v>2.4532710280373898E-4</c:v>
                </c:pt>
                <c:pt idx="587">
                  <c:v>2.462616822429916E-4</c:v>
                </c:pt>
                <c:pt idx="588">
                  <c:v>2.4719626168224362E-4</c:v>
                </c:pt>
                <c:pt idx="589">
                  <c:v>2.4813084112149499E-4</c:v>
                </c:pt>
                <c:pt idx="590">
                  <c:v>2.4906542056074858E-4</c:v>
                </c:pt>
                <c:pt idx="591">
                  <c:v>2.500000000000006E-4</c:v>
                </c:pt>
                <c:pt idx="592">
                  <c:v>2.5093457943925251E-4</c:v>
                </c:pt>
                <c:pt idx="593">
                  <c:v>2.5186915887850605E-4</c:v>
                </c:pt>
                <c:pt idx="594">
                  <c:v>2.5280373831775796E-4</c:v>
                </c:pt>
                <c:pt idx="595">
                  <c:v>2.5373831775700998E-4</c:v>
                </c:pt>
                <c:pt idx="596">
                  <c:v>2.546728971962626E-4</c:v>
                </c:pt>
                <c:pt idx="597">
                  <c:v>2.5560747663551457E-4</c:v>
                </c:pt>
                <c:pt idx="598">
                  <c:v>2.5654205607476697E-4</c:v>
                </c:pt>
                <c:pt idx="599">
                  <c:v>2.5747663551401958E-4</c:v>
                </c:pt>
                <c:pt idx="600">
                  <c:v>2.5841121495327198E-4</c:v>
                </c:pt>
                <c:pt idx="601">
                  <c:v>2.5934579439252351E-4</c:v>
                </c:pt>
                <c:pt idx="602">
                  <c:v>2.6028037383177662E-4</c:v>
                </c:pt>
                <c:pt idx="603">
                  <c:v>2.6121495327102799E-4</c:v>
                </c:pt>
                <c:pt idx="604">
                  <c:v>2.6214953271028006E-4</c:v>
                </c:pt>
                <c:pt idx="605">
                  <c:v>2.630841121495336E-4</c:v>
                </c:pt>
                <c:pt idx="606">
                  <c:v>2.64018691588786E-4</c:v>
                </c:pt>
                <c:pt idx="607">
                  <c:v>2.6495327102803824E-4</c:v>
                </c:pt>
                <c:pt idx="608">
                  <c:v>2.6588785046728999E-4</c:v>
                </c:pt>
                <c:pt idx="609">
                  <c:v>2.6682242990654298E-4</c:v>
                </c:pt>
                <c:pt idx="610">
                  <c:v>2.6775700934579489E-4</c:v>
                </c:pt>
                <c:pt idx="611">
                  <c:v>2.6869158878504805E-4</c:v>
                </c:pt>
                <c:pt idx="612">
                  <c:v>2.6962616822429991E-4</c:v>
                </c:pt>
                <c:pt idx="613">
                  <c:v>2.7056074766355182E-4</c:v>
                </c:pt>
                <c:pt idx="614">
                  <c:v>2.714953271028046E-4</c:v>
                </c:pt>
                <c:pt idx="615">
                  <c:v>2.72429906542057E-4</c:v>
                </c:pt>
                <c:pt idx="616">
                  <c:v>2.7336448598130815E-4</c:v>
                </c:pt>
                <c:pt idx="617">
                  <c:v>2.7429906542056196E-4</c:v>
                </c:pt>
                <c:pt idx="618">
                  <c:v>2.7523364485981398E-4</c:v>
                </c:pt>
                <c:pt idx="619">
                  <c:v>2.7616822429906709E-4</c:v>
                </c:pt>
                <c:pt idx="620">
                  <c:v>2.7710280373831802E-4</c:v>
                </c:pt>
                <c:pt idx="621">
                  <c:v>2.7803738317757097E-4</c:v>
                </c:pt>
                <c:pt idx="622">
                  <c:v>2.7897196261682206E-4</c:v>
                </c:pt>
                <c:pt idx="623">
                  <c:v>2.7990654205607501E-4</c:v>
                </c:pt>
                <c:pt idx="624">
                  <c:v>2.8084112149532751E-4</c:v>
                </c:pt>
                <c:pt idx="625">
                  <c:v>2.8177570093457899E-4</c:v>
                </c:pt>
                <c:pt idx="626">
                  <c:v>2.8271028037383259E-4</c:v>
                </c:pt>
                <c:pt idx="627">
                  <c:v>2.8364485981308385E-4</c:v>
                </c:pt>
                <c:pt idx="628">
                  <c:v>2.845794392523369E-4</c:v>
                </c:pt>
                <c:pt idx="629">
                  <c:v>2.8551401869158903E-4</c:v>
                </c:pt>
                <c:pt idx="630">
                  <c:v>2.8644859813084099E-4</c:v>
                </c:pt>
                <c:pt idx="631">
                  <c:v>2.8738317757009502E-4</c:v>
                </c:pt>
                <c:pt idx="632">
                  <c:v>2.8831775700934698E-4</c:v>
                </c:pt>
                <c:pt idx="633">
                  <c:v>2.8925233644859846E-4</c:v>
                </c:pt>
                <c:pt idx="634">
                  <c:v>2.9018691588785162E-4</c:v>
                </c:pt>
                <c:pt idx="635">
                  <c:v>2.9112149532710299E-4</c:v>
                </c:pt>
                <c:pt idx="636">
                  <c:v>2.9205607476635626E-4</c:v>
                </c:pt>
                <c:pt idx="637">
                  <c:v>2.9299065420560904E-4</c:v>
                </c:pt>
                <c:pt idx="638">
                  <c:v>2.9392523364486003E-4</c:v>
                </c:pt>
                <c:pt idx="639">
                  <c:v>2.9485981308411215E-4</c:v>
                </c:pt>
                <c:pt idx="640">
                  <c:v>2.9579439252336499E-4</c:v>
                </c:pt>
                <c:pt idx="641">
                  <c:v>2.9672897196261798E-4</c:v>
                </c:pt>
                <c:pt idx="642">
                  <c:v>2.9766355140186897E-4</c:v>
                </c:pt>
                <c:pt idx="643">
                  <c:v>2.98598130841123E-4</c:v>
                </c:pt>
                <c:pt idx="644">
                  <c:v>2.9953271028037442E-4</c:v>
                </c:pt>
                <c:pt idx="645">
                  <c:v>3.0046728971962612E-4</c:v>
                </c:pt>
                <c:pt idx="646">
                  <c:v>3.0140186915887901E-4</c:v>
                </c:pt>
                <c:pt idx="647">
                  <c:v>3.0233644859813222E-4</c:v>
                </c:pt>
              </c:numCache>
            </c:numRef>
          </c:xVal>
          <c:yVal>
            <c:numRef>
              <c:f>'SRW data (40keV)'!$F$6:$F$653</c:f>
              <c:numCache>
                <c:formatCode>0.00E+00</c:formatCode>
                <c:ptCount val="648"/>
                <c:pt idx="0">
                  <c:v>3.4048088000000096E-7</c:v>
                </c:pt>
                <c:pt idx="1">
                  <c:v>3.4133606000000112E-7</c:v>
                </c:pt>
                <c:pt idx="2">
                  <c:v>3.8643324000000148E-7</c:v>
                </c:pt>
                <c:pt idx="3">
                  <c:v>4.9584099000000224E-7</c:v>
                </c:pt>
                <c:pt idx="4">
                  <c:v>6.766857700000025E-7</c:v>
                </c:pt>
                <c:pt idx="5">
                  <c:v>9.2765646000000429E-7</c:v>
                </c:pt>
                <c:pt idx="6">
                  <c:v>1.2463584000000052E-6</c:v>
                </c:pt>
                <c:pt idx="7">
                  <c:v>1.628458700000007E-6</c:v>
                </c:pt>
                <c:pt idx="8">
                  <c:v>2.0704224000000001E-6</c:v>
                </c:pt>
                <c:pt idx="9">
                  <c:v>2.5825691000000049E-6</c:v>
                </c:pt>
                <c:pt idx="10">
                  <c:v>3.1820596000000063E-6</c:v>
                </c:pt>
                <c:pt idx="11">
                  <c:v>3.9112542000000093E-6</c:v>
                </c:pt>
                <c:pt idx="12">
                  <c:v>4.8055012000000086E-6</c:v>
                </c:pt>
                <c:pt idx="13">
                  <c:v>5.8941619000000115E-6</c:v>
                </c:pt>
                <c:pt idx="14">
                  <c:v>7.1893805000000188E-6</c:v>
                </c:pt>
                <c:pt idx="15">
                  <c:v>8.7135058000000292E-6</c:v>
                </c:pt>
                <c:pt idx="16">
                  <c:v>1.0509298000000001E-5</c:v>
                </c:pt>
                <c:pt idx="17">
                  <c:v>1.263793E-5</c:v>
                </c:pt>
                <c:pt idx="18">
                  <c:v>1.5171696000000003E-5</c:v>
                </c:pt>
                <c:pt idx="19">
                  <c:v>1.8170118000000051E-5</c:v>
                </c:pt>
                <c:pt idx="20">
                  <c:v>2.1699556000000011E-5</c:v>
                </c:pt>
                <c:pt idx="21">
                  <c:v>2.5829682000000046E-5</c:v>
                </c:pt>
                <c:pt idx="22">
                  <c:v>3.0653086000000069E-5</c:v>
                </c:pt>
                <c:pt idx="23">
                  <c:v>3.6275469000000105E-5</c:v>
                </c:pt>
                <c:pt idx="24">
                  <c:v>4.2813706000000186E-5</c:v>
                </c:pt>
                <c:pt idx="25">
                  <c:v>5.0385472000000133E-5</c:v>
                </c:pt>
                <c:pt idx="26">
                  <c:v>5.9115850000000119E-5</c:v>
                </c:pt>
                <c:pt idx="27">
                  <c:v>6.9127200000000208E-5</c:v>
                </c:pt>
                <c:pt idx="28">
                  <c:v>8.0537189000000239E-5</c:v>
                </c:pt>
                <c:pt idx="29">
                  <c:v>9.3468843000000325E-5</c:v>
                </c:pt>
                <c:pt idx="30" formatCode="General">
                  <c:v>1.0803039000000036E-4</c:v>
                </c:pt>
                <c:pt idx="31" formatCode="General">
                  <c:v>1.2430472000000007E-4</c:v>
                </c:pt>
                <c:pt idx="32" formatCode="General">
                  <c:v>1.4233607000000001E-4</c:v>
                </c:pt>
                <c:pt idx="33" formatCode="General">
                  <c:v>1.6211405000000049E-4</c:v>
                </c:pt>
                <c:pt idx="34" formatCode="General">
                  <c:v>1.8356708000000037E-4</c:v>
                </c:pt>
                <c:pt idx="35" formatCode="General">
                  <c:v>2.0655264000000049E-4</c:v>
                </c:pt>
                <c:pt idx="36" formatCode="General">
                  <c:v>2.3085061000000011E-4</c:v>
                </c:pt>
                <c:pt idx="37" formatCode="General">
                  <c:v>2.5614856999999999E-4</c:v>
                </c:pt>
                <c:pt idx="38" formatCode="General">
                  <c:v>2.8203265000000075E-4</c:v>
                </c:pt>
                <c:pt idx="39" formatCode="General">
                  <c:v>3.0798058000000008E-4</c:v>
                </c:pt>
                <c:pt idx="40" formatCode="General">
                  <c:v>3.3335929000000012E-4</c:v>
                </c:pt>
                <c:pt idx="41" formatCode="General">
                  <c:v>3.5745019000000085E-4</c:v>
                </c:pt>
                <c:pt idx="42" formatCode="General">
                  <c:v>3.7949093000000096E-4</c:v>
                </c:pt>
                <c:pt idx="43" formatCode="General">
                  <c:v>3.9871156000000096E-4</c:v>
                </c:pt>
                <c:pt idx="44" formatCode="General">
                  <c:v>4.1439145999999909E-4</c:v>
                </c:pt>
                <c:pt idx="45" formatCode="General">
                  <c:v>4.2592289000000188E-4</c:v>
                </c:pt>
                <c:pt idx="46" formatCode="General">
                  <c:v>4.328848400000009E-4</c:v>
                </c:pt>
                <c:pt idx="47" formatCode="General">
                  <c:v>4.3513317000000109E-4</c:v>
                </c:pt>
                <c:pt idx="48" formatCode="General">
                  <c:v>4.3286112E-4</c:v>
                </c:pt>
                <c:pt idx="49" formatCode="General">
                  <c:v>4.266540100000011E-4</c:v>
                </c:pt>
                <c:pt idx="50" formatCode="General">
                  <c:v>4.1751598000000002E-4</c:v>
                </c:pt>
                <c:pt idx="51" formatCode="General">
                  <c:v>4.068522800000001E-4</c:v>
                </c:pt>
                <c:pt idx="52" formatCode="General">
                  <c:v>3.9640593000000052E-4</c:v>
                </c:pt>
                <c:pt idx="53" formatCode="General">
                  <c:v>3.8813383000000089E-4</c:v>
                </c:pt>
                <c:pt idx="54" formatCode="General">
                  <c:v>3.8402574000000016E-4</c:v>
                </c:pt>
                <c:pt idx="55" formatCode="General">
                  <c:v>3.8588388000000012E-4</c:v>
                </c:pt>
                <c:pt idx="56" formatCode="General">
                  <c:v>3.9507778000000087E-4</c:v>
                </c:pt>
                <c:pt idx="57" formatCode="General">
                  <c:v>4.1229613000000001E-4</c:v>
                </c:pt>
                <c:pt idx="58" formatCode="General">
                  <c:v>4.373302500000011E-4</c:v>
                </c:pt>
                <c:pt idx="59" formatCode="General">
                  <c:v>4.6895415000000086E-4</c:v>
                </c:pt>
                <c:pt idx="60" formatCode="General">
                  <c:v>5.0489599000000103E-4</c:v>
                </c:pt>
                <c:pt idx="61" formatCode="General">
                  <c:v>5.4200407000000125E-4</c:v>
                </c:pt>
                <c:pt idx="62" formatCode="General">
                  <c:v>5.7652470000000167E-4</c:v>
                </c:pt>
                <c:pt idx="63" formatCode="General">
                  <c:v>6.0453941000000136E-4</c:v>
                </c:pt>
                <c:pt idx="64" formatCode="General">
                  <c:v>6.2245515E-4</c:v>
                </c:pt>
                <c:pt idx="65" formatCode="General">
                  <c:v>6.2754843000000014E-4</c:v>
                </c:pt>
                <c:pt idx="66" formatCode="General">
                  <c:v>6.1839627000000142E-4</c:v>
                </c:pt>
                <c:pt idx="67" formatCode="General">
                  <c:v>5.95175200000002E-4</c:v>
                </c:pt>
                <c:pt idx="68" formatCode="General">
                  <c:v>5.5975646999999998E-4</c:v>
                </c:pt>
                <c:pt idx="69" formatCode="General">
                  <c:v>5.1552179999999996E-4</c:v>
                </c:pt>
                <c:pt idx="70" formatCode="General">
                  <c:v>4.6695823999999997E-4</c:v>
                </c:pt>
                <c:pt idx="71" formatCode="General">
                  <c:v>4.1906879000000002E-4</c:v>
                </c:pt>
                <c:pt idx="72" formatCode="General">
                  <c:v>3.7668861000000062E-4</c:v>
                </c:pt>
                <c:pt idx="73" formatCode="General">
                  <c:v>3.4388158000000005E-4</c:v>
                </c:pt>
                <c:pt idx="74" formatCode="General">
                  <c:v>3.2350927000000075E-4</c:v>
                </c:pt>
                <c:pt idx="75" formatCode="General">
                  <c:v>3.1702992000000085E-4</c:v>
                </c:pt>
                <c:pt idx="76" formatCode="General">
                  <c:v>3.2454191000000061E-4</c:v>
                </c:pt>
                <c:pt idx="77" formatCode="General">
                  <c:v>3.4499721000000002E-4</c:v>
                </c:pt>
                <c:pt idx="78" formatCode="General">
                  <c:v>3.7647059000000095E-4</c:v>
                </c:pt>
                <c:pt idx="79" formatCode="General">
                  <c:v>4.1643843999999904E-4</c:v>
                </c:pt>
                <c:pt idx="80" formatCode="General">
                  <c:v>4.6194386000000023E-4</c:v>
                </c:pt>
                <c:pt idx="81" formatCode="General">
                  <c:v>5.0971424000000119E-4</c:v>
                </c:pt>
                <c:pt idx="82" formatCode="General">
                  <c:v>5.5619620000000127E-4</c:v>
                </c:pt>
                <c:pt idx="83" formatCode="General">
                  <c:v>5.9765641000000217E-4</c:v>
                </c:pt>
                <c:pt idx="84" formatCode="General">
                  <c:v>6.3040502999999999E-4</c:v>
                </c:pt>
                <c:pt idx="85" formatCode="General">
                  <c:v>6.5119419000000131E-4</c:v>
                </c:pt>
                <c:pt idx="86" formatCode="General">
                  <c:v>6.5772241000000174E-4</c:v>
                </c:pt>
                <c:pt idx="87" formatCode="General">
                  <c:v>6.4910477000000252E-4</c:v>
                </c:pt>
                <c:pt idx="88" formatCode="General">
                  <c:v>6.2614959000000122E-4</c:v>
                </c:pt>
                <c:pt idx="89" formatCode="General">
                  <c:v>5.9132790000000226E-4</c:v>
                </c:pt>
                <c:pt idx="90" formatCode="General">
                  <c:v>5.4840358999999996E-4</c:v>
                </c:pt>
                <c:pt idx="91" formatCode="General">
                  <c:v>5.0184235000000094E-4</c:v>
                </c:pt>
                <c:pt idx="92" formatCode="General">
                  <c:v>4.5618051000000098E-4</c:v>
                </c:pt>
                <c:pt idx="93" formatCode="General">
                  <c:v>4.1550753000000001E-4</c:v>
                </c:pt>
                <c:pt idx="94" formatCode="General">
                  <c:v>3.8317894000000001E-4</c:v>
                </c:pt>
                <c:pt idx="95" formatCode="General">
                  <c:v>3.6171702000000117E-4</c:v>
                </c:pt>
                <c:pt idx="96" formatCode="General">
                  <c:v>3.5279751000000074E-4</c:v>
                </c:pt>
                <c:pt idx="97" formatCode="General">
                  <c:v>3.5720118000000066E-4</c:v>
                </c:pt>
                <c:pt idx="98" formatCode="General">
                  <c:v>3.7466397000000102E-4</c:v>
                </c:pt>
                <c:pt idx="99" formatCode="General">
                  <c:v>4.0375103999999988E-4</c:v>
                </c:pt>
                <c:pt idx="100" formatCode="General">
                  <c:v>4.418288000000011E-4</c:v>
                </c:pt>
                <c:pt idx="101" formatCode="General">
                  <c:v>4.85323920000001E-4</c:v>
                </c:pt>
                <c:pt idx="102" formatCode="General">
                  <c:v>5.3015974000000137E-4</c:v>
                </c:pt>
                <c:pt idx="103" formatCode="General">
                  <c:v>5.7229225000000037E-4</c:v>
                </c:pt>
                <c:pt idx="104" formatCode="General">
                  <c:v>6.0815358000000002E-4</c:v>
                </c:pt>
                <c:pt idx="105" formatCode="General">
                  <c:v>6.3488970000000135E-4</c:v>
                </c:pt>
                <c:pt idx="106" formatCode="General">
                  <c:v>6.5044395000000011E-4</c:v>
                </c:pt>
                <c:pt idx="107" formatCode="General">
                  <c:v>6.5359054000000034E-4</c:v>
                </c:pt>
                <c:pt idx="108" formatCode="General">
                  <c:v>6.4404088000000138E-4</c:v>
                </c:pt>
                <c:pt idx="109" formatCode="General">
                  <c:v>6.2261976000000123E-4</c:v>
                </c:pt>
                <c:pt idx="110" formatCode="General">
                  <c:v>5.9139018000000103E-4</c:v>
                </c:pt>
                <c:pt idx="111" formatCode="General">
                  <c:v>5.5359112000000004E-4</c:v>
                </c:pt>
                <c:pt idx="112" formatCode="General">
                  <c:v>5.1327574000000105E-4</c:v>
                </c:pt>
                <c:pt idx="113" formatCode="General">
                  <c:v>4.7477926000000123E-4</c:v>
                </c:pt>
                <c:pt idx="114" formatCode="General">
                  <c:v>4.4216195000000108E-4</c:v>
                </c:pt>
                <c:pt idx="115" formatCode="General">
                  <c:v>4.1878235000000004E-4</c:v>
                </c:pt>
                <c:pt idx="116" formatCode="General">
                  <c:v>4.0705141000000011E-4</c:v>
                </c:pt>
                <c:pt idx="117" formatCode="General">
                  <c:v>4.0829472999999997E-4</c:v>
                </c:pt>
                <c:pt idx="118" formatCode="General">
                  <c:v>4.2265834000000034E-4</c:v>
                </c:pt>
                <c:pt idx="119" formatCode="General">
                  <c:v>4.4905758000000001E-4</c:v>
                </c:pt>
                <c:pt idx="120" formatCode="General">
                  <c:v>4.8524705999999988E-4</c:v>
                </c:pt>
                <c:pt idx="121" formatCode="General">
                  <c:v>5.2801723000000134E-4</c:v>
                </c:pt>
                <c:pt idx="122" formatCode="General">
                  <c:v>5.7348522000000106E-4</c:v>
                </c:pt>
                <c:pt idx="123" formatCode="General">
                  <c:v>6.1742985000000123E-4</c:v>
                </c:pt>
                <c:pt idx="124" formatCode="General">
                  <c:v>6.5562158000000094E-4</c:v>
                </c:pt>
                <c:pt idx="125" formatCode="General">
                  <c:v>6.8418781000000213E-4</c:v>
                </c:pt>
                <c:pt idx="126" formatCode="General">
                  <c:v>7.0002460000000209E-4</c:v>
                </c:pt>
                <c:pt idx="127" formatCode="General">
                  <c:v>7.0119492000000167E-4</c:v>
                </c:pt>
                <c:pt idx="128" formatCode="General">
                  <c:v>6.8722997000000233E-4</c:v>
                </c:pt>
                <c:pt idx="129" formatCode="General">
                  <c:v>6.5915815999999998E-4</c:v>
                </c:pt>
                <c:pt idx="130" formatCode="General">
                  <c:v>6.1935867000000001E-4</c:v>
                </c:pt>
                <c:pt idx="131" formatCode="General">
                  <c:v>5.7127809999999997E-4</c:v>
                </c:pt>
                <c:pt idx="132" formatCode="General">
                  <c:v>5.1914598000000003E-4</c:v>
                </c:pt>
                <c:pt idx="133" formatCode="General">
                  <c:v>4.6771170999999998E-4</c:v>
                </c:pt>
                <c:pt idx="134" formatCode="General">
                  <c:v>4.2187018000000034E-4</c:v>
                </c:pt>
                <c:pt idx="135" formatCode="General">
                  <c:v>3.8622299000000019E-4</c:v>
                </c:pt>
                <c:pt idx="136" formatCode="General">
                  <c:v>3.645822600000006E-4</c:v>
                </c:pt>
                <c:pt idx="137" formatCode="General">
                  <c:v>3.5957426999999999E-4</c:v>
                </c:pt>
                <c:pt idx="138" formatCode="General">
                  <c:v>3.7237161000000112E-4</c:v>
                </c:pt>
                <c:pt idx="139" formatCode="General">
                  <c:v>4.0255423000000012E-4</c:v>
                </c:pt>
                <c:pt idx="140" formatCode="General">
                  <c:v>4.4812483000000248E-4</c:v>
                </c:pt>
                <c:pt idx="141" formatCode="General">
                  <c:v>5.0564628000000127E-4</c:v>
                </c:pt>
                <c:pt idx="142" formatCode="General">
                  <c:v>5.7055615000000119E-4</c:v>
                </c:pt>
                <c:pt idx="143" formatCode="General">
                  <c:v>6.3756358999999998E-4</c:v>
                </c:pt>
                <c:pt idx="144" formatCode="General">
                  <c:v>7.0106768000000117E-4</c:v>
                </c:pt>
                <c:pt idx="145" formatCode="General">
                  <c:v>7.5561239000000171E-4</c:v>
                </c:pt>
                <c:pt idx="146" formatCode="General">
                  <c:v>7.9637545000000123E-4</c:v>
                </c:pt>
                <c:pt idx="147" formatCode="General">
                  <c:v>8.1968983000000023E-4</c:v>
                </c:pt>
                <c:pt idx="148" formatCode="General">
                  <c:v>8.2343054000000001E-4</c:v>
                </c:pt>
                <c:pt idx="149" formatCode="General">
                  <c:v>8.0722384000000047E-4</c:v>
                </c:pt>
                <c:pt idx="150" formatCode="General">
                  <c:v>7.7245256000000001E-4</c:v>
                </c:pt>
                <c:pt idx="151" formatCode="General">
                  <c:v>7.2216790000000216E-4</c:v>
                </c:pt>
                <c:pt idx="152" formatCode="General">
                  <c:v>6.6089252000000004E-4</c:v>
                </c:pt>
                <c:pt idx="153" formatCode="General">
                  <c:v>5.9430016000000172E-4</c:v>
                </c:pt>
                <c:pt idx="154" formatCode="General">
                  <c:v>5.2872894000000168E-4</c:v>
                </c:pt>
                <c:pt idx="155" formatCode="General">
                  <c:v>4.7057125000000033E-4</c:v>
                </c:pt>
                <c:pt idx="156" formatCode="General">
                  <c:v>4.2570303999999999E-4</c:v>
                </c:pt>
                <c:pt idx="157" formatCode="General">
                  <c:v>3.9896468000000056E-4</c:v>
                </c:pt>
                <c:pt idx="158" formatCode="General">
                  <c:v>3.937466500000007E-4</c:v>
                </c:pt>
                <c:pt idx="159" formatCode="General">
                  <c:v>4.1164547999999996E-4</c:v>
                </c:pt>
                <c:pt idx="160" formatCode="General">
                  <c:v>4.5227891000000024E-4</c:v>
                </c:pt>
                <c:pt idx="161" formatCode="General">
                  <c:v>5.1325932000000031E-4</c:v>
                </c:pt>
                <c:pt idx="162" formatCode="General">
                  <c:v>5.9036043000000149E-4</c:v>
                </c:pt>
                <c:pt idx="163" formatCode="General">
                  <c:v>6.7787193000000195E-4</c:v>
                </c:pt>
                <c:pt idx="164" formatCode="General">
                  <c:v>7.6909742E-4</c:v>
                </c:pt>
                <c:pt idx="165" formatCode="General">
                  <c:v>8.5694023000000433E-4</c:v>
                </c:pt>
                <c:pt idx="166" formatCode="General">
                  <c:v>9.3449268000000225E-4</c:v>
                </c:pt>
                <c:pt idx="167" formatCode="General">
                  <c:v>9.9565322000000562E-4</c:v>
                </c:pt>
                <c:pt idx="168" formatCode="General">
                  <c:v>1.0356953E-3</c:v>
                </c:pt>
                <c:pt idx="169" formatCode="General">
                  <c:v>1.0517542999999977E-3</c:v>
                </c:pt>
                <c:pt idx="170" formatCode="General">
                  <c:v>1.0431088999999999E-3</c:v>
                </c:pt>
                <c:pt idx="171" formatCode="General">
                  <c:v>1.0112887000000021E-3</c:v>
                </c:pt>
                <c:pt idx="172" formatCode="General">
                  <c:v>9.5995731000000028E-4</c:v>
                </c:pt>
                <c:pt idx="173" formatCode="General">
                  <c:v>8.9464430000000259E-4</c:v>
                </c:pt>
                <c:pt idx="174" formatCode="General">
                  <c:v>8.2229218000000001E-4</c:v>
                </c:pt>
                <c:pt idx="175" formatCode="General">
                  <c:v>7.5064390000000166E-4</c:v>
                </c:pt>
                <c:pt idx="176" formatCode="General">
                  <c:v>6.875625700000018E-4</c:v>
                </c:pt>
                <c:pt idx="177" formatCode="General">
                  <c:v>6.4033037000000269E-4</c:v>
                </c:pt>
                <c:pt idx="178" formatCode="General">
                  <c:v>6.1498996000000162E-4</c:v>
                </c:pt>
                <c:pt idx="179" formatCode="General">
                  <c:v>6.1575864999999989E-4</c:v>
                </c:pt>
                <c:pt idx="180" formatCode="General">
                  <c:v>6.4459519000000106E-4</c:v>
                </c:pt>
                <c:pt idx="181" formatCode="General">
                  <c:v>7.0095330000000155E-4</c:v>
                </c:pt>
                <c:pt idx="182" formatCode="General">
                  <c:v>7.8176009000000034E-4</c:v>
                </c:pt>
                <c:pt idx="183" formatCode="General">
                  <c:v>8.816428000000022E-4</c:v>
                </c:pt>
                <c:pt idx="184" formatCode="General">
                  <c:v>9.9334517000000005E-4</c:v>
                </c:pt>
                <c:pt idx="185" formatCode="General">
                  <c:v>1.1083322000000001E-3</c:v>
                </c:pt>
                <c:pt idx="186" formatCode="General">
                  <c:v>1.2175388000000001E-3</c:v>
                </c:pt>
                <c:pt idx="187" formatCode="General">
                  <c:v>1.3121793000000022E-3</c:v>
                </c:pt>
                <c:pt idx="188" formatCode="General">
                  <c:v>1.3845607000000021E-3</c:v>
                </c:pt>
                <c:pt idx="189" formatCode="General">
                  <c:v>1.4288129000000029E-3</c:v>
                </c:pt>
                <c:pt idx="190" formatCode="General">
                  <c:v>1.4414784000000001E-3</c:v>
                </c:pt>
                <c:pt idx="191" formatCode="General">
                  <c:v>1.4219117999999978E-3</c:v>
                </c:pt>
                <c:pt idx="192" formatCode="General">
                  <c:v>1.3724457000000036E-3</c:v>
                </c:pt>
                <c:pt idx="193" formatCode="General">
                  <c:v>1.2982892000000001E-3</c:v>
                </c:pt>
                <c:pt idx="194" formatCode="General">
                  <c:v>1.2071568000000001E-3</c:v>
                </c:pt>
                <c:pt idx="195" formatCode="General">
                  <c:v>1.1086824000000035E-3</c:v>
                </c:pt>
                <c:pt idx="196" formatCode="General">
                  <c:v>1.0136273999999978E-3</c:v>
                </c:pt>
                <c:pt idx="197" formatCode="General">
                  <c:v>9.329735200000038E-4</c:v>
                </c:pt>
                <c:pt idx="198" formatCode="General">
                  <c:v>8.7696698000000255E-4</c:v>
                </c:pt>
                <c:pt idx="199" formatCode="General">
                  <c:v>8.5417426000000023E-4</c:v>
                </c:pt>
                <c:pt idx="200" formatCode="General">
                  <c:v>8.7067869000000272E-4</c:v>
                </c:pt>
                <c:pt idx="201" formatCode="General">
                  <c:v>9.2945062000000279E-4</c:v>
                </c:pt>
                <c:pt idx="202" formatCode="General">
                  <c:v>1.0299929000000001E-3</c:v>
                </c:pt>
                <c:pt idx="203" formatCode="General">
                  <c:v>1.1682489000000048E-3</c:v>
                </c:pt>
                <c:pt idx="204" formatCode="General">
                  <c:v>1.3368392999999999E-3</c:v>
                </c:pt>
                <c:pt idx="205" formatCode="General">
                  <c:v>1.5255971999999999E-3</c:v>
                </c:pt>
                <c:pt idx="206" formatCode="General">
                  <c:v>1.7223688000000022E-3</c:v>
                </c:pt>
                <c:pt idx="207" formatCode="General">
                  <c:v>1.9140394000000027E-3</c:v>
                </c:pt>
                <c:pt idx="208" formatCode="General">
                  <c:v>2.0876457000000002E-3</c:v>
                </c:pt>
                <c:pt idx="209" formatCode="General">
                  <c:v>2.2315141000000044E-3</c:v>
                </c:pt>
                <c:pt idx="210" formatCode="General">
                  <c:v>2.3363546999999999E-3</c:v>
                </c:pt>
                <c:pt idx="211" formatCode="General">
                  <c:v>2.3961679999999997E-3</c:v>
                </c:pt>
                <c:pt idx="212" formatCode="General">
                  <c:v>2.4089213000000049E-3</c:v>
                </c:pt>
                <c:pt idx="213" formatCode="General">
                  <c:v>2.3768888999999987E-3</c:v>
                </c:pt>
                <c:pt idx="214" formatCode="General">
                  <c:v>2.3066400999999987E-3</c:v>
                </c:pt>
                <c:pt idx="215" formatCode="General">
                  <c:v>2.2086545000000049E-3</c:v>
                </c:pt>
                <c:pt idx="216" formatCode="General">
                  <c:v>2.0965765999999999E-3</c:v>
                </c:pt>
                <c:pt idx="217" formatCode="General">
                  <c:v>1.9861676000000046E-3</c:v>
                </c:pt>
                <c:pt idx="218" formatCode="General">
                  <c:v>1.8940308000000047E-3</c:v>
                </c:pt>
                <c:pt idx="219" formatCode="General">
                  <c:v>1.8362381000000046E-3</c:v>
                </c:pt>
                <c:pt idx="220" formatCode="General">
                  <c:v>1.8269343E-3</c:v>
                </c:pt>
                <c:pt idx="221" formatCode="General">
                  <c:v>1.8770483000000041E-3</c:v>
                </c:pt>
                <c:pt idx="222" formatCode="General">
                  <c:v>1.9932354000000048E-3</c:v>
                </c:pt>
                <c:pt idx="223" formatCode="General">
                  <c:v>2.1771397000000092E-3</c:v>
                </c:pt>
                <c:pt idx="224" formatCode="General">
                  <c:v>2.4250674000000001E-3</c:v>
                </c:pt>
                <c:pt idx="225" formatCode="General">
                  <c:v>2.7280997000000092E-3</c:v>
                </c:pt>
                <c:pt idx="226" formatCode="General">
                  <c:v>3.0726524999999953E-3</c:v>
                </c:pt>
                <c:pt idx="227" formatCode="General">
                  <c:v>3.4414467000000002E-3</c:v>
                </c:pt>
                <c:pt idx="228" formatCode="General">
                  <c:v>3.8148473999999998E-3</c:v>
                </c:pt>
                <c:pt idx="229" formatCode="General">
                  <c:v>4.1724652999999999E-3</c:v>
                </c:pt>
                <c:pt idx="230" formatCode="General">
                  <c:v>4.4948775000000002E-3</c:v>
                </c:pt>
                <c:pt idx="231" formatCode="General">
                  <c:v>4.7653532000000087E-3</c:v>
                </c:pt>
                <c:pt idx="232" formatCode="General">
                  <c:v>4.9714325000000132E-3</c:v>
                </c:pt>
                <c:pt idx="233" formatCode="General">
                  <c:v>5.1062219000000122E-3</c:v>
                </c:pt>
                <c:pt idx="234" formatCode="General">
                  <c:v>5.169285E-3</c:v>
                </c:pt>
                <c:pt idx="235" formatCode="General">
                  <c:v>5.167018599999987E-3</c:v>
                </c:pt>
                <c:pt idx="236" formatCode="General">
                  <c:v>5.1124891999999996E-3</c:v>
                </c:pt>
                <c:pt idx="237" formatCode="General">
                  <c:v>5.0247050999999996E-3</c:v>
                </c:pt>
                <c:pt idx="238" formatCode="General">
                  <c:v>4.9273753999999996E-3</c:v>
                </c:pt>
                <c:pt idx="239" formatCode="General">
                  <c:v>4.8472411000000139E-3</c:v>
                </c:pt>
                <c:pt idx="240" formatCode="General">
                  <c:v>4.8120808999999945E-3</c:v>
                </c:pt>
                <c:pt idx="241" formatCode="General">
                  <c:v>4.8485482000000003E-3</c:v>
                </c:pt>
                <c:pt idx="242" formatCode="General">
                  <c:v>4.9799900000000157E-3</c:v>
                </c:pt>
                <c:pt idx="243" formatCode="General">
                  <c:v>5.2244550999999955E-3</c:v>
                </c:pt>
                <c:pt idx="244" formatCode="General">
                  <c:v>5.5930228000000033E-3</c:v>
                </c:pt>
                <c:pt idx="245" formatCode="General">
                  <c:v>6.0886298000000158E-3</c:v>
                </c:pt>
                <c:pt idx="246" formatCode="General">
                  <c:v>6.7055039000000118E-3</c:v>
                </c:pt>
                <c:pt idx="247" formatCode="General">
                  <c:v>7.4292468000000129E-3</c:v>
                </c:pt>
                <c:pt idx="248" formatCode="General">
                  <c:v>8.2376226999999989E-3</c:v>
                </c:pt>
                <c:pt idx="249" formatCode="General">
                  <c:v>9.1019869000000028E-3</c:v>
                </c:pt>
                <c:pt idx="250" formatCode="General">
                  <c:v>9.9892877000000192E-3</c:v>
                </c:pt>
                <c:pt idx="251" formatCode="General">
                  <c:v>1.0864477000000027E-2</c:v>
                </c:pt>
                <c:pt idx="252" formatCode="General">
                  <c:v>1.1693190000000001E-2</c:v>
                </c:pt>
                <c:pt idx="253" formatCode="General">
                  <c:v>1.2444462E-2</c:v>
                </c:pt>
                <c:pt idx="254" formatCode="General">
                  <c:v>1.3093295999999996E-2</c:v>
                </c:pt>
                <c:pt idx="255" formatCode="General">
                  <c:v>1.362289900000003E-2</c:v>
                </c:pt>
                <c:pt idx="256" formatCode="General">
                  <c:v>1.4026355999999999E-2</c:v>
                </c:pt>
                <c:pt idx="257" formatCode="General">
                  <c:v>1.4307604E-2</c:v>
                </c:pt>
                <c:pt idx="258" formatCode="General">
                  <c:v>1.4481611999999998E-2</c:v>
                </c:pt>
                <c:pt idx="259" formatCode="General">
                  <c:v>1.4573735000000001E-2</c:v>
                </c:pt>
                <c:pt idx="260" formatCode="General">
                  <c:v>1.4618264999999972E-2</c:v>
                </c:pt>
                <c:pt idx="261" formatCode="General">
                  <c:v>1.4656266999999964E-2</c:v>
                </c:pt>
                <c:pt idx="262" formatCode="General">
                  <c:v>1.4732794E-2</c:v>
                </c:pt>
                <c:pt idx="263" formatCode="General">
                  <c:v>1.4893697999999976E-2</c:v>
                </c:pt>
                <c:pt idx="264" formatCode="General">
                  <c:v>1.5182276999999999E-2</c:v>
                </c:pt>
                <c:pt idx="265" formatCode="General">
                  <c:v>1.5635996999999978E-2</c:v>
                </c:pt>
                <c:pt idx="266" formatCode="General">
                  <c:v>1.6283510000000036E-2</c:v>
                </c:pt>
                <c:pt idx="267" formatCode="General">
                  <c:v>1.7142233999999999E-2</c:v>
                </c:pt>
                <c:pt idx="268" formatCode="General">
                  <c:v>1.8216626999999999E-2</c:v>
                </c:pt>
                <c:pt idx="269" formatCode="General">
                  <c:v>1.9497342000000001E-2</c:v>
                </c:pt>
                <c:pt idx="270" formatCode="General">
                  <c:v>2.0961335000000011E-2</c:v>
                </c:pt>
                <c:pt idx="271" formatCode="General">
                  <c:v>2.2572914000000048E-2</c:v>
                </c:pt>
                <c:pt idx="272" formatCode="General">
                  <c:v>2.4285719000000011E-2</c:v>
                </c:pt>
                <c:pt idx="273" formatCode="General">
                  <c:v>2.6045507000000058E-2</c:v>
                </c:pt>
                <c:pt idx="274" formatCode="General">
                  <c:v>2.7793510000000049E-2</c:v>
                </c:pt>
                <c:pt idx="275" formatCode="General">
                  <c:v>2.9470155000000012E-2</c:v>
                </c:pt>
                <c:pt idx="276" formatCode="General">
                  <c:v>3.1018909000000001E-2</c:v>
                </c:pt>
                <c:pt idx="277" formatCode="General">
                  <c:v>3.2389946000000072E-2</c:v>
                </c:pt>
                <c:pt idx="278" formatCode="General">
                  <c:v>3.3543429999999985E-2</c:v>
                </c:pt>
                <c:pt idx="279" formatCode="General">
                  <c:v>3.4452178000000014E-2</c:v>
                </c:pt>
                <c:pt idx="280" formatCode="General">
                  <c:v>3.5103433000000003E-2</c:v>
                </c:pt>
                <c:pt idx="281" formatCode="General">
                  <c:v>3.5499696000000004E-2</c:v>
                </c:pt>
                <c:pt idx="282" formatCode="General">
                  <c:v>3.5658508999999998E-2</c:v>
                </c:pt>
                <c:pt idx="283" formatCode="General">
                  <c:v>3.5611197000000067E-2</c:v>
                </c:pt>
                <c:pt idx="284" formatCode="General">
                  <c:v>3.5400685000000001E-2</c:v>
                </c:pt>
                <c:pt idx="285" formatCode="General">
                  <c:v>3.5078487999999998E-2</c:v>
                </c:pt>
                <c:pt idx="286" formatCode="General">
                  <c:v>3.4701206000000005E-2</c:v>
                </c:pt>
                <c:pt idx="287" formatCode="General">
                  <c:v>3.4326608999999994E-2</c:v>
                </c:pt>
                <c:pt idx="288" formatCode="General">
                  <c:v>3.4009770000000016E-2</c:v>
                </c:pt>
                <c:pt idx="289" formatCode="General">
                  <c:v>3.3799271999999998E-2</c:v>
                </c:pt>
                <c:pt idx="290" formatCode="General">
                  <c:v>3.3733949000000006E-2</c:v>
                </c:pt>
                <c:pt idx="291" formatCode="General">
                  <c:v>3.3840268999999999E-2</c:v>
                </c:pt>
                <c:pt idx="292" formatCode="General">
                  <c:v>3.4130536000000003E-2</c:v>
                </c:pt>
                <c:pt idx="293" formatCode="General">
                  <c:v>3.4602184000000001E-2</c:v>
                </c:pt>
                <c:pt idx="294" formatCode="General">
                  <c:v>3.5237953000000002E-2</c:v>
                </c:pt>
                <c:pt idx="295" formatCode="General">
                  <c:v>3.6007158000000011E-2</c:v>
                </c:pt>
                <c:pt idx="296" formatCode="General">
                  <c:v>3.686770100000001E-2</c:v>
                </c:pt>
                <c:pt idx="297" formatCode="General">
                  <c:v>3.7768863E-2</c:v>
                </c:pt>
                <c:pt idx="298" formatCode="General">
                  <c:v>3.8654587999999997E-2</c:v>
                </c:pt>
                <c:pt idx="299" formatCode="General">
                  <c:v>3.9467052000000002E-2</c:v>
                </c:pt>
                <c:pt idx="300" formatCode="General">
                  <c:v>4.0150265999999976E-2</c:v>
                </c:pt>
                <c:pt idx="301" formatCode="General">
                  <c:v>4.0653507999999998E-2</c:v>
                </c:pt>
                <c:pt idx="302" formatCode="General">
                  <c:v>4.0934246000000001E-2</c:v>
                </c:pt>
                <c:pt idx="303" formatCode="General">
                  <c:v>4.0960528000000003E-2</c:v>
                </c:pt>
                <c:pt idx="304" formatCode="General">
                  <c:v>4.0712543000000101E-2</c:v>
                </c:pt>
                <c:pt idx="305" formatCode="General">
                  <c:v>4.0183443999999999E-2</c:v>
                </c:pt>
                <c:pt idx="306" formatCode="General">
                  <c:v>3.9379291000000011E-2</c:v>
                </c:pt>
                <c:pt idx="307" formatCode="General">
                  <c:v>3.8318290999999997E-2</c:v>
                </c:pt>
                <c:pt idx="308" formatCode="General">
                  <c:v>3.7029278000000075E-2</c:v>
                </c:pt>
                <c:pt idx="309" formatCode="General">
                  <c:v>3.5549763999999998E-2</c:v>
                </c:pt>
                <c:pt idx="310" formatCode="General">
                  <c:v>3.3923506999999999E-2</c:v>
                </c:pt>
                <c:pt idx="311" formatCode="General">
                  <c:v>3.2198022999999999E-2</c:v>
                </c:pt>
                <c:pt idx="312" formatCode="General">
                  <c:v>3.0422022999999999E-2</c:v>
                </c:pt>
                <c:pt idx="313" formatCode="General">
                  <c:v>2.8643163000000048E-2</c:v>
                </c:pt>
                <c:pt idx="314" formatCode="General">
                  <c:v>2.6906069000000001E-2</c:v>
                </c:pt>
                <c:pt idx="315" formatCode="General">
                  <c:v>2.5250837000000012E-2</c:v>
                </c:pt>
                <c:pt idx="316" formatCode="General">
                  <c:v>2.3712032999999997E-2</c:v>
                </c:pt>
                <c:pt idx="317" formatCode="General">
                  <c:v>2.2318227000000006E-2</c:v>
                </c:pt>
                <c:pt idx="318" formatCode="General">
                  <c:v>2.1092005000000011E-2</c:v>
                </c:pt>
                <c:pt idx="319" formatCode="General">
                  <c:v>2.0050369000000002E-2</c:v>
                </c:pt>
                <c:pt idx="320" formatCode="General">
                  <c:v>1.9205472000000036E-2</c:v>
                </c:pt>
                <c:pt idx="321" formatCode="General">
                  <c:v>1.8565492999999999E-2</c:v>
                </c:pt>
                <c:pt idx="322" formatCode="General">
                  <c:v>1.8135552999999999E-2</c:v>
                </c:pt>
                <c:pt idx="323" formatCode="General">
                  <c:v>1.7918551000000001E-2</c:v>
                </c:pt>
                <c:pt idx="324" formatCode="General">
                  <c:v>1.7915772E-2</c:v>
                </c:pt>
                <c:pt idx="325" formatCode="General">
                  <c:v>1.8127218E-2</c:v>
                </c:pt>
                <c:pt idx="326" formatCode="General">
                  <c:v>1.8551622E-2</c:v>
                </c:pt>
                <c:pt idx="327" formatCode="General">
                  <c:v>1.9186106000000001E-2</c:v>
                </c:pt>
                <c:pt idx="328" formatCode="General">
                  <c:v>2.0025587000000001E-2</c:v>
                </c:pt>
                <c:pt idx="329" formatCode="General">
                  <c:v>2.1061955000000011E-2</c:v>
                </c:pt>
                <c:pt idx="330" formatCode="General">
                  <c:v>2.2283154000000006E-2</c:v>
                </c:pt>
                <c:pt idx="331" formatCode="General">
                  <c:v>2.3672286000000001E-2</c:v>
                </c:pt>
                <c:pt idx="332" formatCode="General">
                  <c:v>2.5206896999999999E-2</c:v>
                </c:pt>
                <c:pt idx="333" formatCode="General">
                  <c:v>2.6858558999999997E-2</c:v>
                </c:pt>
                <c:pt idx="334" formatCode="General">
                  <c:v>2.8592844999999988E-2</c:v>
                </c:pt>
                <c:pt idx="335" formatCode="General">
                  <c:v>3.036980500000001E-2</c:v>
                </c:pt>
                <c:pt idx="336" formatCode="General">
                  <c:v>3.2144945000000071E-2</c:v>
                </c:pt>
                <c:pt idx="337" formatCode="General">
                  <c:v>3.3870712000000067E-2</c:v>
                </c:pt>
                <c:pt idx="338" formatCode="General">
                  <c:v>3.5498465999999999E-2</c:v>
                </c:pt>
                <c:pt idx="339" formatCode="General">
                  <c:v>3.6980715000000067E-2</c:v>
                </c:pt>
                <c:pt idx="340" formatCode="General">
                  <c:v>3.8273644000000002E-2</c:v>
                </c:pt>
                <c:pt idx="341" formatCode="General">
                  <c:v>3.9339628000000001E-2</c:v>
                </c:pt>
                <c:pt idx="342" formatCode="General">
                  <c:v>4.0149639999999986E-2</c:v>
                </c:pt>
                <c:pt idx="343" formatCode="General">
                  <c:v>4.0685224999999998E-2</c:v>
                </c:pt>
                <c:pt idx="344" formatCode="General">
                  <c:v>4.0940049999999902E-2</c:v>
                </c:pt>
                <c:pt idx="345" formatCode="General">
                  <c:v>4.0920696999999999E-2</c:v>
                </c:pt>
                <c:pt idx="346" formatCode="General">
                  <c:v>4.0646687000000091E-2</c:v>
                </c:pt>
                <c:pt idx="347" formatCode="General">
                  <c:v>4.0149703999999946E-2</c:v>
                </c:pt>
                <c:pt idx="348" formatCode="General">
                  <c:v>3.9471973000000098E-2</c:v>
                </c:pt>
                <c:pt idx="349" formatCode="General">
                  <c:v>3.8663965000000002E-2</c:v>
                </c:pt>
                <c:pt idx="350" formatCode="General">
                  <c:v>3.7781454999999999E-2</c:v>
                </c:pt>
                <c:pt idx="351" formatCode="General">
                  <c:v>3.6882136000000051E-2</c:v>
                </c:pt>
                <c:pt idx="352" formatCode="General">
                  <c:v>3.6022048000000001E-2</c:v>
                </c:pt>
                <c:pt idx="353" formatCode="General">
                  <c:v>3.5251949000000067E-2</c:v>
                </c:pt>
                <c:pt idx="354" formatCode="General">
                  <c:v>3.4614026999999999E-2</c:v>
                </c:pt>
                <c:pt idx="355" formatCode="General">
                  <c:v>3.4139149000000001E-2</c:v>
                </c:pt>
                <c:pt idx="356" formatCode="General">
                  <c:v>3.3844762E-2</c:v>
                </c:pt>
                <c:pt idx="357" formatCode="General">
                  <c:v>3.3733714000000005E-2</c:v>
                </c:pt>
                <c:pt idx="358" formatCode="General">
                  <c:v>3.3794000999999997E-2</c:v>
                </c:pt>
                <c:pt idx="359" formatCode="General">
                  <c:v>3.3999525000000003E-2</c:v>
                </c:pt>
                <c:pt idx="360" formatCode="General">
                  <c:v>3.4311834999999999E-2</c:v>
                </c:pt>
                <c:pt idx="361" formatCode="General">
                  <c:v>3.4682668999999999E-2</c:v>
                </c:pt>
                <c:pt idx="362" formatCode="General">
                  <c:v>3.5057217000000092E-2</c:v>
                </c:pt>
                <c:pt idx="363" formatCode="General">
                  <c:v>3.5377864000000002E-2</c:v>
                </c:pt>
                <c:pt idx="364" formatCode="General">
                  <c:v>3.5588104000000002E-2</c:v>
                </c:pt>
                <c:pt idx="365" formatCode="General">
                  <c:v>3.5636485000000002E-2</c:v>
                </c:pt>
                <c:pt idx="366" formatCode="General">
                  <c:v>3.5480101E-2</c:v>
                </c:pt>
                <c:pt idx="367" formatCode="General">
                  <c:v>3.5087559000000004E-2</c:v>
                </c:pt>
                <c:pt idx="368" formatCode="General">
                  <c:v>3.4441188000000011E-2</c:v>
                </c:pt>
                <c:pt idx="369" formatCode="General">
                  <c:v>3.3538241000000003E-2</c:v>
                </c:pt>
                <c:pt idx="370" formatCode="General">
                  <c:v>3.2391172000000072E-2</c:v>
                </c:pt>
                <c:pt idx="371" formatCode="General">
                  <c:v>3.102681400000001E-2</c:v>
                </c:pt>
                <c:pt idx="372" formatCode="General">
                  <c:v>2.9484614999999999E-2</c:v>
                </c:pt>
                <c:pt idx="373" formatCode="General">
                  <c:v>2.7814047000000074E-2</c:v>
                </c:pt>
                <c:pt idx="374" formatCode="General">
                  <c:v>2.6071355000000088E-2</c:v>
                </c:pt>
                <c:pt idx="375" formatCode="General">
                  <c:v>2.4315864E-2</c:v>
                </c:pt>
                <c:pt idx="376" formatCode="General">
                  <c:v>2.2606175000000065E-2</c:v>
                </c:pt>
                <c:pt idx="377" formatCode="General">
                  <c:v>2.099642499999994E-2</c:v>
                </c:pt>
                <c:pt idx="378" formatCode="General">
                  <c:v>1.9532917E-2</c:v>
                </c:pt>
                <c:pt idx="379" formatCode="General">
                  <c:v>1.8251374000000001E-2</c:v>
                </c:pt>
                <c:pt idx="380" formatCode="General">
                  <c:v>1.7174954999999999E-2</c:v>
                </c:pt>
                <c:pt idx="381" formatCode="General">
                  <c:v>1.6313177000000036E-2</c:v>
                </c:pt>
                <c:pt idx="382" formatCode="General">
                  <c:v>1.5661811000000001E-2</c:v>
                </c:pt>
                <c:pt idx="383" formatCode="General">
                  <c:v>1.5203722000000001E-2</c:v>
                </c:pt>
                <c:pt idx="384" formatCode="General">
                  <c:v>1.491052900000003E-2</c:v>
                </c:pt>
                <c:pt idx="385" formatCode="General">
                  <c:v>1.4745058000000005E-2</c:v>
                </c:pt>
                <c:pt idx="386" formatCode="General">
                  <c:v>1.4664287999999998E-2</c:v>
                </c:pt>
                <c:pt idx="387" formatCode="General">
                  <c:v>1.4622626999999999E-2</c:v>
                </c:pt>
                <c:pt idx="388" formatCode="General">
                  <c:v>1.4575244999999971E-2</c:v>
                </c:pt>
                <c:pt idx="389" formatCode="General">
                  <c:v>1.4481219E-2</c:v>
                </c:pt>
                <c:pt idx="390" formatCode="General">
                  <c:v>1.4306304000000001E-2</c:v>
                </c:pt>
                <c:pt idx="391" formatCode="General">
                  <c:v>1.4025120000000005E-2</c:v>
                </c:pt>
                <c:pt idx="392" formatCode="General">
                  <c:v>1.3622631000000001E-2</c:v>
                </c:pt>
                <c:pt idx="393" formatCode="General">
                  <c:v>1.3094794999999998E-2</c:v>
                </c:pt>
                <c:pt idx="394" formatCode="General">
                  <c:v>1.2448374000000003E-2</c:v>
                </c:pt>
                <c:pt idx="395" formatCode="General">
                  <c:v>1.1699961E-2</c:v>
                </c:pt>
                <c:pt idx="396" formatCode="General">
                  <c:v>1.0874319E-2</c:v>
                </c:pt>
                <c:pt idx="397" formatCode="General">
                  <c:v>1.0002186999999999E-2</c:v>
                </c:pt>
                <c:pt idx="398" formatCode="General">
                  <c:v>9.1177206000000004E-3</c:v>
                </c:pt>
                <c:pt idx="399" formatCode="General">
                  <c:v>8.2557863000000363E-3</c:v>
                </c:pt>
                <c:pt idx="400" formatCode="General">
                  <c:v>7.4492819000000167E-3</c:v>
                </c:pt>
                <c:pt idx="401" formatCode="General">
                  <c:v>6.7267464000000136E-3</c:v>
                </c:pt>
                <c:pt idx="402" formatCode="General">
                  <c:v>6.1103459000000004E-3</c:v>
                </c:pt>
                <c:pt idx="403" formatCode="General">
                  <c:v>5.6144656000000001E-3</c:v>
                </c:pt>
                <c:pt idx="404" formatCode="General">
                  <c:v>5.2449209999999996E-3</c:v>
                </c:pt>
                <c:pt idx="405" formatCode="General">
                  <c:v>4.9988645999999998E-3</c:v>
                </c:pt>
                <c:pt idx="406" formatCode="General">
                  <c:v>4.8653493000000098E-3</c:v>
                </c:pt>
                <c:pt idx="407" formatCode="General">
                  <c:v>4.8264874999999997E-3</c:v>
                </c:pt>
                <c:pt idx="408" formatCode="General">
                  <c:v>4.8590889000000087E-3</c:v>
                </c:pt>
                <c:pt idx="409" formatCode="General">
                  <c:v>4.9366583000000188E-3</c:v>
                </c:pt>
                <c:pt idx="410" formatCode="General">
                  <c:v>5.0315573000000108E-3</c:v>
                </c:pt>
                <c:pt idx="411" formatCode="General">
                  <c:v>5.1171737999999986E-3</c:v>
                </c:pt>
                <c:pt idx="412" formatCode="General">
                  <c:v>5.1699090000000003E-3</c:v>
                </c:pt>
                <c:pt idx="413" formatCode="General">
                  <c:v>5.1708598999999997E-3</c:v>
                </c:pt>
                <c:pt idx="414" formatCode="General">
                  <c:v>5.1070372999999945E-3</c:v>
                </c:pt>
                <c:pt idx="415" formatCode="General">
                  <c:v>4.9720644000000157E-3</c:v>
                </c:pt>
                <c:pt idx="416" formatCode="General">
                  <c:v>4.7663515000000087E-3</c:v>
                </c:pt>
                <c:pt idx="417" formatCode="General">
                  <c:v>4.4967020000000139E-3</c:v>
                </c:pt>
                <c:pt idx="418" formatCode="General">
                  <c:v>4.1754599999999998E-3</c:v>
                </c:pt>
                <c:pt idx="419" formatCode="General">
                  <c:v>3.8192276999999999E-3</c:v>
                </c:pt>
                <c:pt idx="420" formatCode="General">
                  <c:v>3.4472956000000049E-3</c:v>
                </c:pt>
                <c:pt idx="421" formatCode="General">
                  <c:v>3.0799336000000054E-3</c:v>
                </c:pt>
                <c:pt idx="422" formatCode="General">
                  <c:v>2.7366568999999999E-3</c:v>
                </c:pt>
                <c:pt idx="423" formatCode="General">
                  <c:v>2.4346592999999997E-3</c:v>
                </c:pt>
                <c:pt idx="424" formatCode="General">
                  <c:v>2.1874637000000078E-3</c:v>
                </c:pt>
                <c:pt idx="425" formatCode="General">
                  <c:v>2.0039483999999999E-3</c:v>
                </c:pt>
                <c:pt idx="426" formatCode="General">
                  <c:v>1.8877744000000021E-3</c:v>
                </c:pt>
                <c:pt idx="427" formatCode="General">
                  <c:v>1.8372937000000001E-3</c:v>
                </c:pt>
                <c:pt idx="428" formatCode="General">
                  <c:v>1.8458776000000001E-3</c:v>
                </c:pt>
                <c:pt idx="429" formatCode="General">
                  <c:v>1.902649600000003E-3</c:v>
                </c:pt>
                <c:pt idx="430" formatCode="General">
                  <c:v>1.9935383000000044E-3</c:v>
                </c:pt>
                <c:pt idx="431" formatCode="General">
                  <c:v>2.1025699000000002E-3</c:v>
                </c:pt>
                <c:pt idx="432" formatCode="General">
                  <c:v>2.2132350000000044E-3</c:v>
                </c:pt>
                <c:pt idx="433" formatCode="General">
                  <c:v>2.3098813999999999E-3</c:v>
                </c:pt>
                <c:pt idx="434" formatCode="General">
                  <c:v>2.3789575999999999E-3</c:v>
                </c:pt>
                <c:pt idx="435" formatCode="General">
                  <c:v>2.4100583999999967E-3</c:v>
                </c:pt>
                <c:pt idx="436" formatCode="General">
                  <c:v>2.3966603999999968E-3</c:v>
                </c:pt>
                <c:pt idx="437" formatCode="General">
                  <c:v>2.3365094999999968E-3</c:v>
                </c:pt>
                <c:pt idx="438" formatCode="General">
                  <c:v>2.2316312000000057E-3</c:v>
                </c:pt>
                <c:pt idx="439" formatCode="General">
                  <c:v>2.0879884000000043E-3</c:v>
                </c:pt>
                <c:pt idx="440" formatCode="General">
                  <c:v>1.9148343999999999E-3</c:v>
                </c:pt>
                <c:pt idx="441" formatCode="General">
                  <c:v>1.7237973999999999E-3</c:v>
                </c:pt>
                <c:pt idx="442" formatCode="General">
                  <c:v>1.5277985000000001E-3</c:v>
                </c:pt>
                <c:pt idx="443" formatCode="General">
                  <c:v>1.3398921999999999E-3</c:v>
                </c:pt>
                <c:pt idx="444" formatCode="General">
                  <c:v>1.1721489000000049E-3</c:v>
                </c:pt>
                <c:pt idx="445" formatCode="General">
                  <c:v>1.0346526000000024E-3</c:v>
                </c:pt>
                <c:pt idx="446" formatCode="General">
                  <c:v>9.3471474000000041E-4</c:v>
                </c:pt>
                <c:pt idx="447" formatCode="General">
                  <c:v>8.7634358000000378E-4</c:v>
                </c:pt>
                <c:pt idx="448" formatCode="General">
                  <c:v>8.6000684000000029E-4</c:v>
                </c:pt>
                <c:pt idx="449" formatCode="General">
                  <c:v>8.827218E-4</c:v>
                </c:pt>
                <c:pt idx="450" formatCode="General">
                  <c:v>9.3841599000000239E-4</c:v>
                </c:pt>
                <c:pt idx="451" formatCode="General">
                  <c:v>1.0185569000000028E-3</c:v>
                </c:pt>
                <c:pt idx="452" formatCode="General">
                  <c:v>1.1129529000000046E-3</c:v>
                </c:pt>
                <c:pt idx="453" formatCode="General">
                  <c:v>1.2106708999999999E-3</c:v>
                </c:pt>
                <c:pt idx="454" formatCode="General">
                  <c:v>1.3010004000000022E-3</c:v>
                </c:pt>
                <c:pt idx="455" formatCode="General">
                  <c:v>1.3743597000000032E-3</c:v>
                </c:pt>
                <c:pt idx="456" formatCode="General">
                  <c:v>1.4230873000000027E-3</c:v>
                </c:pt>
                <c:pt idx="457" formatCode="General">
                  <c:v>1.4420279000000027E-3</c:v>
                </c:pt>
                <c:pt idx="458" formatCode="General">
                  <c:v>1.4288864000000022E-3</c:v>
                </c:pt>
                <c:pt idx="459" formatCode="General">
                  <c:v>1.3843392000000001E-3</c:v>
                </c:pt>
                <c:pt idx="460" formatCode="General">
                  <c:v>1.3118576000000024E-3</c:v>
                </c:pt>
                <c:pt idx="461" formatCode="General">
                  <c:v>1.2173106999999999E-3</c:v>
                </c:pt>
                <c:pt idx="462" formatCode="General">
                  <c:v>1.1083637E-3</c:v>
                </c:pt>
                <c:pt idx="463" formatCode="General">
                  <c:v>9.9376228000000065E-4</c:v>
                </c:pt>
                <c:pt idx="464" formatCode="General">
                  <c:v>8.8252733000000045E-4</c:v>
                </c:pt>
                <c:pt idx="465" formatCode="General">
                  <c:v>7.8314292000000209E-4</c:v>
                </c:pt>
                <c:pt idx="466" formatCode="General">
                  <c:v>7.028253700000019E-4</c:v>
                </c:pt>
                <c:pt idx="467" formatCode="General">
                  <c:v>6.4691156000000092E-4</c:v>
                </c:pt>
                <c:pt idx="468" formatCode="General">
                  <c:v>6.1844836000000004E-4</c:v>
                </c:pt>
                <c:pt idx="469" formatCode="General">
                  <c:v>6.1797095000000143E-4</c:v>
                </c:pt>
                <c:pt idx="470" formatCode="General">
                  <c:v>6.4350449000000144E-4</c:v>
                </c:pt>
                <c:pt idx="471" formatCode="General">
                  <c:v>6.9081644000000184E-4</c:v>
                </c:pt>
                <c:pt idx="472" formatCode="General">
                  <c:v>7.5384573000000169E-4</c:v>
                </c:pt>
                <c:pt idx="473" formatCode="General">
                  <c:v>8.2530378000000317E-4</c:v>
                </c:pt>
                <c:pt idx="474" formatCode="General">
                  <c:v>8.9733134000000061E-4</c:v>
                </c:pt>
                <c:pt idx="475" formatCode="General">
                  <c:v>9.6219976000000028E-4</c:v>
                </c:pt>
                <c:pt idx="476" formatCode="General">
                  <c:v>1.0130032E-3</c:v>
                </c:pt>
                <c:pt idx="477" formatCode="General">
                  <c:v>1.0442641999999999E-3</c:v>
                </c:pt>
                <c:pt idx="478" formatCode="General">
                  <c:v>1.0523813999999999E-3</c:v>
                </c:pt>
                <c:pt idx="479" formatCode="General">
                  <c:v>1.0358811999999998E-3</c:v>
                </c:pt>
                <c:pt idx="480" formatCode="General">
                  <c:v>9.955050200000043E-4</c:v>
                </c:pt>
                <c:pt idx="481" formatCode="General">
                  <c:v>9.3412603000000017E-4</c:v>
                </c:pt>
                <c:pt idx="482" formatCode="General">
                  <c:v>8.5646135000000216E-4</c:v>
                </c:pt>
                <c:pt idx="483" formatCode="General">
                  <c:v>7.6861202000000123E-4</c:v>
                </c:pt>
                <c:pt idx="484" formatCode="General">
                  <c:v>6.7747280000000193E-4</c:v>
                </c:pt>
                <c:pt idx="485" formatCode="General">
                  <c:v>5.9013610000000275E-4</c:v>
                </c:pt>
                <c:pt idx="486" formatCode="General">
                  <c:v>5.1328080000000024E-4</c:v>
                </c:pt>
                <c:pt idx="487" formatCode="General">
                  <c:v>4.5258654000000033E-4</c:v>
                </c:pt>
                <c:pt idx="488" formatCode="General">
                  <c:v>4.1224734999999998E-4</c:v>
                </c:pt>
                <c:pt idx="489" formatCode="General">
                  <c:v>3.9461761000000065E-4</c:v>
                </c:pt>
                <c:pt idx="490" formatCode="General">
                  <c:v>4.0005773000000022E-4</c:v>
                </c:pt>
                <c:pt idx="491" formatCode="General">
                  <c:v>4.2695246999999999E-4</c:v>
                </c:pt>
                <c:pt idx="492" formatCode="General">
                  <c:v>4.7190164000000101E-4</c:v>
                </c:pt>
                <c:pt idx="493" formatCode="General">
                  <c:v>5.3005950999999996E-4</c:v>
                </c:pt>
                <c:pt idx="494" formatCode="General">
                  <c:v>5.9553207000000174E-4</c:v>
                </c:pt>
                <c:pt idx="495" formatCode="General">
                  <c:v>6.6193385000000112E-4</c:v>
                </c:pt>
                <c:pt idx="496" formatCode="General">
                  <c:v>7.2294904000000187E-4</c:v>
                </c:pt>
                <c:pt idx="497" formatCode="General">
                  <c:v>7.7293685000000213E-4</c:v>
                </c:pt>
                <c:pt idx="498" formatCode="General">
                  <c:v>8.0740941000000067E-4</c:v>
                </c:pt>
                <c:pt idx="499" formatCode="General">
                  <c:v>8.2335342000000263E-4</c:v>
                </c:pt>
                <c:pt idx="500" formatCode="General">
                  <c:v>8.193941900000002E-4</c:v>
                </c:pt>
                <c:pt idx="501" formatCode="General">
                  <c:v>7.9589966000000146E-4</c:v>
                </c:pt>
                <c:pt idx="502" formatCode="General">
                  <c:v>7.5497711000000248E-4</c:v>
                </c:pt>
                <c:pt idx="503" formatCode="General">
                  <c:v>7.0030586000000136E-4</c:v>
                </c:pt>
                <c:pt idx="504" formatCode="General">
                  <c:v>6.3672562999999996E-4</c:v>
                </c:pt>
                <c:pt idx="505" formatCode="General">
                  <c:v>5.6972209000000023E-4</c:v>
                </c:pt>
                <c:pt idx="506" formatCode="General">
                  <c:v>5.0490897000000142E-4</c:v>
                </c:pt>
                <c:pt idx="507" formatCode="General">
                  <c:v>4.4757064000000167E-4</c:v>
                </c:pt>
                <c:pt idx="508" formatCode="General">
                  <c:v>4.0224135999999977E-4</c:v>
                </c:pt>
                <c:pt idx="509" formatCode="General">
                  <c:v>3.7232440000000105E-4</c:v>
                </c:pt>
                <c:pt idx="510" formatCode="General">
                  <c:v>3.597883900000006E-4</c:v>
                </c:pt>
                <c:pt idx="511" formatCode="General">
                  <c:v>3.6502467000000072E-4</c:v>
                </c:pt>
                <c:pt idx="512" formatCode="General">
                  <c:v>3.8684750000000012E-4</c:v>
                </c:pt>
                <c:pt idx="513" formatCode="General">
                  <c:v>4.2261844000000002E-4</c:v>
                </c:pt>
                <c:pt idx="514" formatCode="General">
                  <c:v>4.6851785999999998E-4</c:v>
                </c:pt>
                <c:pt idx="515" formatCode="General">
                  <c:v>5.1993865000000018E-4</c:v>
                </c:pt>
                <c:pt idx="516" formatCode="General">
                  <c:v>5.7198998000000136E-4</c:v>
                </c:pt>
                <c:pt idx="517" formatCode="General">
                  <c:v>6.199369100000024E-4</c:v>
                </c:pt>
                <c:pt idx="518" formatCode="General">
                  <c:v>6.5956841000000034E-4</c:v>
                </c:pt>
                <c:pt idx="519" formatCode="General">
                  <c:v>6.8744743000000012E-4</c:v>
                </c:pt>
                <c:pt idx="520" formatCode="General">
                  <c:v>7.0119859000000002E-4</c:v>
                </c:pt>
                <c:pt idx="521" formatCode="General">
                  <c:v>6.9979193999999999E-4</c:v>
                </c:pt>
                <c:pt idx="522" formatCode="General">
                  <c:v>6.8372203000000161E-4</c:v>
                </c:pt>
                <c:pt idx="523" formatCode="General">
                  <c:v>6.5495225000000148E-4</c:v>
                </c:pt>
                <c:pt idx="524" formatCode="General">
                  <c:v>6.1662891000000128E-4</c:v>
                </c:pt>
                <c:pt idx="525" formatCode="General">
                  <c:v>5.7264068000000012E-4</c:v>
                </c:pt>
                <c:pt idx="526" formatCode="General">
                  <c:v>5.2720768000000023E-4</c:v>
                </c:pt>
                <c:pt idx="527" formatCode="General">
                  <c:v>4.8452531000000161E-4</c:v>
                </c:pt>
                <c:pt idx="528" formatCode="General">
                  <c:v>4.4844652000000033E-4</c:v>
                </c:pt>
                <c:pt idx="529" formatCode="General">
                  <c:v>4.221723400000019E-4</c:v>
                </c:pt>
                <c:pt idx="530" formatCode="General">
                  <c:v>4.079421100000019E-4</c:v>
                </c:pt>
                <c:pt idx="531" formatCode="General">
                  <c:v>4.0684488999999998E-4</c:v>
                </c:pt>
                <c:pt idx="532" formatCode="General">
                  <c:v>4.1872905999999999E-4</c:v>
                </c:pt>
                <c:pt idx="533" formatCode="General">
                  <c:v>4.4226198000000004E-4</c:v>
                </c:pt>
                <c:pt idx="534" formatCode="General">
                  <c:v>4.7501936000000119E-4</c:v>
                </c:pt>
                <c:pt idx="535" formatCode="General">
                  <c:v>5.1362399000000163E-4</c:v>
                </c:pt>
                <c:pt idx="536" formatCode="General">
                  <c:v>5.5399712000000134E-4</c:v>
                </c:pt>
                <c:pt idx="537" formatCode="General">
                  <c:v>5.9178210000000123E-4</c:v>
                </c:pt>
                <c:pt idx="538" formatCode="General">
                  <c:v>6.2291644000000133E-4</c:v>
                </c:pt>
                <c:pt idx="539" formatCode="General">
                  <c:v>6.4416981000000326E-4</c:v>
                </c:pt>
                <c:pt idx="540" formatCode="General">
                  <c:v>6.5350212000000161E-4</c:v>
                </c:pt>
                <c:pt idx="541" formatCode="General">
                  <c:v>6.5012270000000224E-4</c:v>
                </c:pt>
                <c:pt idx="542" formatCode="General">
                  <c:v>6.3435332000000093E-4</c:v>
                </c:pt>
                <c:pt idx="543" formatCode="General">
                  <c:v>6.0744194000000135E-4</c:v>
                </c:pt>
                <c:pt idx="544" formatCode="General">
                  <c:v>5.7145231000000133E-4</c:v>
                </c:pt>
                <c:pt idx="545" formatCode="General">
                  <c:v>5.2922742999999997E-4</c:v>
                </c:pt>
                <c:pt idx="546" formatCode="General">
                  <c:v>4.8432976000000139E-4</c:v>
                </c:pt>
                <c:pt idx="547" formatCode="General">
                  <c:v>4.4079154000000001E-4</c:v>
                </c:pt>
                <c:pt idx="548" formatCode="General">
                  <c:v>4.0269017000000022E-4</c:v>
                </c:pt>
                <c:pt idx="549" formatCode="General">
                  <c:v>3.7361527000000065E-4</c:v>
                </c:pt>
                <c:pt idx="550" formatCode="General">
                  <c:v>3.5620926000000012E-4</c:v>
                </c:pt>
                <c:pt idx="551" formatCode="General">
                  <c:v>3.5192634000000002E-4</c:v>
                </c:pt>
                <c:pt idx="552" formatCode="General">
                  <c:v>3.6102787000000063E-4</c:v>
                </c:pt>
                <c:pt idx="553" formatCode="General">
                  <c:v>3.8271816000000125E-4</c:v>
                </c:pt>
                <c:pt idx="554" formatCode="General">
                  <c:v>4.1528051999999995E-4</c:v>
                </c:pt>
                <c:pt idx="555" formatCode="General">
                  <c:v>4.5615662000000022E-4</c:v>
                </c:pt>
                <c:pt idx="556" formatCode="General">
                  <c:v>5.0196919000000163E-4</c:v>
                </c:pt>
                <c:pt idx="557" formatCode="General">
                  <c:v>5.4863025000000175E-4</c:v>
                </c:pt>
                <c:pt idx="558" formatCode="General">
                  <c:v>5.9161958000000033E-4</c:v>
                </c:pt>
                <c:pt idx="559" formatCode="General">
                  <c:v>6.2646734000000148E-4</c:v>
                </c:pt>
                <c:pt idx="560" formatCode="General">
                  <c:v>6.4940365999999997E-4</c:v>
                </c:pt>
                <c:pt idx="561" formatCode="General">
                  <c:v>6.5794075000000143E-4</c:v>
                </c:pt>
                <c:pt idx="562" formatCode="General">
                  <c:v>6.5126794000000185E-4</c:v>
                </c:pt>
                <c:pt idx="563" formatCode="General">
                  <c:v>6.3027848999999995E-4</c:v>
                </c:pt>
                <c:pt idx="564" formatCode="General">
                  <c:v>5.9729983000000148E-4</c:v>
                </c:pt>
                <c:pt idx="565" formatCode="General">
                  <c:v>5.5561360000000004E-4</c:v>
                </c:pt>
                <c:pt idx="566" formatCode="General">
                  <c:v>5.0894241000000136E-4</c:v>
                </c:pt>
                <c:pt idx="567" formatCode="General">
                  <c:v>4.6104038000000002E-4</c:v>
                </c:pt>
                <c:pt idx="568" formatCode="General">
                  <c:v>4.1546207000000022E-4</c:v>
                </c:pt>
                <c:pt idx="569" formatCode="General">
                  <c:v>3.7546744000000067E-4</c:v>
                </c:pt>
                <c:pt idx="570" formatCode="General">
                  <c:v>3.4398897000000012E-4</c:v>
                </c:pt>
                <c:pt idx="571" formatCode="General">
                  <c:v>3.2355235000000089E-4</c:v>
                </c:pt>
                <c:pt idx="572" formatCode="General">
                  <c:v>3.1609015000000113E-4</c:v>
                </c:pt>
                <c:pt idx="573" formatCode="General">
                  <c:v>3.2267108000000089E-4</c:v>
                </c:pt>
                <c:pt idx="574" formatCode="General">
                  <c:v>3.4318829E-4</c:v>
                </c:pt>
                <c:pt idx="575" formatCode="General">
                  <c:v>3.7617359000000094E-4</c:v>
                </c:pt>
                <c:pt idx="576" formatCode="General">
                  <c:v>4.1875012999999977E-4</c:v>
                </c:pt>
                <c:pt idx="577" formatCode="General">
                  <c:v>4.6683154999999988E-4</c:v>
                </c:pt>
                <c:pt idx="578" formatCode="General">
                  <c:v>5.155778500000001E-4</c:v>
                </c:pt>
                <c:pt idx="579" formatCode="General">
                  <c:v>5.5998488000000139E-4</c:v>
                </c:pt>
                <c:pt idx="580" formatCode="General">
                  <c:v>5.9553981000000204E-4</c:v>
                </c:pt>
                <c:pt idx="581" formatCode="General">
                  <c:v>6.188339900000013E-4</c:v>
                </c:pt>
                <c:pt idx="582" formatCode="General">
                  <c:v>6.2798022000000193E-4</c:v>
                </c:pt>
                <c:pt idx="583" formatCode="General">
                  <c:v>6.2279630000000119E-4</c:v>
                </c:pt>
                <c:pt idx="584" formatCode="General">
                  <c:v>6.0472602000000142E-4</c:v>
                </c:pt>
                <c:pt idx="585" formatCode="General">
                  <c:v>5.7652267000000144E-4</c:v>
                </c:pt>
                <c:pt idx="586" formatCode="General">
                  <c:v>5.4179982000000012E-4</c:v>
                </c:pt>
                <c:pt idx="587" formatCode="General">
                  <c:v>5.0449930000000004E-4</c:v>
                </c:pt>
                <c:pt idx="588" formatCode="General">
                  <c:v>4.6837571000000111E-4</c:v>
                </c:pt>
                <c:pt idx="589" formatCode="General">
                  <c:v>4.3658563E-4</c:v>
                </c:pt>
                <c:pt idx="590" formatCode="General">
                  <c:v>4.1139266000000003E-4</c:v>
                </c:pt>
                <c:pt idx="591" formatCode="General">
                  <c:v>3.940393500000012E-4</c:v>
                </c:pt>
                <c:pt idx="592" formatCode="General">
                  <c:v>3.8473681000000012E-4</c:v>
                </c:pt>
                <c:pt idx="593" formatCode="General">
                  <c:v>3.8279963000000097E-4</c:v>
                </c:pt>
                <c:pt idx="594" formatCode="General">
                  <c:v>3.8685653000000074E-4</c:v>
                </c:pt>
                <c:pt idx="595" formatCode="General">
                  <c:v>3.9509067000000086E-4</c:v>
                </c:pt>
                <c:pt idx="596" formatCode="General">
                  <c:v>4.0550469000000022E-4</c:v>
                </c:pt>
                <c:pt idx="597" formatCode="General">
                  <c:v>4.1614278000000002E-4</c:v>
                </c:pt>
                <c:pt idx="598" formatCode="General">
                  <c:v>4.2525490000000108E-4</c:v>
                </c:pt>
                <c:pt idx="599" formatCode="General">
                  <c:v>4.3144217000000022E-4</c:v>
                </c:pt>
                <c:pt idx="600" formatCode="General">
                  <c:v>4.3369606000000108E-4</c:v>
                </c:pt>
                <c:pt idx="601" formatCode="General">
                  <c:v>4.3142916000000033E-4</c:v>
                </c:pt>
                <c:pt idx="602" formatCode="General">
                  <c:v>4.244454000000001E-4</c:v>
                </c:pt>
                <c:pt idx="603" formatCode="General">
                  <c:v>4.1289504999999995E-4</c:v>
                </c:pt>
                <c:pt idx="604" formatCode="General">
                  <c:v>3.971949300000001E-4</c:v>
                </c:pt>
                <c:pt idx="605" formatCode="General">
                  <c:v>3.7796519000000061E-4</c:v>
                </c:pt>
                <c:pt idx="606" formatCode="General">
                  <c:v>3.5593033000000065E-4</c:v>
                </c:pt>
                <c:pt idx="607" formatCode="General">
                  <c:v>3.3185349000000076E-4</c:v>
                </c:pt>
                <c:pt idx="608" formatCode="General">
                  <c:v>3.0648187000000064E-4</c:v>
                </c:pt>
                <c:pt idx="609" formatCode="General">
                  <c:v>2.8051774000000006E-4</c:v>
                </c:pt>
                <c:pt idx="610" formatCode="General">
                  <c:v>2.5459871000000066E-4</c:v>
                </c:pt>
                <c:pt idx="611" formatCode="General">
                  <c:v>2.2927453000000001E-4</c:v>
                </c:pt>
                <c:pt idx="612" formatCode="General">
                  <c:v>2.0498731000000002E-4</c:v>
                </c:pt>
                <c:pt idx="613" formatCode="General">
                  <c:v>1.8205786000000039E-4</c:v>
                </c:pt>
                <c:pt idx="614" formatCode="General">
                  <c:v>1.6069738000000042E-4</c:v>
                </c:pt>
                <c:pt idx="615" formatCode="General">
                  <c:v>1.4103169000000029E-4</c:v>
                </c:pt>
                <c:pt idx="616" formatCode="General">
                  <c:v>1.2311034999999999E-4</c:v>
                </c:pt>
                <c:pt idx="617" formatCode="General">
                  <c:v>1.0692776000000001E-4</c:v>
                </c:pt>
                <c:pt idx="618">
                  <c:v>9.2440336000000002E-5</c:v>
                </c:pt>
                <c:pt idx="619">
                  <c:v>7.9567071000000291E-5</c:v>
                </c:pt>
                <c:pt idx="620">
                  <c:v>6.8211390000000151E-5</c:v>
                </c:pt>
                <c:pt idx="621">
                  <c:v>5.8262238000000186E-5</c:v>
                </c:pt>
                <c:pt idx="622">
                  <c:v>4.9593047000000196E-5</c:v>
                </c:pt>
                <c:pt idx="623">
                  <c:v>4.207960200000009E-5</c:v>
                </c:pt>
                <c:pt idx="624">
                  <c:v>3.5595978000000125E-5</c:v>
                </c:pt>
                <c:pt idx="625">
                  <c:v>3.0026295000000078E-5</c:v>
                </c:pt>
                <c:pt idx="626">
                  <c:v>2.5263536000000045E-5</c:v>
                </c:pt>
                <c:pt idx="627">
                  <c:v>2.120775200000008E-5</c:v>
                </c:pt>
                <c:pt idx="628">
                  <c:v>1.7759563000000038E-5</c:v>
                </c:pt>
                <c:pt idx="629">
                  <c:v>1.4830394000000001E-5</c:v>
                </c:pt>
                <c:pt idx="630">
                  <c:v>1.2342248000000003E-5</c:v>
                </c:pt>
                <c:pt idx="631">
                  <c:v>1.0231054000000024E-5</c:v>
                </c:pt>
                <c:pt idx="632">
                  <c:v>8.4438625000000268E-6</c:v>
                </c:pt>
                <c:pt idx="633">
                  <c:v>6.9376297000000356E-6</c:v>
                </c:pt>
                <c:pt idx="634">
                  <c:v>5.6702761000000236E-6</c:v>
                </c:pt>
                <c:pt idx="635">
                  <c:v>4.6118384000000127E-6</c:v>
                </c:pt>
                <c:pt idx="636">
                  <c:v>3.7284619000000151E-6</c:v>
                </c:pt>
                <c:pt idx="637">
                  <c:v>3.0041767000000154E-6</c:v>
                </c:pt>
                <c:pt idx="638">
                  <c:v>2.4140295000000063E-6</c:v>
                </c:pt>
                <c:pt idx="639">
                  <c:v>1.9381525000000102E-6</c:v>
                </c:pt>
                <c:pt idx="640">
                  <c:v>1.5498995000000024E-6</c:v>
                </c:pt>
                <c:pt idx="641">
                  <c:v>1.2332297000000001E-6</c:v>
                </c:pt>
                <c:pt idx="642">
                  <c:v>9.8198484000000354E-7</c:v>
                </c:pt>
                <c:pt idx="643">
                  <c:v>7.8221024000000242E-7</c:v>
                </c:pt>
                <c:pt idx="644">
                  <c:v>6.2828053000000199E-7</c:v>
                </c:pt>
                <c:pt idx="645">
                  <c:v>5.1273166999999998E-7</c:v>
                </c:pt>
                <c:pt idx="646">
                  <c:v>4.268617900000012E-7</c:v>
                </c:pt>
                <c:pt idx="647">
                  <c:v>3.697753900000014E-7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'SRW data (40keV)'!$L$4</c:f>
              <c:strCache>
                <c:ptCount val="1"/>
                <c:pt idx="0">
                  <c:v>0.3 pm</c:v>
                </c:pt>
              </c:strCache>
            </c:strRef>
          </c:tx>
          <c:spPr>
            <a:ln w="25400"/>
          </c:spPr>
          <c:marker>
            <c:symbol val="none"/>
          </c:marker>
          <c:xVal>
            <c:numRef>
              <c:f>'SRW data (40keV)'!$K$6:$K$653</c:f>
              <c:numCache>
                <c:formatCode>General</c:formatCode>
                <c:ptCount val="648"/>
                <c:pt idx="0">
                  <c:v>-3.0233644859813222E-4</c:v>
                </c:pt>
                <c:pt idx="1">
                  <c:v>-3.0140186915887901E-4</c:v>
                </c:pt>
                <c:pt idx="2">
                  <c:v>-3.0046728971962612E-4</c:v>
                </c:pt>
                <c:pt idx="3">
                  <c:v>-2.9953271028037442E-4</c:v>
                </c:pt>
                <c:pt idx="4">
                  <c:v>-2.98598130841123E-4</c:v>
                </c:pt>
                <c:pt idx="5">
                  <c:v>-2.9766355140186897E-4</c:v>
                </c:pt>
                <c:pt idx="6">
                  <c:v>-2.9672897196261798E-4</c:v>
                </c:pt>
                <c:pt idx="7">
                  <c:v>-2.9579439252336499E-4</c:v>
                </c:pt>
                <c:pt idx="8">
                  <c:v>-2.9485981308411215E-4</c:v>
                </c:pt>
                <c:pt idx="9">
                  <c:v>-2.9392523364486003E-4</c:v>
                </c:pt>
                <c:pt idx="10">
                  <c:v>-2.9299065420560904E-4</c:v>
                </c:pt>
                <c:pt idx="11">
                  <c:v>-2.9205607476635626E-4</c:v>
                </c:pt>
                <c:pt idx="12">
                  <c:v>-2.9112149532710299E-4</c:v>
                </c:pt>
                <c:pt idx="13">
                  <c:v>-2.901869158878501E-4</c:v>
                </c:pt>
                <c:pt idx="14">
                  <c:v>-2.8925233644859846E-4</c:v>
                </c:pt>
                <c:pt idx="15">
                  <c:v>-2.8831775700934698E-4</c:v>
                </c:pt>
                <c:pt idx="16">
                  <c:v>-2.8738317757009426E-4</c:v>
                </c:pt>
                <c:pt idx="17">
                  <c:v>-2.8644859813084099E-4</c:v>
                </c:pt>
                <c:pt idx="18">
                  <c:v>-2.8551401869158903E-4</c:v>
                </c:pt>
                <c:pt idx="19">
                  <c:v>-2.845794392523369E-4</c:v>
                </c:pt>
                <c:pt idx="20">
                  <c:v>-2.8364485981308385E-4</c:v>
                </c:pt>
                <c:pt idx="21">
                  <c:v>-2.8271028037383259E-4</c:v>
                </c:pt>
                <c:pt idx="22">
                  <c:v>-2.8177570093457899E-4</c:v>
                </c:pt>
                <c:pt idx="23">
                  <c:v>-2.8084112149532751E-4</c:v>
                </c:pt>
                <c:pt idx="24">
                  <c:v>-2.7990654205607501E-4</c:v>
                </c:pt>
                <c:pt idx="25">
                  <c:v>-2.7897196261682206E-4</c:v>
                </c:pt>
                <c:pt idx="26">
                  <c:v>-2.7803738317757097E-4</c:v>
                </c:pt>
                <c:pt idx="27">
                  <c:v>-2.7710280373831802E-4</c:v>
                </c:pt>
                <c:pt idx="28">
                  <c:v>-2.7616822429906622E-4</c:v>
                </c:pt>
                <c:pt idx="29">
                  <c:v>-2.7523364485981398E-4</c:v>
                </c:pt>
                <c:pt idx="30">
                  <c:v>-2.7429906542056196E-4</c:v>
                </c:pt>
                <c:pt idx="31">
                  <c:v>-2.7336448598130815E-4</c:v>
                </c:pt>
                <c:pt idx="32">
                  <c:v>-2.72429906542057E-4</c:v>
                </c:pt>
                <c:pt idx="33">
                  <c:v>-2.714953271028046E-4</c:v>
                </c:pt>
                <c:pt idx="34">
                  <c:v>-2.7056074766355182E-4</c:v>
                </c:pt>
                <c:pt idx="35">
                  <c:v>-2.6962616822429991E-4</c:v>
                </c:pt>
                <c:pt idx="36">
                  <c:v>-2.6869158878504805E-4</c:v>
                </c:pt>
                <c:pt idx="37">
                  <c:v>-2.6775700934579489E-4</c:v>
                </c:pt>
                <c:pt idx="38">
                  <c:v>-2.6682242990654298E-4</c:v>
                </c:pt>
                <c:pt idx="39">
                  <c:v>-2.6588785046728999E-4</c:v>
                </c:pt>
                <c:pt idx="40">
                  <c:v>-2.6495327102803824E-4</c:v>
                </c:pt>
                <c:pt idx="41">
                  <c:v>-2.64018691588786E-4</c:v>
                </c:pt>
                <c:pt idx="42">
                  <c:v>-2.630841121495336E-4</c:v>
                </c:pt>
                <c:pt idx="43">
                  <c:v>-2.6214953271028006E-4</c:v>
                </c:pt>
                <c:pt idx="44">
                  <c:v>-2.6121495327102799E-4</c:v>
                </c:pt>
                <c:pt idx="45">
                  <c:v>-2.6028037383177662E-4</c:v>
                </c:pt>
                <c:pt idx="46">
                  <c:v>-2.5934579439252351E-4</c:v>
                </c:pt>
                <c:pt idx="47">
                  <c:v>-2.5841121495327198E-4</c:v>
                </c:pt>
                <c:pt idx="48">
                  <c:v>-2.5747663551401958E-4</c:v>
                </c:pt>
                <c:pt idx="49">
                  <c:v>-2.5654205607476697E-4</c:v>
                </c:pt>
                <c:pt idx="50">
                  <c:v>-2.5560747663551457E-4</c:v>
                </c:pt>
                <c:pt idx="51">
                  <c:v>-2.546728971962626E-4</c:v>
                </c:pt>
                <c:pt idx="52">
                  <c:v>-2.5373831775700998E-4</c:v>
                </c:pt>
                <c:pt idx="53">
                  <c:v>-2.5280373831775796E-4</c:v>
                </c:pt>
                <c:pt idx="54">
                  <c:v>-2.5186915887850605E-4</c:v>
                </c:pt>
                <c:pt idx="55">
                  <c:v>-2.5093457943925251E-4</c:v>
                </c:pt>
                <c:pt idx="56">
                  <c:v>-2.500000000000006E-4</c:v>
                </c:pt>
                <c:pt idx="57">
                  <c:v>-2.4906542056074858E-4</c:v>
                </c:pt>
                <c:pt idx="58">
                  <c:v>-2.4813084112149499E-4</c:v>
                </c:pt>
                <c:pt idx="59">
                  <c:v>-2.4719626168224362E-4</c:v>
                </c:pt>
                <c:pt idx="60">
                  <c:v>-2.462616822429916E-4</c:v>
                </c:pt>
                <c:pt idx="61">
                  <c:v>-2.4532710280373898E-4</c:v>
                </c:pt>
                <c:pt idx="62">
                  <c:v>-2.4439252336448599E-4</c:v>
                </c:pt>
                <c:pt idx="63">
                  <c:v>-2.4345794392523402E-4</c:v>
                </c:pt>
                <c:pt idx="64">
                  <c:v>-2.4252336448598149E-4</c:v>
                </c:pt>
                <c:pt idx="65">
                  <c:v>-2.415887850467296E-4</c:v>
                </c:pt>
                <c:pt idx="66">
                  <c:v>-2.4065420560747701E-4</c:v>
                </c:pt>
                <c:pt idx="67">
                  <c:v>-2.3971962616822499E-4</c:v>
                </c:pt>
                <c:pt idx="68">
                  <c:v>-2.3878504672897202E-4</c:v>
                </c:pt>
                <c:pt idx="69">
                  <c:v>-2.3785046728972054E-4</c:v>
                </c:pt>
                <c:pt idx="70">
                  <c:v>-2.3691588785046755E-4</c:v>
                </c:pt>
                <c:pt idx="71">
                  <c:v>-2.3598130841121501E-4</c:v>
                </c:pt>
                <c:pt idx="72">
                  <c:v>-2.3504672897196297E-4</c:v>
                </c:pt>
                <c:pt idx="73">
                  <c:v>-2.3411214953271054E-4</c:v>
                </c:pt>
                <c:pt idx="74">
                  <c:v>-2.33177570093458E-4</c:v>
                </c:pt>
                <c:pt idx="75">
                  <c:v>-2.3224299065420601E-4</c:v>
                </c:pt>
                <c:pt idx="76">
                  <c:v>-2.313084112149535E-4</c:v>
                </c:pt>
                <c:pt idx="77">
                  <c:v>-2.30373831775702E-4</c:v>
                </c:pt>
                <c:pt idx="78">
                  <c:v>-2.2943925233644973E-4</c:v>
                </c:pt>
                <c:pt idx="79">
                  <c:v>-2.2850467289719698E-4</c:v>
                </c:pt>
                <c:pt idx="80">
                  <c:v>-2.2757009345794401E-4</c:v>
                </c:pt>
                <c:pt idx="81">
                  <c:v>-2.2663551401869278E-4</c:v>
                </c:pt>
                <c:pt idx="82">
                  <c:v>-2.2570093457944E-4</c:v>
                </c:pt>
                <c:pt idx="83">
                  <c:v>-2.2476635514018809E-4</c:v>
                </c:pt>
                <c:pt idx="84">
                  <c:v>-2.2383177570093653E-4</c:v>
                </c:pt>
                <c:pt idx="85">
                  <c:v>-2.2289719626168299E-4</c:v>
                </c:pt>
                <c:pt idx="86">
                  <c:v>-2.2196261682243059E-4</c:v>
                </c:pt>
                <c:pt idx="87">
                  <c:v>-2.2102803738317811E-4</c:v>
                </c:pt>
                <c:pt idx="88">
                  <c:v>-2.2009345794392603E-4</c:v>
                </c:pt>
                <c:pt idx="89">
                  <c:v>-2.1915887850467361E-4</c:v>
                </c:pt>
                <c:pt idx="90">
                  <c:v>-2.1822429906542077E-4</c:v>
                </c:pt>
                <c:pt idx="91">
                  <c:v>-2.1728971962616802E-4</c:v>
                </c:pt>
                <c:pt idx="92">
                  <c:v>-2.1635514018691654E-4</c:v>
                </c:pt>
                <c:pt idx="93">
                  <c:v>-2.1542056074766406E-4</c:v>
                </c:pt>
                <c:pt idx="94">
                  <c:v>-2.1448598130841101E-4</c:v>
                </c:pt>
                <c:pt idx="95">
                  <c:v>-2.1355140186916008E-4</c:v>
                </c:pt>
                <c:pt idx="96">
                  <c:v>-2.1261682242990711E-4</c:v>
                </c:pt>
                <c:pt idx="97">
                  <c:v>-2.1168224299065398E-4</c:v>
                </c:pt>
                <c:pt idx="98">
                  <c:v>-2.1074766355140201E-4</c:v>
                </c:pt>
                <c:pt idx="99">
                  <c:v>-2.0981308411215126E-4</c:v>
                </c:pt>
                <c:pt idx="100">
                  <c:v>-2.08878504672898E-4</c:v>
                </c:pt>
                <c:pt idx="101">
                  <c:v>-2.0794392523364608E-4</c:v>
                </c:pt>
                <c:pt idx="102">
                  <c:v>-2.0700934579439382E-4</c:v>
                </c:pt>
                <c:pt idx="103">
                  <c:v>-2.0607476635514069E-4</c:v>
                </c:pt>
                <c:pt idx="104">
                  <c:v>-2.0514018691588799E-4</c:v>
                </c:pt>
                <c:pt idx="105">
                  <c:v>-2.0420560747663616E-4</c:v>
                </c:pt>
                <c:pt idx="106">
                  <c:v>-2.0327102803738306E-4</c:v>
                </c:pt>
                <c:pt idx="107">
                  <c:v>-2.0233644859813217E-4</c:v>
                </c:pt>
                <c:pt idx="108">
                  <c:v>-2.0140186915887877E-4</c:v>
                </c:pt>
                <c:pt idx="109">
                  <c:v>-2.0046728971962602E-4</c:v>
                </c:pt>
                <c:pt idx="110">
                  <c:v>-1.9953271028037479E-4</c:v>
                </c:pt>
                <c:pt idx="111">
                  <c:v>-1.985981308411216E-4</c:v>
                </c:pt>
                <c:pt idx="112">
                  <c:v>-1.9766355140186966E-4</c:v>
                </c:pt>
                <c:pt idx="113">
                  <c:v>-1.9672897196261753E-4</c:v>
                </c:pt>
                <c:pt idx="114">
                  <c:v>-1.9579439252336562E-4</c:v>
                </c:pt>
                <c:pt idx="115">
                  <c:v>-1.9485981308411276E-4</c:v>
                </c:pt>
                <c:pt idx="116">
                  <c:v>-1.9392523364486077E-4</c:v>
                </c:pt>
                <c:pt idx="117">
                  <c:v>-1.9299065420560739E-4</c:v>
                </c:pt>
                <c:pt idx="118">
                  <c:v>-1.9205607476635548E-4</c:v>
                </c:pt>
                <c:pt idx="119">
                  <c:v>-1.9112149532710357E-4</c:v>
                </c:pt>
                <c:pt idx="120">
                  <c:v>-1.9018691588785038E-4</c:v>
                </c:pt>
                <c:pt idx="121">
                  <c:v>-1.892523364485985E-4</c:v>
                </c:pt>
                <c:pt idx="122">
                  <c:v>-1.8831775700934653E-4</c:v>
                </c:pt>
                <c:pt idx="123">
                  <c:v>-1.8738317757009305E-4</c:v>
                </c:pt>
                <c:pt idx="124">
                  <c:v>-1.8644859813084168E-4</c:v>
                </c:pt>
                <c:pt idx="125">
                  <c:v>-1.855140186915896E-4</c:v>
                </c:pt>
                <c:pt idx="126">
                  <c:v>-1.8457943925233598E-4</c:v>
                </c:pt>
                <c:pt idx="127">
                  <c:v>-1.8364485981308448E-4</c:v>
                </c:pt>
                <c:pt idx="128">
                  <c:v>-1.8271028037383262E-4</c:v>
                </c:pt>
                <c:pt idx="129">
                  <c:v>-1.8177570093457965E-4</c:v>
                </c:pt>
                <c:pt idx="130">
                  <c:v>-1.808411214953275E-4</c:v>
                </c:pt>
                <c:pt idx="131">
                  <c:v>-1.7990654205607558E-4</c:v>
                </c:pt>
                <c:pt idx="132">
                  <c:v>-1.7897196261682243E-4</c:v>
                </c:pt>
                <c:pt idx="133">
                  <c:v>-1.7803738317757079E-4</c:v>
                </c:pt>
                <c:pt idx="134">
                  <c:v>-1.7710280373831801E-4</c:v>
                </c:pt>
                <c:pt idx="135">
                  <c:v>-1.7616822429906501E-4</c:v>
                </c:pt>
                <c:pt idx="136">
                  <c:v>-1.7523364485981329E-4</c:v>
                </c:pt>
                <c:pt idx="137">
                  <c:v>-1.7429906542056102E-4</c:v>
                </c:pt>
                <c:pt idx="138">
                  <c:v>-1.7336448598130805E-4</c:v>
                </c:pt>
                <c:pt idx="139">
                  <c:v>-1.7242990654205631E-4</c:v>
                </c:pt>
                <c:pt idx="140">
                  <c:v>-1.7149532710280439E-4</c:v>
                </c:pt>
                <c:pt idx="141">
                  <c:v>-1.7056074766355148E-4</c:v>
                </c:pt>
                <c:pt idx="142">
                  <c:v>-1.69626168224299E-4</c:v>
                </c:pt>
                <c:pt idx="143">
                  <c:v>-1.6869158878504736E-4</c:v>
                </c:pt>
                <c:pt idx="144">
                  <c:v>-1.6775700934579401E-4</c:v>
                </c:pt>
                <c:pt idx="145">
                  <c:v>-1.6682242990654202E-4</c:v>
                </c:pt>
                <c:pt idx="146">
                  <c:v>-1.6588785046729062E-4</c:v>
                </c:pt>
                <c:pt idx="147">
                  <c:v>-1.6495327102803705E-4</c:v>
                </c:pt>
                <c:pt idx="148">
                  <c:v>-1.6401869158878555E-4</c:v>
                </c:pt>
                <c:pt idx="149">
                  <c:v>-1.6308411214953366E-4</c:v>
                </c:pt>
                <c:pt idx="150">
                  <c:v>-1.6214953271028023E-4</c:v>
                </c:pt>
                <c:pt idx="151">
                  <c:v>-1.6121495327102862E-4</c:v>
                </c:pt>
                <c:pt idx="152">
                  <c:v>-1.6028037383177644E-4</c:v>
                </c:pt>
                <c:pt idx="153">
                  <c:v>-1.5934579439252374E-4</c:v>
                </c:pt>
                <c:pt idx="154">
                  <c:v>-1.5841121495327175E-4</c:v>
                </c:pt>
                <c:pt idx="155">
                  <c:v>-1.5747663551401899E-4</c:v>
                </c:pt>
                <c:pt idx="156">
                  <c:v>-1.5654205607476627E-4</c:v>
                </c:pt>
                <c:pt idx="157">
                  <c:v>-1.5560747663551433E-4</c:v>
                </c:pt>
                <c:pt idx="158">
                  <c:v>-1.5467289719626245E-4</c:v>
                </c:pt>
                <c:pt idx="159">
                  <c:v>-1.5373831775700929E-4</c:v>
                </c:pt>
                <c:pt idx="160">
                  <c:v>-1.5280373831775732E-4</c:v>
                </c:pt>
                <c:pt idx="161">
                  <c:v>-1.5186915887850503E-4</c:v>
                </c:pt>
                <c:pt idx="162">
                  <c:v>-1.5093457943925231E-4</c:v>
                </c:pt>
                <c:pt idx="163">
                  <c:v>-1.4999999999999999E-4</c:v>
                </c:pt>
                <c:pt idx="164">
                  <c:v>-1.4906542056074799E-4</c:v>
                </c:pt>
                <c:pt idx="165">
                  <c:v>-1.48130841121495E-4</c:v>
                </c:pt>
                <c:pt idx="166">
                  <c:v>-1.4719626168224298E-4</c:v>
                </c:pt>
                <c:pt idx="167">
                  <c:v>-1.4626168224299101E-4</c:v>
                </c:pt>
                <c:pt idx="168">
                  <c:v>-1.4532710280373802E-4</c:v>
                </c:pt>
                <c:pt idx="169">
                  <c:v>-1.44392523364486E-4</c:v>
                </c:pt>
                <c:pt idx="170">
                  <c:v>-1.4345794392523403E-4</c:v>
                </c:pt>
                <c:pt idx="171">
                  <c:v>-1.4252336448598101E-4</c:v>
                </c:pt>
                <c:pt idx="172">
                  <c:v>-1.4158878504672901E-4</c:v>
                </c:pt>
                <c:pt idx="173">
                  <c:v>-1.4065420560747707E-4</c:v>
                </c:pt>
                <c:pt idx="174">
                  <c:v>-1.3971962616822429E-4</c:v>
                </c:pt>
                <c:pt idx="175">
                  <c:v>-1.3878504672897241E-4</c:v>
                </c:pt>
                <c:pt idx="176">
                  <c:v>-1.3785046728972001E-4</c:v>
                </c:pt>
                <c:pt idx="177">
                  <c:v>-1.3691588785046734E-4</c:v>
                </c:pt>
                <c:pt idx="178">
                  <c:v>-1.3598130841121505E-4</c:v>
                </c:pt>
                <c:pt idx="179">
                  <c:v>-1.350467289719633E-4</c:v>
                </c:pt>
                <c:pt idx="180">
                  <c:v>-1.3411214953270998E-4</c:v>
                </c:pt>
                <c:pt idx="181">
                  <c:v>-1.3317757009345801E-4</c:v>
                </c:pt>
                <c:pt idx="182">
                  <c:v>-1.3224299065420629E-4</c:v>
                </c:pt>
                <c:pt idx="183">
                  <c:v>-1.3130841121495302E-4</c:v>
                </c:pt>
                <c:pt idx="184">
                  <c:v>-1.30373831775701E-4</c:v>
                </c:pt>
                <c:pt idx="185">
                  <c:v>-1.2943925233644928E-4</c:v>
                </c:pt>
                <c:pt idx="186">
                  <c:v>-1.2850467289719639E-4</c:v>
                </c:pt>
                <c:pt idx="187">
                  <c:v>-1.2757009345794407E-4</c:v>
                </c:pt>
                <c:pt idx="188">
                  <c:v>-1.2663551401869246E-4</c:v>
                </c:pt>
                <c:pt idx="189">
                  <c:v>-1.2570093457943898E-4</c:v>
                </c:pt>
                <c:pt idx="190">
                  <c:v>-1.2476635514018701E-4</c:v>
                </c:pt>
                <c:pt idx="191">
                  <c:v>-1.2383177570093499E-4</c:v>
                </c:pt>
                <c:pt idx="192">
                  <c:v>-1.2289719626168232E-4</c:v>
                </c:pt>
                <c:pt idx="193">
                  <c:v>-1.2196261682243E-4</c:v>
                </c:pt>
                <c:pt idx="194">
                  <c:v>-1.210280373831785E-4</c:v>
                </c:pt>
                <c:pt idx="195">
                  <c:v>-1.2009345794392501E-4</c:v>
                </c:pt>
                <c:pt idx="196">
                  <c:v>-1.1915887850467347E-4</c:v>
                </c:pt>
                <c:pt idx="197">
                  <c:v>-1.1822429906542151E-4</c:v>
                </c:pt>
                <c:pt idx="198">
                  <c:v>-1.172897196261684E-4</c:v>
                </c:pt>
                <c:pt idx="199">
                  <c:v>-1.1635514018691624E-4</c:v>
                </c:pt>
                <c:pt idx="200">
                  <c:v>-1.1542056074766429E-4</c:v>
                </c:pt>
                <c:pt idx="201">
                  <c:v>-1.1448598130841103E-4</c:v>
                </c:pt>
                <c:pt idx="202">
                  <c:v>-1.1355140186915927E-4</c:v>
                </c:pt>
                <c:pt idx="203">
                  <c:v>-1.1261682242990732E-4</c:v>
                </c:pt>
                <c:pt idx="204">
                  <c:v>-1.1168224299065466E-4</c:v>
                </c:pt>
                <c:pt idx="205">
                  <c:v>-1.10747663551402E-4</c:v>
                </c:pt>
                <c:pt idx="206">
                  <c:v>-1.0981308411215057E-4</c:v>
                </c:pt>
                <c:pt idx="207">
                  <c:v>-1.0887850467289744E-4</c:v>
                </c:pt>
                <c:pt idx="208">
                  <c:v>-1.0794392523364498E-4</c:v>
                </c:pt>
                <c:pt idx="209">
                  <c:v>-1.07009345794393E-4</c:v>
                </c:pt>
                <c:pt idx="210">
                  <c:v>-1.0607476635514044E-4</c:v>
                </c:pt>
                <c:pt idx="211">
                  <c:v>-1.0514018691588827E-4</c:v>
                </c:pt>
                <c:pt idx="212">
                  <c:v>-1.042056074766366E-4</c:v>
                </c:pt>
                <c:pt idx="213">
                  <c:v>-1.0327102803738321E-4</c:v>
                </c:pt>
                <c:pt idx="214">
                  <c:v>-1.02336448598131E-4</c:v>
                </c:pt>
                <c:pt idx="215">
                  <c:v>-1.0140186915887936E-4</c:v>
                </c:pt>
                <c:pt idx="216">
                  <c:v>-1.0046728971962601E-4</c:v>
                </c:pt>
                <c:pt idx="217" formatCode="0.00E+00">
                  <c:v>-9.9532710280374035E-5</c:v>
                </c:pt>
                <c:pt idx="218" formatCode="0.00E+00">
                  <c:v>-9.8598130841121568E-5</c:v>
                </c:pt>
                <c:pt idx="219" formatCode="0.00E+00">
                  <c:v>-9.7663551401869263E-5</c:v>
                </c:pt>
                <c:pt idx="220" formatCode="0.00E+00">
                  <c:v>-9.6728971962617162E-5</c:v>
                </c:pt>
                <c:pt idx="221" formatCode="0.00E+00">
                  <c:v>-9.5794392523365087E-5</c:v>
                </c:pt>
                <c:pt idx="222" formatCode="0.00E+00">
                  <c:v>-9.4859813084112484E-5</c:v>
                </c:pt>
                <c:pt idx="223" formatCode="0.00E+00">
                  <c:v>-9.3925233644860233E-5</c:v>
                </c:pt>
                <c:pt idx="224" formatCode="0.00E+00">
                  <c:v>-9.2990654205607522E-5</c:v>
                </c:pt>
                <c:pt idx="225" formatCode="0.00E+00">
                  <c:v>-9.2056074766355312E-5</c:v>
                </c:pt>
                <c:pt idx="226" formatCode="0.00E+00">
                  <c:v>-9.1121495327103197E-5</c:v>
                </c:pt>
                <c:pt idx="227" formatCode="0.00E+00">
                  <c:v>-9.0186915887850662E-5</c:v>
                </c:pt>
                <c:pt idx="228" formatCode="0.00E+00">
                  <c:v>-8.925233644859833E-5</c:v>
                </c:pt>
                <c:pt idx="229" formatCode="0.00E+00">
                  <c:v>-8.8317757009345686E-5</c:v>
                </c:pt>
                <c:pt idx="230" formatCode="0.00E+00">
                  <c:v>-8.7383177570093395E-5</c:v>
                </c:pt>
                <c:pt idx="231" formatCode="0.00E+00">
                  <c:v>-8.6448598130841266E-5</c:v>
                </c:pt>
                <c:pt idx="232" formatCode="0.00E+00">
                  <c:v>-8.5514018691589111E-5</c:v>
                </c:pt>
                <c:pt idx="233" formatCode="0.00E+00">
                  <c:v>-8.457943925233667E-5</c:v>
                </c:pt>
                <c:pt idx="234" formatCode="0.00E+00">
                  <c:v>-8.3644859813084542E-5</c:v>
                </c:pt>
                <c:pt idx="235" formatCode="0.00E+00">
                  <c:v>-8.2710280373831803E-5</c:v>
                </c:pt>
                <c:pt idx="236" formatCode="0.00E+00">
                  <c:v>-8.1775700934579715E-5</c:v>
                </c:pt>
                <c:pt idx="237" formatCode="0.00E+00">
                  <c:v>-8.0841121495327126E-5</c:v>
                </c:pt>
                <c:pt idx="238" formatCode="0.00E+00">
                  <c:v>-7.9906542056074956E-5</c:v>
                </c:pt>
                <c:pt idx="239" formatCode="0.00E+00">
                  <c:v>-7.8971962616822394E-5</c:v>
                </c:pt>
                <c:pt idx="240" formatCode="0.00E+00">
                  <c:v>-7.8037383177570252E-5</c:v>
                </c:pt>
                <c:pt idx="241" formatCode="0.00E+00">
                  <c:v>-7.710280373831792E-5</c:v>
                </c:pt>
                <c:pt idx="242" formatCode="0.00E+00">
                  <c:v>-7.6168224299065547E-5</c:v>
                </c:pt>
                <c:pt idx="243" formatCode="0.00E+00">
                  <c:v>-7.5233644859813446E-5</c:v>
                </c:pt>
                <c:pt idx="244" formatCode="0.00E+00">
                  <c:v>-7.4299065420560734E-5</c:v>
                </c:pt>
                <c:pt idx="245" formatCode="0.00E+00">
                  <c:v>-7.3364485981308687E-5</c:v>
                </c:pt>
                <c:pt idx="246" formatCode="0.00E+00">
                  <c:v>-7.2429906542056274E-5</c:v>
                </c:pt>
                <c:pt idx="247" formatCode="0.00E+00">
                  <c:v>-7.1495327102803942E-5</c:v>
                </c:pt>
                <c:pt idx="248" formatCode="0.00E+00">
                  <c:v>-7.0560747663551434E-5</c:v>
                </c:pt>
                <c:pt idx="249" formatCode="0.00E+00">
                  <c:v>-6.9626168224299102E-5</c:v>
                </c:pt>
                <c:pt idx="250" formatCode="0.00E+00">
                  <c:v>-6.8691588785046824E-5</c:v>
                </c:pt>
                <c:pt idx="251" formatCode="0.00E+00">
                  <c:v>-6.7757009345794601E-5</c:v>
                </c:pt>
                <c:pt idx="252" formatCode="0.00E+00">
                  <c:v>-6.6822429906542391E-5</c:v>
                </c:pt>
                <c:pt idx="253" formatCode="0.00E+00">
                  <c:v>-6.588785046728972E-5</c:v>
                </c:pt>
                <c:pt idx="254" formatCode="0.00E+00">
                  <c:v>-6.4953271028037727E-5</c:v>
                </c:pt>
                <c:pt idx="255" formatCode="0.00E+00">
                  <c:v>-6.4018691588785286E-5</c:v>
                </c:pt>
                <c:pt idx="256" formatCode="0.00E+00">
                  <c:v>-6.3084112149532846E-5</c:v>
                </c:pt>
                <c:pt idx="257" formatCode="0.00E+00">
                  <c:v>-6.2149532710280419E-5</c:v>
                </c:pt>
                <c:pt idx="258" formatCode="0.00E+00">
                  <c:v>-6.1214953271028033E-5</c:v>
                </c:pt>
                <c:pt idx="259" formatCode="0.00E+00">
                  <c:v>-6.0280373831775877E-5</c:v>
                </c:pt>
                <c:pt idx="260" formatCode="0.00E+00">
                  <c:v>-5.9345794392523532E-5</c:v>
                </c:pt>
                <c:pt idx="261" formatCode="0.00E+00">
                  <c:v>-5.8411214953271315E-5</c:v>
                </c:pt>
                <c:pt idx="262" formatCode="0.00E+00">
                  <c:v>-5.7476635514018942E-5</c:v>
                </c:pt>
                <c:pt idx="263" formatCode="0.00E+00">
                  <c:v>-5.6542056074766333E-5</c:v>
                </c:pt>
                <c:pt idx="264" formatCode="0.00E+00">
                  <c:v>-5.560747663551413E-5</c:v>
                </c:pt>
                <c:pt idx="265" formatCode="0.00E+00">
                  <c:v>-5.4672897196261791E-5</c:v>
                </c:pt>
                <c:pt idx="266" formatCode="0.00E+00">
                  <c:v>-5.373831775700954E-5</c:v>
                </c:pt>
                <c:pt idx="267" formatCode="0.00E+00">
                  <c:v>-5.2803738317757127E-5</c:v>
                </c:pt>
                <c:pt idx="268" formatCode="0.00E+00">
                  <c:v>-5.18691588785047E-5</c:v>
                </c:pt>
                <c:pt idx="269" formatCode="0.00E+00">
                  <c:v>-5.0934579439252314E-5</c:v>
                </c:pt>
                <c:pt idx="270" formatCode="0.00E+00">
                  <c:v>-5.0000000000000131E-5</c:v>
                </c:pt>
                <c:pt idx="271" formatCode="0.00E+00">
                  <c:v>-4.9065420560747792E-5</c:v>
                </c:pt>
                <c:pt idx="272" formatCode="0.00E+00">
                  <c:v>-4.8130841121495406E-5</c:v>
                </c:pt>
                <c:pt idx="273" formatCode="0.00E+00">
                  <c:v>-4.719626168224323E-5</c:v>
                </c:pt>
                <c:pt idx="274" formatCode="0.00E+00">
                  <c:v>-4.6261682242990729E-5</c:v>
                </c:pt>
                <c:pt idx="275" formatCode="0.00E+00">
                  <c:v>-4.5327102803738478E-5</c:v>
                </c:pt>
                <c:pt idx="276" formatCode="0.00E+00">
                  <c:v>-4.4392523364486106E-5</c:v>
                </c:pt>
                <c:pt idx="277" formatCode="0.00E+00">
                  <c:v>-4.3457943925233808E-5</c:v>
                </c:pt>
                <c:pt idx="278" formatCode="0.00E+00">
                  <c:v>-4.2523364485981401E-5</c:v>
                </c:pt>
                <c:pt idx="279" formatCode="0.00E+00">
                  <c:v>-4.1588785046729022E-5</c:v>
                </c:pt>
                <c:pt idx="280" formatCode="0.00E+00">
                  <c:v>-4.0654205607476622E-5</c:v>
                </c:pt>
                <c:pt idx="281" formatCode="0.00E+00">
                  <c:v>-3.9719626168224419E-5</c:v>
                </c:pt>
                <c:pt idx="282" formatCode="0.00E+00">
                  <c:v>-3.8785046728972033E-5</c:v>
                </c:pt>
                <c:pt idx="283" formatCode="0.00E+00">
                  <c:v>-3.7850467289719748E-5</c:v>
                </c:pt>
                <c:pt idx="284" formatCode="0.00E+00">
                  <c:v>-3.6915887850467423E-5</c:v>
                </c:pt>
                <c:pt idx="285" formatCode="0.00E+00">
                  <c:v>-3.5981308411215105E-5</c:v>
                </c:pt>
                <c:pt idx="286" formatCode="0.00E+00">
                  <c:v>-3.5046728971962671E-5</c:v>
                </c:pt>
                <c:pt idx="287" formatCode="0.00E+00">
                  <c:v>-3.4112149532710373E-5</c:v>
                </c:pt>
                <c:pt idx="288" formatCode="0.00E+00">
                  <c:v>-3.3177570093457912E-5</c:v>
                </c:pt>
                <c:pt idx="289" formatCode="0.00E+00">
                  <c:v>-3.224299065420573E-5</c:v>
                </c:pt>
                <c:pt idx="290" formatCode="0.00E+00">
                  <c:v>-3.1308411214953404E-5</c:v>
                </c:pt>
                <c:pt idx="291" formatCode="0.00E+00">
                  <c:v>-3.0373831775701028E-5</c:v>
                </c:pt>
                <c:pt idx="292" formatCode="0.00E+00">
                  <c:v>-2.9439252336448612E-5</c:v>
                </c:pt>
                <c:pt idx="293" formatCode="0.00E+00">
                  <c:v>-2.8504672897196202E-5</c:v>
                </c:pt>
                <c:pt idx="294" formatCode="0.00E+00">
                  <c:v>-2.7570093457944022E-5</c:v>
                </c:pt>
                <c:pt idx="295" formatCode="0.00E+00">
                  <c:v>-2.6635514018691609E-5</c:v>
                </c:pt>
                <c:pt idx="296" formatCode="0.00E+00">
                  <c:v>-2.5700934579439399E-5</c:v>
                </c:pt>
                <c:pt idx="297" formatCode="0.00E+00">
                  <c:v>-2.4766355140186901E-5</c:v>
                </c:pt>
                <c:pt idx="298" formatCode="0.00E+00">
                  <c:v>-2.3831775700934698E-5</c:v>
                </c:pt>
                <c:pt idx="299" formatCode="0.00E+00">
                  <c:v>-2.2897196261682248E-5</c:v>
                </c:pt>
                <c:pt idx="300" formatCode="0.00E+00">
                  <c:v>-2.1962616822429997E-5</c:v>
                </c:pt>
                <c:pt idx="301" formatCode="0.00E+00">
                  <c:v>-2.102803738317758E-5</c:v>
                </c:pt>
                <c:pt idx="302" formatCode="0.00E+00">
                  <c:v>-2.0093457943925248E-5</c:v>
                </c:pt>
                <c:pt idx="303" formatCode="0.00E+00">
                  <c:v>-1.9158878504672967E-5</c:v>
                </c:pt>
                <c:pt idx="304" formatCode="0.00E+00">
                  <c:v>-1.8224299065420554E-5</c:v>
                </c:pt>
                <c:pt idx="305" formatCode="0.00E+00">
                  <c:v>-1.7289719626168263E-5</c:v>
                </c:pt>
                <c:pt idx="306" formatCode="0.00E+00">
                  <c:v>-1.6355140186915941E-5</c:v>
                </c:pt>
                <c:pt idx="307" formatCode="0.00E+00">
                  <c:v>-1.5420560747663575E-5</c:v>
                </c:pt>
                <c:pt idx="308" formatCode="0.00E+00">
                  <c:v>-1.4485981308411247E-5</c:v>
                </c:pt>
                <c:pt idx="309" formatCode="0.00E+00">
                  <c:v>-1.3551401869158954E-5</c:v>
                </c:pt>
                <c:pt idx="310" formatCode="0.00E+00">
                  <c:v>-1.2616822429906501E-5</c:v>
                </c:pt>
                <c:pt idx="311" formatCode="0.00E+00">
                  <c:v>-1.16822429906542E-5</c:v>
                </c:pt>
                <c:pt idx="312" formatCode="0.00E+00">
                  <c:v>-1.0747663551401799E-5</c:v>
                </c:pt>
                <c:pt idx="313" formatCode="0.00E+00">
                  <c:v>-9.8130841121495446E-6</c:v>
                </c:pt>
                <c:pt idx="314" formatCode="0.00E+00">
                  <c:v>-8.8785046728972499E-6</c:v>
                </c:pt>
                <c:pt idx="315" formatCode="0.00E+00">
                  <c:v>-7.9439252336448943E-6</c:v>
                </c:pt>
                <c:pt idx="316" formatCode="0.00E+00">
                  <c:v>-7.0093457943925522E-6</c:v>
                </c:pt>
                <c:pt idx="317" formatCode="0.00E+00">
                  <c:v>-6.0747663551401889E-6</c:v>
                </c:pt>
                <c:pt idx="318" formatCode="0.00E+00">
                  <c:v>-5.1401869158878324E-6</c:v>
                </c:pt>
                <c:pt idx="319" formatCode="0.00E+00">
                  <c:v>-4.2056074766354734E-6</c:v>
                </c:pt>
                <c:pt idx="320" formatCode="0.00E+00">
                  <c:v>-3.2710280373831389E-6</c:v>
                </c:pt>
                <c:pt idx="321" formatCode="0.00E+00">
                  <c:v>-2.3364485981308387E-6</c:v>
                </c:pt>
                <c:pt idx="322" formatCode="0.00E+00">
                  <c:v>-1.4018691588784901E-6</c:v>
                </c:pt>
                <c:pt idx="323" formatCode="0.00E+00">
                  <c:v>-4.6728971962614791E-7</c:v>
                </c:pt>
                <c:pt idx="324" formatCode="0.00E+00">
                  <c:v>4.6728971962620207E-7</c:v>
                </c:pt>
                <c:pt idx="325" formatCode="0.00E+00">
                  <c:v>1.4018691588785521E-6</c:v>
                </c:pt>
                <c:pt idx="326" formatCode="0.00E+00">
                  <c:v>2.33644859813089E-6</c:v>
                </c:pt>
                <c:pt idx="327" formatCode="0.00E+00">
                  <c:v>3.2710280373831859E-6</c:v>
                </c:pt>
                <c:pt idx="328" formatCode="0.00E+00">
                  <c:v>4.2056074766355411E-6</c:v>
                </c:pt>
                <c:pt idx="329" formatCode="0.00E+00">
                  <c:v>5.1401869158878807E-6</c:v>
                </c:pt>
                <c:pt idx="330" formatCode="0.00E+00">
                  <c:v>6.0747663551402448E-6</c:v>
                </c:pt>
                <c:pt idx="331" formatCode="0.00E+00">
                  <c:v>7.0093457943925996E-6</c:v>
                </c:pt>
                <c:pt idx="332" formatCode="0.00E+00">
                  <c:v>7.9439252336449383E-6</c:v>
                </c:pt>
                <c:pt idx="333" formatCode="0.00E+00">
                  <c:v>8.8785046728972499E-6</c:v>
                </c:pt>
                <c:pt idx="334" formatCode="0.00E+00">
                  <c:v>9.8130841121496005E-6</c:v>
                </c:pt>
                <c:pt idx="335" formatCode="0.00E+00">
                  <c:v>1.0747663551401899E-5</c:v>
                </c:pt>
                <c:pt idx="336" formatCode="0.00E+00">
                  <c:v>1.16822429906542E-5</c:v>
                </c:pt>
                <c:pt idx="337" formatCode="0.00E+00">
                  <c:v>1.2616822429906601E-5</c:v>
                </c:pt>
                <c:pt idx="338" formatCode="0.00E+00">
                  <c:v>1.3551401869158954E-5</c:v>
                </c:pt>
                <c:pt idx="339" formatCode="0.00E+00">
                  <c:v>1.4485981308411247E-5</c:v>
                </c:pt>
                <c:pt idx="340" formatCode="0.00E+00">
                  <c:v>1.5420560747663673E-5</c:v>
                </c:pt>
                <c:pt idx="341" formatCode="0.00E+00">
                  <c:v>1.6355140186915941E-5</c:v>
                </c:pt>
                <c:pt idx="342" formatCode="0.00E+00">
                  <c:v>1.7289719626168364E-5</c:v>
                </c:pt>
                <c:pt idx="343" formatCode="0.00E+00">
                  <c:v>1.8224299065420652E-5</c:v>
                </c:pt>
                <c:pt idx="344" formatCode="0.00E+00">
                  <c:v>1.9158878504672967E-5</c:v>
                </c:pt>
                <c:pt idx="345" formatCode="0.00E+00">
                  <c:v>2.0093457943925248E-5</c:v>
                </c:pt>
                <c:pt idx="346" formatCode="0.00E+00">
                  <c:v>2.1028037383177665E-5</c:v>
                </c:pt>
                <c:pt idx="347" formatCode="0.00E+00">
                  <c:v>2.1962616822429997E-5</c:v>
                </c:pt>
                <c:pt idx="348" formatCode="0.00E+00">
                  <c:v>2.2897196261682349E-5</c:v>
                </c:pt>
                <c:pt idx="349" formatCode="0.00E+00">
                  <c:v>2.3831775700934698E-5</c:v>
                </c:pt>
                <c:pt idx="350" formatCode="0.00E+00">
                  <c:v>2.4766355140186993E-5</c:v>
                </c:pt>
                <c:pt idx="351" formatCode="0.00E+00">
                  <c:v>2.5700934579439399E-5</c:v>
                </c:pt>
                <c:pt idx="352" formatCode="0.00E+00">
                  <c:v>2.6635514018691697E-5</c:v>
                </c:pt>
                <c:pt idx="353" formatCode="0.00E+00">
                  <c:v>2.7570093457944022E-5</c:v>
                </c:pt>
                <c:pt idx="354" formatCode="0.00E+00">
                  <c:v>2.8504672897196354E-5</c:v>
                </c:pt>
                <c:pt idx="355" formatCode="0.00E+00">
                  <c:v>2.9439252336448612E-5</c:v>
                </c:pt>
                <c:pt idx="356" formatCode="0.00E+00">
                  <c:v>3.03738317757011E-5</c:v>
                </c:pt>
                <c:pt idx="357" formatCode="0.00E+00">
                  <c:v>3.1308411214953404E-5</c:v>
                </c:pt>
                <c:pt idx="358" formatCode="0.00E+00">
                  <c:v>3.224299065420573E-5</c:v>
                </c:pt>
                <c:pt idx="359" formatCode="0.00E+00">
                  <c:v>3.3177570093458041E-5</c:v>
                </c:pt>
                <c:pt idx="360" formatCode="0.00E+00">
                  <c:v>3.4112149532710373E-5</c:v>
                </c:pt>
                <c:pt idx="361" formatCode="0.00E+00">
                  <c:v>3.5046728971962786E-5</c:v>
                </c:pt>
                <c:pt idx="362" formatCode="0.00E+00">
                  <c:v>3.5981308411215206E-5</c:v>
                </c:pt>
                <c:pt idx="363" formatCode="0.00E+00">
                  <c:v>3.6915887850467423E-5</c:v>
                </c:pt>
                <c:pt idx="364" formatCode="0.00E+00">
                  <c:v>3.7850467289719748E-5</c:v>
                </c:pt>
                <c:pt idx="365" formatCode="0.00E+00">
                  <c:v>3.8785046728972128E-5</c:v>
                </c:pt>
                <c:pt idx="366" formatCode="0.00E+00">
                  <c:v>3.9719626168224419E-5</c:v>
                </c:pt>
                <c:pt idx="367" formatCode="0.00E+00">
                  <c:v>4.0654205607476703E-5</c:v>
                </c:pt>
                <c:pt idx="368" formatCode="0.00E+00">
                  <c:v>4.1588785046729022E-5</c:v>
                </c:pt>
                <c:pt idx="369" formatCode="0.00E+00">
                  <c:v>4.2523364485981401E-5</c:v>
                </c:pt>
                <c:pt idx="370" formatCode="0.00E+00">
                  <c:v>4.3457943925233909E-5</c:v>
                </c:pt>
                <c:pt idx="371" formatCode="0.00E+00">
                  <c:v>4.4392523364486234E-5</c:v>
                </c:pt>
                <c:pt idx="372" formatCode="0.00E+00">
                  <c:v>4.5327102803738478E-5</c:v>
                </c:pt>
                <c:pt idx="373" formatCode="0.00E+00">
                  <c:v>4.626168224299081E-5</c:v>
                </c:pt>
                <c:pt idx="374" formatCode="0.00E+00">
                  <c:v>4.719626168224323E-5</c:v>
                </c:pt>
                <c:pt idx="375" formatCode="0.00E+00">
                  <c:v>4.8130841121495406E-5</c:v>
                </c:pt>
                <c:pt idx="376" formatCode="0.00E+00">
                  <c:v>4.9065420560747887E-5</c:v>
                </c:pt>
                <c:pt idx="377" formatCode="0.00E+00">
                  <c:v>5.0000000000000131E-5</c:v>
                </c:pt>
                <c:pt idx="378" formatCode="0.00E+00">
                  <c:v>5.0934579439252422E-5</c:v>
                </c:pt>
                <c:pt idx="379" formatCode="0.00E+00">
                  <c:v>5.18691588785047E-5</c:v>
                </c:pt>
                <c:pt idx="380" formatCode="0.00E+00">
                  <c:v>5.2803738317757201E-5</c:v>
                </c:pt>
                <c:pt idx="381" formatCode="0.00E+00">
                  <c:v>5.373831775700954E-5</c:v>
                </c:pt>
                <c:pt idx="382" formatCode="0.00E+00">
                  <c:v>5.4672897196261872E-5</c:v>
                </c:pt>
                <c:pt idx="383" formatCode="0.00E+00">
                  <c:v>5.560747663551413E-5</c:v>
                </c:pt>
                <c:pt idx="384" formatCode="0.00E+00">
                  <c:v>5.6542056074766414E-5</c:v>
                </c:pt>
                <c:pt idx="385" formatCode="0.00E+00">
                  <c:v>5.7476635514018942E-5</c:v>
                </c:pt>
                <c:pt idx="386" formatCode="0.00E+00">
                  <c:v>5.841121495327141E-5</c:v>
                </c:pt>
                <c:pt idx="387" formatCode="0.00E+00">
                  <c:v>5.9345794392523606E-5</c:v>
                </c:pt>
                <c:pt idx="388" formatCode="0.00E+00">
                  <c:v>6.0280373831775877E-5</c:v>
                </c:pt>
                <c:pt idx="389" formatCode="0.00E+00">
                  <c:v>6.1214953271028114E-5</c:v>
                </c:pt>
                <c:pt idx="390" formatCode="0.00E+00">
                  <c:v>6.2149532710280419E-5</c:v>
                </c:pt>
                <c:pt idx="391" formatCode="0.00E+00">
                  <c:v>6.3084112149532914E-5</c:v>
                </c:pt>
                <c:pt idx="392" formatCode="0.00E+00">
                  <c:v>6.4018691588785381E-5</c:v>
                </c:pt>
                <c:pt idx="393" formatCode="0.00E+00">
                  <c:v>6.4953271028037727E-5</c:v>
                </c:pt>
                <c:pt idx="394" formatCode="0.00E+00">
                  <c:v>6.588785046728972E-5</c:v>
                </c:pt>
                <c:pt idx="395" formatCode="0.00E+00">
                  <c:v>6.6822429906542391E-5</c:v>
                </c:pt>
                <c:pt idx="396" formatCode="0.00E+00">
                  <c:v>6.7757009345794601E-5</c:v>
                </c:pt>
                <c:pt idx="397" formatCode="0.00E+00">
                  <c:v>6.8691588785046824E-5</c:v>
                </c:pt>
                <c:pt idx="398" formatCode="0.00E+00">
                  <c:v>6.9626168224299102E-5</c:v>
                </c:pt>
                <c:pt idx="399" formatCode="0.00E+00">
                  <c:v>7.0560747663551501E-5</c:v>
                </c:pt>
                <c:pt idx="400" formatCode="0.00E+00">
                  <c:v>7.1495327102804023E-5</c:v>
                </c:pt>
                <c:pt idx="401" formatCode="0.00E+00">
                  <c:v>7.2429906542056274E-5</c:v>
                </c:pt>
                <c:pt idx="402" formatCode="0.00E+00">
                  <c:v>7.3364485981308687E-5</c:v>
                </c:pt>
                <c:pt idx="403" formatCode="0.00E+00">
                  <c:v>7.4299065420560924E-5</c:v>
                </c:pt>
                <c:pt idx="404" formatCode="0.00E+00">
                  <c:v>7.5233644859813446E-5</c:v>
                </c:pt>
                <c:pt idx="405" formatCode="0.00E+00">
                  <c:v>7.6168224299065696E-5</c:v>
                </c:pt>
                <c:pt idx="406" formatCode="0.00E+00">
                  <c:v>7.7102803738317988E-5</c:v>
                </c:pt>
                <c:pt idx="407" formatCode="0.00E+00">
                  <c:v>7.8037383177570252E-5</c:v>
                </c:pt>
                <c:pt idx="408" formatCode="0.00E+00">
                  <c:v>7.8971962616822502E-5</c:v>
                </c:pt>
                <c:pt idx="409" formatCode="0.00E+00">
                  <c:v>7.9906542056074956E-5</c:v>
                </c:pt>
                <c:pt idx="410" formatCode="0.00E+00">
                  <c:v>8.0841121495327207E-5</c:v>
                </c:pt>
                <c:pt idx="411" formatCode="0.00E+00">
                  <c:v>8.1775700934579756E-5</c:v>
                </c:pt>
                <c:pt idx="412" formatCode="0.00E+00">
                  <c:v>8.2710280373831803E-5</c:v>
                </c:pt>
                <c:pt idx="413" formatCode="0.00E+00">
                  <c:v>8.3644859813084542E-5</c:v>
                </c:pt>
                <c:pt idx="414" formatCode="0.00E+00">
                  <c:v>8.4579439252336738E-5</c:v>
                </c:pt>
                <c:pt idx="415" formatCode="0.00E+00">
                  <c:v>8.5514018691589111E-5</c:v>
                </c:pt>
                <c:pt idx="416" formatCode="0.00E+00">
                  <c:v>8.6448598130841266E-5</c:v>
                </c:pt>
                <c:pt idx="417" formatCode="0.00E+00">
                  <c:v>8.7383177570093503E-5</c:v>
                </c:pt>
                <c:pt idx="418" formatCode="0.00E+00">
                  <c:v>8.8317757009345686E-5</c:v>
                </c:pt>
                <c:pt idx="419" formatCode="0.00E+00">
                  <c:v>8.9252336448598452E-5</c:v>
                </c:pt>
                <c:pt idx="420" formatCode="0.00E+00">
                  <c:v>9.0186915887850716E-5</c:v>
                </c:pt>
                <c:pt idx="421" formatCode="0.00E+00">
                  <c:v>9.1121495327103197E-5</c:v>
                </c:pt>
                <c:pt idx="422" formatCode="0.00E+00">
                  <c:v>9.2056074766355434E-5</c:v>
                </c:pt>
                <c:pt idx="423" formatCode="0.00E+00">
                  <c:v>9.2990654205607522E-5</c:v>
                </c:pt>
                <c:pt idx="424" formatCode="0.00E+00">
                  <c:v>9.3925233644860233E-5</c:v>
                </c:pt>
                <c:pt idx="425" formatCode="0.00E+00">
                  <c:v>9.4859813084112593E-5</c:v>
                </c:pt>
                <c:pt idx="426" formatCode="0.00E+00">
                  <c:v>9.5794392523365087E-5</c:v>
                </c:pt>
                <c:pt idx="427" formatCode="0.00E+00">
                  <c:v>9.672897196261727E-5</c:v>
                </c:pt>
                <c:pt idx="428" formatCode="0.00E+00">
                  <c:v>9.7663551401869263E-5</c:v>
                </c:pt>
                <c:pt idx="429" formatCode="0.00E+00">
                  <c:v>9.8598130841121744E-5</c:v>
                </c:pt>
                <c:pt idx="430" formatCode="0.00E+00">
                  <c:v>9.9532710280374035E-5</c:v>
                </c:pt>
                <c:pt idx="431">
                  <c:v>1.0046728971962601E-4</c:v>
                </c:pt>
                <c:pt idx="432">
                  <c:v>1.0140186915887936E-4</c:v>
                </c:pt>
                <c:pt idx="433">
                  <c:v>1.02336448598131E-4</c:v>
                </c:pt>
                <c:pt idx="434">
                  <c:v>1.0327102803738321E-4</c:v>
                </c:pt>
                <c:pt idx="435">
                  <c:v>1.042056074766366E-4</c:v>
                </c:pt>
                <c:pt idx="436">
                  <c:v>1.0514018691588827E-4</c:v>
                </c:pt>
                <c:pt idx="437">
                  <c:v>1.0607476635514044E-4</c:v>
                </c:pt>
                <c:pt idx="438">
                  <c:v>1.07009345794393E-4</c:v>
                </c:pt>
                <c:pt idx="439">
                  <c:v>1.0794392523364498E-4</c:v>
                </c:pt>
                <c:pt idx="440">
                  <c:v>1.0887850467289744E-4</c:v>
                </c:pt>
                <c:pt idx="441">
                  <c:v>1.0981308411215057E-4</c:v>
                </c:pt>
                <c:pt idx="442">
                  <c:v>1.10747663551402E-4</c:v>
                </c:pt>
                <c:pt idx="443">
                  <c:v>1.1168224299065466E-4</c:v>
                </c:pt>
                <c:pt idx="444">
                  <c:v>1.1261682242990732E-4</c:v>
                </c:pt>
                <c:pt idx="445">
                  <c:v>1.1355140186915927E-4</c:v>
                </c:pt>
                <c:pt idx="446">
                  <c:v>1.1448598130841103E-4</c:v>
                </c:pt>
                <c:pt idx="447">
                  <c:v>1.1542056074766429E-4</c:v>
                </c:pt>
                <c:pt idx="448">
                  <c:v>1.1635514018691624E-4</c:v>
                </c:pt>
                <c:pt idx="449">
                  <c:v>1.172897196261684E-4</c:v>
                </c:pt>
                <c:pt idx="450">
                  <c:v>1.1822429906542151E-4</c:v>
                </c:pt>
                <c:pt idx="451">
                  <c:v>1.1915887850467347E-4</c:v>
                </c:pt>
                <c:pt idx="452">
                  <c:v>1.2009345794392501E-4</c:v>
                </c:pt>
                <c:pt idx="453">
                  <c:v>1.210280373831785E-4</c:v>
                </c:pt>
                <c:pt idx="454">
                  <c:v>1.2196261682243E-4</c:v>
                </c:pt>
                <c:pt idx="455">
                  <c:v>1.2289719626168232E-4</c:v>
                </c:pt>
                <c:pt idx="456">
                  <c:v>1.2383177570093499E-4</c:v>
                </c:pt>
                <c:pt idx="457">
                  <c:v>1.2476635514018701E-4</c:v>
                </c:pt>
                <c:pt idx="458">
                  <c:v>1.2570093457943898E-4</c:v>
                </c:pt>
                <c:pt idx="459">
                  <c:v>1.2663551401869246E-4</c:v>
                </c:pt>
                <c:pt idx="460">
                  <c:v>1.2757009345794407E-4</c:v>
                </c:pt>
                <c:pt idx="461">
                  <c:v>1.2850467289719639E-4</c:v>
                </c:pt>
                <c:pt idx="462">
                  <c:v>1.2943925233644928E-4</c:v>
                </c:pt>
                <c:pt idx="463">
                  <c:v>1.30373831775701E-4</c:v>
                </c:pt>
                <c:pt idx="464">
                  <c:v>1.3130841121495302E-4</c:v>
                </c:pt>
                <c:pt idx="465">
                  <c:v>1.3224299065420629E-4</c:v>
                </c:pt>
                <c:pt idx="466">
                  <c:v>1.3317757009345801E-4</c:v>
                </c:pt>
                <c:pt idx="467">
                  <c:v>1.3411214953270998E-4</c:v>
                </c:pt>
                <c:pt idx="468">
                  <c:v>1.350467289719633E-4</c:v>
                </c:pt>
                <c:pt idx="469">
                  <c:v>1.3598130841121505E-4</c:v>
                </c:pt>
                <c:pt idx="470">
                  <c:v>1.3691588785046734E-4</c:v>
                </c:pt>
                <c:pt idx="471">
                  <c:v>1.3785046728972001E-4</c:v>
                </c:pt>
                <c:pt idx="472">
                  <c:v>1.3878504672897241E-4</c:v>
                </c:pt>
                <c:pt idx="473">
                  <c:v>1.3971962616822429E-4</c:v>
                </c:pt>
                <c:pt idx="474">
                  <c:v>1.4065420560747707E-4</c:v>
                </c:pt>
                <c:pt idx="475">
                  <c:v>1.4158878504672901E-4</c:v>
                </c:pt>
                <c:pt idx="476">
                  <c:v>1.4252336448598101E-4</c:v>
                </c:pt>
                <c:pt idx="477">
                  <c:v>1.4345794392523403E-4</c:v>
                </c:pt>
                <c:pt idx="478">
                  <c:v>1.44392523364486E-4</c:v>
                </c:pt>
                <c:pt idx="479">
                  <c:v>1.4532710280373802E-4</c:v>
                </c:pt>
                <c:pt idx="480">
                  <c:v>1.4626168224299101E-4</c:v>
                </c:pt>
                <c:pt idx="481">
                  <c:v>1.4719626168224298E-4</c:v>
                </c:pt>
                <c:pt idx="482">
                  <c:v>1.48130841121495E-4</c:v>
                </c:pt>
                <c:pt idx="483">
                  <c:v>1.4906542056074799E-4</c:v>
                </c:pt>
                <c:pt idx="484">
                  <c:v>1.4999999999999999E-4</c:v>
                </c:pt>
                <c:pt idx="485">
                  <c:v>1.5093457943925231E-4</c:v>
                </c:pt>
                <c:pt idx="486">
                  <c:v>1.5186915887850503E-4</c:v>
                </c:pt>
                <c:pt idx="487">
                  <c:v>1.5280373831775732E-4</c:v>
                </c:pt>
                <c:pt idx="488">
                  <c:v>1.5373831775700929E-4</c:v>
                </c:pt>
                <c:pt idx="489">
                  <c:v>1.5467289719626245E-4</c:v>
                </c:pt>
                <c:pt idx="490">
                  <c:v>1.5560747663551433E-4</c:v>
                </c:pt>
                <c:pt idx="491">
                  <c:v>1.5654205607476627E-4</c:v>
                </c:pt>
                <c:pt idx="492">
                  <c:v>1.5747663551401899E-4</c:v>
                </c:pt>
                <c:pt idx="493">
                  <c:v>1.5841121495327175E-4</c:v>
                </c:pt>
                <c:pt idx="494">
                  <c:v>1.5934579439252374E-4</c:v>
                </c:pt>
                <c:pt idx="495">
                  <c:v>1.6028037383177644E-4</c:v>
                </c:pt>
                <c:pt idx="496">
                  <c:v>1.6121495327102862E-4</c:v>
                </c:pt>
                <c:pt idx="497">
                  <c:v>1.6214953271028023E-4</c:v>
                </c:pt>
                <c:pt idx="498">
                  <c:v>1.6308411214953366E-4</c:v>
                </c:pt>
                <c:pt idx="499">
                  <c:v>1.6401869158878555E-4</c:v>
                </c:pt>
                <c:pt idx="500">
                  <c:v>1.6495327102803705E-4</c:v>
                </c:pt>
                <c:pt idx="501">
                  <c:v>1.6588785046729062E-4</c:v>
                </c:pt>
                <c:pt idx="502">
                  <c:v>1.6682242990654202E-4</c:v>
                </c:pt>
                <c:pt idx="503">
                  <c:v>1.6775700934579401E-4</c:v>
                </c:pt>
                <c:pt idx="504">
                  <c:v>1.6869158878504736E-4</c:v>
                </c:pt>
                <c:pt idx="505">
                  <c:v>1.69626168224299E-4</c:v>
                </c:pt>
                <c:pt idx="506">
                  <c:v>1.7056074766355148E-4</c:v>
                </c:pt>
                <c:pt idx="507">
                  <c:v>1.7149532710280439E-4</c:v>
                </c:pt>
                <c:pt idx="508">
                  <c:v>1.7242990654205631E-4</c:v>
                </c:pt>
                <c:pt idx="509">
                  <c:v>1.7336448598130805E-4</c:v>
                </c:pt>
                <c:pt idx="510">
                  <c:v>1.7429906542056102E-4</c:v>
                </c:pt>
                <c:pt idx="511">
                  <c:v>1.7523364485981329E-4</c:v>
                </c:pt>
                <c:pt idx="512">
                  <c:v>1.7616822429906501E-4</c:v>
                </c:pt>
                <c:pt idx="513">
                  <c:v>1.7710280373831801E-4</c:v>
                </c:pt>
                <c:pt idx="514">
                  <c:v>1.7803738317757079E-4</c:v>
                </c:pt>
                <c:pt idx="515">
                  <c:v>1.7897196261682346E-4</c:v>
                </c:pt>
                <c:pt idx="516">
                  <c:v>1.7990654205607558E-4</c:v>
                </c:pt>
                <c:pt idx="517">
                  <c:v>1.808411214953275E-4</c:v>
                </c:pt>
                <c:pt idx="518">
                  <c:v>1.8177570093457965E-4</c:v>
                </c:pt>
                <c:pt idx="519">
                  <c:v>1.8271028037383262E-4</c:v>
                </c:pt>
                <c:pt idx="520">
                  <c:v>1.8364485981308448E-4</c:v>
                </c:pt>
                <c:pt idx="521">
                  <c:v>1.8457943925233699E-4</c:v>
                </c:pt>
                <c:pt idx="522">
                  <c:v>1.855140186915896E-4</c:v>
                </c:pt>
                <c:pt idx="523">
                  <c:v>1.8644859813084168E-4</c:v>
                </c:pt>
                <c:pt idx="524">
                  <c:v>1.8738317757009402E-4</c:v>
                </c:pt>
                <c:pt idx="525">
                  <c:v>1.8831775700934653E-4</c:v>
                </c:pt>
                <c:pt idx="526">
                  <c:v>1.892523364485985E-4</c:v>
                </c:pt>
                <c:pt idx="527">
                  <c:v>1.9018691588785038E-4</c:v>
                </c:pt>
                <c:pt idx="528">
                  <c:v>1.9112149532710357E-4</c:v>
                </c:pt>
                <c:pt idx="529">
                  <c:v>1.9205607476635548E-4</c:v>
                </c:pt>
                <c:pt idx="530">
                  <c:v>1.9299065420560839E-4</c:v>
                </c:pt>
                <c:pt idx="531">
                  <c:v>1.9392523364486077E-4</c:v>
                </c:pt>
                <c:pt idx="532">
                  <c:v>1.9485981308411276E-4</c:v>
                </c:pt>
                <c:pt idx="533">
                  <c:v>1.9579439252336562E-4</c:v>
                </c:pt>
                <c:pt idx="534">
                  <c:v>1.9672897196261753E-4</c:v>
                </c:pt>
                <c:pt idx="535">
                  <c:v>1.9766355140186966E-4</c:v>
                </c:pt>
                <c:pt idx="536">
                  <c:v>1.9859813084112258E-4</c:v>
                </c:pt>
                <c:pt idx="537">
                  <c:v>1.9953271028037479E-4</c:v>
                </c:pt>
                <c:pt idx="538">
                  <c:v>2.0046728971962602E-4</c:v>
                </c:pt>
                <c:pt idx="539">
                  <c:v>2.0140186915887877E-4</c:v>
                </c:pt>
                <c:pt idx="540">
                  <c:v>2.0233644859813217E-4</c:v>
                </c:pt>
                <c:pt idx="541">
                  <c:v>2.0327102803738306E-4</c:v>
                </c:pt>
                <c:pt idx="542">
                  <c:v>2.0420560747663616E-4</c:v>
                </c:pt>
                <c:pt idx="543">
                  <c:v>2.0514018691588799E-4</c:v>
                </c:pt>
                <c:pt idx="544">
                  <c:v>2.0607476635514069E-4</c:v>
                </c:pt>
                <c:pt idx="545">
                  <c:v>2.0700934579439382E-4</c:v>
                </c:pt>
                <c:pt idx="546">
                  <c:v>2.0794392523364608E-4</c:v>
                </c:pt>
                <c:pt idx="547">
                  <c:v>2.08878504672898E-4</c:v>
                </c:pt>
                <c:pt idx="548">
                  <c:v>2.0981308411215126E-4</c:v>
                </c:pt>
                <c:pt idx="549">
                  <c:v>2.1074766355140201E-4</c:v>
                </c:pt>
                <c:pt idx="550">
                  <c:v>2.1168224299065398E-4</c:v>
                </c:pt>
                <c:pt idx="551">
                  <c:v>2.1261682242990711E-4</c:v>
                </c:pt>
                <c:pt idx="552">
                  <c:v>2.1355140186916008E-4</c:v>
                </c:pt>
                <c:pt idx="553">
                  <c:v>2.1448598130841101E-4</c:v>
                </c:pt>
                <c:pt idx="554">
                  <c:v>2.1542056074766406E-4</c:v>
                </c:pt>
                <c:pt idx="555">
                  <c:v>2.1635514018691654E-4</c:v>
                </c:pt>
                <c:pt idx="556">
                  <c:v>2.1728971962616802E-4</c:v>
                </c:pt>
                <c:pt idx="557">
                  <c:v>2.1822429906542077E-4</c:v>
                </c:pt>
                <c:pt idx="558">
                  <c:v>2.1915887850467361E-4</c:v>
                </c:pt>
                <c:pt idx="559">
                  <c:v>2.2009345794392603E-4</c:v>
                </c:pt>
                <c:pt idx="560">
                  <c:v>2.2102803738317811E-4</c:v>
                </c:pt>
                <c:pt idx="561">
                  <c:v>2.2196261682243059E-4</c:v>
                </c:pt>
                <c:pt idx="562">
                  <c:v>2.2289719626168299E-4</c:v>
                </c:pt>
                <c:pt idx="563">
                  <c:v>2.2383177570093653E-4</c:v>
                </c:pt>
                <c:pt idx="564">
                  <c:v>2.2476635514018809E-4</c:v>
                </c:pt>
                <c:pt idx="565">
                  <c:v>2.2570093457944E-4</c:v>
                </c:pt>
                <c:pt idx="566">
                  <c:v>2.2663551401869278E-4</c:v>
                </c:pt>
                <c:pt idx="567">
                  <c:v>2.2757009345794401E-4</c:v>
                </c:pt>
                <c:pt idx="568">
                  <c:v>2.2850467289719698E-4</c:v>
                </c:pt>
                <c:pt idx="569">
                  <c:v>2.2943925233644973E-4</c:v>
                </c:pt>
                <c:pt idx="570">
                  <c:v>2.30373831775702E-4</c:v>
                </c:pt>
                <c:pt idx="571">
                  <c:v>2.313084112149535E-4</c:v>
                </c:pt>
                <c:pt idx="572">
                  <c:v>2.3224299065420601E-4</c:v>
                </c:pt>
                <c:pt idx="573">
                  <c:v>2.33177570093458E-4</c:v>
                </c:pt>
                <c:pt idx="574">
                  <c:v>2.3411214953271054E-4</c:v>
                </c:pt>
                <c:pt idx="575">
                  <c:v>2.3504672897196297E-4</c:v>
                </c:pt>
                <c:pt idx="576">
                  <c:v>2.3598130841121501E-4</c:v>
                </c:pt>
                <c:pt idx="577">
                  <c:v>2.3691588785046755E-4</c:v>
                </c:pt>
                <c:pt idx="578">
                  <c:v>2.3785046728972054E-4</c:v>
                </c:pt>
                <c:pt idx="579">
                  <c:v>2.3878504672897202E-4</c:v>
                </c:pt>
                <c:pt idx="580">
                  <c:v>2.3971962616822499E-4</c:v>
                </c:pt>
                <c:pt idx="581">
                  <c:v>2.4065420560747701E-4</c:v>
                </c:pt>
                <c:pt idx="582">
                  <c:v>2.415887850467296E-4</c:v>
                </c:pt>
                <c:pt idx="583">
                  <c:v>2.4252336448598149E-4</c:v>
                </c:pt>
                <c:pt idx="584">
                  <c:v>2.4345794392523402E-4</c:v>
                </c:pt>
                <c:pt idx="585">
                  <c:v>2.4439252336448599E-4</c:v>
                </c:pt>
                <c:pt idx="586">
                  <c:v>2.4532710280373898E-4</c:v>
                </c:pt>
                <c:pt idx="587">
                  <c:v>2.462616822429916E-4</c:v>
                </c:pt>
                <c:pt idx="588">
                  <c:v>2.4719626168224362E-4</c:v>
                </c:pt>
                <c:pt idx="589">
                  <c:v>2.4813084112149499E-4</c:v>
                </c:pt>
                <c:pt idx="590">
                  <c:v>2.4906542056074858E-4</c:v>
                </c:pt>
                <c:pt idx="591">
                  <c:v>2.500000000000006E-4</c:v>
                </c:pt>
                <c:pt idx="592">
                  <c:v>2.5093457943925251E-4</c:v>
                </c:pt>
                <c:pt idx="593">
                  <c:v>2.5186915887850605E-4</c:v>
                </c:pt>
                <c:pt idx="594">
                  <c:v>2.5280373831775796E-4</c:v>
                </c:pt>
                <c:pt idx="595">
                  <c:v>2.5373831775700998E-4</c:v>
                </c:pt>
                <c:pt idx="596">
                  <c:v>2.546728971962626E-4</c:v>
                </c:pt>
                <c:pt idx="597">
                  <c:v>2.5560747663551457E-4</c:v>
                </c:pt>
                <c:pt idx="598">
                  <c:v>2.5654205607476697E-4</c:v>
                </c:pt>
                <c:pt idx="599">
                  <c:v>2.5747663551401958E-4</c:v>
                </c:pt>
                <c:pt idx="600">
                  <c:v>2.5841121495327198E-4</c:v>
                </c:pt>
                <c:pt idx="601">
                  <c:v>2.5934579439252351E-4</c:v>
                </c:pt>
                <c:pt idx="602">
                  <c:v>2.6028037383177662E-4</c:v>
                </c:pt>
                <c:pt idx="603">
                  <c:v>2.6121495327102799E-4</c:v>
                </c:pt>
                <c:pt idx="604">
                  <c:v>2.6214953271028006E-4</c:v>
                </c:pt>
                <c:pt idx="605">
                  <c:v>2.630841121495336E-4</c:v>
                </c:pt>
                <c:pt idx="606">
                  <c:v>2.64018691588786E-4</c:v>
                </c:pt>
                <c:pt idx="607">
                  <c:v>2.6495327102803824E-4</c:v>
                </c:pt>
                <c:pt idx="608">
                  <c:v>2.6588785046728999E-4</c:v>
                </c:pt>
                <c:pt idx="609">
                  <c:v>2.6682242990654298E-4</c:v>
                </c:pt>
                <c:pt idx="610">
                  <c:v>2.6775700934579489E-4</c:v>
                </c:pt>
                <c:pt idx="611">
                  <c:v>2.6869158878504805E-4</c:v>
                </c:pt>
                <c:pt idx="612">
                  <c:v>2.6962616822429991E-4</c:v>
                </c:pt>
                <c:pt idx="613">
                  <c:v>2.7056074766355182E-4</c:v>
                </c:pt>
                <c:pt idx="614">
                  <c:v>2.714953271028046E-4</c:v>
                </c:pt>
                <c:pt idx="615">
                  <c:v>2.72429906542057E-4</c:v>
                </c:pt>
                <c:pt idx="616">
                  <c:v>2.7336448598130815E-4</c:v>
                </c:pt>
                <c:pt idx="617">
                  <c:v>2.7429906542056196E-4</c:v>
                </c:pt>
                <c:pt idx="618">
                  <c:v>2.7523364485981398E-4</c:v>
                </c:pt>
                <c:pt idx="619">
                  <c:v>2.7616822429906709E-4</c:v>
                </c:pt>
                <c:pt idx="620">
                  <c:v>2.7710280373831802E-4</c:v>
                </c:pt>
                <c:pt idx="621">
                  <c:v>2.7803738317757097E-4</c:v>
                </c:pt>
                <c:pt idx="622">
                  <c:v>2.7897196261682206E-4</c:v>
                </c:pt>
                <c:pt idx="623">
                  <c:v>2.7990654205607501E-4</c:v>
                </c:pt>
                <c:pt idx="624">
                  <c:v>2.8084112149532751E-4</c:v>
                </c:pt>
                <c:pt idx="625">
                  <c:v>2.8177570093457899E-4</c:v>
                </c:pt>
                <c:pt idx="626">
                  <c:v>2.8271028037383259E-4</c:v>
                </c:pt>
                <c:pt idx="627">
                  <c:v>2.8364485981308385E-4</c:v>
                </c:pt>
                <c:pt idx="628">
                  <c:v>2.845794392523369E-4</c:v>
                </c:pt>
                <c:pt idx="629">
                  <c:v>2.8551401869158903E-4</c:v>
                </c:pt>
                <c:pt idx="630">
                  <c:v>2.8644859813084099E-4</c:v>
                </c:pt>
                <c:pt idx="631">
                  <c:v>2.8738317757009502E-4</c:v>
                </c:pt>
                <c:pt idx="632">
                  <c:v>2.8831775700934698E-4</c:v>
                </c:pt>
                <c:pt idx="633">
                  <c:v>2.8925233644859846E-4</c:v>
                </c:pt>
                <c:pt idx="634">
                  <c:v>2.9018691588785162E-4</c:v>
                </c:pt>
                <c:pt idx="635">
                  <c:v>2.9112149532710299E-4</c:v>
                </c:pt>
                <c:pt idx="636">
                  <c:v>2.9205607476635626E-4</c:v>
                </c:pt>
                <c:pt idx="637">
                  <c:v>2.9299065420560904E-4</c:v>
                </c:pt>
                <c:pt idx="638">
                  <c:v>2.9392523364486003E-4</c:v>
                </c:pt>
                <c:pt idx="639">
                  <c:v>2.9485981308411215E-4</c:v>
                </c:pt>
                <c:pt idx="640">
                  <c:v>2.9579439252336499E-4</c:v>
                </c:pt>
                <c:pt idx="641">
                  <c:v>2.9672897196261798E-4</c:v>
                </c:pt>
                <c:pt idx="642">
                  <c:v>2.9766355140186897E-4</c:v>
                </c:pt>
                <c:pt idx="643">
                  <c:v>2.98598130841123E-4</c:v>
                </c:pt>
                <c:pt idx="644">
                  <c:v>2.9953271028037442E-4</c:v>
                </c:pt>
                <c:pt idx="645">
                  <c:v>3.0046728971962612E-4</c:v>
                </c:pt>
                <c:pt idx="646">
                  <c:v>3.0140186915887901E-4</c:v>
                </c:pt>
                <c:pt idx="647">
                  <c:v>3.0233644859813222E-4</c:v>
                </c:pt>
              </c:numCache>
            </c:numRef>
          </c:xVal>
          <c:yVal>
            <c:numRef>
              <c:f>'SRW data (40keV)'!$L$6:$L$653</c:f>
              <c:numCache>
                <c:formatCode>0.00E+00</c:formatCode>
                <c:ptCount val="648"/>
                <c:pt idx="0">
                  <c:v>4.2742553000000158E-7</c:v>
                </c:pt>
                <c:pt idx="1">
                  <c:v>4.6454090000000157E-7</c:v>
                </c:pt>
                <c:pt idx="2">
                  <c:v>5.5188463000000201E-7</c:v>
                </c:pt>
                <c:pt idx="3">
                  <c:v>6.9447384000000292E-7</c:v>
                </c:pt>
                <c:pt idx="4">
                  <c:v>8.9647045000000527E-7</c:v>
                </c:pt>
                <c:pt idx="5">
                  <c:v>1.1635187000000045E-6</c:v>
                </c:pt>
                <c:pt idx="6">
                  <c:v>1.5027454000000057E-6</c:v>
                </c:pt>
                <c:pt idx="7">
                  <c:v>1.9225881000000085E-6</c:v>
                </c:pt>
                <c:pt idx="8">
                  <c:v>2.4313140000000079E-6</c:v>
                </c:pt>
                <c:pt idx="9">
                  <c:v>3.0444876000000107E-6</c:v>
                </c:pt>
                <c:pt idx="10">
                  <c:v>3.7804098000000155E-6</c:v>
                </c:pt>
                <c:pt idx="11">
                  <c:v>4.6597766000000107E-6</c:v>
                </c:pt>
                <c:pt idx="12">
                  <c:v>5.708128800000016E-6</c:v>
                </c:pt>
                <c:pt idx="13">
                  <c:v>6.9543735000000227E-6</c:v>
                </c:pt>
                <c:pt idx="14">
                  <c:v>8.4351122000000349E-6</c:v>
                </c:pt>
                <c:pt idx="15">
                  <c:v>1.0190025000000035E-5</c:v>
                </c:pt>
                <c:pt idx="16">
                  <c:v>1.2265465000000033E-5</c:v>
                </c:pt>
                <c:pt idx="17">
                  <c:v>1.4710804000000043E-5</c:v>
                </c:pt>
                <c:pt idx="18">
                  <c:v>1.7589726000000034E-5</c:v>
                </c:pt>
                <c:pt idx="19">
                  <c:v>2.0965117000000092E-5</c:v>
                </c:pt>
                <c:pt idx="20">
                  <c:v>2.4914853999999998E-5</c:v>
                </c:pt>
                <c:pt idx="21">
                  <c:v>2.9519328000000072E-5</c:v>
                </c:pt>
                <c:pt idx="22">
                  <c:v>3.4867477000000096E-5</c:v>
                </c:pt>
                <c:pt idx="23">
                  <c:v>4.1056683000000152E-5</c:v>
                </c:pt>
                <c:pt idx="24">
                  <c:v>4.8187394000000138E-5</c:v>
                </c:pt>
                <c:pt idx="25">
                  <c:v>5.6367033000000218E-5</c:v>
                </c:pt>
                <c:pt idx="26">
                  <c:v>6.5700384000000252E-5</c:v>
                </c:pt>
                <c:pt idx="27">
                  <c:v>7.6287215000000154E-5</c:v>
                </c:pt>
                <c:pt idx="28">
                  <c:v>8.822503200000039E-5</c:v>
                </c:pt>
                <c:pt idx="29" formatCode="General">
                  <c:v>1.0158804999999999E-4</c:v>
                </c:pt>
                <c:pt idx="30" formatCode="General">
                  <c:v>1.1643682000000024E-4</c:v>
                </c:pt>
                <c:pt idx="31" formatCode="General">
                  <c:v>1.3279406000000002E-4</c:v>
                </c:pt>
                <c:pt idx="32" formatCode="General">
                  <c:v>1.5064729000000048E-4</c:v>
                </c:pt>
                <c:pt idx="33" formatCode="General">
                  <c:v>1.6993463000000036E-4</c:v>
                </c:pt>
                <c:pt idx="34" formatCode="General">
                  <c:v>1.9053338000000041E-4</c:v>
                </c:pt>
                <c:pt idx="35" formatCode="General">
                  <c:v>2.1226030000000002E-4</c:v>
                </c:pt>
                <c:pt idx="36" formatCode="General">
                  <c:v>2.3485725000000048E-4</c:v>
                </c:pt>
                <c:pt idx="37" formatCode="General">
                  <c:v>2.5799056000000008E-4</c:v>
                </c:pt>
                <c:pt idx="38" formatCode="General">
                  <c:v>2.8125795999999999E-4</c:v>
                </c:pt>
                <c:pt idx="39" formatCode="General">
                  <c:v>3.0418899000000011E-4</c:v>
                </c:pt>
                <c:pt idx="40" formatCode="General">
                  <c:v>3.2626349000000089E-4</c:v>
                </c:pt>
                <c:pt idx="41" formatCode="General">
                  <c:v>3.4693111000000089E-4</c:v>
                </c:pt>
                <c:pt idx="42" formatCode="General">
                  <c:v>3.656502500000006E-4</c:v>
                </c:pt>
                <c:pt idx="43" formatCode="General">
                  <c:v>3.8191213000000077E-4</c:v>
                </c:pt>
                <c:pt idx="44" formatCode="General">
                  <c:v>3.9529603000000016E-4</c:v>
                </c:pt>
                <c:pt idx="45" formatCode="General">
                  <c:v>4.0551341999999987E-4</c:v>
                </c:pt>
                <c:pt idx="46" formatCode="General">
                  <c:v>4.1244711999999988E-4</c:v>
                </c:pt>
                <c:pt idx="47" formatCode="General">
                  <c:v>4.1620311000000002E-4</c:v>
                </c:pt>
                <c:pt idx="48" formatCode="General">
                  <c:v>4.171225900000013E-4</c:v>
                </c:pt>
                <c:pt idx="49" formatCode="General">
                  <c:v>4.158053800000001E-4</c:v>
                </c:pt>
                <c:pt idx="50" formatCode="General">
                  <c:v>4.1308312000000002E-4</c:v>
                </c:pt>
                <c:pt idx="51" formatCode="General">
                  <c:v>4.0997911000000161E-4</c:v>
                </c:pt>
                <c:pt idx="52" formatCode="General">
                  <c:v>4.0764411000000208E-4</c:v>
                </c:pt>
                <c:pt idx="53" formatCode="General">
                  <c:v>4.072413700000011E-4</c:v>
                </c:pt>
                <c:pt idx="54" formatCode="General">
                  <c:v>4.0984252999999999E-4</c:v>
                </c:pt>
                <c:pt idx="55" formatCode="General">
                  <c:v>4.1627971000000023E-4</c:v>
                </c:pt>
                <c:pt idx="56" formatCode="General">
                  <c:v>4.2703099000000158E-4</c:v>
                </c:pt>
                <c:pt idx="57" formatCode="General">
                  <c:v>4.4211021000000139E-4</c:v>
                </c:pt>
                <c:pt idx="58" formatCode="General">
                  <c:v>4.6100063000000001E-4</c:v>
                </c:pt>
                <c:pt idx="59" formatCode="General">
                  <c:v>4.8264681000000141E-4</c:v>
                </c:pt>
                <c:pt idx="60" formatCode="General">
                  <c:v>5.0550669999999999E-4</c:v>
                </c:pt>
                <c:pt idx="61" formatCode="General">
                  <c:v>5.2768382000000131E-4</c:v>
                </c:pt>
                <c:pt idx="62" formatCode="General">
                  <c:v>5.4710556000000144E-4</c:v>
                </c:pt>
                <c:pt idx="63" formatCode="General">
                  <c:v>5.6175655000000003E-4</c:v>
                </c:pt>
                <c:pt idx="64" formatCode="General">
                  <c:v>5.6992215000000119E-4</c:v>
                </c:pt>
                <c:pt idx="65" formatCode="General">
                  <c:v>5.7042245000000092E-4</c:v>
                </c:pt>
                <c:pt idx="66" formatCode="General">
                  <c:v>5.6279002E-4</c:v>
                </c:pt>
                <c:pt idx="67" formatCode="General">
                  <c:v>5.4736825000000183E-4</c:v>
                </c:pt>
                <c:pt idx="68" formatCode="General">
                  <c:v>5.2531343000000003E-4</c:v>
                </c:pt>
                <c:pt idx="69" formatCode="General">
                  <c:v>4.9850688000000149E-4</c:v>
                </c:pt>
                <c:pt idx="70" formatCode="General">
                  <c:v>4.6935185999999967E-4</c:v>
                </c:pt>
                <c:pt idx="71" formatCode="General">
                  <c:v>4.4053298000000139E-4</c:v>
                </c:pt>
                <c:pt idx="72" formatCode="General">
                  <c:v>4.1472577000000024E-4</c:v>
                </c:pt>
                <c:pt idx="73" formatCode="General">
                  <c:v>3.9432658000000074E-4</c:v>
                </c:pt>
                <c:pt idx="74" formatCode="General">
                  <c:v>3.8121908000000063E-4</c:v>
                </c:pt>
                <c:pt idx="75" formatCode="General">
                  <c:v>3.7661154000000077E-4</c:v>
                </c:pt>
                <c:pt idx="76" formatCode="General">
                  <c:v>3.8094541999999999E-4</c:v>
                </c:pt>
                <c:pt idx="77" formatCode="General">
                  <c:v>3.9389238000000088E-4</c:v>
                </c:pt>
                <c:pt idx="78" formatCode="General">
                  <c:v>4.1440058999999948E-4</c:v>
                </c:pt>
                <c:pt idx="79" formatCode="General">
                  <c:v>4.4079847000000002E-4</c:v>
                </c:pt>
                <c:pt idx="80" formatCode="General">
                  <c:v>4.7094232000000161E-4</c:v>
                </c:pt>
                <c:pt idx="81" formatCode="General">
                  <c:v>5.0237513000000013E-4</c:v>
                </c:pt>
                <c:pt idx="82" formatCode="General">
                  <c:v>5.3252308999999999E-4</c:v>
                </c:pt>
                <c:pt idx="83" formatCode="General">
                  <c:v>5.5889401000000136E-4</c:v>
                </c:pt>
                <c:pt idx="84" formatCode="General">
                  <c:v>5.7928549000000001E-4</c:v>
                </c:pt>
                <c:pt idx="85" formatCode="General">
                  <c:v>5.9200026000000132E-4</c:v>
                </c:pt>
                <c:pt idx="86" formatCode="General">
                  <c:v>5.9599202000000138E-4</c:v>
                </c:pt>
                <c:pt idx="87" formatCode="General">
                  <c:v>5.9100776000000125E-4</c:v>
                </c:pt>
                <c:pt idx="88" formatCode="General">
                  <c:v>5.7761243000000134E-4</c:v>
                </c:pt>
                <c:pt idx="89" formatCode="General">
                  <c:v>5.5714801000000163E-4</c:v>
                </c:pt>
                <c:pt idx="90" formatCode="General">
                  <c:v>5.3160993000000132E-4</c:v>
                </c:pt>
                <c:pt idx="91" formatCode="General">
                  <c:v>5.034373600000013E-4</c:v>
                </c:pt>
                <c:pt idx="92" formatCode="General">
                  <c:v>4.7527938000000108E-4</c:v>
                </c:pt>
                <c:pt idx="93" formatCode="General">
                  <c:v>4.4974627000000158E-4</c:v>
                </c:pt>
                <c:pt idx="94" formatCode="General">
                  <c:v>4.2915871000000108E-4</c:v>
                </c:pt>
                <c:pt idx="95" formatCode="General">
                  <c:v>4.1536021000000131E-4</c:v>
                </c:pt>
                <c:pt idx="96" formatCode="General">
                  <c:v>4.0955675999999999E-4</c:v>
                </c:pt>
                <c:pt idx="97" formatCode="General">
                  <c:v>4.1222954000000013E-4</c:v>
                </c:pt>
                <c:pt idx="98" formatCode="General">
                  <c:v>4.2310075000000127E-4</c:v>
                </c:pt>
                <c:pt idx="99" formatCode="General">
                  <c:v>4.4116881000000189E-4</c:v>
                </c:pt>
                <c:pt idx="100" formatCode="General">
                  <c:v>4.6480499000000112E-4</c:v>
                </c:pt>
                <c:pt idx="101" formatCode="General">
                  <c:v>4.9190368999999998E-4</c:v>
                </c:pt>
                <c:pt idx="102" formatCode="General">
                  <c:v>5.2007579000000123E-4</c:v>
                </c:pt>
                <c:pt idx="103" formatCode="General">
                  <c:v>5.4686202000000129E-4</c:v>
                </c:pt>
                <c:pt idx="104" formatCode="General">
                  <c:v>5.6996365000000092E-4</c:v>
                </c:pt>
                <c:pt idx="105" formatCode="General">
                  <c:v>5.8743876000000013E-4</c:v>
                </c:pt>
                <c:pt idx="106" formatCode="General">
                  <c:v>5.9787877000000195E-4</c:v>
                </c:pt>
                <c:pt idx="107" formatCode="General">
                  <c:v>6.0053688000000162E-4</c:v>
                </c:pt>
                <c:pt idx="108" formatCode="General">
                  <c:v>5.9539592000000107E-4</c:v>
                </c:pt>
                <c:pt idx="109" formatCode="General">
                  <c:v>5.831769100000029E-4</c:v>
                </c:pt>
                <c:pt idx="110" formatCode="General">
                  <c:v>5.6527897999999999E-4</c:v>
                </c:pt>
                <c:pt idx="111" formatCode="General">
                  <c:v>5.4365472000000143E-4</c:v>
                </c:pt>
                <c:pt idx="112" formatCode="General">
                  <c:v>5.2062352000000118E-4</c:v>
                </c:pt>
                <c:pt idx="113" formatCode="General">
                  <c:v>4.9865624000000239E-4</c:v>
                </c:pt>
                <c:pt idx="114" formatCode="General">
                  <c:v>4.8012662000000158E-4</c:v>
                </c:pt>
                <c:pt idx="115" formatCode="General">
                  <c:v>4.6707955000000004E-4</c:v>
                </c:pt>
                <c:pt idx="116" formatCode="General">
                  <c:v>4.6102802000000002E-4</c:v>
                </c:pt>
                <c:pt idx="117" formatCode="General">
                  <c:v>4.6280861999999995E-4</c:v>
                </c:pt>
                <c:pt idx="118" formatCode="General">
                  <c:v>4.7248622000000014E-4</c:v>
                </c:pt>
                <c:pt idx="119" formatCode="General">
                  <c:v>4.8935291000000132E-4</c:v>
                </c:pt>
                <c:pt idx="120" formatCode="General">
                  <c:v>5.1197788000000022E-4</c:v>
                </c:pt>
                <c:pt idx="121" formatCode="General">
                  <c:v>5.3833472000000126E-4</c:v>
                </c:pt>
                <c:pt idx="122" formatCode="General">
                  <c:v>5.6598731000000147E-4</c:v>
                </c:pt>
                <c:pt idx="123" formatCode="General">
                  <c:v>5.9230905000000106E-4</c:v>
                </c:pt>
                <c:pt idx="124" formatCode="General">
                  <c:v>6.1472651000000144E-4</c:v>
                </c:pt>
                <c:pt idx="125" formatCode="General">
                  <c:v>6.3097564000000144E-4</c:v>
                </c:pt>
                <c:pt idx="126" formatCode="General">
                  <c:v>6.3932000000000149E-4</c:v>
                </c:pt>
                <c:pt idx="127" formatCode="General">
                  <c:v>6.3873210000000126E-4</c:v>
                </c:pt>
                <c:pt idx="128" formatCode="General">
                  <c:v>6.290143400000019E-4</c:v>
                </c:pt>
                <c:pt idx="129" formatCode="General">
                  <c:v>6.1083364000000034E-4</c:v>
                </c:pt>
                <c:pt idx="130" formatCode="General">
                  <c:v>5.8569096000000119E-4</c:v>
                </c:pt>
                <c:pt idx="131" formatCode="General">
                  <c:v>5.5579521000000012E-4</c:v>
                </c:pt>
                <c:pt idx="132" formatCode="General">
                  <c:v>5.2387848999999997E-4</c:v>
                </c:pt>
                <c:pt idx="133" formatCode="General">
                  <c:v>4.9296155000000039E-4</c:v>
                </c:pt>
                <c:pt idx="134" formatCode="General">
                  <c:v>4.6607931000000109E-4</c:v>
                </c:pt>
                <c:pt idx="135" formatCode="General">
                  <c:v>4.4600305000000001E-4</c:v>
                </c:pt>
                <c:pt idx="136" formatCode="General">
                  <c:v>4.3498311000000108E-4</c:v>
                </c:pt>
                <c:pt idx="137" formatCode="General">
                  <c:v>4.3452386000000098E-4</c:v>
                </c:pt>
                <c:pt idx="138" formatCode="General">
                  <c:v>4.4522813000000099E-4</c:v>
                </c:pt>
                <c:pt idx="139" formatCode="General">
                  <c:v>4.6671514000000002E-4</c:v>
                </c:pt>
                <c:pt idx="140" formatCode="General">
                  <c:v>4.9763347000000163E-4</c:v>
                </c:pt>
                <c:pt idx="141" formatCode="General">
                  <c:v>5.3575314999999997E-4</c:v>
                </c:pt>
                <c:pt idx="142" formatCode="General">
                  <c:v>5.7815114000000145E-4</c:v>
                </c:pt>
                <c:pt idx="143" formatCode="General">
                  <c:v>6.2144944000000013E-4</c:v>
                </c:pt>
                <c:pt idx="144" formatCode="General">
                  <c:v>6.6211948E-4</c:v>
                </c:pt>
                <c:pt idx="145" formatCode="General">
                  <c:v>6.9678557000000033E-4</c:v>
                </c:pt>
                <c:pt idx="146" formatCode="General">
                  <c:v>7.2254677000000171E-4</c:v>
                </c:pt>
                <c:pt idx="147" formatCode="General">
                  <c:v>7.37232800000002E-4</c:v>
                </c:pt>
                <c:pt idx="148" formatCode="General">
                  <c:v>7.3963049000000131E-4</c:v>
                </c:pt>
                <c:pt idx="149" formatCode="General">
                  <c:v>7.2961358999999997E-4</c:v>
                </c:pt>
                <c:pt idx="150" formatCode="General">
                  <c:v>7.0817809000000144E-4</c:v>
                </c:pt>
                <c:pt idx="151" formatCode="General">
                  <c:v>6.7738612000000221E-4</c:v>
                </c:pt>
                <c:pt idx="152" formatCode="General">
                  <c:v>6.4020575000000104E-4</c:v>
                </c:pt>
                <c:pt idx="153" formatCode="General">
                  <c:v>6.0026278000000117E-4</c:v>
                </c:pt>
                <c:pt idx="154" formatCode="General">
                  <c:v>5.6154578000000002E-4</c:v>
                </c:pt>
                <c:pt idx="155" formatCode="General">
                  <c:v>5.2804704000000149E-4</c:v>
                </c:pt>
                <c:pt idx="156" formatCode="General">
                  <c:v>5.0341774000000033E-4</c:v>
                </c:pt>
                <c:pt idx="157" formatCode="General">
                  <c:v>4.9063342000000014E-4</c:v>
                </c:pt>
                <c:pt idx="158" formatCode="General">
                  <c:v>4.9171532999999997E-4</c:v>
                </c:pt>
                <c:pt idx="159" formatCode="General">
                  <c:v>5.0752837000000192E-4</c:v>
                </c:pt>
                <c:pt idx="160" formatCode="General">
                  <c:v>5.3769193000000113E-4</c:v>
                </c:pt>
                <c:pt idx="161" formatCode="General">
                  <c:v>5.8057235000000132E-4</c:v>
                </c:pt>
                <c:pt idx="162" formatCode="General">
                  <c:v>6.3341785999999998E-4</c:v>
                </c:pt>
                <c:pt idx="163" formatCode="General">
                  <c:v>6.9257588000000122E-4</c:v>
                </c:pt>
                <c:pt idx="164" formatCode="General">
                  <c:v>7.5379893000000124E-4</c:v>
                </c:pt>
                <c:pt idx="165" formatCode="General">
                  <c:v>8.1261579000000024E-4</c:v>
                </c:pt>
                <c:pt idx="166" formatCode="General">
                  <c:v>8.6472747999999996E-4</c:v>
                </c:pt>
                <c:pt idx="167" formatCode="General">
                  <c:v>9.0638956000000217E-4</c:v>
                </c:pt>
                <c:pt idx="168" formatCode="General">
                  <c:v>9.3476538000000211E-4</c:v>
                </c:pt>
                <c:pt idx="169" formatCode="General">
                  <c:v>9.4819500000000063E-4</c:v>
                </c:pt>
                <c:pt idx="170" formatCode="General">
                  <c:v>9.4636454000000315E-4</c:v>
                </c:pt>
                <c:pt idx="171" formatCode="General">
                  <c:v>9.3036518000000291E-4</c:v>
                </c:pt>
                <c:pt idx="172" formatCode="General">
                  <c:v>9.0261927000000045E-4</c:v>
                </c:pt>
                <c:pt idx="173" formatCode="General">
                  <c:v>8.6668914000000022E-4</c:v>
                </c:pt>
                <c:pt idx="174" formatCode="General">
                  <c:v>8.2697847000000292E-4</c:v>
                </c:pt>
                <c:pt idx="175" formatCode="General">
                  <c:v>7.8834378000000105E-4</c:v>
                </c:pt>
                <c:pt idx="176" formatCode="General">
                  <c:v>7.5567648000000138E-4</c:v>
                </c:pt>
                <c:pt idx="177" formatCode="General">
                  <c:v>7.3344482000000126E-4</c:v>
                </c:pt>
                <c:pt idx="178" formatCode="General">
                  <c:v>7.2528340000000021E-4</c:v>
                </c:pt>
                <c:pt idx="179" formatCode="General">
                  <c:v>7.3363999000000224E-4</c:v>
                </c:pt>
                <c:pt idx="180" formatCode="General">
                  <c:v>7.5952400000000187E-4</c:v>
                </c:pt>
                <c:pt idx="181" formatCode="General">
                  <c:v>8.0237311000000042E-4</c:v>
                </c:pt>
                <c:pt idx="182" formatCode="General">
                  <c:v>8.600653400000004E-4</c:v>
                </c:pt>
                <c:pt idx="183" formatCode="General">
                  <c:v>9.2907075000000215E-4</c:v>
                </c:pt>
                <c:pt idx="184" formatCode="General">
                  <c:v>1.0047313999999978E-3</c:v>
                </c:pt>
                <c:pt idx="185" formatCode="General">
                  <c:v>1.0816665999999998E-3</c:v>
                </c:pt>
                <c:pt idx="186" formatCode="General">
                  <c:v>1.1542335000000029E-3</c:v>
                </c:pt>
                <c:pt idx="187" formatCode="General">
                  <c:v>1.2170484000000022E-3</c:v>
                </c:pt>
                <c:pt idx="188" formatCode="General">
                  <c:v>1.2654866999999999E-3</c:v>
                </c:pt>
                <c:pt idx="189" formatCode="General">
                  <c:v>1.2961341000000024E-3</c:v>
                </c:pt>
                <c:pt idx="190" formatCode="General">
                  <c:v>1.3071485000000029E-3</c:v>
                </c:pt>
                <c:pt idx="191" formatCode="General">
                  <c:v>1.298480800000003E-3</c:v>
                </c:pt>
                <c:pt idx="192" formatCode="General">
                  <c:v>1.2719566000000001E-3</c:v>
                </c:pt>
                <c:pt idx="193" formatCode="General">
                  <c:v>1.2311835000000022E-3</c:v>
                </c:pt>
                <c:pt idx="194" formatCode="General">
                  <c:v>1.1812955000000029E-3</c:v>
                </c:pt>
                <c:pt idx="195" formatCode="General">
                  <c:v>1.1285560000000039E-3</c:v>
                </c:pt>
                <c:pt idx="196" formatCode="General">
                  <c:v>1.0798479000000028E-3</c:v>
                </c:pt>
                <c:pt idx="197" formatCode="General">
                  <c:v>1.0420831000000029E-3</c:v>
                </c:pt>
                <c:pt idx="198" formatCode="General">
                  <c:v>1.0215985999999999E-3</c:v>
                </c:pt>
                <c:pt idx="199" formatCode="General">
                  <c:v>1.0235732999999978E-3</c:v>
                </c:pt>
                <c:pt idx="200" formatCode="General">
                  <c:v>1.0515334E-3</c:v>
                </c:pt>
                <c:pt idx="201" formatCode="General">
                  <c:v>1.1069824000000041E-3</c:v>
                </c:pt>
                <c:pt idx="202" formatCode="General">
                  <c:v>1.1891994999999999E-3</c:v>
                </c:pt>
                <c:pt idx="203" formatCode="General">
                  <c:v>1.2952257999999999E-3</c:v>
                </c:pt>
                <c:pt idx="204" formatCode="General">
                  <c:v>1.4200510000000001E-3</c:v>
                </c:pt>
                <c:pt idx="205" formatCode="General">
                  <c:v>1.5569843000000001E-3</c:v>
                </c:pt>
                <c:pt idx="206" formatCode="General">
                  <c:v>1.6981881000000065E-3</c:v>
                </c:pt>
                <c:pt idx="207" formatCode="General">
                  <c:v>1.8353377000000027E-3</c:v>
                </c:pt>
                <c:pt idx="208" formatCode="General">
                  <c:v>1.9603441000000045E-3</c:v>
                </c:pt>
                <c:pt idx="209" formatCode="General">
                  <c:v>2.0660855999999998E-3</c:v>
                </c:pt>
                <c:pt idx="210" formatCode="General">
                  <c:v>2.1470818000000097E-3</c:v>
                </c:pt>
                <c:pt idx="211" formatCode="General">
                  <c:v>2.2000531E-3</c:v>
                </c:pt>
                <c:pt idx="212" formatCode="General">
                  <c:v>2.2243103000000063E-3</c:v>
                </c:pt>
                <c:pt idx="213" formatCode="General">
                  <c:v>2.2219275000000083E-3</c:v>
                </c:pt>
                <c:pt idx="214" formatCode="General">
                  <c:v>2.1976959000000011E-3</c:v>
                </c:pt>
                <c:pt idx="215" formatCode="General">
                  <c:v>2.158816E-3</c:v>
                </c:pt>
                <c:pt idx="216" formatCode="General">
                  <c:v>2.1143968000000043E-3</c:v>
                </c:pt>
                <c:pt idx="217" formatCode="General">
                  <c:v>2.0747506E-3</c:v>
                </c:pt>
                <c:pt idx="218" formatCode="General">
                  <c:v>2.0505604E-3</c:v>
                </c:pt>
                <c:pt idx="219" formatCode="General">
                  <c:v>2.0519812000000049E-3</c:v>
                </c:pt>
                <c:pt idx="220" formatCode="General">
                  <c:v>2.0877593000000012E-3</c:v>
                </c:pt>
                <c:pt idx="221" formatCode="General">
                  <c:v>2.1644214000000063E-3</c:v>
                </c:pt>
                <c:pt idx="222" formatCode="General">
                  <c:v>2.2856414000000012E-3</c:v>
                </c:pt>
                <c:pt idx="223" formatCode="General">
                  <c:v>2.4518083999999977E-3</c:v>
                </c:pt>
                <c:pt idx="224" formatCode="General">
                  <c:v>2.6598753999999987E-3</c:v>
                </c:pt>
                <c:pt idx="225" formatCode="General">
                  <c:v>2.9034845000000058E-3</c:v>
                </c:pt>
                <c:pt idx="226" formatCode="General">
                  <c:v>3.1733918000000113E-3</c:v>
                </c:pt>
                <c:pt idx="227" formatCode="General">
                  <c:v>3.4581514000000002E-3</c:v>
                </c:pt>
                <c:pt idx="228" formatCode="General">
                  <c:v>3.7450257000000097E-3</c:v>
                </c:pt>
                <c:pt idx="229" formatCode="General">
                  <c:v>4.0210419999999998E-3</c:v>
                </c:pt>
                <c:pt idx="230" formatCode="General">
                  <c:v>4.2741233000000087E-3</c:v>
                </c:pt>
                <c:pt idx="231" formatCode="General">
                  <c:v>4.4941948999999955E-3</c:v>
                </c:pt>
                <c:pt idx="232" formatCode="General">
                  <c:v>4.6741784999999999E-3</c:v>
                </c:pt>
                <c:pt idx="233" formatCode="General">
                  <c:v>4.8107766000000003E-3</c:v>
                </c:pt>
                <c:pt idx="234" formatCode="General">
                  <c:v>4.9049853999999955E-3</c:v>
                </c:pt>
                <c:pt idx="235" formatCode="General">
                  <c:v>4.9622701000000139E-3</c:v>
                </c:pt>
                <c:pt idx="236" formatCode="General">
                  <c:v>4.9923821000000118E-3</c:v>
                </c:pt>
                <c:pt idx="237" formatCode="General">
                  <c:v>5.0088097000000123E-3</c:v>
                </c:pt>
                <c:pt idx="238" formatCode="General">
                  <c:v>5.0279023000000004E-3</c:v>
                </c:pt>
                <c:pt idx="239" formatCode="General">
                  <c:v>5.0677153999999945E-3</c:v>
                </c:pt>
                <c:pt idx="240" formatCode="General">
                  <c:v>5.1466627000000178E-3</c:v>
                </c:pt>
                <c:pt idx="241" formatCode="General">
                  <c:v>5.2820770000000109E-3</c:v>
                </c:pt>
                <c:pt idx="242" formatCode="General">
                  <c:v>5.4887938000000129E-3</c:v>
                </c:pt>
                <c:pt idx="243" formatCode="General">
                  <c:v>5.7778647000000108E-3</c:v>
                </c:pt>
                <c:pt idx="244" formatCode="General">
                  <c:v>6.1555252999999956E-3</c:v>
                </c:pt>
                <c:pt idx="245" formatCode="General">
                  <c:v>6.6224857999999985E-3</c:v>
                </c:pt>
                <c:pt idx="246" formatCode="General">
                  <c:v>7.1736481000000216E-3</c:v>
                </c:pt>
                <c:pt idx="247" formatCode="General">
                  <c:v>7.7982503000000158E-3</c:v>
                </c:pt>
                <c:pt idx="248" formatCode="General">
                  <c:v>8.4804865000000489E-3</c:v>
                </c:pt>
                <c:pt idx="249" formatCode="General">
                  <c:v>9.2005301000000067E-3</c:v>
                </c:pt>
                <c:pt idx="250" formatCode="General">
                  <c:v>9.9359406000000174E-3</c:v>
                </c:pt>
                <c:pt idx="251" formatCode="General">
                  <c:v>1.0663311000000003E-2</c:v>
                </c:pt>
                <c:pt idx="252" formatCode="General">
                  <c:v>1.1360083000000003E-2</c:v>
                </c:pt>
                <c:pt idx="253" formatCode="General">
                  <c:v>1.2006359999999999E-2</c:v>
                </c:pt>
                <c:pt idx="254" formatCode="General">
                  <c:v>1.2586607E-2</c:v>
                </c:pt>
                <c:pt idx="255" formatCode="General">
                  <c:v>1.3091063E-2</c:v>
                </c:pt>
                <c:pt idx="256" formatCode="General">
                  <c:v>1.3516798999999999E-2</c:v>
                </c:pt>
                <c:pt idx="257" formatCode="General">
                  <c:v>1.3868270000000005E-2</c:v>
                </c:pt>
                <c:pt idx="258" formatCode="General">
                  <c:v>1.415735299999997E-2</c:v>
                </c:pt>
                <c:pt idx="259" formatCode="General">
                  <c:v>1.4402794999999999E-2</c:v>
                </c:pt>
                <c:pt idx="260" formatCode="General">
                  <c:v>1.4629141999999999E-2</c:v>
                </c:pt>
                <c:pt idx="261" formatCode="General">
                  <c:v>1.4865178000000031E-2</c:v>
                </c:pt>
                <c:pt idx="262" formatCode="General">
                  <c:v>1.5141975000000026E-2</c:v>
                </c:pt>
                <c:pt idx="263" formatCode="General">
                  <c:v>1.5490709000000024E-2</c:v>
                </c:pt>
                <c:pt idx="264" formatCode="General">
                  <c:v>1.5940353000000001E-2</c:v>
                </c:pt>
                <c:pt idx="265" formatCode="General">
                  <c:v>1.6515460000000003E-2</c:v>
                </c:pt>
                <c:pt idx="266" formatCode="General">
                  <c:v>1.7234172999999998E-2</c:v>
                </c:pt>
                <c:pt idx="267" formatCode="General">
                  <c:v>1.8106589000000034E-2</c:v>
                </c:pt>
                <c:pt idx="268" formatCode="General">
                  <c:v>1.9133693E-2</c:v>
                </c:pt>
                <c:pt idx="269" formatCode="General">
                  <c:v>2.0306808999999999E-2</c:v>
                </c:pt>
                <c:pt idx="270" formatCode="General">
                  <c:v>2.1607790000000012E-2</c:v>
                </c:pt>
                <c:pt idx="271" formatCode="General">
                  <c:v>2.300981400000001E-2</c:v>
                </c:pt>
                <c:pt idx="272" formatCode="General">
                  <c:v>2.4478804E-2</c:v>
                </c:pt>
                <c:pt idx="273" formatCode="General">
                  <c:v>2.5975395000000054E-2</c:v>
                </c:pt>
                <c:pt idx="274" formatCode="General">
                  <c:v>2.7457282000000059E-2</c:v>
                </c:pt>
                <c:pt idx="275" formatCode="General">
                  <c:v>2.8881816000000053E-2</c:v>
                </c:pt>
                <c:pt idx="276" formatCode="General">
                  <c:v>3.0208691999999999E-2</c:v>
                </c:pt>
                <c:pt idx="277" formatCode="General">
                  <c:v>3.1402469000000002E-2</c:v>
                </c:pt>
                <c:pt idx="278" formatCode="General">
                  <c:v>3.2434851000000001E-2</c:v>
                </c:pt>
                <c:pt idx="279" formatCode="General">
                  <c:v>3.3286478000000001E-2</c:v>
                </c:pt>
                <c:pt idx="280" formatCode="General">
                  <c:v>3.3948130999999999E-2</c:v>
                </c:pt>
                <c:pt idx="281" formatCode="General">
                  <c:v>3.4421310000000052E-2</c:v>
                </c:pt>
                <c:pt idx="282" formatCode="General">
                  <c:v>3.4718022000000001E-2</c:v>
                </c:pt>
                <c:pt idx="283" formatCode="General">
                  <c:v>3.4859952000000041E-2</c:v>
                </c:pt>
                <c:pt idx="284" formatCode="General">
                  <c:v>3.4876902000000071E-2</c:v>
                </c:pt>
                <c:pt idx="285" formatCode="General">
                  <c:v>3.4804754E-2</c:v>
                </c:pt>
                <c:pt idx="286" formatCode="General">
                  <c:v>3.4682989000000004E-2</c:v>
                </c:pt>
                <c:pt idx="287" formatCode="General">
                  <c:v>3.4551971000000001E-2</c:v>
                </c:pt>
                <c:pt idx="288" formatCode="General">
                  <c:v>3.445022200000001E-2</c:v>
                </c:pt>
                <c:pt idx="289" formatCode="General">
                  <c:v>3.4411781000000002E-2</c:v>
                </c:pt>
                <c:pt idx="290" formatCode="General">
                  <c:v>3.4463889999999997E-2</c:v>
                </c:pt>
                <c:pt idx="291" formatCode="General">
                  <c:v>3.4625176000000001E-2</c:v>
                </c:pt>
                <c:pt idx="292" formatCode="General">
                  <c:v>3.4904378999999999E-2</c:v>
                </c:pt>
                <c:pt idx="293" formatCode="General">
                  <c:v>3.5299756000000002E-2</c:v>
                </c:pt>
                <c:pt idx="294" formatCode="General">
                  <c:v>3.5799190000000002E-2</c:v>
                </c:pt>
                <c:pt idx="295" formatCode="General">
                  <c:v>3.6380954E-2</c:v>
                </c:pt>
                <c:pt idx="296" formatCode="General">
                  <c:v>3.7015114000000078E-2</c:v>
                </c:pt>
                <c:pt idx="297" formatCode="General">
                  <c:v>3.7665423000000003E-2</c:v>
                </c:pt>
                <c:pt idx="298" formatCode="General">
                  <c:v>3.8291596000000004E-2</c:v>
                </c:pt>
                <c:pt idx="299" formatCode="General">
                  <c:v>3.8851816000000011E-2</c:v>
                </c:pt>
                <c:pt idx="300" formatCode="General">
                  <c:v>3.9305262000000042E-2</c:v>
                </c:pt>
                <c:pt idx="301" formatCode="General">
                  <c:v>3.9614550999999998E-2</c:v>
                </c:pt>
                <c:pt idx="302" formatCode="General">
                  <c:v>3.9747879000000014E-2</c:v>
                </c:pt>
                <c:pt idx="303" formatCode="General">
                  <c:v>3.9680805000000069E-2</c:v>
                </c:pt>
                <c:pt idx="304" formatCode="General">
                  <c:v>3.9397504E-2</c:v>
                </c:pt>
                <c:pt idx="305" formatCode="General">
                  <c:v>3.8891502000000001E-2</c:v>
                </c:pt>
                <c:pt idx="306" formatCode="General">
                  <c:v>3.8165808000000002E-2</c:v>
                </c:pt>
                <c:pt idx="307" formatCode="General">
                  <c:v>3.7232548000000067E-2</c:v>
                </c:pt>
                <c:pt idx="308" formatCode="General">
                  <c:v>3.6112085000000002E-2</c:v>
                </c:pt>
                <c:pt idx="309" formatCode="General">
                  <c:v>3.4831744000000012E-2</c:v>
                </c:pt>
                <c:pt idx="310" formatCode="General">
                  <c:v>3.3424266000000001E-2</c:v>
                </c:pt>
                <c:pt idx="311" formatCode="General">
                  <c:v>3.1926087999999998E-2</c:v>
                </c:pt>
                <c:pt idx="312" formatCode="General">
                  <c:v>3.0375605000000049E-2</c:v>
                </c:pt>
                <c:pt idx="313" formatCode="General">
                  <c:v>2.8811503000000002E-2</c:v>
                </c:pt>
                <c:pt idx="314" formatCode="General">
                  <c:v>2.7271273000000099E-2</c:v>
                </c:pt>
                <c:pt idx="315" formatCode="General">
                  <c:v>2.5789971000000002E-2</c:v>
                </c:pt>
                <c:pt idx="316" formatCode="General">
                  <c:v>2.4399323000000001E-2</c:v>
                </c:pt>
                <c:pt idx="317" formatCode="General">
                  <c:v>2.3127107000000001E-2</c:v>
                </c:pt>
                <c:pt idx="318" formatCode="General">
                  <c:v>2.1996871000000001E-2</c:v>
                </c:pt>
                <c:pt idx="319" formatCode="General">
                  <c:v>2.1027915000000053E-2</c:v>
                </c:pt>
                <c:pt idx="320" formatCode="General">
                  <c:v>2.0235488000000006E-2</c:v>
                </c:pt>
                <c:pt idx="321" formatCode="General">
                  <c:v>1.9631106000000023E-2</c:v>
                </c:pt>
                <c:pt idx="322" formatCode="General">
                  <c:v>1.9222958000000036E-2</c:v>
                </c:pt>
                <c:pt idx="323" formatCode="General">
                  <c:v>1.9016257000000002E-2</c:v>
                </c:pt>
                <c:pt idx="324" formatCode="General">
                  <c:v>1.9013548000000005E-2</c:v>
                </c:pt>
                <c:pt idx="325" formatCode="General">
                  <c:v>1.9214846000000001E-2</c:v>
                </c:pt>
                <c:pt idx="326" formatCode="General">
                  <c:v>1.9617658000000003E-2</c:v>
                </c:pt>
                <c:pt idx="327" formatCode="General">
                  <c:v>2.0216814999999999E-2</c:v>
                </c:pt>
                <c:pt idx="328" formatCode="General">
                  <c:v>2.1004188999999999E-2</c:v>
                </c:pt>
                <c:pt idx="329" formatCode="General">
                  <c:v>2.1968334999999999E-2</c:v>
                </c:pt>
                <c:pt idx="330" formatCode="General">
                  <c:v>2.3094083999999987E-2</c:v>
                </c:pt>
                <c:pt idx="331" formatCode="General">
                  <c:v>2.4362232999999997E-2</c:v>
                </c:pt>
                <c:pt idx="332" formatCode="General">
                  <c:v>2.574933700000006E-2</c:v>
                </c:pt>
                <c:pt idx="333" formatCode="General">
                  <c:v>2.7227718000000053E-2</c:v>
                </c:pt>
                <c:pt idx="334" formatCode="General">
                  <c:v>2.8765765999999998E-2</c:v>
                </c:pt>
                <c:pt idx="335" formatCode="General">
                  <c:v>3.0328507999999997E-2</c:v>
                </c:pt>
                <c:pt idx="336" formatCode="General">
                  <c:v>3.1878531000000002E-2</c:v>
                </c:pt>
                <c:pt idx="337" formatCode="General">
                  <c:v>3.3377212000000052E-2</c:v>
                </c:pt>
                <c:pt idx="338" formatCode="General">
                  <c:v>3.4786176000000002E-2</c:v>
                </c:pt>
                <c:pt idx="339" formatCode="General">
                  <c:v>3.6068954E-2</c:v>
                </c:pt>
                <c:pt idx="340" formatCode="General">
                  <c:v>3.7192754000000001E-2</c:v>
                </c:pt>
                <c:pt idx="341" formatCode="General">
                  <c:v>3.8130146000000004E-2</c:v>
                </c:pt>
                <c:pt idx="342" formatCode="General">
                  <c:v>3.8860627000000002E-2</c:v>
                </c:pt>
                <c:pt idx="343" formatCode="General">
                  <c:v>3.9371889E-2</c:v>
                </c:pt>
                <c:pt idx="344" formatCode="General">
                  <c:v>3.9660714999999999E-2</c:v>
                </c:pt>
                <c:pt idx="345" formatCode="General">
                  <c:v>3.9733361000000002E-2</c:v>
                </c:pt>
                <c:pt idx="346" formatCode="General">
                  <c:v>3.9605420000000002E-2</c:v>
                </c:pt>
                <c:pt idx="347" formatCode="General">
                  <c:v>3.9301116000000011E-2</c:v>
                </c:pt>
                <c:pt idx="348" formatCode="General">
                  <c:v>3.8852039999999997E-2</c:v>
                </c:pt>
                <c:pt idx="349" formatCode="General">
                  <c:v>3.8295399000000001E-2</c:v>
                </c:pt>
                <c:pt idx="350" formatCode="General">
                  <c:v>3.7671879000000102E-2</c:v>
                </c:pt>
                <c:pt idx="351" formatCode="General">
                  <c:v>3.7023220000000016E-2</c:v>
                </c:pt>
                <c:pt idx="352" formatCode="General">
                  <c:v>3.6389644999999998E-2</c:v>
                </c:pt>
                <c:pt idx="353" formatCode="General">
                  <c:v>3.5807453000000003E-2</c:v>
                </c:pt>
                <c:pt idx="354" formatCode="General">
                  <c:v>3.5306628999999999E-2</c:v>
                </c:pt>
                <c:pt idx="355" formatCode="General">
                  <c:v>3.4909043000000001E-2</c:v>
                </c:pt>
                <c:pt idx="356" formatCode="General">
                  <c:v>3.4626994000000001E-2</c:v>
                </c:pt>
                <c:pt idx="357" formatCode="General">
                  <c:v>3.4462425999999997E-2</c:v>
                </c:pt>
                <c:pt idx="358" formatCode="General">
                  <c:v>3.4406848000000011E-2</c:v>
                </c:pt>
                <c:pt idx="359" formatCode="General">
                  <c:v>3.44418770000001E-2</c:v>
                </c:pt>
                <c:pt idx="360" formatCode="General">
                  <c:v>3.4540512000000002E-2</c:v>
                </c:pt>
                <c:pt idx="361" formatCode="General">
                  <c:v>3.4668941000000002E-2</c:v>
                </c:pt>
                <c:pt idx="362" formatCode="General">
                  <c:v>3.4788853999999994E-2</c:v>
                </c:pt>
                <c:pt idx="363" formatCode="General">
                  <c:v>3.4860021999999997E-2</c:v>
                </c:pt>
                <c:pt idx="364" formatCode="General">
                  <c:v>3.4843076000000042E-2</c:v>
                </c:pt>
                <c:pt idx="365" formatCode="General">
                  <c:v>3.4702181999999998E-2</c:v>
                </c:pt>
                <c:pt idx="366" formatCode="General">
                  <c:v>3.4407519000000011E-2</c:v>
                </c:pt>
                <c:pt idx="367" formatCode="General">
                  <c:v>3.3937339000000011E-2</c:v>
                </c:pt>
                <c:pt idx="368" formatCode="General">
                  <c:v>3.3279501000000003E-2</c:v>
                </c:pt>
                <c:pt idx="369" formatCode="General">
                  <c:v>3.2432333000000091E-2</c:v>
                </c:pt>
                <c:pt idx="370" formatCode="General">
                  <c:v>3.1404834E-2</c:v>
                </c:pt>
                <c:pt idx="371" formatCode="General">
                  <c:v>3.0216133000000006E-2</c:v>
                </c:pt>
                <c:pt idx="372" formatCode="General">
                  <c:v>2.889427000000001E-2</c:v>
                </c:pt>
                <c:pt idx="373" formatCode="General">
                  <c:v>2.7474437000000049E-2</c:v>
                </c:pt>
                <c:pt idx="374" formatCode="General">
                  <c:v>2.5996722E-2</c:v>
                </c:pt>
                <c:pt idx="375" formatCode="General">
                  <c:v>2.4503580999999997E-2</c:v>
                </c:pt>
                <c:pt idx="376" formatCode="General">
                  <c:v>2.3037171000000002E-2</c:v>
                </c:pt>
                <c:pt idx="377" formatCode="General">
                  <c:v>2.1636769000000011E-2</c:v>
                </c:pt>
                <c:pt idx="378" formatCode="General">
                  <c:v>2.0336409999999978E-2</c:v>
                </c:pt>
                <c:pt idx="379" formatCode="General">
                  <c:v>1.916294E-2</c:v>
                </c:pt>
                <c:pt idx="380" formatCode="General">
                  <c:v>1.8134587000000001E-2</c:v>
                </c:pt>
                <c:pt idx="381" formatCode="General">
                  <c:v>1.7260130000000005E-2</c:v>
                </c:pt>
                <c:pt idx="382" formatCode="General">
                  <c:v>1.6538763000000001E-2</c:v>
                </c:pt>
                <c:pt idx="383" formatCode="General">
                  <c:v>1.5960572000000034E-2</c:v>
                </c:pt>
                <c:pt idx="384" formatCode="General">
                  <c:v>1.5507629000000026E-2</c:v>
                </c:pt>
                <c:pt idx="385" formatCode="General">
                  <c:v>1.5155589000000021E-2</c:v>
                </c:pt>
                <c:pt idx="386" formatCode="General">
                  <c:v>1.4875681E-2</c:v>
                </c:pt>
                <c:pt idx="387" formatCode="General">
                  <c:v>1.4636909E-2</c:v>
                </c:pt>
                <c:pt idx="388" formatCode="General">
                  <c:v>1.4408348999999996E-2</c:v>
                </c:pt>
                <c:pt idx="389" formatCode="General">
                  <c:v>1.4161323999999999E-2</c:v>
                </c:pt>
                <c:pt idx="390" formatCode="General">
                  <c:v>1.3871346999999996E-2</c:v>
                </c:pt>
                <c:pt idx="391" formatCode="General">
                  <c:v>1.3519678E-2</c:v>
                </c:pt>
                <c:pt idx="392" formatCode="General">
                  <c:v>1.3094415999999999E-2</c:v>
                </c:pt>
                <c:pt idx="393" formatCode="General">
                  <c:v>1.2591020000000001E-2</c:v>
                </c:pt>
                <c:pt idx="394" formatCode="General">
                  <c:v>1.2012314999999977E-2</c:v>
                </c:pt>
                <c:pt idx="395" formatCode="General">
                  <c:v>1.1367922000000001E-2</c:v>
                </c:pt>
                <c:pt idx="396" formatCode="General">
                  <c:v>1.0673224E-2</c:v>
                </c:pt>
                <c:pt idx="397" formatCode="General">
                  <c:v>9.9479621000000008E-3</c:v>
                </c:pt>
                <c:pt idx="398" formatCode="General">
                  <c:v>9.2145409000000001E-3</c:v>
                </c:pt>
                <c:pt idx="399" formatCode="General">
                  <c:v>8.4962295000000007E-3</c:v>
                </c:pt>
                <c:pt idx="400" formatCode="General">
                  <c:v>7.8153582000000024E-3</c:v>
                </c:pt>
                <c:pt idx="401" formatCode="General">
                  <c:v>7.1916655000000109E-3</c:v>
                </c:pt>
                <c:pt idx="402" formatCode="General">
                  <c:v>6.6409082999999997E-3</c:v>
                </c:pt>
                <c:pt idx="403" formatCode="General">
                  <c:v>6.1738347000000002E-3</c:v>
                </c:pt>
                <c:pt idx="404" formatCode="General">
                  <c:v>5.7955658999999998E-3</c:v>
                </c:pt>
                <c:pt idx="405" formatCode="General">
                  <c:v>5.5054383999999998E-3</c:v>
                </c:pt>
                <c:pt idx="406" formatCode="General">
                  <c:v>5.2973027000000122E-3</c:v>
                </c:pt>
                <c:pt idx="407" formatCode="General">
                  <c:v>5.1602022999999997E-3</c:v>
                </c:pt>
                <c:pt idx="408" formatCode="General">
                  <c:v>5.0794142E-3</c:v>
                </c:pt>
                <c:pt idx="409" formatCode="General">
                  <c:v>5.0377198000000024E-3</c:v>
                </c:pt>
                <c:pt idx="410" formatCode="General">
                  <c:v>5.0168205000000014E-3</c:v>
                </c:pt>
                <c:pt idx="411" formatCode="General">
                  <c:v>4.9987617000000172E-3</c:v>
                </c:pt>
                <c:pt idx="412" formatCode="General">
                  <c:v>4.9672821000000108E-3</c:v>
                </c:pt>
                <c:pt idx="413" formatCode="General">
                  <c:v>4.9089557000000098E-3</c:v>
                </c:pt>
                <c:pt idx="414" formatCode="General">
                  <c:v>4.8140711000000001E-3</c:v>
                </c:pt>
                <c:pt idx="415" formatCode="General">
                  <c:v>4.6771764999999996E-3</c:v>
                </c:pt>
                <c:pt idx="416" formatCode="General">
                  <c:v>4.4972585000000098E-3</c:v>
                </c:pt>
                <c:pt idx="417" formatCode="General">
                  <c:v>4.2775716000000097E-3</c:v>
                </c:pt>
                <c:pt idx="418" formatCode="General">
                  <c:v>4.0251332999999955E-3</c:v>
                </c:pt>
                <c:pt idx="419" formatCode="General">
                  <c:v>3.7499405000000078E-3</c:v>
                </c:pt>
                <c:pt idx="420" formatCode="General">
                  <c:v>3.4639838000000097E-3</c:v>
                </c:pt>
                <c:pt idx="421" formatCode="General">
                  <c:v>3.1801490000000049E-3</c:v>
                </c:pt>
                <c:pt idx="422" formatCode="General">
                  <c:v>2.9110941E-3</c:v>
                </c:pt>
                <c:pt idx="423" formatCode="General">
                  <c:v>2.6681931000000071E-3</c:v>
                </c:pt>
                <c:pt idx="424" formatCode="General">
                  <c:v>2.4606320000000012E-3</c:v>
                </c:pt>
                <c:pt idx="425" formatCode="General">
                  <c:v>2.2947330000000063E-3</c:v>
                </c:pt>
                <c:pt idx="426" formatCode="General">
                  <c:v>2.1735199000000012E-3</c:v>
                </c:pt>
                <c:pt idx="427" formatCode="General">
                  <c:v>2.0966045999999999E-3</c:v>
                </c:pt>
                <c:pt idx="428" formatCode="General">
                  <c:v>2.0603340000000083E-3</c:v>
                </c:pt>
                <c:pt idx="429" formatCode="General">
                  <c:v>2.0582123999999999E-3</c:v>
                </c:pt>
                <c:pt idx="430" formatCode="General">
                  <c:v>2.0815488000000002E-3</c:v>
                </c:pt>
                <c:pt idx="431" formatCode="General">
                  <c:v>2.1202451999999998E-3</c:v>
                </c:pt>
                <c:pt idx="432" formatCode="General">
                  <c:v>2.1636807000000092E-3</c:v>
                </c:pt>
                <c:pt idx="433" formatCode="General">
                  <c:v>2.2016126000000001E-3</c:v>
                </c:pt>
                <c:pt idx="434" formatCode="General">
                  <c:v>2.2249911000000078E-3</c:v>
                </c:pt>
                <c:pt idx="435" formatCode="General">
                  <c:v>2.2266606999999999E-3</c:v>
                </c:pt>
                <c:pt idx="436" formatCode="General">
                  <c:v>2.2018712000000059E-3</c:v>
                </c:pt>
                <c:pt idx="437" formatCode="General">
                  <c:v>2.1485665000000069E-3</c:v>
                </c:pt>
                <c:pt idx="438" formatCode="General">
                  <c:v>2.0674439000000011E-3</c:v>
                </c:pt>
                <c:pt idx="439" formatCode="General">
                  <c:v>1.9617707000000044E-3</c:v>
                </c:pt>
                <c:pt idx="440" formatCode="General">
                  <c:v>1.8370052999999999E-3</c:v>
                </c:pt>
                <c:pt idx="441" formatCode="General">
                  <c:v>1.7002348000000021E-3</c:v>
                </c:pt>
                <c:pt idx="442" formatCode="General">
                  <c:v>1.5595082999999999E-3</c:v>
                </c:pt>
                <c:pt idx="443" formatCode="General">
                  <c:v>1.4230992999999974E-3</c:v>
                </c:pt>
                <c:pt idx="444" formatCode="General">
                  <c:v>1.2987971000000022E-3</c:v>
                </c:pt>
                <c:pt idx="445" formatCode="General">
                  <c:v>1.1932447000000022E-3</c:v>
                </c:pt>
                <c:pt idx="446" formatCode="General">
                  <c:v>1.1114091999999999E-3</c:v>
                </c:pt>
                <c:pt idx="447" formatCode="General">
                  <c:v>1.0562188000000029E-3</c:v>
                </c:pt>
                <c:pt idx="448" formatCode="General">
                  <c:v>1.0283682000000001E-3</c:v>
                </c:pt>
                <c:pt idx="449" formatCode="General">
                  <c:v>1.0263494000000001E-3</c:v>
                </c:pt>
                <c:pt idx="450" formatCode="General">
                  <c:v>1.0466365E-3</c:v>
                </c:pt>
                <c:pt idx="451" formatCode="General">
                  <c:v>1.0840682000000021E-3</c:v>
                </c:pt>
                <c:pt idx="452" formatCode="General">
                  <c:v>1.1323330000000001E-3</c:v>
                </c:pt>
                <c:pt idx="453" formatCode="General">
                  <c:v>1.1845499000000027E-3</c:v>
                </c:pt>
                <c:pt idx="454" formatCode="General">
                  <c:v>1.2338768999999978E-3</c:v>
                </c:pt>
                <c:pt idx="455" formatCode="General">
                  <c:v>1.2740882000000001E-3</c:v>
                </c:pt>
                <c:pt idx="456" formatCode="General">
                  <c:v>1.3000873000000043E-3</c:v>
                </c:pt>
                <c:pt idx="457" formatCode="General">
                  <c:v>1.3083018000000027E-3</c:v>
                </c:pt>
                <c:pt idx="458" formatCode="General">
                  <c:v>1.2969320000000022E-3</c:v>
                </c:pt>
                <c:pt idx="459" formatCode="General">
                  <c:v>1.266045000000003E-3</c:v>
                </c:pt>
                <c:pt idx="460" formatCode="General">
                  <c:v>1.2174909E-3</c:v>
                </c:pt>
                <c:pt idx="461" formatCode="General">
                  <c:v>1.154682400000004E-3</c:v>
                </c:pt>
                <c:pt idx="462" formatCode="General">
                  <c:v>1.0822335000000029E-3</c:v>
                </c:pt>
                <c:pt idx="463" formatCode="General">
                  <c:v>1.0055092999999972E-3</c:v>
                </c:pt>
                <c:pt idx="464" formatCode="General">
                  <c:v>9.3012664000000046E-4</c:v>
                </c:pt>
                <c:pt idx="465" formatCode="General">
                  <c:v>8.6143945000000046E-4</c:v>
                </c:pt>
                <c:pt idx="466" formatCode="General">
                  <c:v>8.0407667000000028E-4</c:v>
                </c:pt>
                <c:pt idx="467" formatCode="General">
                  <c:v>7.6153856999999997E-4</c:v>
                </c:pt>
                <c:pt idx="468" formatCode="General">
                  <c:v>7.3592382000000169E-4</c:v>
                </c:pt>
                <c:pt idx="469" formatCode="General">
                  <c:v>7.2777359000000125E-4</c:v>
                </c:pt>
                <c:pt idx="470" formatCode="General">
                  <c:v>7.3606346000000013E-4</c:v>
                </c:pt>
                <c:pt idx="471" formatCode="General">
                  <c:v>7.5833470000000224E-4</c:v>
                </c:pt>
                <c:pt idx="472" formatCode="General">
                  <c:v>7.9094601000000316E-4</c:v>
                </c:pt>
                <c:pt idx="473" formatCode="General">
                  <c:v>8.2943250999999998E-4</c:v>
                </c:pt>
                <c:pt idx="474" formatCode="General">
                  <c:v>8.6891523000000195E-4</c:v>
                </c:pt>
                <c:pt idx="475" formatCode="General">
                  <c:v>9.0455159000000227E-4</c:v>
                </c:pt>
                <c:pt idx="476" formatCode="General">
                  <c:v>9.3195925000000475E-4</c:v>
                </c:pt>
                <c:pt idx="477" formatCode="General">
                  <c:v>9.4760134000000066E-4</c:v>
                </c:pt>
                <c:pt idx="478" formatCode="General">
                  <c:v>9.4908359000000239E-4</c:v>
                </c:pt>
                <c:pt idx="479" formatCode="General">
                  <c:v>9.3533722000000276E-4</c:v>
                </c:pt>
                <c:pt idx="480" formatCode="General">
                  <c:v>9.0669730000000025E-4</c:v>
                </c:pt>
                <c:pt idx="481" formatCode="General">
                  <c:v>8.6483510999999999E-4</c:v>
                </c:pt>
                <c:pt idx="482" formatCode="General">
                  <c:v>8.125997800000022E-4</c:v>
                </c:pt>
                <c:pt idx="483" formatCode="General">
                  <c:v>7.5373420000000239E-4</c:v>
                </c:pt>
                <c:pt idx="484" formatCode="General">
                  <c:v>6.9253100000000024E-4</c:v>
                </c:pt>
                <c:pt idx="485" formatCode="General">
                  <c:v>6.3345255000000003E-4</c:v>
                </c:pt>
                <c:pt idx="486" formatCode="General">
                  <c:v>5.8073318000000009E-4</c:v>
                </c:pt>
                <c:pt idx="487" formatCode="General">
                  <c:v>5.3800758999999999E-4</c:v>
                </c:pt>
                <c:pt idx="488" formatCode="General">
                  <c:v>5.0800951000000134E-4</c:v>
                </c:pt>
                <c:pt idx="489" formatCode="General">
                  <c:v>4.9234962000000012E-4</c:v>
                </c:pt>
                <c:pt idx="490" formatCode="General">
                  <c:v>4.9140048000000005E-4</c:v>
                </c:pt>
                <c:pt idx="491" formatCode="General">
                  <c:v>5.0427631000000213E-4</c:v>
                </c:pt>
                <c:pt idx="492" formatCode="General">
                  <c:v>5.2894466000000164E-4</c:v>
                </c:pt>
                <c:pt idx="493" formatCode="General">
                  <c:v>5.6243093999999998E-4</c:v>
                </c:pt>
                <c:pt idx="494" formatCode="General">
                  <c:v>6.0108275000000022E-4</c:v>
                </c:pt>
                <c:pt idx="495" formatCode="General">
                  <c:v>6.4090866000000141E-4</c:v>
                </c:pt>
                <c:pt idx="496" formatCode="General">
                  <c:v>6.7793461000000292E-4</c:v>
                </c:pt>
                <c:pt idx="497" formatCode="General">
                  <c:v>7.0854527000000183E-4</c:v>
                </c:pt>
                <c:pt idx="498" formatCode="General">
                  <c:v>7.2978466000000119E-4</c:v>
                </c:pt>
                <c:pt idx="499" formatCode="General">
                  <c:v>7.3960988000000138E-4</c:v>
                </c:pt>
                <c:pt idx="500" formatCode="General">
                  <c:v>7.3703373000000142E-4</c:v>
                </c:pt>
                <c:pt idx="501" formatCode="General">
                  <c:v>7.2219549000000012E-4</c:v>
                </c:pt>
                <c:pt idx="502" formatCode="General">
                  <c:v>6.9631747000000117E-4</c:v>
                </c:pt>
                <c:pt idx="503" formatCode="General">
                  <c:v>6.6157337000000117E-4</c:v>
                </c:pt>
                <c:pt idx="504" formatCode="General">
                  <c:v>6.2087574000000171E-4</c:v>
                </c:pt>
                <c:pt idx="505" formatCode="General">
                  <c:v>5.7759548999999997E-4</c:v>
                </c:pt>
                <c:pt idx="506" formatCode="General">
                  <c:v>5.3526268999999995E-4</c:v>
                </c:pt>
                <c:pt idx="507" formatCode="General">
                  <c:v>4.9724826000000118E-4</c:v>
                </c:pt>
                <c:pt idx="508" formatCode="General">
                  <c:v>4.6646642000000002E-4</c:v>
                </c:pt>
                <c:pt idx="509" formatCode="General">
                  <c:v>4.4512932000000208E-4</c:v>
                </c:pt>
                <c:pt idx="510" formatCode="General">
                  <c:v>4.3458023000000033E-4</c:v>
                </c:pt>
                <c:pt idx="511" formatCode="General">
                  <c:v>4.3518308999999998E-4</c:v>
                </c:pt>
                <c:pt idx="512" formatCode="General">
                  <c:v>4.4631833000000033E-4</c:v>
                </c:pt>
                <c:pt idx="513" formatCode="General">
                  <c:v>4.6647717999999996E-4</c:v>
                </c:pt>
                <c:pt idx="514" formatCode="General">
                  <c:v>4.9340201000000136E-4</c:v>
                </c:pt>
                <c:pt idx="515" formatCode="General">
                  <c:v>5.2431488000000126E-4</c:v>
                </c:pt>
                <c:pt idx="516" formatCode="General">
                  <c:v>5.5618258000000018E-4</c:v>
                </c:pt>
                <c:pt idx="517" formatCode="General">
                  <c:v>5.8599340000000018E-4</c:v>
                </c:pt>
                <c:pt idx="518" formatCode="General">
                  <c:v>6.1101647000000022E-4</c:v>
                </c:pt>
                <c:pt idx="519" formatCode="General">
                  <c:v>6.2905432000000131E-4</c:v>
                </c:pt>
                <c:pt idx="520" formatCode="General">
                  <c:v>6.3862040000000145E-4</c:v>
                </c:pt>
                <c:pt idx="521" formatCode="General">
                  <c:v>6.3905551000000092E-4</c:v>
                </c:pt>
                <c:pt idx="522" formatCode="General">
                  <c:v>6.3056924000000239E-4</c:v>
                </c:pt>
                <c:pt idx="523" formatCode="General">
                  <c:v>6.142041500000003E-4</c:v>
                </c:pt>
                <c:pt idx="524" formatCode="General">
                  <c:v>5.917005500000001E-4</c:v>
                </c:pt>
                <c:pt idx="525" formatCode="General">
                  <c:v>5.6533346999999997E-4</c:v>
                </c:pt>
                <c:pt idx="526" formatCode="General">
                  <c:v>5.3767191000000166E-4</c:v>
                </c:pt>
                <c:pt idx="527" formatCode="General">
                  <c:v>5.1134365000000005E-4</c:v>
                </c:pt>
                <c:pt idx="528" formatCode="General">
                  <c:v>4.8877985999999998E-4</c:v>
                </c:pt>
                <c:pt idx="529" formatCode="General">
                  <c:v>4.7199911000000159E-4</c:v>
                </c:pt>
                <c:pt idx="530" formatCode="General">
                  <c:v>4.6242359999999966E-4</c:v>
                </c:pt>
                <c:pt idx="531" formatCode="General">
                  <c:v>4.6075469999999987E-4</c:v>
                </c:pt>
                <c:pt idx="532" formatCode="General">
                  <c:v>4.6691324999999998E-4</c:v>
                </c:pt>
                <c:pt idx="533" formatCode="General">
                  <c:v>4.8005763999999998E-4</c:v>
                </c:pt>
                <c:pt idx="534" formatCode="General">
                  <c:v>4.986655500000013E-4</c:v>
                </c:pt>
                <c:pt idx="535" formatCode="General">
                  <c:v>5.2068068000000014E-4</c:v>
                </c:pt>
                <c:pt idx="536" formatCode="General">
                  <c:v>5.4372475000000187E-4</c:v>
                </c:pt>
                <c:pt idx="537" formatCode="General">
                  <c:v>5.6532561000000134E-4</c:v>
                </c:pt>
                <c:pt idx="538" formatCode="General">
                  <c:v>5.8316177000000192E-4</c:v>
                </c:pt>
                <c:pt idx="539" formatCode="General">
                  <c:v>5.9528713000000122E-4</c:v>
                </c:pt>
                <c:pt idx="540" formatCode="General">
                  <c:v>6.0030801000000118E-4</c:v>
                </c:pt>
                <c:pt idx="541" formatCode="General">
                  <c:v>5.9751625000000169E-4</c:v>
                </c:pt>
                <c:pt idx="542" formatCode="General">
                  <c:v>5.8693869999999998E-4</c:v>
                </c:pt>
                <c:pt idx="543" formatCode="General">
                  <c:v>5.6933484000000164E-4</c:v>
                </c:pt>
                <c:pt idx="544" formatCode="General">
                  <c:v>5.4611906000000124E-4</c:v>
                </c:pt>
                <c:pt idx="545" formatCode="General">
                  <c:v>5.1923987000000119E-4</c:v>
                </c:pt>
                <c:pt idx="546" formatCode="General">
                  <c:v>4.9100518999999998E-4</c:v>
                </c:pt>
                <c:pt idx="547" formatCode="General">
                  <c:v>4.6387518999999999E-4</c:v>
                </c:pt>
                <c:pt idx="548" formatCode="General">
                  <c:v>4.4023662000000109E-4</c:v>
                </c:pt>
                <c:pt idx="549" formatCode="General">
                  <c:v>4.2220132E-4</c:v>
                </c:pt>
                <c:pt idx="550" formatCode="General">
                  <c:v>4.1139591000000032E-4</c:v>
                </c:pt>
                <c:pt idx="551" formatCode="General">
                  <c:v>4.0881841999999998E-4</c:v>
                </c:pt>
                <c:pt idx="552" formatCode="General">
                  <c:v>4.1473836999999998E-4</c:v>
                </c:pt>
                <c:pt idx="553" formatCode="General">
                  <c:v>4.286668000000023E-4</c:v>
                </c:pt>
                <c:pt idx="554" formatCode="General">
                  <c:v>4.4938925000000113E-4</c:v>
                </c:pt>
                <c:pt idx="555" formatCode="General">
                  <c:v>4.7505110999999998E-4</c:v>
                </c:pt>
                <c:pt idx="556" formatCode="General">
                  <c:v>5.0331646000000116E-4</c:v>
                </c:pt>
                <c:pt idx="557" formatCode="General">
                  <c:v>5.3156988000000024E-4</c:v>
                </c:pt>
                <c:pt idx="558" formatCode="General">
                  <c:v>5.5715855000000038E-4</c:v>
                </c:pt>
                <c:pt idx="559" formatCode="General">
                  <c:v>5.7763158000000104E-4</c:v>
                </c:pt>
                <c:pt idx="560" formatCode="General">
                  <c:v>5.9099845000000028E-4</c:v>
                </c:pt>
                <c:pt idx="561" formatCode="General">
                  <c:v>5.9591717000000166E-4</c:v>
                </c:pt>
                <c:pt idx="562" formatCode="General">
                  <c:v>5.9182954000000195E-4</c:v>
                </c:pt>
                <c:pt idx="563" formatCode="General">
                  <c:v>5.7899894000000183E-4</c:v>
                </c:pt>
                <c:pt idx="564" formatCode="General">
                  <c:v>5.5847422000000107E-4</c:v>
                </c:pt>
                <c:pt idx="565" formatCode="General">
                  <c:v>5.319723900000015E-4</c:v>
                </c:pt>
                <c:pt idx="566" formatCode="General">
                  <c:v>5.0170445999999996E-4</c:v>
                </c:pt>
                <c:pt idx="567" formatCode="General">
                  <c:v>4.7016770000000182E-4</c:v>
                </c:pt>
                <c:pt idx="568" formatCode="General">
                  <c:v>4.3994887000000098E-4</c:v>
                </c:pt>
                <c:pt idx="569" formatCode="General">
                  <c:v>4.1350420000000102E-4</c:v>
                </c:pt>
                <c:pt idx="570" formatCode="General">
                  <c:v>3.929840200000006E-4</c:v>
                </c:pt>
                <c:pt idx="571" formatCode="General">
                  <c:v>3.8005863000000086E-4</c:v>
                </c:pt>
                <c:pt idx="572" formatCode="General">
                  <c:v>3.7577673000000112E-4</c:v>
                </c:pt>
                <c:pt idx="573" formatCode="General">
                  <c:v>3.8046754000000001E-4</c:v>
                </c:pt>
                <c:pt idx="574" formatCode="General">
                  <c:v>3.9367983000000001E-4</c:v>
                </c:pt>
                <c:pt idx="575" formatCode="General">
                  <c:v>4.1420146999999948E-4</c:v>
                </c:pt>
                <c:pt idx="576" formatCode="General">
                  <c:v>4.4013973000000189E-4</c:v>
                </c:pt>
                <c:pt idx="577" formatCode="General">
                  <c:v>4.6908832000000001E-4</c:v>
                </c:pt>
                <c:pt idx="578" formatCode="General">
                  <c:v>4.9836258000000139E-4</c:v>
                </c:pt>
                <c:pt idx="579" formatCode="General">
                  <c:v>5.2527046999999996E-4</c:v>
                </c:pt>
                <c:pt idx="580" formatCode="General">
                  <c:v>5.4739171000000144E-4</c:v>
                </c:pt>
                <c:pt idx="581" formatCode="General">
                  <c:v>5.6284531999999999E-4</c:v>
                </c:pt>
                <c:pt idx="582" formatCode="General">
                  <c:v>5.7047105000000004E-4</c:v>
                </c:pt>
                <c:pt idx="583" formatCode="General">
                  <c:v>5.699225000000013E-4</c:v>
                </c:pt>
                <c:pt idx="584" formatCode="General">
                  <c:v>5.6167144999999996E-4</c:v>
                </c:pt>
                <c:pt idx="585" formatCode="General">
                  <c:v>5.4690865000000003E-4</c:v>
                </c:pt>
                <c:pt idx="586" formatCode="General">
                  <c:v>5.2735559000000032E-4</c:v>
                </c:pt>
                <c:pt idx="587" formatCode="General">
                  <c:v>5.0503493000000161E-4</c:v>
                </c:pt>
                <c:pt idx="588" formatCode="General">
                  <c:v>4.8202608000000091E-4</c:v>
                </c:pt>
                <c:pt idx="589" formatCode="General">
                  <c:v>4.6023753000000011E-4</c:v>
                </c:pt>
                <c:pt idx="590" formatCode="General">
                  <c:v>4.4121520000000024E-4</c:v>
                </c:pt>
                <c:pt idx="591" formatCode="General">
                  <c:v>4.2601759000000002E-4</c:v>
                </c:pt>
                <c:pt idx="592" formatCode="General">
                  <c:v>4.151644000000011E-4</c:v>
                </c:pt>
                <c:pt idx="593" formatCode="General">
                  <c:v>4.0864092000000109E-4</c:v>
                </c:pt>
                <c:pt idx="594" formatCode="General">
                  <c:v>4.0597305999999999E-4</c:v>
                </c:pt>
                <c:pt idx="595" formatCode="General">
                  <c:v>4.0631868999999965E-4</c:v>
                </c:pt>
                <c:pt idx="596" formatCode="General">
                  <c:v>4.0861024000000132E-4</c:v>
                </c:pt>
                <c:pt idx="597" formatCode="General">
                  <c:v>4.1167885999999988E-4</c:v>
                </c:pt>
                <c:pt idx="598" formatCode="General">
                  <c:v>4.1437492000000111E-4</c:v>
                </c:pt>
                <c:pt idx="599" formatCode="General">
                  <c:v>4.1566978000000086E-4</c:v>
                </c:pt>
                <c:pt idx="600" formatCode="General">
                  <c:v>4.1473028000000011E-4</c:v>
                </c:pt>
                <c:pt idx="601" formatCode="General">
                  <c:v>4.1095956000000011E-4</c:v>
                </c:pt>
                <c:pt idx="602" formatCode="General">
                  <c:v>4.0401227000000118E-4</c:v>
                </c:pt>
                <c:pt idx="603" formatCode="General">
                  <c:v>3.9378411000000015E-4</c:v>
                </c:pt>
                <c:pt idx="604" formatCode="General">
                  <c:v>3.8039213000000123E-4</c:v>
                </c:pt>
                <c:pt idx="605" formatCode="General">
                  <c:v>3.6412274000000082E-4</c:v>
                </c:pt>
                <c:pt idx="606" formatCode="General">
                  <c:v>3.4540109000000046E-4</c:v>
                </c:pt>
                <c:pt idx="607" formatCode="General">
                  <c:v>3.2472968000000113E-4</c:v>
                </c:pt>
                <c:pt idx="608" formatCode="General">
                  <c:v>3.0265583000000013E-4</c:v>
                </c:pt>
                <c:pt idx="609" formatCode="General">
                  <c:v>2.7973048000000112E-4</c:v>
                </c:pt>
                <c:pt idx="610" formatCode="General">
                  <c:v>2.5647503000000057E-4</c:v>
                </c:pt>
                <c:pt idx="611" formatCode="General">
                  <c:v>2.3336399000000002E-4</c:v>
                </c:pt>
                <c:pt idx="612" formatCode="General">
                  <c:v>2.1080050000000012E-4</c:v>
                </c:pt>
                <c:pt idx="613" formatCode="General">
                  <c:v>1.8911765000000048E-4</c:v>
                </c:pt>
                <c:pt idx="614" formatCode="General">
                  <c:v>1.6857430000000032E-4</c:v>
                </c:pt>
                <c:pt idx="615" formatCode="General">
                  <c:v>1.4935386E-4</c:v>
                </c:pt>
                <c:pt idx="616" formatCode="General">
                  <c:v>1.315717500000004E-4</c:v>
                </c:pt>
                <c:pt idx="617" formatCode="General">
                  <c:v>1.1528692E-4</c:v>
                </c:pt>
                <c:pt idx="618" formatCode="General">
                  <c:v>1.0051348E-4</c:v>
                </c:pt>
                <c:pt idx="619">
                  <c:v>8.7220891000000284E-5</c:v>
                </c:pt>
                <c:pt idx="620">
                  <c:v>7.535283700000028E-5</c:v>
                </c:pt>
                <c:pt idx="621">
                  <c:v>6.4831176000000167E-5</c:v>
                </c:pt>
                <c:pt idx="622">
                  <c:v>5.5561908000000098E-5</c:v>
                </c:pt>
                <c:pt idx="623">
                  <c:v>4.7446487000000188E-5</c:v>
                </c:pt>
                <c:pt idx="624">
                  <c:v>4.0375773000000034E-5</c:v>
                </c:pt>
                <c:pt idx="625">
                  <c:v>3.4248707000000097E-5</c:v>
                </c:pt>
                <c:pt idx="626">
                  <c:v>2.8960754E-5</c:v>
                </c:pt>
                <c:pt idx="627">
                  <c:v>2.441432500000006E-5</c:v>
                </c:pt>
                <c:pt idx="628">
                  <c:v>2.0521811000000048E-5</c:v>
                </c:pt>
                <c:pt idx="629">
                  <c:v>1.7194272000000002E-5</c:v>
                </c:pt>
                <c:pt idx="630">
                  <c:v>1.4363292E-5</c:v>
                </c:pt>
                <c:pt idx="631">
                  <c:v>1.1956402000000027E-5</c:v>
                </c:pt>
                <c:pt idx="632">
                  <c:v>9.9151084000000264E-6</c:v>
                </c:pt>
                <c:pt idx="633">
                  <c:v>8.1911330000000191E-6</c:v>
                </c:pt>
                <c:pt idx="634">
                  <c:v>6.7373944000000255E-6</c:v>
                </c:pt>
                <c:pt idx="635">
                  <c:v>5.5166979000000208E-6</c:v>
                </c:pt>
                <c:pt idx="636">
                  <c:v>4.4947319000000089E-6</c:v>
                </c:pt>
                <c:pt idx="637">
                  <c:v>3.6425922000000154E-6</c:v>
                </c:pt>
                <c:pt idx="638">
                  <c:v>2.937592900000009E-6</c:v>
                </c:pt>
                <c:pt idx="639">
                  <c:v>2.3559471000000012E-6</c:v>
                </c:pt>
                <c:pt idx="640">
                  <c:v>1.8786562000000066E-6</c:v>
                </c:pt>
                <c:pt idx="641">
                  <c:v>1.4900695000000047E-6</c:v>
                </c:pt>
                <c:pt idx="642">
                  <c:v>1.1767735000000052E-6</c:v>
                </c:pt>
                <c:pt idx="643">
                  <c:v>9.2854219000000257E-7</c:v>
                </c:pt>
                <c:pt idx="644">
                  <c:v>7.3434717000000329E-7</c:v>
                </c:pt>
                <c:pt idx="645">
                  <c:v>5.9119105000000147E-7</c:v>
                </c:pt>
                <c:pt idx="646">
                  <c:v>4.9248786000000133E-7</c:v>
                </c:pt>
                <c:pt idx="647">
                  <c:v>4.3799764000000179E-7</c:v>
                </c:pt>
              </c:numCache>
            </c:numRef>
          </c:yVal>
          <c:smooth val="0"/>
        </c:ser>
        <c:ser>
          <c:idx val="5"/>
          <c:order val="2"/>
          <c:tx>
            <c:strRef>
              <c:f>'SRW data (40keV)'!$R$4</c:f>
              <c:strCache>
                <c:ptCount val="1"/>
                <c:pt idx="0">
                  <c:v>0.5 pm</c:v>
                </c:pt>
              </c:strCache>
            </c:strRef>
          </c:tx>
          <c:spPr>
            <a:ln w="25400"/>
          </c:spPr>
          <c:marker>
            <c:symbol val="none"/>
          </c:marker>
          <c:xVal>
            <c:numRef>
              <c:f>'SRW data (40keV)'!$Q$6:$Q$653</c:f>
              <c:numCache>
                <c:formatCode>General</c:formatCode>
                <c:ptCount val="648"/>
                <c:pt idx="0">
                  <c:v>-3.0233644859813222E-4</c:v>
                </c:pt>
                <c:pt idx="1">
                  <c:v>-3.0140186915887901E-4</c:v>
                </c:pt>
                <c:pt idx="2">
                  <c:v>-3.0046728971962612E-4</c:v>
                </c:pt>
                <c:pt idx="3">
                  <c:v>-2.9953271028037442E-4</c:v>
                </c:pt>
                <c:pt idx="4">
                  <c:v>-2.98598130841123E-4</c:v>
                </c:pt>
                <c:pt idx="5">
                  <c:v>-2.9766355140186897E-4</c:v>
                </c:pt>
                <c:pt idx="6">
                  <c:v>-2.9672897196261798E-4</c:v>
                </c:pt>
                <c:pt idx="7">
                  <c:v>-2.9579439252336499E-4</c:v>
                </c:pt>
                <c:pt idx="8">
                  <c:v>-2.9485981308411215E-4</c:v>
                </c:pt>
                <c:pt idx="9">
                  <c:v>-2.9392523364486003E-4</c:v>
                </c:pt>
                <c:pt idx="10">
                  <c:v>-2.9299065420560904E-4</c:v>
                </c:pt>
                <c:pt idx="11">
                  <c:v>-2.9205607476635626E-4</c:v>
                </c:pt>
                <c:pt idx="12">
                  <c:v>-2.9112149532710299E-4</c:v>
                </c:pt>
                <c:pt idx="13">
                  <c:v>-2.901869158878501E-4</c:v>
                </c:pt>
                <c:pt idx="14">
                  <c:v>-2.8925233644859846E-4</c:v>
                </c:pt>
                <c:pt idx="15">
                  <c:v>-2.8831775700934698E-4</c:v>
                </c:pt>
                <c:pt idx="16">
                  <c:v>-2.8738317757009426E-4</c:v>
                </c:pt>
                <c:pt idx="17">
                  <c:v>-2.8644859813084099E-4</c:v>
                </c:pt>
                <c:pt idx="18">
                  <c:v>-2.8551401869158903E-4</c:v>
                </c:pt>
                <c:pt idx="19">
                  <c:v>-2.845794392523369E-4</c:v>
                </c:pt>
                <c:pt idx="20">
                  <c:v>-2.8364485981308385E-4</c:v>
                </c:pt>
                <c:pt idx="21">
                  <c:v>-2.8271028037383259E-4</c:v>
                </c:pt>
                <c:pt idx="22">
                  <c:v>-2.8177570093457899E-4</c:v>
                </c:pt>
                <c:pt idx="23">
                  <c:v>-2.8084112149532751E-4</c:v>
                </c:pt>
                <c:pt idx="24">
                  <c:v>-2.7990654205607501E-4</c:v>
                </c:pt>
                <c:pt idx="25">
                  <c:v>-2.7897196261682206E-4</c:v>
                </c:pt>
                <c:pt idx="26">
                  <c:v>-2.7803738317757097E-4</c:v>
                </c:pt>
                <c:pt idx="27">
                  <c:v>-2.7710280373831802E-4</c:v>
                </c:pt>
                <c:pt idx="28">
                  <c:v>-2.7616822429906622E-4</c:v>
                </c:pt>
                <c:pt idx="29">
                  <c:v>-2.7523364485981398E-4</c:v>
                </c:pt>
                <c:pt idx="30">
                  <c:v>-2.7429906542056196E-4</c:v>
                </c:pt>
                <c:pt idx="31">
                  <c:v>-2.7336448598130815E-4</c:v>
                </c:pt>
                <c:pt idx="32">
                  <c:v>-2.72429906542057E-4</c:v>
                </c:pt>
                <c:pt idx="33">
                  <c:v>-2.714953271028046E-4</c:v>
                </c:pt>
                <c:pt idx="34">
                  <c:v>-2.7056074766355182E-4</c:v>
                </c:pt>
                <c:pt idx="35">
                  <c:v>-2.6962616822429991E-4</c:v>
                </c:pt>
                <c:pt idx="36">
                  <c:v>-2.6869158878504805E-4</c:v>
                </c:pt>
                <c:pt idx="37">
                  <c:v>-2.6775700934579489E-4</c:v>
                </c:pt>
                <c:pt idx="38">
                  <c:v>-2.6682242990654298E-4</c:v>
                </c:pt>
                <c:pt idx="39">
                  <c:v>-2.6588785046728999E-4</c:v>
                </c:pt>
                <c:pt idx="40">
                  <c:v>-2.6495327102803824E-4</c:v>
                </c:pt>
                <c:pt idx="41">
                  <c:v>-2.64018691588786E-4</c:v>
                </c:pt>
                <c:pt idx="42">
                  <c:v>-2.630841121495336E-4</c:v>
                </c:pt>
                <c:pt idx="43">
                  <c:v>-2.6214953271028006E-4</c:v>
                </c:pt>
                <c:pt idx="44">
                  <c:v>-2.6121495327102799E-4</c:v>
                </c:pt>
                <c:pt idx="45">
                  <c:v>-2.6028037383177662E-4</c:v>
                </c:pt>
                <c:pt idx="46">
                  <c:v>-2.5934579439252351E-4</c:v>
                </c:pt>
                <c:pt idx="47">
                  <c:v>-2.5841121495327198E-4</c:v>
                </c:pt>
                <c:pt idx="48">
                  <c:v>-2.5747663551401958E-4</c:v>
                </c:pt>
                <c:pt idx="49">
                  <c:v>-2.5654205607476697E-4</c:v>
                </c:pt>
                <c:pt idx="50">
                  <c:v>-2.5560747663551457E-4</c:v>
                </c:pt>
                <c:pt idx="51">
                  <c:v>-2.546728971962626E-4</c:v>
                </c:pt>
                <c:pt idx="52">
                  <c:v>-2.5373831775700998E-4</c:v>
                </c:pt>
                <c:pt idx="53">
                  <c:v>-2.5280373831775796E-4</c:v>
                </c:pt>
                <c:pt idx="54">
                  <c:v>-2.5186915887850605E-4</c:v>
                </c:pt>
                <c:pt idx="55">
                  <c:v>-2.5093457943925251E-4</c:v>
                </c:pt>
                <c:pt idx="56">
                  <c:v>-2.500000000000006E-4</c:v>
                </c:pt>
                <c:pt idx="57">
                  <c:v>-2.4906542056074858E-4</c:v>
                </c:pt>
                <c:pt idx="58">
                  <c:v>-2.4813084112149499E-4</c:v>
                </c:pt>
                <c:pt idx="59">
                  <c:v>-2.4719626168224362E-4</c:v>
                </c:pt>
                <c:pt idx="60">
                  <c:v>-2.462616822429916E-4</c:v>
                </c:pt>
                <c:pt idx="61">
                  <c:v>-2.4532710280373898E-4</c:v>
                </c:pt>
                <c:pt idx="62">
                  <c:v>-2.4439252336448599E-4</c:v>
                </c:pt>
                <c:pt idx="63">
                  <c:v>-2.4345794392523402E-4</c:v>
                </c:pt>
                <c:pt idx="64">
                  <c:v>-2.4252336448598149E-4</c:v>
                </c:pt>
                <c:pt idx="65">
                  <c:v>-2.415887850467296E-4</c:v>
                </c:pt>
                <c:pt idx="66">
                  <c:v>-2.4065420560747701E-4</c:v>
                </c:pt>
                <c:pt idx="67">
                  <c:v>-2.3971962616822499E-4</c:v>
                </c:pt>
                <c:pt idx="68">
                  <c:v>-2.3878504672897202E-4</c:v>
                </c:pt>
                <c:pt idx="69">
                  <c:v>-2.3785046728972054E-4</c:v>
                </c:pt>
                <c:pt idx="70">
                  <c:v>-2.3691588785046755E-4</c:v>
                </c:pt>
                <c:pt idx="71">
                  <c:v>-2.3598130841121501E-4</c:v>
                </c:pt>
                <c:pt idx="72">
                  <c:v>-2.3504672897196297E-4</c:v>
                </c:pt>
                <c:pt idx="73">
                  <c:v>-2.3411214953271054E-4</c:v>
                </c:pt>
                <c:pt idx="74">
                  <c:v>-2.33177570093458E-4</c:v>
                </c:pt>
                <c:pt idx="75">
                  <c:v>-2.3224299065420601E-4</c:v>
                </c:pt>
                <c:pt idx="76">
                  <c:v>-2.313084112149535E-4</c:v>
                </c:pt>
                <c:pt idx="77">
                  <c:v>-2.30373831775702E-4</c:v>
                </c:pt>
                <c:pt idx="78">
                  <c:v>-2.2943925233644973E-4</c:v>
                </c:pt>
                <c:pt idx="79">
                  <c:v>-2.2850467289719698E-4</c:v>
                </c:pt>
                <c:pt idx="80">
                  <c:v>-2.2757009345794401E-4</c:v>
                </c:pt>
                <c:pt idx="81">
                  <c:v>-2.2663551401869278E-4</c:v>
                </c:pt>
                <c:pt idx="82">
                  <c:v>-2.2570093457944E-4</c:v>
                </c:pt>
                <c:pt idx="83">
                  <c:v>-2.2476635514018809E-4</c:v>
                </c:pt>
                <c:pt idx="84">
                  <c:v>-2.2383177570093653E-4</c:v>
                </c:pt>
                <c:pt idx="85">
                  <c:v>-2.2289719626168299E-4</c:v>
                </c:pt>
                <c:pt idx="86">
                  <c:v>-2.2196261682243059E-4</c:v>
                </c:pt>
                <c:pt idx="87">
                  <c:v>-2.2102803738317811E-4</c:v>
                </c:pt>
                <c:pt idx="88">
                  <c:v>-2.2009345794392603E-4</c:v>
                </c:pt>
                <c:pt idx="89">
                  <c:v>-2.1915887850467361E-4</c:v>
                </c:pt>
                <c:pt idx="90">
                  <c:v>-2.1822429906542077E-4</c:v>
                </c:pt>
                <c:pt idx="91">
                  <c:v>-2.1728971962616802E-4</c:v>
                </c:pt>
                <c:pt idx="92">
                  <c:v>-2.1635514018691654E-4</c:v>
                </c:pt>
                <c:pt idx="93">
                  <c:v>-2.1542056074766406E-4</c:v>
                </c:pt>
                <c:pt idx="94">
                  <c:v>-2.1448598130841101E-4</c:v>
                </c:pt>
                <c:pt idx="95">
                  <c:v>-2.1355140186916008E-4</c:v>
                </c:pt>
                <c:pt idx="96">
                  <c:v>-2.1261682242990711E-4</c:v>
                </c:pt>
                <c:pt idx="97">
                  <c:v>-2.1168224299065398E-4</c:v>
                </c:pt>
                <c:pt idx="98">
                  <c:v>-2.1074766355140201E-4</c:v>
                </c:pt>
                <c:pt idx="99">
                  <c:v>-2.0981308411215126E-4</c:v>
                </c:pt>
                <c:pt idx="100">
                  <c:v>-2.08878504672898E-4</c:v>
                </c:pt>
                <c:pt idx="101">
                  <c:v>-2.0794392523364608E-4</c:v>
                </c:pt>
                <c:pt idx="102">
                  <c:v>-2.0700934579439382E-4</c:v>
                </c:pt>
                <c:pt idx="103">
                  <c:v>-2.0607476635514069E-4</c:v>
                </c:pt>
                <c:pt idx="104">
                  <c:v>-2.0514018691588799E-4</c:v>
                </c:pt>
                <c:pt idx="105">
                  <c:v>-2.0420560747663616E-4</c:v>
                </c:pt>
                <c:pt idx="106">
                  <c:v>-2.0327102803738306E-4</c:v>
                </c:pt>
                <c:pt idx="107">
                  <c:v>-2.0233644859813217E-4</c:v>
                </c:pt>
                <c:pt idx="108">
                  <c:v>-2.0140186915887877E-4</c:v>
                </c:pt>
                <c:pt idx="109">
                  <c:v>-2.0046728971962602E-4</c:v>
                </c:pt>
                <c:pt idx="110">
                  <c:v>-1.9953271028037479E-4</c:v>
                </c:pt>
                <c:pt idx="111">
                  <c:v>-1.985981308411216E-4</c:v>
                </c:pt>
                <c:pt idx="112">
                  <c:v>-1.9766355140186966E-4</c:v>
                </c:pt>
                <c:pt idx="113">
                  <c:v>-1.9672897196261753E-4</c:v>
                </c:pt>
                <c:pt idx="114">
                  <c:v>-1.9579439252336562E-4</c:v>
                </c:pt>
                <c:pt idx="115">
                  <c:v>-1.9485981308411276E-4</c:v>
                </c:pt>
                <c:pt idx="116">
                  <c:v>-1.9392523364486077E-4</c:v>
                </c:pt>
                <c:pt idx="117">
                  <c:v>-1.9299065420560739E-4</c:v>
                </c:pt>
                <c:pt idx="118">
                  <c:v>-1.9205607476635548E-4</c:v>
                </c:pt>
                <c:pt idx="119">
                  <c:v>-1.9112149532710357E-4</c:v>
                </c:pt>
                <c:pt idx="120">
                  <c:v>-1.9018691588785038E-4</c:v>
                </c:pt>
                <c:pt idx="121">
                  <c:v>-1.892523364485985E-4</c:v>
                </c:pt>
                <c:pt idx="122">
                  <c:v>-1.8831775700934653E-4</c:v>
                </c:pt>
                <c:pt idx="123">
                  <c:v>-1.8738317757009305E-4</c:v>
                </c:pt>
                <c:pt idx="124">
                  <c:v>-1.8644859813084168E-4</c:v>
                </c:pt>
                <c:pt idx="125">
                  <c:v>-1.855140186915896E-4</c:v>
                </c:pt>
                <c:pt idx="126">
                  <c:v>-1.8457943925233598E-4</c:v>
                </c:pt>
                <c:pt idx="127">
                  <c:v>-1.8364485981308448E-4</c:v>
                </c:pt>
                <c:pt idx="128">
                  <c:v>-1.8271028037383262E-4</c:v>
                </c:pt>
                <c:pt idx="129">
                  <c:v>-1.8177570093457965E-4</c:v>
                </c:pt>
                <c:pt idx="130">
                  <c:v>-1.808411214953275E-4</c:v>
                </c:pt>
                <c:pt idx="131">
                  <c:v>-1.7990654205607558E-4</c:v>
                </c:pt>
                <c:pt idx="132">
                  <c:v>-1.7897196261682243E-4</c:v>
                </c:pt>
                <c:pt idx="133">
                  <c:v>-1.7803738317757079E-4</c:v>
                </c:pt>
                <c:pt idx="134">
                  <c:v>-1.7710280373831801E-4</c:v>
                </c:pt>
                <c:pt idx="135">
                  <c:v>-1.7616822429906501E-4</c:v>
                </c:pt>
                <c:pt idx="136">
                  <c:v>-1.7523364485981329E-4</c:v>
                </c:pt>
                <c:pt idx="137">
                  <c:v>-1.7429906542056102E-4</c:v>
                </c:pt>
                <c:pt idx="138">
                  <c:v>-1.7336448598130805E-4</c:v>
                </c:pt>
                <c:pt idx="139">
                  <c:v>-1.7242990654205631E-4</c:v>
                </c:pt>
                <c:pt idx="140">
                  <c:v>-1.7149532710280439E-4</c:v>
                </c:pt>
                <c:pt idx="141">
                  <c:v>-1.7056074766355148E-4</c:v>
                </c:pt>
                <c:pt idx="142">
                  <c:v>-1.69626168224299E-4</c:v>
                </c:pt>
                <c:pt idx="143">
                  <c:v>-1.6869158878504736E-4</c:v>
                </c:pt>
                <c:pt idx="144">
                  <c:v>-1.6775700934579401E-4</c:v>
                </c:pt>
                <c:pt idx="145">
                  <c:v>-1.6682242990654202E-4</c:v>
                </c:pt>
                <c:pt idx="146">
                  <c:v>-1.6588785046729062E-4</c:v>
                </c:pt>
                <c:pt idx="147">
                  <c:v>-1.6495327102803705E-4</c:v>
                </c:pt>
                <c:pt idx="148">
                  <c:v>-1.6401869158878555E-4</c:v>
                </c:pt>
                <c:pt idx="149">
                  <c:v>-1.6308411214953366E-4</c:v>
                </c:pt>
                <c:pt idx="150">
                  <c:v>-1.6214953271028023E-4</c:v>
                </c:pt>
                <c:pt idx="151">
                  <c:v>-1.6121495327102862E-4</c:v>
                </c:pt>
                <c:pt idx="152">
                  <c:v>-1.6028037383177644E-4</c:v>
                </c:pt>
                <c:pt idx="153">
                  <c:v>-1.5934579439252374E-4</c:v>
                </c:pt>
                <c:pt idx="154">
                  <c:v>-1.5841121495327175E-4</c:v>
                </c:pt>
                <c:pt idx="155">
                  <c:v>-1.5747663551401899E-4</c:v>
                </c:pt>
                <c:pt idx="156">
                  <c:v>-1.5654205607476627E-4</c:v>
                </c:pt>
                <c:pt idx="157">
                  <c:v>-1.5560747663551433E-4</c:v>
                </c:pt>
                <c:pt idx="158">
                  <c:v>-1.5467289719626245E-4</c:v>
                </c:pt>
                <c:pt idx="159">
                  <c:v>-1.5373831775700929E-4</c:v>
                </c:pt>
                <c:pt idx="160">
                  <c:v>-1.5280373831775732E-4</c:v>
                </c:pt>
                <c:pt idx="161">
                  <c:v>-1.5186915887850503E-4</c:v>
                </c:pt>
                <c:pt idx="162">
                  <c:v>-1.5093457943925231E-4</c:v>
                </c:pt>
                <c:pt idx="163">
                  <c:v>-1.4999999999999999E-4</c:v>
                </c:pt>
                <c:pt idx="164">
                  <c:v>-1.4906542056074799E-4</c:v>
                </c:pt>
                <c:pt idx="165">
                  <c:v>-1.48130841121495E-4</c:v>
                </c:pt>
                <c:pt idx="166">
                  <c:v>-1.4719626168224298E-4</c:v>
                </c:pt>
                <c:pt idx="167">
                  <c:v>-1.4626168224299101E-4</c:v>
                </c:pt>
                <c:pt idx="168">
                  <c:v>-1.4532710280373802E-4</c:v>
                </c:pt>
                <c:pt idx="169">
                  <c:v>-1.44392523364486E-4</c:v>
                </c:pt>
                <c:pt idx="170">
                  <c:v>-1.4345794392523403E-4</c:v>
                </c:pt>
                <c:pt idx="171">
                  <c:v>-1.4252336448598101E-4</c:v>
                </c:pt>
                <c:pt idx="172">
                  <c:v>-1.4158878504672901E-4</c:v>
                </c:pt>
                <c:pt idx="173">
                  <c:v>-1.4065420560747707E-4</c:v>
                </c:pt>
                <c:pt idx="174">
                  <c:v>-1.3971962616822429E-4</c:v>
                </c:pt>
                <c:pt idx="175">
                  <c:v>-1.3878504672897241E-4</c:v>
                </c:pt>
                <c:pt idx="176">
                  <c:v>-1.3785046728972001E-4</c:v>
                </c:pt>
                <c:pt idx="177">
                  <c:v>-1.3691588785046734E-4</c:v>
                </c:pt>
                <c:pt idx="178">
                  <c:v>-1.3598130841121505E-4</c:v>
                </c:pt>
                <c:pt idx="179">
                  <c:v>-1.350467289719633E-4</c:v>
                </c:pt>
                <c:pt idx="180">
                  <c:v>-1.3411214953270998E-4</c:v>
                </c:pt>
                <c:pt idx="181">
                  <c:v>-1.3317757009345801E-4</c:v>
                </c:pt>
                <c:pt idx="182">
                  <c:v>-1.3224299065420629E-4</c:v>
                </c:pt>
                <c:pt idx="183">
                  <c:v>-1.3130841121495302E-4</c:v>
                </c:pt>
                <c:pt idx="184">
                  <c:v>-1.30373831775701E-4</c:v>
                </c:pt>
                <c:pt idx="185">
                  <c:v>-1.2943925233644928E-4</c:v>
                </c:pt>
                <c:pt idx="186">
                  <c:v>-1.2850467289719639E-4</c:v>
                </c:pt>
                <c:pt idx="187">
                  <c:v>-1.2757009345794407E-4</c:v>
                </c:pt>
                <c:pt idx="188">
                  <c:v>-1.2663551401869246E-4</c:v>
                </c:pt>
                <c:pt idx="189">
                  <c:v>-1.2570093457943898E-4</c:v>
                </c:pt>
                <c:pt idx="190">
                  <c:v>-1.2476635514018701E-4</c:v>
                </c:pt>
                <c:pt idx="191">
                  <c:v>-1.2383177570093499E-4</c:v>
                </c:pt>
                <c:pt idx="192">
                  <c:v>-1.2289719626168232E-4</c:v>
                </c:pt>
                <c:pt idx="193">
                  <c:v>-1.2196261682243E-4</c:v>
                </c:pt>
                <c:pt idx="194">
                  <c:v>-1.210280373831785E-4</c:v>
                </c:pt>
                <c:pt idx="195">
                  <c:v>-1.2009345794392501E-4</c:v>
                </c:pt>
                <c:pt idx="196">
                  <c:v>-1.1915887850467347E-4</c:v>
                </c:pt>
                <c:pt idx="197">
                  <c:v>-1.1822429906542151E-4</c:v>
                </c:pt>
                <c:pt idx="198">
                  <c:v>-1.172897196261684E-4</c:v>
                </c:pt>
                <c:pt idx="199">
                  <c:v>-1.1635514018691624E-4</c:v>
                </c:pt>
                <c:pt idx="200">
                  <c:v>-1.1542056074766429E-4</c:v>
                </c:pt>
                <c:pt idx="201">
                  <c:v>-1.1448598130841103E-4</c:v>
                </c:pt>
                <c:pt idx="202">
                  <c:v>-1.1355140186915927E-4</c:v>
                </c:pt>
                <c:pt idx="203">
                  <c:v>-1.1261682242990732E-4</c:v>
                </c:pt>
                <c:pt idx="204">
                  <c:v>-1.1168224299065466E-4</c:v>
                </c:pt>
                <c:pt idx="205">
                  <c:v>-1.10747663551402E-4</c:v>
                </c:pt>
                <c:pt idx="206">
                  <c:v>-1.0981308411215057E-4</c:v>
                </c:pt>
                <c:pt idx="207">
                  <c:v>-1.0887850467289744E-4</c:v>
                </c:pt>
                <c:pt idx="208">
                  <c:v>-1.0794392523364498E-4</c:v>
                </c:pt>
                <c:pt idx="209">
                  <c:v>-1.07009345794393E-4</c:v>
                </c:pt>
                <c:pt idx="210">
                  <c:v>-1.0607476635514044E-4</c:v>
                </c:pt>
                <c:pt idx="211">
                  <c:v>-1.0514018691588827E-4</c:v>
                </c:pt>
                <c:pt idx="212">
                  <c:v>-1.042056074766366E-4</c:v>
                </c:pt>
                <c:pt idx="213">
                  <c:v>-1.0327102803738321E-4</c:v>
                </c:pt>
                <c:pt idx="214">
                  <c:v>-1.02336448598131E-4</c:v>
                </c:pt>
                <c:pt idx="215">
                  <c:v>-1.0140186915887936E-4</c:v>
                </c:pt>
                <c:pt idx="216">
                  <c:v>-1.0046728971962601E-4</c:v>
                </c:pt>
                <c:pt idx="217" formatCode="0.00E+00">
                  <c:v>-9.9532710280374035E-5</c:v>
                </c:pt>
                <c:pt idx="218" formatCode="0.00E+00">
                  <c:v>-9.8598130841121568E-5</c:v>
                </c:pt>
                <c:pt idx="219" formatCode="0.00E+00">
                  <c:v>-9.7663551401869263E-5</c:v>
                </c:pt>
                <c:pt idx="220" formatCode="0.00E+00">
                  <c:v>-9.6728971962617162E-5</c:v>
                </c:pt>
                <c:pt idx="221" formatCode="0.00E+00">
                  <c:v>-9.5794392523365087E-5</c:v>
                </c:pt>
                <c:pt idx="222" formatCode="0.00E+00">
                  <c:v>-9.4859813084112484E-5</c:v>
                </c:pt>
                <c:pt idx="223" formatCode="0.00E+00">
                  <c:v>-9.3925233644860233E-5</c:v>
                </c:pt>
                <c:pt idx="224" formatCode="0.00E+00">
                  <c:v>-9.2990654205607522E-5</c:v>
                </c:pt>
                <c:pt idx="225" formatCode="0.00E+00">
                  <c:v>-9.2056074766355312E-5</c:v>
                </c:pt>
                <c:pt idx="226" formatCode="0.00E+00">
                  <c:v>-9.1121495327103197E-5</c:v>
                </c:pt>
                <c:pt idx="227" formatCode="0.00E+00">
                  <c:v>-9.0186915887850662E-5</c:v>
                </c:pt>
                <c:pt idx="228" formatCode="0.00E+00">
                  <c:v>-8.925233644859833E-5</c:v>
                </c:pt>
                <c:pt idx="229" formatCode="0.00E+00">
                  <c:v>-8.8317757009345686E-5</c:v>
                </c:pt>
                <c:pt idx="230" formatCode="0.00E+00">
                  <c:v>-8.7383177570093395E-5</c:v>
                </c:pt>
                <c:pt idx="231" formatCode="0.00E+00">
                  <c:v>-8.6448598130841266E-5</c:v>
                </c:pt>
                <c:pt idx="232" formatCode="0.00E+00">
                  <c:v>-8.5514018691589111E-5</c:v>
                </c:pt>
                <c:pt idx="233" formatCode="0.00E+00">
                  <c:v>-8.457943925233667E-5</c:v>
                </c:pt>
                <c:pt idx="234" formatCode="0.00E+00">
                  <c:v>-8.3644859813084542E-5</c:v>
                </c:pt>
                <c:pt idx="235" formatCode="0.00E+00">
                  <c:v>-8.2710280373831803E-5</c:v>
                </c:pt>
                <c:pt idx="236" formatCode="0.00E+00">
                  <c:v>-8.1775700934579715E-5</c:v>
                </c:pt>
                <c:pt idx="237" formatCode="0.00E+00">
                  <c:v>-8.0841121495327126E-5</c:v>
                </c:pt>
                <c:pt idx="238" formatCode="0.00E+00">
                  <c:v>-7.9906542056074956E-5</c:v>
                </c:pt>
                <c:pt idx="239" formatCode="0.00E+00">
                  <c:v>-7.8971962616822394E-5</c:v>
                </c:pt>
                <c:pt idx="240" formatCode="0.00E+00">
                  <c:v>-7.8037383177570252E-5</c:v>
                </c:pt>
                <c:pt idx="241" formatCode="0.00E+00">
                  <c:v>-7.710280373831792E-5</c:v>
                </c:pt>
                <c:pt idx="242" formatCode="0.00E+00">
                  <c:v>-7.6168224299065547E-5</c:v>
                </c:pt>
                <c:pt idx="243" formatCode="0.00E+00">
                  <c:v>-7.5233644859813446E-5</c:v>
                </c:pt>
                <c:pt idx="244" formatCode="0.00E+00">
                  <c:v>-7.4299065420560734E-5</c:v>
                </c:pt>
                <c:pt idx="245" formatCode="0.00E+00">
                  <c:v>-7.3364485981308687E-5</c:v>
                </c:pt>
                <c:pt idx="246" formatCode="0.00E+00">
                  <c:v>-7.2429906542056274E-5</c:v>
                </c:pt>
                <c:pt idx="247" formatCode="0.00E+00">
                  <c:v>-7.1495327102803942E-5</c:v>
                </c:pt>
                <c:pt idx="248" formatCode="0.00E+00">
                  <c:v>-7.0560747663551434E-5</c:v>
                </c:pt>
                <c:pt idx="249" formatCode="0.00E+00">
                  <c:v>-6.9626168224299102E-5</c:v>
                </c:pt>
                <c:pt idx="250" formatCode="0.00E+00">
                  <c:v>-6.8691588785046824E-5</c:v>
                </c:pt>
                <c:pt idx="251" formatCode="0.00E+00">
                  <c:v>-6.7757009345794601E-5</c:v>
                </c:pt>
                <c:pt idx="252" formatCode="0.00E+00">
                  <c:v>-6.6822429906542391E-5</c:v>
                </c:pt>
                <c:pt idx="253" formatCode="0.00E+00">
                  <c:v>-6.588785046728972E-5</c:v>
                </c:pt>
                <c:pt idx="254" formatCode="0.00E+00">
                  <c:v>-6.4953271028037727E-5</c:v>
                </c:pt>
                <c:pt idx="255" formatCode="0.00E+00">
                  <c:v>-6.4018691588785286E-5</c:v>
                </c:pt>
                <c:pt idx="256" formatCode="0.00E+00">
                  <c:v>-6.3084112149532846E-5</c:v>
                </c:pt>
                <c:pt idx="257" formatCode="0.00E+00">
                  <c:v>-6.2149532710280419E-5</c:v>
                </c:pt>
                <c:pt idx="258" formatCode="0.00E+00">
                  <c:v>-6.1214953271028033E-5</c:v>
                </c:pt>
                <c:pt idx="259" formatCode="0.00E+00">
                  <c:v>-6.0280373831775877E-5</c:v>
                </c:pt>
                <c:pt idx="260" formatCode="0.00E+00">
                  <c:v>-5.9345794392523532E-5</c:v>
                </c:pt>
                <c:pt idx="261" formatCode="0.00E+00">
                  <c:v>-5.8411214953271315E-5</c:v>
                </c:pt>
                <c:pt idx="262" formatCode="0.00E+00">
                  <c:v>-5.7476635514018942E-5</c:v>
                </c:pt>
                <c:pt idx="263" formatCode="0.00E+00">
                  <c:v>-5.6542056074766333E-5</c:v>
                </c:pt>
                <c:pt idx="264" formatCode="0.00E+00">
                  <c:v>-5.560747663551413E-5</c:v>
                </c:pt>
                <c:pt idx="265" formatCode="0.00E+00">
                  <c:v>-5.4672897196261791E-5</c:v>
                </c:pt>
                <c:pt idx="266" formatCode="0.00E+00">
                  <c:v>-5.373831775700954E-5</c:v>
                </c:pt>
                <c:pt idx="267" formatCode="0.00E+00">
                  <c:v>-5.2803738317757127E-5</c:v>
                </c:pt>
                <c:pt idx="268" formatCode="0.00E+00">
                  <c:v>-5.18691588785047E-5</c:v>
                </c:pt>
                <c:pt idx="269" formatCode="0.00E+00">
                  <c:v>-5.0934579439252314E-5</c:v>
                </c:pt>
                <c:pt idx="270" formatCode="0.00E+00">
                  <c:v>-5.0000000000000131E-5</c:v>
                </c:pt>
                <c:pt idx="271" formatCode="0.00E+00">
                  <c:v>-4.9065420560747792E-5</c:v>
                </c:pt>
                <c:pt idx="272" formatCode="0.00E+00">
                  <c:v>-4.8130841121495406E-5</c:v>
                </c:pt>
                <c:pt idx="273" formatCode="0.00E+00">
                  <c:v>-4.719626168224323E-5</c:v>
                </c:pt>
                <c:pt idx="274" formatCode="0.00E+00">
                  <c:v>-4.6261682242990729E-5</c:v>
                </c:pt>
                <c:pt idx="275" formatCode="0.00E+00">
                  <c:v>-4.5327102803738478E-5</c:v>
                </c:pt>
                <c:pt idx="276" formatCode="0.00E+00">
                  <c:v>-4.4392523364486106E-5</c:v>
                </c:pt>
                <c:pt idx="277" formatCode="0.00E+00">
                  <c:v>-4.3457943925233808E-5</c:v>
                </c:pt>
                <c:pt idx="278" formatCode="0.00E+00">
                  <c:v>-4.2523364485981401E-5</c:v>
                </c:pt>
                <c:pt idx="279" formatCode="0.00E+00">
                  <c:v>-4.1588785046729022E-5</c:v>
                </c:pt>
                <c:pt idx="280" formatCode="0.00E+00">
                  <c:v>-4.0654205607476622E-5</c:v>
                </c:pt>
                <c:pt idx="281" formatCode="0.00E+00">
                  <c:v>-3.9719626168224419E-5</c:v>
                </c:pt>
                <c:pt idx="282" formatCode="0.00E+00">
                  <c:v>-3.8785046728972033E-5</c:v>
                </c:pt>
                <c:pt idx="283" formatCode="0.00E+00">
                  <c:v>-3.7850467289719748E-5</c:v>
                </c:pt>
                <c:pt idx="284" formatCode="0.00E+00">
                  <c:v>-3.6915887850467423E-5</c:v>
                </c:pt>
                <c:pt idx="285" formatCode="0.00E+00">
                  <c:v>-3.5981308411215105E-5</c:v>
                </c:pt>
                <c:pt idx="286" formatCode="0.00E+00">
                  <c:v>-3.5046728971962671E-5</c:v>
                </c:pt>
                <c:pt idx="287" formatCode="0.00E+00">
                  <c:v>-3.4112149532710373E-5</c:v>
                </c:pt>
                <c:pt idx="288" formatCode="0.00E+00">
                  <c:v>-3.3177570093457912E-5</c:v>
                </c:pt>
                <c:pt idx="289" formatCode="0.00E+00">
                  <c:v>-3.224299065420573E-5</c:v>
                </c:pt>
                <c:pt idx="290" formatCode="0.00E+00">
                  <c:v>-3.1308411214953404E-5</c:v>
                </c:pt>
                <c:pt idx="291" formatCode="0.00E+00">
                  <c:v>-3.0373831775701028E-5</c:v>
                </c:pt>
                <c:pt idx="292" formatCode="0.00E+00">
                  <c:v>-2.9439252336448612E-5</c:v>
                </c:pt>
                <c:pt idx="293" formatCode="0.00E+00">
                  <c:v>-2.8504672897196202E-5</c:v>
                </c:pt>
                <c:pt idx="294" formatCode="0.00E+00">
                  <c:v>-2.7570093457944022E-5</c:v>
                </c:pt>
                <c:pt idx="295" formatCode="0.00E+00">
                  <c:v>-2.6635514018691609E-5</c:v>
                </c:pt>
                <c:pt idx="296" formatCode="0.00E+00">
                  <c:v>-2.5700934579439399E-5</c:v>
                </c:pt>
                <c:pt idx="297" formatCode="0.00E+00">
                  <c:v>-2.4766355140186901E-5</c:v>
                </c:pt>
                <c:pt idx="298" formatCode="0.00E+00">
                  <c:v>-2.3831775700934698E-5</c:v>
                </c:pt>
                <c:pt idx="299" formatCode="0.00E+00">
                  <c:v>-2.2897196261682248E-5</c:v>
                </c:pt>
                <c:pt idx="300" formatCode="0.00E+00">
                  <c:v>-2.1962616822429997E-5</c:v>
                </c:pt>
                <c:pt idx="301" formatCode="0.00E+00">
                  <c:v>-2.102803738317758E-5</c:v>
                </c:pt>
                <c:pt idx="302" formatCode="0.00E+00">
                  <c:v>-2.0093457943925248E-5</c:v>
                </c:pt>
                <c:pt idx="303" formatCode="0.00E+00">
                  <c:v>-1.9158878504672967E-5</c:v>
                </c:pt>
                <c:pt idx="304" formatCode="0.00E+00">
                  <c:v>-1.8224299065420554E-5</c:v>
                </c:pt>
                <c:pt idx="305" formatCode="0.00E+00">
                  <c:v>-1.7289719626168263E-5</c:v>
                </c:pt>
                <c:pt idx="306" formatCode="0.00E+00">
                  <c:v>-1.6355140186915941E-5</c:v>
                </c:pt>
                <c:pt idx="307" formatCode="0.00E+00">
                  <c:v>-1.5420560747663575E-5</c:v>
                </c:pt>
                <c:pt idx="308" formatCode="0.00E+00">
                  <c:v>-1.4485981308411247E-5</c:v>
                </c:pt>
                <c:pt idx="309" formatCode="0.00E+00">
                  <c:v>-1.3551401869158954E-5</c:v>
                </c:pt>
                <c:pt idx="310" formatCode="0.00E+00">
                  <c:v>-1.2616822429906501E-5</c:v>
                </c:pt>
                <c:pt idx="311" formatCode="0.00E+00">
                  <c:v>-1.16822429906542E-5</c:v>
                </c:pt>
                <c:pt idx="312" formatCode="0.00E+00">
                  <c:v>-1.0747663551401799E-5</c:v>
                </c:pt>
                <c:pt idx="313" formatCode="0.00E+00">
                  <c:v>-9.8130841121495446E-6</c:v>
                </c:pt>
                <c:pt idx="314" formatCode="0.00E+00">
                  <c:v>-8.8785046728972499E-6</c:v>
                </c:pt>
                <c:pt idx="315" formatCode="0.00E+00">
                  <c:v>-7.9439252336448943E-6</c:v>
                </c:pt>
                <c:pt idx="316" formatCode="0.00E+00">
                  <c:v>-7.0093457943925522E-6</c:v>
                </c:pt>
                <c:pt idx="317" formatCode="0.00E+00">
                  <c:v>-6.0747663551401889E-6</c:v>
                </c:pt>
                <c:pt idx="318" formatCode="0.00E+00">
                  <c:v>-5.1401869158878324E-6</c:v>
                </c:pt>
                <c:pt idx="319" formatCode="0.00E+00">
                  <c:v>-4.2056074766354734E-6</c:v>
                </c:pt>
                <c:pt idx="320" formatCode="0.00E+00">
                  <c:v>-3.2710280373831389E-6</c:v>
                </c:pt>
                <c:pt idx="321" formatCode="0.00E+00">
                  <c:v>-2.3364485981308387E-6</c:v>
                </c:pt>
                <c:pt idx="322" formatCode="0.00E+00">
                  <c:v>-1.4018691588784901E-6</c:v>
                </c:pt>
                <c:pt idx="323" formatCode="0.00E+00">
                  <c:v>-4.6728971962614791E-7</c:v>
                </c:pt>
                <c:pt idx="324" formatCode="0.00E+00">
                  <c:v>4.6728971962620207E-7</c:v>
                </c:pt>
                <c:pt idx="325" formatCode="0.00E+00">
                  <c:v>1.4018691588785521E-6</c:v>
                </c:pt>
                <c:pt idx="326" formatCode="0.00E+00">
                  <c:v>2.33644859813089E-6</c:v>
                </c:pt>
                <c:pt idx="327" formatCode="0.00E+00">
                  <c:v>3.2710280373831859E-6</c:v>
                </c:pt>
                <c:pt idx="328" formatCode="0.00E+00">
                  <c:v>4.2056074766355411E-6</c:v>
                </c:pt>
                <c:pt idx="329" formatCode="0.00E+00">
                  <c:v>5.1401869158878807E-6</c:v>
                </c:pt>
                <c:pt idx="330" formatCode="0.00E+00">
                  <c:v>6.0747663551402448E-6</c:v>
                </c:pt>
                <c:pt idx="331" formatCode="0.00E+00">
                  <c:v>7.0093457943925996E-6</c:v>
                </c:pt>
                <c:pt idx="332" formatCode="0.00E+00">
                  <c:v>7.9439252336449383E-6</c:v>
                </c:pt>
                <c:pt idx="333" formatCode="0.00E+00">
                  <c:v>8.8785046728972499E-6</c:v>
                </c:pt>
                <c:pt idx="334" formatCode="0.00E+00">
                  <c:v>9.8130841121496005E-6</c:v>
                </c:pt>
                <c:pt idx="335" formatCode="0.00E+00">
                  <c:v>1.0747663551401899E-5</c:v>
                </c:pt>
                <c:pt idx="336" formatCode="0.00E+00">
                  <c:v>1.16822429906542E-5</c:v>
                </c:pt>
                <c:pt idx="337" formatCode="0.00E+00">
                  <c:v>1.2616822429906601E-5</c:v>
                </c:pt>
                <c:pt idx="338" formatCode="0.00E+00">
                  <c:v>1.3551401869158954E-5</c:v>
                </c:pt>
                <c:pt idx="339" formatCode="0.00E+00">
                  <c:v>1.4485981308411247E-5</c:v>
                </c:pt>
                <c:pt idx="340" formatCode="0.00E+00">
                  <c:v>1.5420560747663673E-5</c:v>
                </c:pt>
                <c:pt idx="341" formatCode="0.00E+00">
                  <c:v>1.6355140186915941E-5</c:v>
                </c:pt>
                <c:pt idx="342" formatCode="0.00E+00">
                  <c:v>1.7289719626168364E-5</c:v>
                </c:pt>
                <c:pt idx="343" formatCode="0.00E+00">
                  <c:v>1.8224299065420652E-5</c:v>
                </c:pt>
                <c:pt idx="344" formatCode="0.00E+00">
                  <c:v>1.9158878504672967E-5</c:v>
                </c:pt>
                <c:pt idx="345" formatCode="0.00E+00">
                  <c:v>2.0093457943925248E-5</c:v>
                </c:pt>
                <c:pt idx="346" formatCode="0.00E+00">
                  <c:v>2.1028037383177665E-5</c:v>
                </c:pt>
                <c:pt idx="347" formatCode="0.00E+00">
                  <c:v>2.1962616822429997E-5</c:v>
                </c:pt>
                <c:pt idx="348" formatCode="0.00E+00">
                  <c:v>2.2897196261682349E-5</c:v>
                </c:pt>
                <c:pt idx="349" formatCode="0.00E+00">
                  <c:v>2.3831775700934698E-5</c:v>
                </c:pt>
                <c:pt idx="350" formatCode="0.00E+00">
                  <c:v>2.4766355140186993E-5</c:v>
                </c:pt>
                <c:pt idx="351" formatCode="0.00E+00">
                  <c:v>2.5700934579439399E-5</c:v>
                </c:pt>
                <c:pt idx="352" formatCode="0.00E+00">
                  <c:v>2.6635514018691697E-5</c:v>
                </c:pt>
                <c:pt idx="353" formatCode="0.00E+00">
                  <c:v>2.7570093457944022E-5</c:v>
                </c:pt>
                <c:pt idx="354" formatCode="0.00E+00">
                  <c:v>2.8504672897196354E-5</c:v>
                </c:pt>
                <c:pt idx="355" formatCode="0.00E+00">
                  <c:v>2.9439252336448612E-5</c:v>
                </c:pt>
                <c:pt idx="356" formatCode="0.00E+00">
                  <c:v>3.03738317757011E-5</c:v>
                </c:pt>
                <c:pt idx="357" formatCode="0.00E+00">
                  <c:v>3.1308411214953404E-5</c:v>
                </c:pt>
                <c:pt idx="358" formatCode="0.00E+00">
                  <c:v>3.224299065420573E-5</c:v>
                </c:pt>
                <c:pt idx="359" formatCode="0.00E+00">
                  <c:v>3.3177570093458041E-5</c:v>
                </c:pt>
                <c:pt idx="360" formatCode="0.00E+00">
                  <c:v>3.4112149532710373E-5</c:v>
                </c:pt>
                <c:pt idx="361" formatCode="0.00E+00">
                  <c:v>3.5046728971962786E-5</c:v>
                </c:pt>
                <c:pt idx="362" formatCode="0.00E+00">
                  <c:v>3.5981308411215206E-5</c:v>
                </c:pt>
                <c:pt idx="363" formatCode="0.00E+00">
                  <c:v>3.6915887850467423E-5</c:v>
                </c:pt>
                <c:pt idx="364" formatCode="0.00E+00">
                  <c:v>3.7850467289719748E-5</c:v>
                </c:pt>
                <c:pt idx="365" formatCode="0.00E+00">
                  <c:v>3.8785046728972128E-5</c:v>
                </c:pt>
                <c:pt idx="366" formatCode="0.00E+00">
                  <c:v>3.9719626168224419E-5</c:v>
                </c:pt>
                <c:pt idx="367" formatCode="0.00E+00">
                  <c:v>4.0654205607476703E-5</c:v>
                </c:pt>
                <c:pt idx="368" formatCode="0.00E+00">
                  <c:v>4.1588785046729022E-5</c:v>
                </c:pt>
                <c:pt idx="369" formatCode="0.00E+00">
                  <c:v>4.2523364485981401E-5</c:v>
                </c:pt>
                <c:pt idx="370" formatCode="0.00E+00">
                  <c:v>4.3457943925233909E-5</c:v>
                </c:pt>
                <c:pt idx="371" formatCode="0.00E+00">
                  <c:v>4.4392523364486234E-5</c:v>
                </c:pt>
                <c:pt idx="372" formatCode="0.00E+00">
                  <c:v>4.5327102803738478E-5</c:v>
                </c:pt>
                <c:pt idx="373" formatCode="0.00E+00">
                  <c:v>4.626168224299081E-5</c:v>
                </c:pt>
                <c:pt idx="374" formatCode="0.00E+00">
                  <c:v>4.719626168224323E-5</c:v>
                </c:pt>
                <c:pt idx="375" formatCode="0.00E+00">
                  <c:v>4.8130841121495406E-5</c:v>
                </c:pt>
                <c:pt idx="376" formatCode="0.00E+00">
                  <c:v>4.9065420560747887E-5</c:v>
                </c:pt>
                <c:pt idx="377" formatCode="0.00E+00">
                  <c:v>5.0000000000000131E-5</c:v>
                </c:pt>
                <c:pt idx="378" formatCode="0.00E+00">
                  <c:v>5.0934579439252422E-5</c:v>
                </c:pt>
                <c:pt idx="379" formatCode="0.00E+00">
                  <c:v>5.18691588785047E-5</c:v>
                </c:pt>
                <c:pt idx="380" formatCode="0.00E+00">
                  <c:v>5.2803738317757201E-5</c:v>
                </c:pt>
                <c:pt idx="381" formatCode="0.00E+00">
                  <c:v>5.373831775700954E-5</c:v>
                </c:pt>
                <c:pt idx="382" formatCode="0.00E+00">
                  <c:v>5.4672897196261872E-5</c:v>
                </c:pt>
                <c:pt idx="383" formatCode="0.00E+00">
                  <c:v>5.560747663551413E-5</c:v>
                </c:pt>
                <c:pt idx="384" formatCode="0.00E+00">
                  <c:v>5.6542056074766414E-5</c:v>
                </c:pt>
                <c:pt idx="385" formatCode="0.00E+00">
                  <c:v>5.7476635514018942E-5</c:v>
                </c:pt>
                <c:pt idx="386" formatCode="0.00E+00">
                  <c:v>5.841121495327141E-5</c:v>
                </c:pt>
                <c:pt idx="387" formatCode="0.00E+00">
                  <c:v>5.9345794392523606E-5</c:v>
                </c:pt>
                <c:pt idx="388" formatCode="0.00E+00">
                  <c:v>6.0280373831775877E-5</c:v>
                </c:pt>
                <c:pt idx="389" formatCode="0.00E+00">
                  <c:v>6.1214953271028114E-5</c:v>
                </c:pt>
                <c:pt idx="390" formatCode="0.00E+00">
                  <c:v>6.2149532710280419E-5</c:v>
                </c:pt>
                <c:pt idx="391" formatCode="0.00E+00">
                  <c:v>6.3084112149532914E-5</c:v>
                </c:pt>
                <c:pt idx="392" formatCode="0.00E+00">
                  <c:v>6.4018691588785381E-5</c:v>
                </c:pt>
                <c:pt idx="393" formatCode="0.00E+00">
                  <c:v>6.4953271028037727E-5</c:v>
                </c:pt>
                <c:pt idx="394" formatCode="0.00E+00">
                  <c:v>6.588785046728972E-5</c:v>
                </c:pt>
                <c:pt idx="395" formatCode="0.00E+00">
                  <c:v>6.6822429906542391E-5</c:v>
                </c:pt>
                <c:pt idx="396" formatCode="0.00E+00">
                  <c:v>6.7757009345794601E-5</c:v>
                </c:pt>
                <c:pt idx="397" formatCode="0.00E+00">
                  <c:v>6.8691588785046824E-5</c:v>
                </c:pt>
                <c:pt idx="398" formatCode="0.00E+00">
                  <c:v>6.9626168224299102E-5</c:v>
                </c:pt>
                <c:pt idx="399" formatCode="0.00E+00">
                  <c:v>7.0560747663551501E-5</c:v>
                </c:pt>
                <c:pt idx="400" formatCode="0.00E+00">
                  <c:v>7.1495327102804023E-5</c:v>
                </c:pt>
                <c:pt idx="401" formatCode="0.00E+00">
                  <c:v>7.2429906542056274E-5</c:v>
                </c:pt>
                <c:pt idx="402" formatCode="0.00E+00">
                  <c:v>7.3364485981308687E-5</c:v>
                </c:pt>
                <c:pt idx="403" formatCode="0.00E+00">
                  <c:v>7.4299065420560924E-5</c:v>
                </c:pt>
                <c:pt idx="404" formatCode="0.00E+00">
                  <c:v>7.5233644859813446E-5</c:v>
                </c:pt>
                <c:pt idx="405" formatCode="0.00E+00">
                  <c:v>7.6168224299065696E-5</c:v>
                </c:pt>
                <c:pt idx="406" formatCode="0.00E+00">
                  <c:v>7.7102803738317988E-5</c:v>
                </c:pt>
                <c:pt idx="407" formatCode="0.00E+00">
                  <c:v>7.8037383177570252E-5</c:v>
                </c:pt>
                <c:pt idx="408" formatCode="0.00E+00">
                  <c:v>7.8971962616822502E-5</c:v>
                </c:pt>
                <c:pt idx="409" formatCode="0.00E+00">
                  <c:v>7.9906542056074956E-5</c:v>
                </c:pt>
                <c:pt idx="410" formatCode="0.00E+00">
                  <c:v>8.0841121495327207E-5</c:v>
                </c:pt>
                <c:pt idx="411" formatCode="0.00E+00">
                  <c:v>8.1775700934579756E-5</c:v>
                </c:pt>
                <c:pt idx="412" formatCode="0.00E+00">
                  <c:v>8.2710280373831803E-5</c:v>
                </c:pt>
                <c:pt idx="413" formatCode="0.00E+00">
                  <c:v>8.3644859813084542E-5</c:v>
                </c:pt>
                <c:pt idx="414" formatCode="0.00E+00">
                  <c:v>8.4579439252336738E-5</c:v>
                </c:pt>
                <c:pt idx="415" formatCode="0.00E+00">
                  <c:v>8.5514018691589111E-5</c:v>
                </c:pt>
                <c:pt idx="416" formatCode="0.00E+00">
                  <c:v>8.6448598130841266E-5</c:v>
                </c:pt>
                <c:pt idx="417" formatCode="0.00E+00">
                  <c:v>8.7383177570093503E-5</c:v>
                </c:pt>
                <c:pt idx="418" formatCode="0.00E+00">
                  <c:v>8.8317757009345686E-5</c:v>
                </c:pt>
                <c:pt idx="419" formatCode="0.00E+00">
                  <c:v>8.9252336448598452E-5</c:v>
                </c:pt>
                <c:pt idx="420" formatCode="0.00E+00">
                  <c:v>9.0186915887850716E-5</c:v>
                </c:pt>
                <c:pt idx="421" formatCode="0.00E+00">
                  <c:v>9.1121495327103197E-5</c:v>
                </c:pt>
                <c:pt idx="422" formatCode="0.00E+00">
                  <c:v>9.2056074766355434E-5</c:v>
                </c:pt>
                <c:pt idx="423" formatCode="0.00E+00">
                  <c:v>9.2990654205607522E-5</c:v>
                </c:pt>
                <c:pt idx="424" formatCode="0.00E+00">
                  <c:v>9.3925233644860233E-5</c:v>
                </c:pt>
                <c:pt idx="425" formatCode="0.00E+00">
                  <c:v>9.4859813084112593E-5</c:v>
                </c:pt>
                <c:pt idx="426" formatCode="0.00E+00">
                  <c:v>9.5794392523365087E-5</c:v>
                </c:pt>
                <c:pt idx="427" formatCode="0.00E+00">
                  <c:v>9.672897196261727E-5</c:v>
                </c:pt>
                <c:pt idx="428" formatCode="0.00E+00">
                  <c:v>9.7663551401869263E-5</c:v>
                </c:pt>
                <c:pt idx="429" formatCode="0.00E+00">
                  <c:v>9.8598130841121744E-5</c:v>
                </c:pt>
                <c:pt idx="430" formatCode="0.00E+00">
                  <c:v>9.9532710280374035E-5</c:v>
                </c:pt>
                <c:pt idx="431">
                  <c:v>1.0046728971962601E-4</c:v>
                </c:pt>
                <c:pt idx="432">
                  <c:v>1.0140186915887936E-4</c:v>
                </c:pt>
                <c:pt idx="433">
                  <c:v>1.02336448598131E-4</c:v>
                </c:pt>
                <c:pt idx="434">
                  <c:v>1.0327102803738321E-4</c:v>
                </c:pt>
                <c:pt idx="435">
                  <c:v>1.042056074766366E-4</c:v>
                </c:pt>
                <c:pt idx="436">
                  <c:v>1.0514018691588827E-4</c:v>
                </c:pt>
                <c:pt idx="437">
                  <c:v>1.0607476635514044E-4</c:v>
                </c:pt>
                <c:pt idx="438">
                  <c:v>1.07009345794393E-4</c:v>
                </c:pt>
                <c:pt idx="439">
                  <c:v>1.0794392523364498E-4</c:v>
                </c:pt>
                <c:pt idx="440">
                  <c:v>1.0887850467289744E-4</c:v>
                </c:pt>
                <c:pt idx="441">
                  <c:v>1.0981308411215057E-4</c:v>
                </c:pt>
                <c:pt idx="442">
                  <c:v>1.10747663551402E-4</c:v>
                </c:pt>
                <c:pt idx="443">
                  <c:v>1.1168224299065466E-4</c:v>
                </c:pt>
                <c:pt idx="444">
                  <c:v>1.1261682242990732E-4</c:v>
                </c:pt>
                <c:pt idx="445">
                  <c:v>1.1355140186915927E-4</c:v>
                </c:pt>
                <c:pt idx="446">
                  <c:v>1.1448598130841103E-4</c:v>
                </c:pt>
                <c:pt idx="447">
                  <c:v>1.1542056074766429E-4</c:v>
                </c:pt>
                <c:pt idx="448">
                  <c:v>1.1635514018691624E-4</c:v>
                </c:pt>
                <c:pt idx="449">
                  <c:v>1.172897196261684E-4</c:v>
                </c:pt>
                <c:pt idx="450">
                  <c:v>1.1822429906542151E-4</c:v>
                </c:pt>
                <c:pt idx="451">
                  <c:v>1.1915887850467347E-4</c:v>
                </c:pt>
                <c:pt idx="452">
                  <c:v>1.2009345794392501E-4</c:v>
                </c:pt>
                <c:pt idx="453">
                  <c:v>1.210280373831785E-4</c:v>
                </c:pt>
                <c:pt idx="454">
                  <c:v>1.2196261682243E-4</c:v>
                </c:pt>
                <c:pt idx="455">
                  <c:v>1.2289719626168232E-4</c:v>
                </c:pt>
                <c:pt idx="456">
                  <c:v>1.2383177570093499E-4</c:v>
                </c:pt>
                <c:pt idx="457">
                  <c:v>1.2476635514018701E-4</c:v>
                </c:pt>
                <c:pt idx="458">
                  <c:v>1.2570093457943898E-4</c:v>
                </c:pt>
                <c:pt idx="459">
                  <c:v>1.2663551401869246E-4</c:v>
                </c:pt>
                <c:pt idx="460">
                  <c:v>1.2757009345794407E-4</c:v>
                </c:pt>
                <c:pt idx="461">
                  <c:v>1.2850467289719639E-4</c:v>
                </c:pt>
                <c:pt idx="462">
                  <c:v>1.2943925233644928E-4</c:v>
                </c:pt>
                <c:pt idx="463">
                  <c:v>1.30373831775701E-4</c:v>
                </c:pt>
                <c:pt idx="464">
                  <c:v>1.3130841121495302E-4</c:v>
                </c:pt>
                <c:pt idx="465">
                  <c:v>1.3224299065420629E-4</c:v>
                </c:pt>
                <c:pt idx="466">
                  <c:v>1.3317757009345801E-4</c:v>
                </c:pt>
                <c:pt idx="467">
                  <c:v>1.3411214953270998E-4</c:v>
                </c:pt>
                <c:pt idx="468">
                  <c:v>1.350467289719633E-4</c:v>
                </c:pt>
                <c:pt idx="469">
                  <c:v>1.3598130841121505E-4</c:v>
                </c:pt>
                <c:pt idx="470">
                  <c:v>1.3691588785046734E-4</c:v>
                </c:pt>
                <c:pt idx="471">
                  <c:v>1.3785046728972001E-4</c:v>
                </c:pt>
                <c:pt idx="472">
                  <c:v>1.3878504672897241E-4</c:v>
                </c:pt>
                <c:pt idx="473">
                  <c:v>1.3971962616822429E-4</c:v>
                </c:pt>
                <c:pt idx="474">
                  <c:v>1.4065420560747707E-4</c:v>
                </c:pt>
                <c:pt idx="475">
                  <c:v>1.4158878504672901E-4</c:v>
                </c:pt>
                <c:pt idx="476">
                  <c:v>1.4252336448598101E-4</c:v>
                </c:pt>
                <c:pt idx="477">
                  <c:v>1.4345794392523403E-4</c:v>
                </c:pt>
                <c:pt idx="478">
                  <c:v>1.44392523364486E-4</c:v>
                </c:pt>
                <c:pt idx="479">
                  <c:v>1.4532710280373802E-4</c:v>
                </c:pt>
                <c:pt idx="480">
                  <c:v>1.4626168224299101E-4</c:v>
                </c:pt>
                <c:pt idx="481">
                  <c:v>1.4719626168224298E-4</c:v>
                </c:pt>
                <c:pt idx="482">
                  <c:v>1.48130841121495E-4</c:v>
                </c:pt>
                <c:pt idx="483">
                  <c:v>1.4906542056074799E-4</c:v>
                </c:pt>
                <c:pt idx="484">
                  <c:v>1.4999999999999999E-4</c:v>
                </c:pt>
                <c:pt idx="485">
                  <c:v>1.5093457943925231E-4</c:v>
                </c:pt>
                <c:pt idx="486">
                  <c:v>1.5186915887850503E-4</c:v>
                </c:pt>
                <c:pt idx="487">
                  <c:v>1.5280373831775732E-4</c:v>
                </c:pt>
                <c:pt idx="488">
                  <c:v>1.5373831775700929E-4</c:v>
                </c:pt>
                <c:pt idx="489">
                  <c:v>1.5467289719626245E-4</c:v>
                </c:pt>
                <c:pt idx="490">
                  <c:v>1.5560747663551433E-4</c:v>
                </c:pt>
                <c:pt idx="491">
                  <c:v>1.5654205607476627E-4</c:v>
                </c:pt>
                <c:pt idx="492">
                  <c:v>1.5747663551401899E-4</c:v>
                </c:pt>
                <c:pt idx="493">
                  <c:v>1.5841121495327175E-4</c:v>
                </c:pt>
                <c:pt idx="494">
                  <c:v>1.5934579439252374E-4</c:v>
                </c:pt>
                <c:pt idx="495">
                  <c:v>1.6028037383177644E-4</c:v>
                </c:pt>
                <c:pt idx="496">
                  <c:v>1.6121495327102862E-4</c:v>
                </c:pt>
                <c:pt idx="497">
                  <c:v>1.6214953271028023E-4</c:v>
                </c:pt>
                <c:pt idx="498">
                  <c:v>1.6308411214953366E-4</c:v>
                </c:pt>
                <c:pt idx="499">
                  <c:v>1.6401869158878555E-4</c:v>
                </c:pt>
                <c:pt idx="500">
                  <c:v>1.6495327102803705E-4</c:v>
                </c:pt>
                <c:pt idx="501">
                  <c:v>1.6588785046729062E-4</c:v>
                </c:pt>
                <c:pt idx="502">
                  <c:v>1.6682242990654202E-4</c:v>
                </c:pt>
                <c:pt idx="503">
                  <c:v>1.6775700934579401E-4</c:v>
                </c:pt>
                <c:pt idx="504">
                  <c:v>1.6869158878504736E-4</c:v>
                </c:pt>
                <c:pt idx="505">
                  <c:v>1.69626168224299E-4</c:v>
                </c:pt>
                <c:pt idx="506">
                  <c:v>1.7056074766355148E-4</c:v>
                </c:pt>
                <c:pt idx="507">
                  <c:v>1.7149532710280439E-4</c:v>
                </c:pt>
                <c:pt idx="508">
                  <c:v>1.7242990654205631E-4</c:v>
                </c:pt>
                <c:pt idx="509">
                  <c:v>1.7336448598130805E-4</c:v>
                </c:pt>
                <c:pt idx="510">
                  <c:v>1.7429906542056102E-4</c:v>
                </c:pt>
                <c:pt idx="511">
                  <c:v>1.7523364485981329E-4</c:v>
                </c:pt>
                <c:pt idx="512">
                  <c:v>1.7616822429906501E-4</c:v>
                </c:pt>
                <c:pt idx="513">
                  <c:v>1.7710280373831801E-4</c:v>
                </c:pt>
                <c:pt idx="514">
                  <c:v>1.7803738317757079E-4</c:v>
                </c:pt>
                <c:pt idx="515">
                  <c:v>1.7897196261682346E-4</c:v>
                </c:pt>
                <c:pt idx="516">
                  <c:v>1.7990654205607558E-4</c:v>
                </c:pt>
                <c:pt idx="517">
                  <c:v>1.808411214953275E-4</c:v>
                </c:pt>
                <c:pt idx="518">
                  <c:v>1.8177570093457965E-4</c:v>
                </c:pt>
                <c:pt idx="519">
                  <c:v>1.8271028037383262E-4</c:v>
                </c:pt>
                <c:pt idx="520">
                  <c:v>1.8364485981308448E-4</c:v>
                </c:pt>
                <c:pt idx="521">
                  <c:v>1.8457943925233699E-4</c:v>
                </c:pt>
                <c:pt idx="522">
                  <c:v>1.855140186915896E-4</c:v>
                </c:pt>
                <c:pt idx="523">
                  <c:v>1.8644859813084168E-4</c:v>
                </c:pt>
                <c:pt idx="524">
                  <c:v>1.8738317757009402E-4</c:v>
                </c:pt>
                <c:pt idx="525">
                  <c:v>1.8831775700934653E-4</c:v>
                </c:pt>
                <c:pt idx="526">
                  <c:v>1.892523364485985E-4</c:v>
                </c:pt>
                <c:pt idx="527">
                  <c:v>1.9018691588785038E-4</c:v>
                </c:pt>
                <c:pt idx="528">
                  <c:v>1.9112149532710357E-4</c:v>
                </c:pt>
                <c:pt idx="529">
                  <c:v>1.9205607476635548E-4</c:v>
                </c:pt>
                <c:pt idx="530">
                  <c:v>1.9299065420560839E-4</c:v>
                </c:pt>
                <c:pt idx="531">
                  <c:v>1.9392523364486077E-4</c:v>
                </c:pt>
                <c:pt idx="532">
                  <c:v>1.9485981308411276E-4</c:v>
                </c:pt>
                <c:pt idx="533">
                  <c:v>1.9579439252336562E-4</c:v>
                </c:pt>
                <c:pt idx="534">
                  <c:v>1.9672897196261753E-4</c:v>
                </c:pt>
                <c:pt idx="535">
                  <c:v>1.9766355140186966E-4</c:v>
                </c:pt>
                <c:pt idx="536">
                  <c:v>1.9859813084112258E-4</c:v>
                </c:pt>
                <c:pt idx="537">
                  <c:v>1.9953271028037479E-4</c:v>
                </c:pt>
                <c:pt idx="538">
                  <c:v>2.0046728971962602E-4</c:v>
                </c:pt>
                <c:pt idx="539">
                  <c:v>2.0140186915887877E-4</c:v>
                </c:pt>
                <c:pt idx="540">
                  <c:v>2.0233644859813217E-4</c:v>
                </c:pt>
                <c:pt idx="541">
                  <c:v>2.0327102803738306E-4</c:v>
                </c:pt>
                <c:pt idx="542">
                  <c:v>2.0420560747663616E-4</c:v>
                </c:pt>
                <c:pt idx="543">
                  <c:v>2.0514018691588799E-4</c:v>
                </c:pt>
                <c:pt idx="544">
                  <c:v>2.0607476635514069E-4</c:v>
                </c:pt>
                <c:pt idx="545">
                  <c:v>2.0700934579439382E-4</c:v>
                </c:pt>
                <c:pt idx="546">
                  <c:v>2.0794392523364608E-4</c:v>
                </c:pt>
                <c:pt idx="547">
                  <c:v>2.08878504672898E-4</c:v>
                </c:pt>
                <c:pt idx="548">
                  <c:v>2.0981308411215126E-4</c:v>
                </c:pt>
                <c:pt idx="549">
                  <c:v>2.1074766355140201E-4</c:v>
                </c:pt>
                <c:pt idx="550">
                  <c:v>2.1168224299065398E-4</c:v>
                </c:pt>
                <c:pt idx="551">
                  <c:v>2.1261682242990711E-4</c:v>
                </c:pt>
                <c:pt idx="552">
                  <c:v>2.1355140186916008E-4</c:v>
                </c:pt>
                <c:pt idx="553">
                  <c:v>2.1448598130841101E-4</c:v>
                </c:pt>
                <c:pt idx="554">
                  <c:v>2.1542056074766406E-4</c:v>
                </c:pt>
                <c:pt idx="555">
                  <c:v>2.1635514018691654E-4</c:v>
                </c:pt>
                <c:pt idx="556">
                  <c:v>2.1728971962616802E-4</c:v>
                </c:pt>
                <c:pt idx="557">
                  <c:v>2.1822429906542077E-4</c:v>
                </c:pt>
                <c:pt idx="558">
                  <c:v>2.1915887850467361E-4</c:v>
                </c:pt>
                <c:pt idx="559">
                  <c:v>2.2009345794392603E-4</c:v>
                </c:pt>
                <c:pt idx="560">
                  <c:v>2.2102803738317811E-4</c:v>
                </c:pt>
                <c:pt idx="561">
                  <c:v>2.2196261682243059E-4</c:v>
                </c:pt>
                <c:pt idx="562">
                  <c:v>2.2289719626168299E-4</c:v>
                </c:pt>
                <c:pt idx="563">
                  <c:v>2.2383177570093653E-4</c:v>
                </c:pt>
                <c:pt idx="564">
                  <c:v>2.2476635514018809E-4</c:v>
                </c:pt>
                <c:pt idx="565">
                  <c:v>2.2570093457944E-4</c:v>
                </c:pt>
                <c:pt idx="566">
                  <c:v>2.2663551401869278E-4</c:v>
                </c:pt>
                <c:pt idx="567">
                  <c:v>2.2757009345794401E-4</c:v>
                </c:pt>
                <c:pt idx="568">
                  <c:v>2.2850467289719698E-4</c:v>
                </c:pt>
                <c:pt idx="569">
                  <c:v>2.2943925233644973E-4</c:v>
                </c:pt>
                <c:pt idx="570">
                  <c:v>2.30373831775702E-4</c:v>
                </c:pt>
                <c:pt idx="571">
                  <c:v>2.313084112149535E-4</c:v>
                </c:pt>
                <c:pt idx="572">
                  <c:v>2.3224299065420601E-4</c:v>
                </c:pt>
                <c:pt idx="573">
                  <c:v>2.33177570093458E-4</c:v>
                </c:pt>
                <c:pt idx="574">
                  <c:v>2.3411214953271054E-4</c:v>
                </c:pt>
                <c:pt idx="575">
                  <c:v>2.3504672897196297E-4</c:v>
                </c:pt>
                <c:pt idx="576">
                  <c:v>2.3598130841121501E-4</c:v>
                </c:pt>
                <c:pt idx="577">
                  <c:v>2.3691588785046755E-4</c:v>
                </c:pt>
                <c:pt idx="578">
                  <c:v>2.3785046728972054E-4</c:v>
                </c:pt>
                <c:pt idx="579">
                  <c:v>2.3878504672897202E-4</c:v>
                </c:pt>
                <c:pt idx="580">
                  <c:v>2.3971962616822499E-4</c:v>
                </c:pt>
                <c:pt idx="581">
                  <c:v>2.4065420560747701E-4</c:v>
                </c:pt>
                <c:pt idx="582">
                  <c:v>2.415887850467296E-4</c:v>
                </c:pt>
                <c:pt idx="583">
                  <c:v>2.4252336448598149E-4</c:v>
                </c:pt>
                <c:pt idx="584">
                  <c:v>2.4345794392523402E-4</c:v>
                </c:pt>
                <c:pt idx="585">
                  <c:v>2.4439252336448599E-4</c:v>
                </c:pt>
                <c:pt idx="586">
                  <c:v>2.4532710280373898E-4</c:v>
                </c:pt>
                <c:pt idx="587">
                  <c:v>2.462616822429916E-4</c:v>
                </c:pt>
                <c:pt idx="588">
                  <c:v>2.4719626168224362E-4</c:v>
                </c:pt>
                <c:pt idx="589">
                  <c:v>2.4813084112149499E-4</c:v>
                </c:pt>
                <c:pt idx="590">
                  <c:v>2.4906542056074858E-4</c:v>
                </c:pt>
                <c:pt idx="591">
                  <c:v>2.500000000000006E-4</c:v>
                </c:pt>
                <c:pt idx="592">
                  <c:v>2.5093457943925251E-4</c:v>
                </c:pt>
                <c:pt idx="593">
                  <c:v>2.5186915887850605E-4</c:v>
                </c:pt>
                <c:pt idx="594">
                  <c:v>2.5280373831775796E-4</c:v>
                </c:pt>
                <c:pt idx="595">
                  <c:v>2.5373831775700998E-4</c:v>
                </c:pt>
                <c:pt idx="596">
                  <c:v>2.546728971962626E-4</c:v>
                </c:pt>
                <c:pt idx="597">
                  <c:v>2.5560747663551457E-4</c:v>
                </c:pt>
                <c:pt idx="598">
                  <c:v>2.5654205607476697E-4</c:v>
                </c:pt>
                <c:pt idx="599">
                  <c:v>2.5747663551401958E-4</c:v>
                </c:pt>
                <c:pt idx="600">
                  <c:v>2.5841121495327198E-4</c:v>
                </c:pt>
                <c:pt idx="601">
                  <c:v>2.5934579439252351E-4</c:v>
                </c:pt>
                <c:pt idx="602">
                  <c:v>2.6028037383177662E-4</c:v>
                </c:pt>
                <c:pt idx="603">
                  <c:v>2.6121495327102799E-4</c:v>
                </c:pt>
                <c:pt idx="604">
                  <c:v>2.6214953271028006E-4</c:v>
                </c:pt>
                <c:pt idx="605">
                  <c:v>2.630841121495336E-4</c:v>
                </c:pt>
                <c:pt idx="606">
                  <c:v>2.64018691588786E-4</c:v>
                </c:pt>
                <c:pt idx="607">
                  <c:v>2.6495327102803824E-4</c:v>
                </c:pt>
                <c:pt idx="608">
                  <c:v>2.6588785046728999E-4</c:v>
                </c:pt>
                <c:pt idx="609">
                  <c:v>2.6682242990654298E-4</c:v>
                </c:pt>
                <c:pt idx="610">
                  <c:v>2.6775700934579489E-4</c:v>
                </c:pt>
                <c:pt idx="611">
                  <c:v>2.6869158878504805E-4</c:v>
                </c:pt>
                <c:pt idx="612">
                  <c:v>2.6962616822429991E-4</c:v>
                </c:pt>
                <c:pt idx="613">
                  <c:v>2.7056074766355182E-4</c:v>
                </c:pt>
                <c:pt idx="614">
                  <c:v>2.714953271028046E-4</c:v>
                </c:pt>
                <c:pt idx="615">
                  <c:v>2.72429906542057E-4</c:v>
                </c:pt>
                <c:pt idx="616">
                  <c:v>2.7336448598130815E-4</c:v>
                </c:pt>
                <c:pt idx="617">
                  <c:v>2.7429906542056196E-4</c:v>
                </c:pt>
                <c:pt idx="618">
                  <c:v>2.7523364485981398E-4</c:v>
                </c:pt>
                <c:pt idx="619">
                  <c:v>2.7616822429906709E-4</c:v>
                </c:pt>
                <c:pt idx="620">
                  <c:v>2.7710280373831802E-4</c:v>
                </c:pt>
                <c:pt idx="621">
                  <c:v>2.7803738317757097E-4</c:v>
                </c:pt>
                <c:pt idx="622">
                  <c:v>2.7897196261682206E-4</c:v>
                </c:pt>
                <c:pt idx="623">
                  <c:v>2.7990654205607501E-4</c:v>
                </c:pt>
                <c:pt idx="624">
                  <c:v>2.8084112149532751E-4</c:v>
                </c:pt>
                <c:pt idx="625">
                  <c:v>2.8177570093457899E-4</c:v>
                </c:pt>
                <c:pt idx="626">
                  <c:v>2.8271028037383259E-4</c:v>
                </c:pt>
                <c:pt idx="627">
                  <c:v>2.8364485981308385E-4</c:v>
                </c:pt>
                <c:pt idx="628">
                  <c:v>2.845794392523369E-4</c:v>
                </c:pt>
                <c:pt idx="629">
                  <c:v>2.8551401869158903E-4</c:v>
                </c:pt>
                <c:pt idx="630">
                  <c:v>2.8644859813084099E-4</c:v>
                </c:pt>
                <c:pt idx="631">
                  <c:v>2.8738317757009502E-4</c:v>
                </c:pt>
                <c:pt idx="632">
                  <c:v>2.8831775700934698E-4</c:v>
                </c:pt>
                <c:pt idx="633">
                  <c:v>2.8925233644859846E-4</c:v>
                </c:pt>
                <c:pt idx="634">
                  <c:v>2.9018691588785162E-4</c:v>
                </c:pt>
                <c:pt idx="635">
                  <c:v>2.9112149532710299E-4</c:v>
                </c:pt>
                <c:pt idx="636">
                  <c:v>2.9205607476635626E-4</c:v>
                </c:pt>
                <c:pt idx="637">
                  <c:v>2.9299065420560904E-4</c:v>
                </c:pt>
                <c:pt idx="638">
                  <c:v>2.9392523364486003E-4</c:v>
                </c:pt>
                <c:pt idx="639">
                  <c:v>2.9485981308411215E-4</c:v>
                </c:pt>
                <c:pt idx="640">
                  <c:v>2.9579439252336499E-4</c:v>
                </c:pt>
                <c:pt idx="641">
                  <c:v>2.9672897196261798E-4</c:v>
                </c:pt>
                <c:pt idx="642">
                  <c:v>2.9766355140186897E-4</c:v>
                </c:pt>
                <c:pt idx="643">
                  <c:v>2.98598130841123E-4</c:v>
                </c:pt>
                <c:pt idx="644">
                  <c:v>2.9953271028037442E-4</c:v>
                </c:pt>
                <c:pt idx="645">
                  <c:v>3.0046728971962612E-4</c:v>
                </c:pt>
                <c:pt idx="646">
                  <c:v>3.0140186915887901E-4</c:v>
                </c:pt>
                <c:pt idx="647">
                  <c:v>3.0233644859813222E-4</c:v>
                </c:pt>
              </c:numCache>
            </c:numRef>
          </c:xVal>
          <c:yVal>
            <c:numRef>
              <c:f>'SRW data (40keV)'!$R$6:$R$653</c:f>
              <c:numCache>
                <c:formatCode>0.00E+00</c:formatCode>
                <c:ptCount val="648"/>
                <c:pt idx="0">
                  <c:v>8.3067755000000374E-7</c:v>
                </c:pt>
                <c:pt idx="1">
                  <c:v>8.8107697000000277E-7</c:v>
                </c:pt>
                <c:pt idx="2">
                  <c:v>9.8843225000000341E-7</c:v>
                </c:pt>
                <c:pt idx="3">
                  <c:v>1.1574754000000045E-6</c:v>
                </c:pt>
                <c:pt idx="4">
                  <c:v>1.3934516000000041E-6</c:v>
                </c:pt>
                <c:pt idx="5">
                  <c:v>1.7013782000000028E-6</c:v>
                </c:pt>
                <c:pt idx="6">
                  <c:v>2.0933417000000097E-6</c:v>
                </c:pt>
                <c:pt idx="7">
                  <c:v>2.5773809000000096E-6</c:v>
                </c:pt>
                <c:pt idx="8">
                  <c:v>3.1683765000000151E-6</c:v>
                </c:pt>
                <c:pt idx="9">
                  <c:v>3.8836602000000138E-6</c:v>
                </c:pt>
                <c:pt idx="10">
                  <c:v>4.740050400000018E-6</c:v>
                </c:pt>
                <c:pt idx="11">
                  <c:v>5.7625193000000089E-6</c:v>
                </c:pt>
                <c:pt idx="12">
                  <c:v>6.9764947000000287E-6</c:v>
                </c:pt>
                <c:pt idx="13">
                  <c:v>8.4173234000000026E-6</c:v>
                </c:pt>
                <c:pt idx="14">
                  <c:v>1.0118302999999998E-5</c:v>
                </c:pt>
                <c:pt idx="15">
                  <c:v>1.2123104000000039E-5</c:v>
                </c:pt>
                <c:pt idx="16">
                  <c:v>1.4483095000000034E-5</c:v>
                </c:pt>
                <c:pt idx="17">
                  <c:v>1.7246681000000041E-5</c:v>
                </c:pt>
                <c:pt idx="18">
                  <c:v>2.048005100000001E-5</c:v>
                </c:pt>
                <c:pt idx="19">
                  <c:v>2.4246207000000092E-5</c:v>
                </c:pt>
                <c:pt idx="20">
                  <c:v>2.8622515000000054E-5</c:v>
                </c:pt>
                <c:pt idx="21">
                  <c:v>3.3685599000000012E-5</c:v>
                </c:pt>
                <c:pt idx="22">
                  <c:v>3.9519957000000098E-5</c:v>
                </c:pt>
                <c:pt idx="23">
                  <c:v>4.6212128000000014E-5</c:v>
                </c:pt>
                <c:pt idx="24">
                  <c:v>5.3853448000000034E-5</c:v>
                </c:pt>
                <c:pt idx="25">
                  <c:v>6.2532294000000266E-5</c:v>
                </c:pt>
                <c:pt idx="26">
                  <c:v>7.233109500000024E-5</c:v>
                </c:pt>
                <c:pt idx="27">
                  <c:v>8.3326711000000027E-5</c:v>
                </c:pt>
                <c:pt idx="28">
                  <c:v>9.5580945000000388E-5</c:v>
                </c:pt>
                <c:pt idx="29" formatCode="General">
                  <c:v>1.0913393E-4</c:v>
                </c:pt>
                <c:pt idx="30" formatCode="General">
                  <c:v>1.2400506000000031E-4</c:v>
                </c:pt>
                <c:pt idx="31" formatCode="General">
                  <c:v>1.4017789999999999E-4</c:v>
                </c:pt>
                <c:pt idx="32" formatCode="General">
                  <c:v>1.5759829000000047E-4</c:v>
                </c:pt>
                <c:pt idx="33" formatCode="General">
                  <c:v>1.7616716000000001E-4</c:v>
                </c:pt>
                <c:pt idx="34" formatCode="General">
                  <c:v>1.9573364000000042E-4</c:v>
                </c:pt>
                <c:pt idx="35" formatCode="General">
                  <c:v>2.1609670000000082E-4</c:v>
                </c:pt>
                <c:pt idx="36" formatCode="General">
                  <c:v>2.369986500000005E-4</c:v>
                </c:pt>
                <c:pt idx="37" formatCode="General">
                  <c:v>2.5812967000000085E-4</c:v>
                </c:pt>
                <c:pt idx="38" formatCode="General">
                  <c:v>2.7913868000000082E-4</c:v>
                </c:pt>
                <c:pt idx="39" formatCode="General">
                  <c:v>2.9963526000000002E-4</c:v>
                </c:pt>
                <c:pt idx="40" formatCode="General">
                  <c:v>3.1921896000000052E-4</c:v>
                </c:pt>
                <c:pt idx="41" formatCode="General">
                  <c:v>3.3748749000000002E-4</c:v>
                </c:pt>
                <c:pt idx="42" formatCode="General">
                  <c:v>3.5406978000000104E-4</c:v>
                </c:pt>
                <c:pt idx="43" formatCode="General">
                  <c:v>3.6865301000000092E-4</c:v>
                </c:pt>
                <c:pt idx="44" formatCode="General">
                  <c:v>3.8100861000000001E-4</c:v>
                </c:pt>
                <c:pt idx="45" formatCode="General">
                  <c:v>3.9102713000000074E-4</c:v>
                </c:pt>
                <c:pt idx="46" formatCode="General">
                  <c:v>3.98729580000001E-4</c:v>
                </c:pt>
                <c:pt idx="47" formatCode="General">
                  <c:v>4.0429653000000022E-4</c:v>
                </c:pt>
                <c:pt idx="48" formatCode="General">
                  <c:v>4.0806166000000033E-4</c:v>
                </c:pt>
                <c:pt idx="49" formatCode="General">
                  <c:v>4.1050865999999966E-4</c:v>
                </c:pt>
                <c:pt idx="50" formatCode="General">
                  <c:v>4.1223981000000024E-4</c:v>
                </c:pt>
                <c:pt idx="51" formatCode="General">
                  <c:v>4.1393924000000191E-4</c:v>
                </c:pt>
                <c:pt idx="52" formatCode="General">
                  <c:v>4.1631757999999988E-4</c:v>
                </c:pt>
                <c:pt idx="53" formatCode="General">
                  <c:v>4.2003393000000127E-4</c:v>
                </c:pt>
                <c:pt idx="54" formatCode="General">
                  <c:v>4.2563988000000126E-4</c:v>
                </c:pt>
                <c:pt idx="55" formatCode="General">
                  <c:v>4.3349395999999987E-4</c:v>
                </c:pt>
                <c:pt idx="56" formatCode="General">
                  <c:v>4.4370932000000141E-4</c:v>
                </c:pt>
                <c:pt idx="57" formatCode="General">
                  <c:v>4.5611305000000003E-4</c:v>
                </c:pt>
                <c:pt idx="58" formatCode="General">
                  <c:v>4.7022622000000158E-4</c:v>
                </c:pt>
                <c:pt idx="59" formatCode="General">
                  <c:v>4.8529359999999975E-4</c:v>
                </c:pt>
                <c:pt idx="60" formatCode="General">
                  <c:v>5.0032308000000022E-4</c:v>
                </c:pt>
                <c:pt idx="61" formatCode="General">
                  <c:v>5.1418359999999997E-4</c:v>
                </c:pt>
                <c:pt idx="62" formatCode="General">
                  <c:v>5.2571070000000011E-4</c:v>
                </c:pt>
                <c:pt idx="63" formatCode="General">
                  <c:v>5.3382933000000203E-4</c:v>
                </c:pt>
                <c:pt idx="64" formatCode="General">
                  <c:v>5.3768250000000119E-4</c:v>
                </c:pt>
                <c:pt idx="65" formatCode="General">
                  <c:v>5.3673924000000105E-4</c:v>
                </c:pt>
                <c:pt idx="66" formatCode="General">
                  <c:v>5.3087831000000129E-4</c:v>
                </c:pt>
                <c:pt idx="67" formatCode="General">
                  <c:v>5.2042719000000115E-4</c:v>
                </c:pt>
                <c:pt idx="68" formatCode="General">
                  <c:v>5.0615163999999998E-4</c:v>
                </c:pt>
                <c:pt idx="69" formatCode="General">
                  <c:v>4.8920373000000002E-4</c:v>
                </c:pt>
                <c:pt idx="70" formatCode="General">
                  <c:v>4.7101892000000003E-4</c:v>
                </c:pt>
                <c:pt idx="71" formatCode="General">
                  <c:v>4.531880300000009E-4</c:v>
                </c:pt>
                <c:pt idx="72" formatCode="General">
                  <c:v>4.3730970000000131E-4</c:v>
                </c:pt>
                <c:pt idx="73" formatCode="General">
                  <c:v>4.248316400000011E-4</c:v>
                </c:pt>
                <c:pt idx="74" formatCode="General">
                  <c:v>4.1692282000000092E-4</c:v>
                </c:pt>
                <c:pt idx="75" formatCode="General">
                  <c:v>4.1436136000000108E-4</c:v>
                </c:pt>
                <c:pt idx="76" formatCode="General">
                  <c:v>4.1746331000000112E-4</c:v>
                </c:pt>
                <c:pt idx="77" formatCode="General">
                  <c:v>4.2605536999999998E-4</c:v>
                </c:pt>
                <c:pt idx="78" formatCode="General">
                  <c:v>4.3949353999999915E-4</c:v>
                </c:pt>
                <c:pt idx="79" formatCode="General">
                  <c:v>4.5671782999999987E-4</c:v>
                </c:pt>
                <c:pt idx="80" formatCode="General">
                  <c:v>4.7634119999999999E-4</c:v>
                </c:pt>
                <c:pt idx="81" formatCode="General">
                  <c:v>4.967746200000003E-4</c:v>
                </c:pt>
                <c:pt idx="82" formatCode="General">
                  <c:v>5.1635649000000004E-4</c:v>
                </c:pt>
                <c:pt idx="83" formatCode="General">
                  <c:v>5.3350779000000033E-4</c:v>
                </c:pt>
                <c:pt idx="84" formatCode="General">
                  <c:v>5.468483400000013E-4</c:v>
                </c:pt>
                <c:pt idx="85" formatCode="General">
                  <c:v>5.5534142000000005E-4</c:v>
                </c:pt>
                <c:pt idx="86" formatCode="General">
                  <c:v>5.5836810000000129E-4</c:v>
                </c:pt>
                <c:pt idx="87" formatCode="General">
                  <c:v>5.5579841000000002E-4</c:v>
                </c:pt>
                <c:pt idx="88" formatCode="General">
                  <c:v>5.4799404000000233E-4</c:v>
                </c:pt>
                <c:pt idx="89" formatCode="General">
                  <c:v>5.3577137000000014E-4</c:v>
                </c:pt>
                <c:pt idx="90" formatCode="General">
                  <c:v>5.2034372000000031E-4</c:v>
                </c:pt>
                <c:pt idx="91" formatCode="General">
                  <c:v>5.0319423000000179E-4</c:v>
                </c:pt>
                <c:pt idx="92" formatCode="General">
                  <c:v>4.8594578000000013E-4</c:v>
                </c:pt>
                <c:pt idx="93" formatCode="General">
                  <c:v>4.7021344999999997E-4</c:v>
                </c:pt>
                <c:pt idx="94" formatCode="General">
                  <c:v>4.5745304999999999E-4</c:v>
                </c:pt>
                <c:pt idx="95" formatCode="General">
                  <c:v>4.4884364000000122E-4</c:v>
                </c:pt>
                <c:pt idx="96" formatCode="General">
                  <c:v>4.4517068000000107E-4</c:v>
                </c:pt>
                <c:pt idx="97" formatCode="General">
                  <c:v>4.4677433000000127E-4</c:v>
                </c:pt>
                <c:pt idx="98" formatCode="General">
                  <c:v>4.5351463000000108E-4</c:v>
                </c:pt>
                <c:pt idx="99" formatCode="General">
                  <c:v>4.6479585999999976E-4</c:v>
                </c:pt>
                <c:pt idx="100" formatCode="General">
                  <c:v>4.7962833000000151E-4</c:v>
                </c:pt>
                <c:pt idx="101" formatCode="General">
                  <c:v>4.9671304000000003E-4</c:v>
                </c:pt>
                <c:pt idx="102" formatCode="General">
                  <c:v>5.1457767000000014E-4</c:v>
                </c:pt>
                <c:pt idx="103" formatCode="General">
                  <c:v>5.3169752999999997E-4</c:v>
                </c:pt>
                <c:pt idx="104" formatCode="General">
                  <c:v>5.4664334000000144E-4</c:v>
                </c:pt>
                <c:pt idx="105" formatCode="General">
                  <c:v>5.5821123999999999E-4</c:v>
                </c:pt>
                <c:pt idx="106" formatCode="General">
                  <c:v>5.6552666000000116E-4</c:v>
                </c:pt>
                <c:pt idx="107" formatCode="General">
                  <c:v>5.6813052000000022E-4</c:v>
                </c:pt>
                <c:pt idx="108" formatCode="General">
                  <c:v>5.6601857000000005E-4</c:v>
                </c:pt>
                <c:pt idx="109" formatCode="General">
                  <c:v>5.5963494000000225E-4</c:v>
                </c:pt>
                <c:pt idx="110" formatCode="General">
                  <c:v>5.4983830000000149E-4</c:v>
                </c:pt>
                <c:pt idx="111" formatCode="General">
                  <c:v>5.3781382000000003E-4</c:v>
                </c:pt>
                <c:pt idx="112" formatCode="General">
                  <c:v>5.2496040000000143E-4</c:v>
                </c:pt>
                <c:pt idx="113" formatCode="General">
                  <c:v>5.1275960999999995E-4</c:v>
                </c:pt>
                <c:pt idx="114" formatCode="General">
                  <c:v>5.0262548000000018E-4</c:v>
                </c:pt>
                <c:pt idx="115" formatCode="General">
                  <c:v>4.9577298000000119E-4</c:v>
                </c:pt>
                <c:pt idx="116" formatCode="General">
                  <c:v>4.9309205000000033E-4</c:v>
                </c:pt>
                <c:pt idx="117" formatCode="General">
                  <c:v>4.9506198000000116E-4</c:v>
                </c:pt>
                <c:pt idx="118" formatCode="General">
                  <c:v>5.0169049000000016E-4</c:v>
                </c:pt>
                <c:pt idx="119" formatCode="General">
                  <c:v>5.1251885999999949E-4</c:v>
                </c:pt>
                <c:pt idx="120" formatCode="General">
                  <c:v>5.2664800999999996E-4</c:v>
                </c:pt>
                <c:pt idx="121" formatCode="General">
                  <c:v>5.4282689000000192E-4</c:v>
                </c:pt>
                <c:pt idx="122" formatCode="General">
                  <c:v>5.5955991000000141E-4</c:v>
                </c:pt>
                <c:pt idx="123" formatCode="General">
                  <c:v>5.7525443999999995E-4</c:v>
                </c:pt>
                <c:pt idx="124" formatCode="General">
                  <c:v>5.8837148E-4</c:v>
                </c:pt>
                <c:pt idx="125" formatCode="General">
                  <c:v>5.9757108000000106E-4</c:v>
                </c:pt>
                <c:pt idx="126" formatCode="General">
                  <c:v>6.0185708999999999E-4</c:v>
                </c:pt>
                <c:pt idx="127" formatCode="General">
                  <c:v>6.0067209000000149E-4</c:v>
                </c:pt>
                <c:pt idx="128" formatCode="General">
                  <c:v>5.9397973000000273E-4</c:v>
                </c:pt>
                <c:pt idx="129" formatCode="General">
                  <c:v>5.822678800000002E-4</c:v>
                </c:pt>
                <c:pt idx="130" formatCode="General">
                  <c:v>5.6653010000000013E-4</c:v>
                </c:pt>
                <c:pt idx="131" formatCode="General">
                  <c:v>5.4818427000000234E-4</c:v>
                </c:pt>
                <c:pt idx="132" formatCode="General">
                  <c:v>5.2895676000000186E-4</c:v>
                </c:pt>
                <c:pt idx="133" formatCode="General">
                  <c:v>5.1072770000000023E-4</c:v>
                </c:pt>
                <c:pt idx="134" formatCode="General">
                  <c:v>4.9536431000000276E-4</c:v>
                </c:pt>
                <c:pt idx="135" formatCode="General">
                  <c:v>4.8455285000000004E-4</c:v>
                </c:pt>
                <c:pt idx="136" formatCode="General">
                  <c:v>4.7962877000000159E-4</c:v>
                </c:pt>
                <c:pt idx="137" formatCode="General">
                  <c:v>4.8145000000000002E-4</c:v>
                </c:pt>
                <c:pt idx="138" formatCode="General">
                  <c:v>4.9030711000000167E-4</c:v>
                </c:pt>
                <c:pt idx="139" formatCode="General">
                  <c:v>5.0587754000000105E-4</c:v>
                </c:pt>
                <c:pt idx="140" formatCode="General">
                  <c:v>5.2723364000000134E-4</c:v>
                </c:pt>
                <c:pt idx="141" formatCode="General">
                  <c:v>5.5291911000000132E-4</c:v>
                </c:pt>
                <c:pt idx="142" formatCode="General">
                  <c:v>5.8105652000000002E-4</c:v>
                </c:pt>
                <c:pt idx="143" formatCode="General">
                  <c:v>6.0951278999999998E-4</c:v>
                </c:pt>
                <c:pt idx="144" formatCode="General">
                  <c:v>6.3608144000000001E-4</c:v>
                </c:pt>
                <c:pt idx="145" formatCode="General">
                  <c:v>6.5867911000000239E-4</c:v>
                </c:pt>
                <c:pt idx="146" formatCode="General">
                  <c:v>6.7554349999999997E-4</c:v>
                </c:pt>
                <c:pt idx="147" formatCode="General">
                  <c:v>6.853846100000015E-4</c:v>
                </c:pt>
                <c:pt idx="148" formatCode="General">
                  <c:v>6.8753306000000132E-4</c:v>
                </c:pt>
                <c:pt idx="149" formatCode="General">
                  <c:v>6.8200188000000017E-4</c:v>
                </c:pt>
                <c:pt idx="150" formatCode="General">
                  <c:v>6.6950649000000004E-4</c:v>
                </c:pt>
                <c:pt idx="151" formatCode="General">
                  <c:v>6.5142498000000135E-4</c:v>
                </c:pt>
                <c:pt idx="152" formatCode="General">
                  <c:v>6.2968663000000178E-4</c:v>
                </c:pt>
                <c:pt idx="153" formatCode="General">
                  <c:v>6.0661515000000029E-4</c:v>
                </c:pt>
                <c:pt idx="154" formatCode="General">
                  <c:v>5.8473518999999996E-4</c:v>
                </c:pt>
                <c:pt idx="155" formatCode="General">
                  <c:v>5.6654831999999997E-4</c:v>
                </c:pt>
                <c:pt idx="156" formatCode="General">
                  <c:v>5.5431994000000183E-4</c:v>
                </c:pt>
                <c:pt idx="157" formatCode="General">
                  <c:v>5.4986385000000131E-4</c:v>
                </c:pt>
                <c:pt idx="158" formatCode="General">
                  <c:v>5.5438385000000103E-4</c:v>
                </c:pt>
                <c:pt idx="159" formatCode="General">
                  <c:v>5.6834630000000168E-4</c:v>
                </c:pt>
                <c:pt idx="160" formatCode="General">
                  <c:v>5.9142546000000014E-4</c:v>
                </c:pt>
                <c:pt idx="161" formatCode="General">
                  <c:v>6.2252063000000127E-4</c:v>
                </c:pt>
                <c:pt idx="162" formatCode="General">
                  <c:v>6.5984012000000123E-4</c:v>
                </c:pt>
                <c:pt idx="163" formatCode="General">
                  <c:v>7.0104282000000131E-4</c:v>
                </c:pt>
                <c:pt idx="164" formatCode="General">
                  <c:v>7.434378500000017E-4</c:v>
                </c:pt>
                <c:pt idx="165" formatCode="General">
                  <c:v>7.8422169000000124E-4</c:v>
                </c:pt>
                <c:pt idx="166" formatCode="General">
                  <c:v>8.2072004000000032E-4</c:v>
                </c:pt>
                <c:pt idx="167" formatCode="General">
                  <c:v>8.5063610000000003E-4</c:v>
                </c:pt>
                <c:pt idx="168" formatCode="General">
                  <c:v>8.7226095000000274E-4</c:v>
                </c:pt>
                <c:pt idx="169" formatCode="General">
                  <c:v>8.8462944000000047E-4</c:v>
                </c:pt>
                <c:pt idx="170" formatCode="General">
                  <c:v>8.8763546000000262E-4</c:v>
                </c:pt>
                <c:pt idx="171" formatCode="General">
                  <c:v>8.8204182000000254E-4</c:v>
                </c:pt>
                <c:pt idx="172" formatCode="General">
                  <c:v>8.6943887000000015E-4</c:v>
                </c:pt>
                <c:pt idx="173" formatCode="General">
                  <c:v>8.5210596000000042E-4</c:v>
                </c:pt>
                <c:pt idx="174" formatCode="General">
                  <c:v>8.3282799000000002E-4</c:v>
                </c:pt>
                <c:pt idx="175" formatCode="General">
                  <c:v>8.1463845000000212E-4</c:v>
                </c:pt>
                <c:pt idx="176" formatCode="General">
                  <c:v>8.0055813000000299E-4</c:v>
                </c:pt>
                <c:pt idx="177" formatCode="General">
                  <c:v>7.9331564000000216E-4</c:v>
                </c:pt>
                <c:pt idx="178" formatCode="General">
                  <c:v>7.9508248000000124E-4</c:v>
                </c:pt>
                <c:pt idx="179" formatCode="General">
                  <c:v>8.0727215000000237E-4</c:v>
                </c:pt>
                <c:pt idx="180" formatCode="General">
                  <c:v>8.3038432000000315E-4</c:v>
                </c:pt>
                <c:pt idx="181" formatCode="General">
                  <c:v>8.6393475000000027E-4</c:v>
                </c:pt>
                <c:pt idx="182" formatCode="General">
                  <c:v>9.0647914000000027E-4</c:v>
                </c:pt>
                <c:pt idx="183" formatCode="General">
                  <c:v>9.5571677000000062E-4</c:v>
                </c:pt>
                <c:pt idx="184" formatCode="General">
                  <c:v>1.0086811000000024E-3</c:v>
                </c:pt>
                <c:pt idx="185" formatCode="General">
                  <c:v>1.061998E-3</c:v>
                </c:pt>
                <c:pt idx="186" formatCode="General">
                  <c:v>1.1121812999999999E-3</c:v>
                </c:pt>
                <c:pt idx="187" formatCode="General">
                  <c:v>1.1559635E-3</c:v>
                </c:pt>
                <c:pt idx="188" formatCode="General">
                  <c:v>1.1906001000000044E-3</c:v>
                </c:pt>
                <c:pt idx="189" formatCode="General">
                  <c:v>1.2141506000000022E-3</c:v>
                </c:pt>
                <c:pt idx="190" formatCode="General">
                  <c:v>1.2256872000000001E-3</c:v>
                </c:pt>
                <c:pt idx="191" formatCode="General">
                  <c:v>1.2254277000000001E-3</c:v>
                </c:pt>
                <c:pt idx="192" formatCode="General">
                  <c:v>1.2147636E-3</c:v>
                </c:pt>
                <c:pt idx="193" formatCode="General">
                  <c:v>1.1961808000000051E-3</c:v>
                </c:pt>
                <c:pt idx="194" formatCode="General">
                  <c:v>1.1730938999999999E-3</c:v>
                </c:pt>
                <c:pt idx="195" formatCode="General">
                  <c:v>1.1495686000000001E-3</c:v>
                </c:pt>
                <c:pt idx="196" formatCode="General">
                  <c:v>1.1299997999999977E-3</c:v>
                </c:pt>
                <c:pt idx="197" formatCode="General">
                  <c:v>1.1187267E-3</c:v>
                </c:pt>
                <c:pt idx="198" formatCode="General">
                  <c:v>1.1196613E-3</c:v>
                </c:pt>
                <c:pt idx="199" formatCode="General">
                  <c:v>1.1359143999999999E-3</c:v>
                </c:pt>
                <c:pt idx="200" formatCode="General">
                  <c:v>1.1695093000000001E-3</c:v>
                </c:pt>
                <c:pt idx="201" formatCode="General">
                  <c:v>1.2211550000000024E-3</c:v>
                </c:pt>
                <c:pt idx="202" formatCode="General">
                  <c:v>1.2901465000000033E-3</c:v>
                </c:pt>
                <c:pt idx="203" formatCode="General">
                  <c:v>1.374370500000003E-3</c:v>
                </c:pt>
                <c:pt idx="204" formatCode="General">
                  <c:v>1.4704618E-3</c:v>
                </c:pt>
                <c:pt idx="205" formatCode="General">
                  <c:v>1.5740434000000032E-3</c:v>
                </c:pt>
                <c:pt idx="206" formatCode="General">
                  <c:v>1.6800918000000032E-3</c:v>
                </c:pt>
                <c:pt idx="207" formatCode="General">
                  <c:v>1.7833672000000021E-3</c:v>
                </c:pt>
                <c:pt idx="208" formatCode="General">
                  <c:v>1.8788698000000027E-3</c:v>
                </c:pt>
                <c:pt idx="209" formatCode="General">
                  <c:v>1.9623085000000048E-3</c:v>
                </c:pt>
                <c:pt idx="210" formatCode="General">
                  <c:v>2.0305180999999999E-3</c:v>
                </c:pt>
                <c:pt idx="211" formatCode="General">
                  <c:v>2.0817940000000079E-3</c:v>
                </c:pt>
                <c:pt idx="212" formatCode="General">
                  <c:v>2.1161151E-3</c:v>
                </c:pt>
                <c:pt idx="213" formatCode="General">
                  <c:v>2.1352353999999998E-3</c:v>
                </c:pt>
                <c:pt idx="214" formatCode="General">
                  <c:v>2.1426072000000043E-3</c:v>
                </c:pt>
                <c:pt idx="215" formatCode="General">
                  <c:v>2.1431693000000078E-3</c:v>
                </c:pt>
                <c:pt idx="216" formatCode="General">
                  <c:v>2.1430012000000069E-3</c:v>
                </c:pt>
                <c:pt idx="217" formatCode="General">
                  <c:v>2.1488384999999999E-3</c:v>
                </c:pt>
                <c:pt idx="218" formatCode="General">
                  <c:v>2.1675415000000078E-3</c:v>
                </c:pt>
                <c:pt idx="219" formatCode="General">
                  <c:v>2.2055124999999999E-3</c:v>
                </c:pt>
                <c:pt idx="220" formatCode="General">
                  <c:v>2.2681351000000049E-3</c:v>
                </c:pt>
                <c:pt idx="221" formatCode="General">
                  <c:v>2.3592789999999967E-3</c:v>
                </c:pt>
                <c:pt idx="222" formatCode="General">
                  <c:v>2.4809141000000068E-3</c:v>
                </c:pt>
                <c:pt idx="223" formatCode="General">
                  <c:v>2.6328708000000001E-3</c:v>
                </c:pt>
                <c:pt idx="224" formatCode="General">
                  <c:v>2.8127788E-3</c:v>
                </c:pt>
                <c:pt idx="225" formatCode="General">
                  <c:v>3.0161948000000049E-3</c:v>
                </c:pt>
                <c:pt idx="226" formatCode="General">
                  <c:v>3.2369084999999999E-3</c:v>
                </c:pt>
                <c:pt idx="227" formatCode="General">
                  <c:v>3.4674285000000061E-3</c:v>
                </c:pt>
                <c:pt idx="228" formatCode="General">
                  <c:v>3.6995877000000096E-3</c:v>
                </c:pt>
                <c:pt idx="229" formatCode="General">
                  <c:v>3.9252493999999997E-3</c:v>
                </c:pt>
                <c:pt idx="230" formatCode="General">
                  <c:v>4.1370423999999998E-3</c:v>
                </c:pt>
                <c:pt idx="231" formatCode="General">
                  <c:v>4.3290639000000087E-3</c:v>
                </c:pt>
                <c:pt idx="232" formatCode="General">
                  <c:v>4.4974997000000122E-3</c:v>
                </c:pt>
                <c:pt idx="233" formatCode="General">
                  <c:v>4.6411016999999997E-3</c:v>
                </c:pt>
                <c:pt idx="234" formatCode="General">
                  <c:v>4.7614733000000105E-3</c:v>
                </c:pt>
                <c:pt idx="235" formatCode="General">
                  <c:v>4.8631289999999999E-3</c:v>
                </c:pt>
                <c:pt idx="236" formatCode="General">
                  <c:v>4.9533183000000109E-3</c:v>
                </c:pt>
                <c:pt idx="237" formatCode="General">
                  <c:v>5.0416258000000099E-3</c:v>
                </c:pt>
                <c:pt idx="238" formatCode="General">
                  <c:v>5.1393327000000119E-3</c:v>
                </c:pt>
                <c:pt idx="239" formatCode="General">
                  <c:v>5.2586365000000003E-3</c:v>
                </c:pt>
                <c:pt idx="240" formatCode="General">
                  <c:v>5.4117432000000158E-3</c:v>
                </c:pt>
                <c:pt idx="241" formatCode="General">
                  <c:v>5.6099072E-3</c:v>
                </c:pt>
                <c:pt idx="242" formatCode="General">
                  <c:v>5.8625190999999997E-3</c:v>
                </c:pt>
                <c:pt idx="243" formatCode="General">
                  <c:v>6.1762771000000178E-3</c:v>
                </c:pt>
                <c:pt idx="244" formatCode="General">
                  <c:v>6.5545513999999997E-3</c:v>
                </c:pt>
                <c:pt idx="245" formatCode="General">
                  <c:v>6.9969720000000119E-3</c:v>
                </c:pt>
                <c:pt idx="246" formatCode="General">
                  <c:v>7.4993023000000207E-3</c:v>
                </c:pt>
                <c:pt idx="247" formatCode="General">
                  <c:v>8.0536017000000047E-3</c:v>
                </c:pt>
                <c:pt idx="248" formatCode="General">
                  <c:v>8.6487001000000001E-3</c:v>
                </c:pt>
                <c:pt idx="249" formatCode="General">
                  <c:v>9.2709437000000009E-3</c:v>
                </c:pt>
                <c:pt idx="250" formatCode="General">
                  <c:v>9.9051632000000216E-3</c:v>
                </c:pt>
                <c:pt idx="251" formatCode="General">
                  <c:v>1.0535822E-2</c:v>
                </c:pt>
                <c:pt idx="252" formatCode="General">
                  <c:v>1.1148226000000001E-2</c:v>
                </c:pt>
                <c:pt idx="253" formatCode="General">
                  <c:v>1.1729743000000001E-2</c:v>
                </c:pt>
                <c:pt idx="254" formatCode="General">
                  <c:v>1.2270901000000001E-2</c:v>
                </c:pt>
                <c:pt idx="255" formatCode="General">
                  <c:v>1.2766302E-2</c:v>
                </c:pt>
                <c:pt idx="256" formatCode="General">
                  <c:v>1.3215265999999998E-2</c:v>
                </c:pt>
                <c:pt idx="257" formatCode="General">
                  <c:v>1.3622141000000027E-2</c:v>
                </c:pt>
                <c:pt idx="258" formatCode="General">
                  <c:v>1.3996241999999996E-2</c:v>
                </c:pt>
                <c:pt idx="259" formatCode="General">
                  <c:v>1.4351404E-2</c:v>
                </c:pt>
                <c:pt idx="260" formatCode="General">
                  <c:v>1.470519E-2</c:v>
                </c:pt>
                <c:pt idx="261" formatCode="General">
                  <c:v>1.5077772E-2</c:v>
                </c:pt>
                <c:pt idx="262" formatCode="General">
                  <c:v>1.5490545000000001E-2</c:v>
                </c:pt>
                <c:pt idx="263" formatCode="General">
                  <c:v>1.5964637E-2</c:v>
                </c:pt>
                <c:pt idx="264" formatCode="General">
                  <c:v>1.6519303999999999E-2</c:v>
                </c:pt>
                <c:pt idx="265" formatCode="General">
                  <c:v>1.7170439999999999E-2</c:v>
                </c:pt>
                <c:pt idx="266" formatCode="General">
                  <c:v>1.7929230000000001E-2</c:v>
                </c:pt>
                <c:pt idx="267" formatCode="General">
                  <c:v>1.8801089000000038E-2</c:v>
                </c:pt>
                <c:pt idx="268" formatCode="General">
                  <c:v>1.9784950000000034E-2</c:v>
                </c:pt>
                <c:pt idx="269" formatCode="General">
                  <c:v>2.0872988000000002E-2</c:v>
                </c:pt>
                <c:pt idx="270" formatCode="General">
                  <c:v>2.2050772000000059E-2</c:v>
                </c:pt>
                <c:pt idx="271" formatCode="General">
                  <c:v>2.3297898000000001E-2</c:v>
                </c:pt>
                <c:pt idx="272" formatCode="General">
                  <c:v>2.4589008000000002E-2</c:v>
                </c:pt>
                <c:pt idx="273" formatCode="General">
                  <c:v>2.5895193000000042E-2</c:v>
                </c:pt>
                <c:pt idx="274" formatCode="General">
                  <c:v>2.7185658000000001E-2</c:v>
                </c:pt>
                <c:pt idx="275" formatCode="General">
                  <c:v>2.8429533999999989E-2</c:v>
                </c:pt>
                <c:pt idx="276" formatCode="General">
                  <c:v>2.9597743999999999E-2</c:v>
                </c:pt>
                <c:pt idx="277" formatCode="General">
                  <c:v>3.0664776000000001E-2</c:v>
                </c:pt>
                <c:pt idx="278" formatCode="General">
                  <c:v>3.1610232000000071E-2</c:v>
                </c:pt>
                <c:pt idx="279" formatCode="General">
                  <c:v>3.2420073000000001E-2</c:v>
                </c:pt>
                <c:pt idx="280" formatCode="General">
                  <c:v>3.3087458E-2</c:v>
                </c:pt>
                <c:pt idx="281" formatCode="General">
                  <c:v>3.3613088999999999E-2</c:v>
                </c:pt>
                <c:pt idx="282" formatCode="General">
                  <c:v>3.4005098000000011E-2</c:v>
                </c:pt>
                <c:pt idx="283" formatCode="General">
                  <c:v>3.4278426000000001E-2</c:v>
                </c:pt>
                <c:pt idx="284" formatCode="General">
                  <c:v>3.445372700000001E-2</c:v>
                </c:pt>
                <c:pt idx="285" formatCode="General">
                  <c:v>3.4555964000000002E-2</c:v>
                </c:pt>
                <c:pt idx="286" formatCode="General">
                  <c:v>3.461264800000001E-2</c:v>
                </c:pt>
                <c:pt idx="287" formatCode="General">
                  <c:v>3.4651943000000067E-2</c:v>
                </c:pt>
                <c:pt idx="288" formatCode="General">
                  <c:v>3.4700758999999998E-2</c:v>
                </c:pt>
                <c:pt idx="289" formatCode="General">
                  <c:v>3.4782871999999999E-2</c:v>
                </c:pt>
                <c:pt idx="290" formatCode="General">
                  <c:v>3.4917329000000004E-2</c:v>
                </c:pt>
                <c:pt idx="291" formatCode="General">
                  <c:v>3.5117097E-2</c:v>
                </c:pt>
                <c:pt idx="292" formatCode="General">
                  <c:v>3.5388193999999998E-2</c:v>
                </c:pt>
                <c:pt idx="293" formatCode="General">
                  <c:v>3.5729221999999998E-2</c:v>
                </c:pt>
                <c:pt idx="294" formatCode="General">
                  <c:v>3.6131382000000066E-2</c:v>
                </c:pt>
                <c:pt idx="295" formatCode="General">
                  <c:v>3.6579039000000001E-2</c:v>
                </c:pt>
                <c:pt idx="296" formatCode="General">
                  <c:v>3.7050590000000001E-2</c:v>
                </c:pt>
                <c:pt idx="297" formatCode="General">
                  <c:v>3.7519857000000011E-2</c:v>
                </c:pt>
                <c:pt idx="298" formatCode="General">
                  <c:v>3.7957627000000015E-2</c:v>
                </c:pt>
                <c:pt idx="299" formatCode="General">
                  <c:v>3.8333408999999999E-2</c:v>
                </c:pt>
                <c:pt idx="300" formatCode="General">
                  <c:v>3.8617283000000002E-2</c:v>
                </c:pt>
                <c:pt idx="301" formatCode="General">
                  <c:v>3.8781624000000001E-2</c:v>
                </c:pt>
                <c:pt idx="302" formatCode="General">
                  <c:v>3.8802702000000001E-2</c:v>
                </c:pt>
                <c:pt idx="303" formatCode="General">
                  <c:v>3.8662004999999999E-2</c:v>
                </c:pt>
                <c:pt idx="304" formatCode="General">
                  <c:v>3.8347254999999997E-2</c:v>
                </c:pt>
                <c:pt idx="305" formatCode="General">
                  <c:v>3.7853003000000073E-2</c:v>
                </c:pt>
                <c:pt idx="306" formatCode="General">
                  <c:v>3.7180897000000011E-2</c:v>
                </c:pt>
                <c:pt idx="307" formatCode="General">
                  <c:v>3.6339518000000071E-2</c:v>
                </c:pt>
                <c:pt idx="308" formatCode="General">
                  <c:v>3.534386700000007E-2</c:v>
                </c:pt>
                <c:pt idx="309" formatCode="General">
                  <c:v>3.4214585999999998E-2</c:v>
                </c:pt>
                <c:pt idx="310" formatCode="General">
                  <c:v>3.2976914000000052E-2</c:v>
                </c:pt>
                <c:pt idx="311" formatCode="General">
                  <c:v>3.1659525000000001E-2</c:v>
                </c:pt>
                <c:pt idx="312" formatCode="General">
                  <c:v>3.0293290000000049E-2</c:v>
                </c:pt>
                <c:pt idx="313" formatCode="General">
                  <c:v>2.8910037E-2</c:v>
                </c:pt>
                <c:pt idx="314" formatCode="General">
                  <c:v>2.7541431000000002E-2</c:v>
                </c:pt>
                <c:pt idx="315" formatCode="General">
                  <c:v>2.6217954000000002E-2</c:v>
                </c:pt>
                <c:pt idx="316" formatCode="General">
                  <c:v>2.4968092999999997E-2</c:v>
                </c:pt>
                <c:pt idx="317" formatCode="General">
                  <c:v>2.3817711000000002E-2</c:v>
                </c:pt>
                <c:pt idx="318" formatCode="General">
                  <c:v>2.2789603000000002E-2</c:v>
                </c:pt>
                <c:pt idx="319" formatCode="General">
                  <c:v>2.1903271000000012E-2</c:v>
                </c:pt>
                <c:pt idx="320" formatCode="General">
                  <c:v>2.1174800000000011E-2</c:v>
                </c:pt>
                <c:pt idx="321" formatCode="General">
                  <c:v>2.061689500000001E-2</c:v>
                </c:pt>
                <c:pt idx="322" formatCode="General">
                  <c:v>2.0238943000000058E-2</c:v>
                </c:pt>
                <c:pt idx="323" formatCode="General">
                  <c:v>2.0047138000000016E-2</c:v>
                </c:pt>
                <c:pt idx="324" formatCode="General">
                  <c:v>2.0044555999999998E-2</c:v>
                </c:pt>
                <c:pt idx="325" formatCode="General">
                  <c:v>2.0231228000000049E-2</c:v>
                </c:pt>
                <c:pt idx="326" formatCode="General">
                  <c:v>2.0604132000000011E-2</c:v>
                </c:pt>
                <c:pt idx="327" formatCode="General">
                  <c:v>2.1157140000000012E-2</c:v>
                </c:pt>
                <c:pt idx="328" formatCode="General">
                  <c:v>2.1880924999999999E-2</c:v>
                </c:pt>
                <c:pt idx="329" formatCode="General">
                  <c:v>2.2762865E-2</c:v>
                </c:pt>
                <c:pt idx="330" formatCode="General">
                  <c:v>2.3786939999999993E-2</c:v>
                </c:pt>
                <c:pt idx="331" formatCode="General">
                  <c:v>2.4933734999999999E-2</c:v>
                </c:pt>
                <c:pt idx="332" formatCode="General">
                  <c:v>2.618053E-2</c:v>
                </c:pt>
                <c:pt idx="333" formatCode="General">
                  <c:v>2.750155000000001E-2</c:v>
                </c:pt>
                <c:pt idx="334" formatCode="General">
                  <c:v>2.8868375000000002E-2</c:v>
                </c:pt>
                <c:pt idx="335" formatCode="General">
                  <c:v>3.0250582999999998E-2</c:v>
                </c:pt>
                <c:pt idx="336" formatCode="General">
                  <c:v>3.1616561000000001E-2</c:v>
                </c:pt>
                <c:pt idx="337" formatCode="General">
                  <c:v>3.2934494000000002E-2</c:v>
                </c:pt>
                <c:pt idx="338" formatCode="General">
                  <c:v>3.4173511000000004E-2</c:v>
                </c:pt>
                <c:pt idx="339" formatCode="General">
                  <c:v>3.5304911000000001E-2</c:v>
                </c:pt>
                <c:pt idx="340" formatCode="General">
                  <c:v>3.630339400000001E-2</c:v>
                </c:pt>
                <c:pt idx="341" formatCode="General">
                  <c:v>3.714821900000001E-2</c:v>
                </c:pt>
                <c:pt idx="342" formatCode="General">
                  <c:v>3.7824269000000001E-2</c:v>
                </c:pt>
                <c:pt idx="343" formatCode="General">
                  <c:v>3.8322818000000002E-2</c:v>
                </c:pt>
                <c:pt idx="344" formatCode="General">
                  <c:v>3.8642067000000002E-2</c:v>
                </c:pt>
                <c:pt idx="345" formatCode="General">
                  <c:v>3.8787276000000002E-2</c:v>
                </c:pt>
                <c:pt idx="346" formatCode="General">
                  <c:v>3.8770560000000003E-2</c:v>
                </c:pt>
                <c:pt idx="347" formatCode="General">
                  <c:v>3.8610264999999998E-2</c:v>
                </c:pt>
                <c:pt idx="348" formatCode="General">
                  <c:v>3.8329958999999997E-2</c:v>
                </c:pt>
                <c:pt idx="349" formatCode="General">
                  <c:v>3.7957139000000001E-2</c:v>
                </c:pt>
                <c:pt idx="350" formatCode="General">
                  <c:v>3.7521633999999998E-2</c:v>
                </c:pt>
                <c:pt idx="351" formatCode="General">
                  <c:v>3.7053861000000042E-2</c:v>
                </c:pt>
                <c:pt idx="352" formatCode="General">
                  <c:v>3.6583003000000051E-2</c:v>
                </c:pt>
                <c:pt idx="353" formatCode="General">
                  <c:v>3.6135279000000069E-2</c:v>
                </c:pt>
                <c:pt idx="354" formatCode="General">
                  <c:v>3.5732329E-2</c:v>
                </c:pt>
                <c:pt idx="355" formatCode="General">
                  <c:v>3.5389908000000012E-2</c:v>
                </c:pt>
                <c:pt idx="356" formatCode="General">
                  <c:v>3.5116937000000001E-2</c:v>
                </c:pt>
                <c:pt idx="357" formatCode="General">
                  <c:v>3.4914966999999998E-2</c:v>
                </c:pt>
                <c:pt idx="358" formatCode="General">
                  <c:v>3.4778178000000014E-2</c:v>
                </c:pt>
                <c:pt idx="359" formatCode="General">
                  <c:v>3.4693763000000002E-2</c:v>
                </c:pt>
                <c:pt idx="360" formatCode="General">
                  <c:v>3.4642871000000006E-2</c:v>
                </c:pt>
                <c:pt idx="361" formatCode="General">
                  <c:v>3.4601882000000042E-2</c:v>
                </c:pt>
                <c:pt idx="362" formatCode="General">
                  <c:v>3.4544043000000003E-2</c:v>
                </c:pt>
                <c:pt idx="363" formatCode="General">
                  <c:v>3.4441303000000076E-2</c:v>
                </c:pt>
                <c:pt idx="364" formatCode="General">
                  <c:v>3.426621500000001E-2</c:v>
                </c:pt>
                <c:pt idx="365" formatCode="General">
                  <c:v>3.3993865999999998E-2</c:v>
                </c:pt>
                <c:pt idx="366" formatCode="General">
                  <c:v>3.3603582999999999E-2</c:v>
                </c:pt>
                <c:pt idx="367" formatCode="General">
                  <c:v>3.3080369000000005E-2</c:v>
                </c:pt>
                <c:pt idx="368" formatCode="General">
                  <c:v>3.2416004999999998E-2</c:v>
                </c:pt>
                <c:pt idx="369" formatCode="General">
                  <c:v>3.1609651000000002E-2</c:v>
                </c:pt>
                <c:pt idx="370" formatCode="General">
                  <c:v>3.0668002999999999E-2</c:v>
                </c:pt>
                <c:pt idx="371" formatCode="General">
                  <c:v>2.9604917000000081E-2</c:v>
                </c:pt>
                <c:pt idx="372" formatCode="General">
                  <c:v>2.8440617000000012E-2</c:v>
                </c:pt>
                <c:pt idx="373" formatCode="General">
                  <c:v>2.7200429000000002E-2</c:v>
                </c:pt>
                <c:pt idx="374" formatCode="General">
                  <c:v>2.5913269999999999E-2</c:v>
                </c:pt>
                <c:pt idx="375" formatCode="General">
                  <c:v>2.4609862000000059E-2</c:v>
                </c:pt>
                <c:pt idx="376" formatCode="General">
                  <c:v>2.3320894999999977E-2</c:v>
                </c:pt>
                <c:pt idx="377" formatCode="General">
                  <c:v>2.2075208000000089E-2</c:v>
                </c:pt>
                <c:pt idx="378" formatCode="General">
                  <c:v>2.0898117000000049E-2</c:v>
                </c:pt>
                <c:pt idx="379" formatCode="General">
                  <c:v>1.9810042999999999E-2</c:v>
                </c:pt>
                <c:pt idx="380" formatCode="General">
                  <c:v>1.8825460000000033E-2</c:v>
                </c:pt>
                <c:pt idx="381" formatCode="General">
                  <c:v>1.7952285999999998E-2</c:v>
                </c:pt>
                <c:pt idx="382" formatCode="General">
                  <c:v>1.7191692999999966E-2</c:v>
                </c:pt>
                <c:pt idx="383" formatCode="General">
                  <c:v>1.6538406000000002E-2</c:v>
                </c:pt>
                <c:pt idx="384" formatCode="General">
                  <c:v>1.5981387000000003E-2</c:v>
                </c:pt>
                <c:pt idx="385" formatCode="General">
                  <c:v>1.5504898000000001E-2</c:v>
                </c:pt>
                <c:pt idx="386" formatCode="General">
                  <c:v>1.5089827000000021E-2</c:v>
                </c:pt>
                <c:pt idx="387" formatCode="General">
                  <c:v>1.4715183999999999E-2</c:v>
                </c:pt>
                <c:pt idx="388" formatCode="General">
                  <c:v>1.4359675999999998E-2</c:v>
                </c:pt>
                <c:pt idx="389" formatCode="General">
                  <c:v>1.400322E-2</c:v>
                </c:pt>
                <c:pt idx="390" formatCode="General">
                  <c:v>1.3628304000000001E-2</c:v>
                </c:pt>
                <c:pt idx="391" formatCode="General">
                  <c:v>1.3221106000000003E-2</c:v>
                </c:pt>
                <c:pt idx="392" formatCode="General">
                  <c:v>1.2772298E-2</c:v>
                </c:pt>
                <c:pt idx="393" formatCode="General">
                  <c:v>1.2277485999999999E-2</c:v>
                </c:pt>
                <c:pt idx="394" formatCode="General">
                  <c:v>1.1737278000000005E-2</c:v>
                </c:pt>
                <c:pt idx="395" formatCode="General">
                  <c:v>1.1156978000000001E-2</c:v>
                </c:pt>
                <c:pt idx="396" formatCode="General">
                  <c:v>1.0545954000000001E-2</c:v>
                </c:pt>
                <c:pt idx="397" formatCode="General">
                  <c:v>9.9167274000000003E-3</c:v>
                </c:pt>
                <c:pt idx="398" formatCode="General">
                  <c:v>9.2838844000000028E-3</c:v>
                </c:pt>
                <c:pt idx="399" formatCode="General">
                  <c:v>8.6628618000000046E-3</c:v>
                </c:pt>
                <c:pt idx="400" formatCode="General">
                  <c:v>8.0687413000000048E-3</c:v>
                </c:pt>
                <c:pt idx="401" formatCode="General">
                  <c:v>7.5151170999999996E-3</c:v>
                </c:pt>
                <c:pt idx="402" formatCode="General">
                  <c:v>7.0131132000000014E-3</c:v>
                </c:pt>
                <c:pt idx="403" formatCode="General">
                  <c:v>6.5706563000000129E-3</c:v>
                </c:pt>
                <c:pt idx="404" formatCode="General">
                  <c:v>6.1919903000000097E-3</c:v>
                </c:pt>
                <c:pt idx="405" formatCode="General">
                  <c:v>5.8775171999999997E-3</c:v>
                </c:pt>
                <c:pt idx="406" formatCode="General">
                  <c:v>5.6239161999999945E-3</c:v>
                </c:pt>
                <c:pt idx="407" formatCode="General">
                  <c:v>5.4245539999999998E-3</c:v>
                </c:pt>
                <c:pt idx="408" formatCode="General">
                  <c:v>5.2701202000000023E-3</c:v>
                </c:pt>
                <c:pt idx="409" formatCode="General">
                  <c:v>5.1494380000000088E-3</c:v>
                </c:pt>
                <c:pt idx="410" formatCode="General">
                  <c:v>5.0503830000000098E-3</c:v>
                </c:pt>
                <c:pt idx="411" formatCode="General">
                  <c:v>4.9608331000000096E-3</c:v>
                </c:pt>
                <c:pt idx="412" formatCode="General">
                  <c:v>4.8695644000000034E-3</c:v>
                </c:pt>
                <c:pt idx="413" formatCode="General">
                  <c:v>4.7670472E-3</c:v>
                </c:pt>
                <c:pt idx="414" formatCode="General">
                  <c:v>4.6460601000000139E-3</c:v>
                </c:pt>
                <c:pt idx="415" formatCode="General">
                  <c:v>4.5020998999999997E-3</c:v>
                </c:pt>
                <c:pt idx="416" formatCode="General">
                  <c:v>4.3335576000000002E-3</c:v>
                </c:pt>
                <c:pt idx="417" formatCode="General">
                  <c:v>4.1416609000000139E-3</c:v>
                </c:pt>
                <c:pt idx="418" formatCode="General">
                  <c:v>3.930181700000009E-3</c:v>
                </c:pt>
                <c:pt idx="419" formatCode="General">
                  <c:v>3.7049735000000096E-3</c:v>
                </c:pt>
                <c:pt idx="420" formatCode="General">
                  <c:v>3.4733524E-3</c:v>
                </c:pt>
                <c:pt idx="421" formatCode="General">
                  <c:v>3.2433979000000114E-3</c:v>
                </c:pt>
                <c:pt idx="422" formatCode="General">
                  <c:v>3.0232179000000063E-3</c:v>
                </c:pt>
                <c:pt idx="423" formatCode="General">
                  <c:v>2.8202536000000002E-3</c:v>
                </c:pt>
                <c:pt idx="424" formatCode="General">
                  <c:v>2.6406704000000044E-3</c:v>
                </c:pt>
                <c:pt idx="425" formatCode="General">
                  <c:v>2.4888862000000049E-3</c:v>
                </c:pt>
                <c:pt idx="426" formatCode="General">
                  <c:v>2.3672496999999999E-3</c:v>
                </c:pt>
                <c:pt idx="427" formatCode="General">
                  <c:v>2.2759289000000012E-3</c:v>
                </c:pt>
                <c:pt idx="428" formatCode="General">
                  <c:v>2.2129645000000002E-3</c:v>
                </c:pt>
                <c:pt idx="429" formatCode="General">
                  <c:v>2.1745078000000063E-3</c:v>
                </c:pt>
                <c:pt idx="430" formatCode="General">
                  <c:v>2.1552076000000012E-3</c:v>
                </c:pt>
                <c:pt idx="431" formatCode="General">
                  <c:v>2.1486997000000059E-3</c:v>
                </c:pt>
                <c:pt idx="432" formatCode="General">
                  <c:v>2.1481661000000043E-3</c:v>
                </c:pt>
                <c:pt idx="433" formatCode="General">
                  <c:v>2.1469129999999999E-3</c:v>
                </c:pt>
                <c:pt idx="434" formatCode="General">
                  <c:v>2.1389078000000048E-3</c:v>
                </c:pt>
                <c:pt idx="435" formatCode="General">
                  <c:v>2.1192403999999998E-3</c:v>
                </c:pt>
                <c:pt idx="436" formatCode="General">
                  <c:v>2.0844854999999998E-3</c:v>
                </c:pt>
                <c:pt idx="437" formatCode="General">
                  <c:v>2.0329092999999999E-3</c:v>
                </c:pt>
                <c:pt idx="438" formatCode="General">
                  <c:v>1.9645379000000061E-3</c:v>
                </c:pt>
                <c:pt idx="439" formatCode="General">
                  <c:v>1.8810724000000046E-3</c:v>
                </c:pt>
                <c:pt idx="440" formatCode="General">
                  <c:v>1.7856649E-3</c:v>
                </c:pt>
                <c:pt idx="441" formatCode="General">
                  <c:v>1.6825869000000049E-3</c:v>
                </c:pt>
                <c:pt idx="442" formatCode="General">
                  <c:v>1.5768058000000041E-3</c:v>
                </c:pt>
                <c:pt idx="443" formatCode="General">
                  <c:v>1.4735338E-3</c:v>
                </c:pt>
                <c:pt idx="444" formatCode="General">
                  <c:v>1.37776E-3</c:v>
                </c:pt>
                <c:pt idx="445" formatCode="General">
                  <c:v>1.2938264E-3</c:v>
                </c:pt>
                <c:pt idx="446" formatCode="General">
                  <c:v>1.2250748999999999E-3</c:v>
                </c:pt>
                <c:pt idx="447" formatCode="General">
                  <c:v>1.1735909000000027E-3</c:v>
                </c:pt>
                <c:pt idx="448" formatCode="General">
                  <c:v>1.1400646999999999E-3</c:v>
                </c:pt>
                <c:pt idx="449" formatCode="General">
                  <c:v>1.1237797999999999E-3</c:v>
                </c:pt>
                <c:pt idx="450" formatCode="General">
                  <c:v>1.1227132000000001E-3</c:v>
                </c:pt>
                <c:pt idx="451" formatCode="General">
                  <c:v>1.1337612999999978E-3</c:v>
                </c:pt>
                <c:pt idx="452" formatCode="General">
                  <c:v>1.1530304999999999E-3</c:v>
                </c:pt>
                <c:pt idx="453" formatCode="General">
                  <c:v>1.1761984000000039E-3</c:v>
                </c:pt>
                <c:pt idx="454" formatCode="General">
                  <c:v>1.1988973000000029E-3</c:v>
                </c:pt>
                <c:pt idx="455" formatCode="General">
                  <c:v>1.2170847E-3</c:v>
                </c:pt>
                <c:pt idx="456" formatCode="General">
                  <c:v>1.2273742999999978E-3</c:v>
                </c:pt>
                <c:pt idx="457" formatCode="General">
                  <c:v>1.2272984000000001E-3</c:v>
                </c:pt>
                <c:pt idx="458" formatCode="General">
                  <c:v>1.2154898E-3</c:v>
                </c:pt>
                <c:pt idx="459" formatCode="General">
                  <c:v>1.1917403000000024E-3</c:v>
                </c:pt>
                <c:pt idx="460" formatCode="General">
                  <c:v>1.1569861000000027E-3</c:v>
                </c:pt>
                <c:pt idx="461" formatCode="General">
                  <c:v>1.1131683E-3</c:v>
                </c:pt>
                <c:pt idx="462" formatCode="General">
                  <c:v>1.0630239000000001E-3</c:v>
                </c:pt>
                <c:pt idx="463" formatCode="General">
                  <c:v>1.0098143999999977E-3</c:v>
                </c:pt>
                <c:pt idx="464" formatCode="General">
                  <c:v>9.5700665000000319E-4</c:v>
                </c:pt>
                <c:pt idx="465" formatCode="General">
                  <c:v>9.0795860000000459E-4</c:v>
                </c:pt>
                <c:pt idx="466" formatCode="General">
                  <c:v>8.6561666000000239E-4</c:v>
                </c:pt>
                <c:pt idx="467" formatCode="General">
                  <c:v>8.3226222000000319E-4</c:v>
                </c:pt>
                <c:pt idx="468" formatCode="General">
                  <c:v>8.0932141000000042E-4</c:v>
                </c:pt>
                <c:pt idx="469" formatCode="General">
                  <c:v>7.972621800000024E-4</c:v>
                </c:pt>
                <c:pt idx="470" formatCode="General">
                  <c:v>7.9557428000000209E-4</c:v>
                </c:pt>
                <c:pt idx="471" formatCode="General">
                  <c:v>8.0283743000000016E-4</c:v>
                </c:pt>
                <c:pt idx="472" formatCode="General">
                  <c:v>8.1687339000000025E-4</c:v>
                </c:pt>
                <c:pt idx="473" formatCode="General">
                  <c:v>8.3495915000000279E-4</c:v>
                </c:pt>
                <c:pt idx="474" formatCode="General">
                  <c:v>8.5407926000000047E-4</c:v>
                </c:pt>
                <c:pt idx="475" formatCode="General">
                  <c:v>8.7120919000000028E-4</c:v>
                </c:pt>
                <c:pt idx="476" formatCode="General">
                  <c:v>8.8358152000000262E-4</c:v>
                </c:pt>
                <c:pt idx="477" formatCode="General">
                  <c:v>8.8892836000000277E-4</c:v>
                </c:pt>
                <c:pt idx="478" formatCode="General">
                  <c:v>8.8567846000000563E-4</c:v>
                </c:pt>
                <c:pt idx="479" formatCode="General">
                  <c:v>8.7308086000000018E-4</c:v>
                </c:pt>
                <c:pt idx="480" formatCode="General">
                  <c:v>8.5126131000000046E-4</c:v>
                </c:pt>
                <c:pt idx="481" formatCode="General">
                  <c:v>8.2118646000000001E-4</c:v>
                </c:pt>
                <c:pt idx="482" formatCode="General">
                  <c:v>7.845761700000024E-4</c:v>
                </c:pt>
                <c:pt idx="483" formatCode="General">
                  <c:v>7.4373028000000187E-4</c:v>
                </c:pt>
                <c:pt idx="484" formatCode="General">
                  <c:v>7.0131860999999998E-4</c:v>
                </c:pt>
                <c:pt idx="485" formatCode="General">
                  <c:v>6.6014170000000105E-4</c:v>
                </c:pt>
                <c:pt idx="486" formatCode="General">
                  <c:v>6.2287925000000118E-4</c:v>
                </c:pt>
                <c:pt idx="487" formatCode="General">
                  <c:v>5.918635900000012E-4</c:v>
                </c:pt>
                <c:pt idx="488" formatCode="General">
                  <c:v>5.6887248999999999E-4</c:v>
                </c:pt>
                <c:pt idx="489" formatCode="General">
                  <c:v>5.5499835000000013E-4</c:v>
                </c:pt>
                <c:pt idx="490" formatCode="General">
                  <c:v>5.505523900000012E-4</c:v>
                </c:pt>
                <c:pt idx="491" formatCode="General">
                  <c:v>5.5505848000000002E-4</c:v>
                </c:pt>
                <c:pt idx="492" formatCode="General">
                  <c:v>5.6730903000000129E-4</c:v>
                </c:pt>
                <c:pt idx="493" formatCode="General">
                  <c:v>5.8548367999999992E-4</c:v>
                </c:pt>
                <c:pt idx="494" formatCode="General">
                  <c:v>6.0731993000000175E-4</c:v>
                </c:pt>
                <c:pt idx="495" formatCode="General">
                  <c:v>6.3031662000000122E-4</c:v>
                </c:pt>
                <c:pt idx="496" formatCode="General">
                  <c:v>6.5195240000000113E-4</c:v>
                </c:pt>
                <c:pt idx="497" formatCode="General">
                  <c:v>6.6991284000000168E-4</c:v>
                </c:pt>
                <c:pt idx="498" formatCode="General">
                  <c:v>6.822740500000002E-4</c:v>
                </c:pt>
                <c:pt idx="499" formatCode="General">
                  <c:v>6.8767398000000148E-4</c:v>
                </c:pt>
                <c:pt idx="500" formatCode="General">
                  <c:v>6.8540096999999999E-4</c:v>
                </c:pt>
                <c:pt idx="501" formatCode="General">
                  <c:v>6.7545177000000037E-4</c:v>
                </c:pt>
                <c:pt idx="502" formatCode="General">
                  <c:v>6.5850239000000163E-4</c:v>
                </c:pt>
                <c:pt idx="503" formatCode="General">
                  <c:v>6.3584832000000029E-4</c:v>
                </c:pt>
                <c:pt idx="504" formatCode="General">
                  <c:v>6.0925498999999999E-4</c:v>
                </c:pt>
                <c:pt idx="505" formatCode="General">
                  <c:v>5.8080687000000185E-4</c:v>
                </c:pt>
                <c:pt idx="506" formatCode="General">
                  <c:v>5.5270763999999998E-4</c:v>
                </c:pt>
                <c:pt idx="507" formatCode="General">
                  <c:v>5.2708591000000216E-4</c:v>
                </c:pt>
                <c:pt idx="508" formatCode="General">
                  <c:v>5.0581153000000005E-4</c:v>
                </c:pt>
                <c:pt idx="509" formatCode="General">
                  <c:v>4.9033575000000118E-4</c:v>
                </c:pt>
                <c:pt idx="510" formatCode="General">
                  <c:v>4.8157261000000108E-4</c:v>
                </c:pt>
                <c:pt idx="511" formatCode="General">
                  <c:v>4.7983820000000111E-4</c:v>
                </c:pt>
                <c:pt idx="512" formatCode="General">
                  <c:v>4.8483777000000132E-4</c:v>
                </c:pt>
                <c:pt idx="513" formatCode="General">
                  <c:v>4.9570308000000001E-4</c:v>
                </c:pt>
                <c:pt idx="514" formatCode="General">
                  <c:v>5.1109352999999941E-4</c:v>
                </c:pt>
                <c:pt idx="515" formatCode="General">
                  <c:v>5.293227200000015E-4</c:v>
                </c:pt>
                <c:pt idx="516" formatCode="General">
                  <c:v>5.4852146000000104E-4</c:v>
                </c:pt>
                <c:pt idx="517" formatCode="General">
                  <c:v>5.6681212000000004E-4</c:v>
                </c:pt>
                <c:pt idx="518" formatCode="General">
                  <c:v>5.8247219E-4</c:v>
                </c:pt>
                <c:pt idx="519" formatCode="General">
                  <c:v>5.9409258999999998E-4</c:v>
                </c:pt>
                <c:pt idx="520" formatCode="General">
                  <c:v>6.0068682000000162E-4</c:v>
                </c:pt>
                <c:pt idx="521" formatCode="General">
                  <c:v>6.0176704000000115E-4</c:v>
                </c:pt>
                <c:pt idx="522" formatCode="General">
                  <c:v>5.9738639000000255E-4</c:v>
                </c:pt>
                <c:pt idx="523" formatCode="General">
                  <c:v>5.8810721000000202E-4</c:v>
                </c:pt>
                <c:pt idx="524" formatCode="General">
                  <c:v>5.7493063000000168E-4</c:v>
                </c:pt>
                <c:pt idx="525" formatCode="General">
                  <c:v>5.5919710000000122E-4</c:v>
                </c:pt>
                <c:pt idx="526" formatCode="General">
                  <c:v>5.4244982000000038E-4</c:v>
                </c:pt>
                <c:pt idx="527" formatCode="General">
                  <c:v>5.2628153999999998E-4</c:v>
                </c:pt>
                <c:pt idx="528" formatCode="General">
                  <c:v>5.1218271000000033E-4</c:v>
                </c:pt>
                <c:pt idx="529" formatCode="General">
                  <c:v>5.0140236000000102E-4</c:v>
                </c:pt>
                <c:pt idx="530" formatCode="General">
                  <c:v>4.9483293000000209E-4</c:v>
                </c:pt>
                <c:pt idx="531" formatCode="General">
                  <c:v>4.9292838000000131E-4</c:v>
                </c:pt>
                <c:pt idx="532" formatCode="General">
                  <c:v>4.9567054000000145E-4</c:v>
                </c:pt>
                <c:pt idx="533" formatCode="General">
                  <c:v>5.0257722999999999E-4</c:v>
                </c:pt>
                <c:pt idx="534" formatCode="General">
                  <c:v>5.1275186999999976E-4</c:v>
                </c:pt>
                <c:pt idx="535" formatCode="General">
                  <c:v>5.2497588000000126E-4</c:v>
                </c:pt>
                <c:pt idx="536" formatCode="General">
                  <c:v>5.3782784000000212E-4</c:v>
                </c:pt>
                <c:pt idx="537" formatCode="General">
                  <c:v>5.4982788000000149E-4</c:v>
                </c:pt>
                <c:pt idx="538" formatCode="General">
                  <c:v>5.5957852999999997E-4</c:v>
                </c:pt>
                <c:pt idx="539" formatCode="General">
                  <c:v>5.6589575E-4</c:v>
                </c:pt>
                <c:pt idx="540" formatCode="General">
                  <c:v>5.6792685000000209E-4</c:v>
                </c:pt>
                <c:pt idx="541" formatCode="General">
                  <c:v>5.6523178000000005E-4</c:v>
                </c:pt>
                <c:pt idx="542" formatCode="General">
                  <c:v>5.5782165000000034E-4</c:v>
                </c:pt>
                <c:pt idx="543" formatCode="General">
                  <c:v>5.4616464000000213E-4</c:v>
                </c:pt>
                <c:pt idx="544" formatCode="General">
                  <c:v>5.3113751000000132E-4</c:v>
                </c:pt>
                <c:pt idx="545" formatCode="General">
                  <c:v>5.1395205000000102E-4</c:v>
                </c:pt>
                <c:pt idx="546" formatCode="General">
                  <c:v>4.9604225000000033E-4</c:v>
                </c:pt>
                <c:pt idx="547" formatCode="General">
                  <c:v>4.7893368000000099E-4</c:v>
                </c:pt>
                <c:pt idx="548" formatCode="General">
                  <c:v>4.6410473000000127E-4</c:v>
                </c:pt>
                <c:pt idx="549" formatCode="General">
                  <c:v>4.5284802999999977E-4</c:v>
                </c:pt>
                <c:pt idx="550" formatCode="General">
                  <c:v>4.4615779000000034E-4</c:v>
                </c:pt>
                <c:pt idx="551" formatCode="General">
                  <c:v>4.4462178000000119E-4</c:v>
                </c:pt>
                <c:pt idx="552" formatCode="General">
                  <c:v>4.4837515000000129E-4</c:v>
                </c:pt>
                <c:pt idx="553" formatCode="General">
                  <c:v>4.5707382000000101E-4</c:v>
                </c:pt>
                <c:pt idx="554" formatCode="General">
                  <c:v>4.6992392000000101E-4</c:v>
                </c:pt>
                <c:pt idx="555" formatCode="General">
                  <c:v>4.8574124000000022E-4</c:v>
                </c:pt>
                <c:pt idx="556" formatCode="General">
                  <c:v>5.0306052000000123E-4</c:v>
                </c:pt>
                <c:pt idx="557" formatCode="General">
                  <c:v>5.2026397000000163E-4</c:v>
                </c:pt>
                <c:pt idx="558" formatCode="General">
                  <c:v>5.3572370000000012E-4</c:v>
                </c:pt>
                <c:pt idx="559" formatCode="General">
                  <c:v>5.4795126000000143E-4</c:v>
                </c:pt>
                <c:pt idx="560" formatCode="General">
                  <c:v>5.5574078999999998E-4</c:v>
                </c:pt>
                <c:pt idx="561" formatCode="General">
                  <c:v>5.5826868999999996E-4</c:v>
                </c:pt>
                <c:pt idx="562" formatCode="General">
                  <c:v>5.5517867000000115E-4</c:v>
                </c:pt>
                <c:pt idx="563" formatCode="General">
                  <c:v>5.4661115000000028E-4</c:v>
                </c:pt>
                <c:pt idx="564" formatCode="General">
                  <c:v>5.3318392000000034E-4</c:v>
                </c:pt>
                <c:pt idx="565" formatCode="General">
                  <c:v>5.1594910000000104E-4</c:v>
                </c:pt>
                <c:pt idx="566" formatCode="General">
                  <c:v>4.9628515000000001E-4</c:v>
                </c:pt>
                <c:pt idx="567" formatCode="General">
                  <c:v>4.7578042999999977E-4</c:v>
                </c:pt>
                <c:pt idx="568" formatCode="General">
                  <c:v>4.5610426000000122E-4</c:v>
                </c:pt>
                <c:pt idx="569" formatCode="General">
                  <c:v>4.3884775000000022E-4</c:v>
                </c:pt>
                <c:pt idx="570" formatCode="General">
                  <c:v>4.2539896000000013E-4</c:v>
                </c:pt>
                <c:pt idx="571" formatCode="General">
                  <c:v>4.1682132999999998E-4</c:v>
                </c:pt>
                <c:pt idx="572" formatCode="General">
                  <c:v>4.1375835999999977E-4</c:v>
                </c:pt>
                <c:pt idx="573" formatCode="General">
                  <c:v>4.1637767999999999E-4</c:v>
                </c:pt>
                <c:pt idx="574" formatCode="General">
                  <c:v>4.2435928000000107E-4</c:v>
                </c:pt>
                <c:pt idx="575" formatCode="General">
                  <c:v>4.3692123000000098E-4</c:v>
                </c:pt>
                <c:pt idx="576" formatCode="General">
                  <c:v>4.5288733000000087E-4</c:v>
                </c:pt>
                <c:pt idx="577" formatCode="General">
                  <c:v>4.708018700000011E-4</c:v>
                </c:pt>
                <c:pt idx="578" formatCode="General">
                  <c:v>4.8906554000000024E-4</c:v>
                </c:pt>
                <c:pt idx="579" formatCode="General">
                  <c:v>5.0607527000000123E-4</c:v>
                </c:pt>
                <c:pt idx="580" formatCode="General">
                  <c:v>5.2039226000000129E-4</c:v>
                </c:pt>
                <c:pt idx="581" formatCode="General">
                  <c:v>5.3086184000000129E-4</c:v>
                </c:pt>
                <c:pt idx="582" formatCode="General">
                  <c:v>5.3671228999999999E-4</c:v>
                </c:pt>
                <c:pt idx="583" formatCode="General">
                  <c:v>5.376192300000015E-4</c:v>
                </c:pt>
                <c:pt idx="584" formatCode="General">
                  <c:v>5.3370779000000022E-4</c:v>
                </c:pt>
                <c:pt idx="585" formatCode="General">
                  <c:v>5.2550790000000132E-4</c:v>
                </c:pt>
                <c:pt idx="586" formatCode="General">
                  <c:v>5.1388382999999996E-4</c:v>
                </c:pt>
                <c:pt idx="587" formatCode="General">
                  <c:v>4.999155100000013E-4</c:v>
                </c:pt>
                <c:pt idx="588" formatCode="General">
                  <c:v>4.8476981000000139E-4</c:v>
                </c:pt>
                <c:pt idx="589" formatCode="General">
                  <c:v>4.6958579E-4</c:v>
                </c:pt>
                <c:pt idx="590" formatCode="General">
                  <c:v>4.5535840999999977E-4</c:v>
                </c:pt>
                <c:pt idx="591" formatCode="General">
                  <c:v>4.4284812999999999E-4</c:v>
                </c:pt>
                <c:pt idx="592" formatCode="General">
                  <c:v>4.3253507000000021E-4</c:v>
                </c:pt>
                <c:pt idx="593" formatCode="General">
                  <c:v>4.24592320000001E-4</c:v>
                </c:pt>
                <c:pt idx="594" formatCode="General">
                  <c:v>4.1891236000000102E-4</c:v>
                </c:pt>
                <c:pt idx="595" formatCode="General">
                  <c:v>4.1512962000000091E-4</c:v>
                </c:pt>
                <c:pt idx="596" formatCode="General">
                  <c:v>4.1269804999999977E-4</c:v>
                </c:pt>
                <c:pt idx="597" formatCode="General">
                  <c:v>4.1095284000000111E-4</c:v>
                </c:pt>
                <c:pt idx="598" formatCode="General">
                  <c:v>4.0918382000000022E-4</c:v>
                </c:pt>
                <c:pt idx="599" formatCode="General">
                  <c:v>4.0670518999999966E-4</c:v>
                </c:pt>
                <c:pt idx="600" formatCode="General">
                  <c:v>4.02913340000001E-4</c:v>
                </c:pt>
                <c:pt idx="601" formatCode="General">
                  <c:v>3.9732541000000012E-4</c:v>
                </c:pt>
                <c:pt idx="602" formatCode="General">
                  <c:v>3.8960535000000002E-4</c:v>
                </c:pt>
                <c:pt idx="603" formatCode="General">
                  <c:v>3.7957437000000094E-4</c:v>
                </c:pt>
                <c:pt idx="604" formatCode="General">
                  <c:v>3.6720707000000062E-4</c:v>
                </c:pt>
                <c:pt idx="605" formatCode="General">
                  <c:v>3.5261663000000067E-4</c:v>
                </c:pt>
                <c:pt idx="606" formatCode="General">
                  <c:v>3.3603152000000078E-4</c:v>
                </c:pt>
                <c:pt idx="607" formatCode="General">
                  <c:v>3.1776421000000008E-4</c:v>
                </c:pt>
                <c:pt idx="608" formatCode="General">
                  <c:v>2.9818836000000042E-4</c:v>
                </c:pt>
                <c:pt idx="609" formatCode="General">
                  <c:v>2.777029900000006E-4</c:v>
                </c:pt>
                <c:pt idx="610" formatCode="General">
                  <c:v>2.5671467000000091E-4</c:v>
                </c:pt>
                <c:pt idx="611" formatCode="General">
                  <c:v>2.3561131E-4</c:v>
                </c:pt>
                <c:pt idx="612" formatCode="General">
                  <c:v>2.1474513000000077E-4</c:v>
                </c:pt>
                <c:pt idx="613" formatCode="General">
                  <c:v>1.9442385000000066E-4</c:v>
                </c:pt>
                <c:pt idx="614" formatCode="General">
                  <c:v>1.749068900000003E-4</c:v>
                </c:pt>
                <c:pt idx="615" formatCode="General">
                  <c:v>1.5639364000000002E-4</c:v>
                </c:pt>
                <c:pt idx="616" formatCode="General">
                  <c:v>1.390330100000005E-4</c:v>
                </c:pt>
                <c:pt idx="617" formatCode="General">
                  <c:v>1.2292288000000001E-4</c:v>
                </c:pt>
                <c:pt idx="618" formatCode="General">
                  <c:v>1.0811676000000003E-4</c:v>
                </c:pt>
                <c:pt idx="619">
                  <c:v>9.4627794000000351E-5</c:v>
                </c:pt>
                <c:pt idx="620">
                  <c:v>8.2440041000000002E-5</c:v>
                </c:pt>
                <c:pt idx="621">
                  <c:v>7.1508861000000104E-5</c:v>
                </c:pt>
                <c:pt idx="622">
                  <c:v>6.1771680000000144E-5</c:v>
                </c:pt>
                <c:pt idx="623">
                  <c:v>5.3154195000000013E-5</c:v>
                </c:pt>
                <c:pt idx="624">
                  <c:v>4.5572015000000106E-5</c:v>
                </c:pt>
                <c:pt idx="625">
                  <c:v>3.8936418000000066E-5</c:v>
                </c:pt>
                <c:pt idx="626">
                  <c:v>3.3157332000000104E-5</c:v>
                </c:pt>
                <c:pt idx="627">
                  <c:v>2.8146213000000055E-5</c:v>
                </c:pt>
                <c:pt idx="628">
                  <c:v>2.382198500000005E-5</c:v>
                </c:pt>
                <c:pt idx="629">
                  <c:v>2.0099336000000065E-5</c:v>
                </c:pt>
                <c:pt idx="630">
                  <c:v>1.6911248000000033E-5</c:v>
                </c:pt>
                <c:pt idx="631">
                  <c:v>1.4186031000000028E-5</c:v>
                </c:pt>
                <c:pt idx="632">
                  <c:v>1.1864726000000047E-5</c:v>
                </c:pt>
                <c:pt idx="633">
                  <c:v>9.8937762000000484E-6</c:v>
                </c:pt>
                <c:pt idx="634">
                  <c:v>8.223847500000021E-6</c:v>
                </c:pt>
                <c:pt idx="635">
                  <c:v>6.8161835000000143E-6</c:v>
                </c:pt>
                <c:pt idx="636">
                  <c:v>5.6301342000000085E-6</c:v>
                </c:pt>
                <c:pt idx="637">
                  <c:v>4.6369014000000157E-6</c:v>
                </c:pt>
                <c:pt idx="638">
                  <c:v>3.8075823000000122E-6</c:v>
                </c:pt>
                <c:pt idx="639">
                  <c:v>3.1190364000000076E-6</c:v>
                </c:pt>
                <c:pt idx="640">
                  <c:v>2.5505401000000048E-6</c:v>
                </c:pt>
                <c:pt idx="641">
                  <c:v>2.0843570000000099E-6</c:v>
                </c:pt>
                <c:pt idx="642">
                  <c:v>1.7079500000000043E-6</c:v>
                </c:pt>
                <c:pt idx="643">
                  <c:v>1.4079424000000031E-6</c:v>
                </c:pt>
                <c:pt idx="644">
                  <c:v>1.1767709000000061E-6</c:v>
                </c:pt>
                <c:pt idx="645">
                  <c:v>1.0074415000000024E-6</c:v>
                </c:pt>
                <c:pt idx="646">
                  <c:v>8.9464584000000236E-7</c:v>
                </c:pt>
                <c:pt idx="647">
                  <c:v>8.3480097000000229E-7</c:v>
                </c:pt>
              </c:numCache>
            </c:numRef>
          </c:yVal>
          <c:smooth val="0"/>
        </c:ser>
        <c:ser>
          <c:idx val="7"/>
          <c:order val="3"/>
          <c:tx>
            <c:strRef>
              <c:f>'SRW data (40keV)'!$X$4</c:f>
              <c:strCache>
                <c:ptCount val="1"/>
                <c:pt idx="0">
                  <c:v>0.7 pm</c:v>
                </c:pt>
              </c:strCache>
            </c:strRef>
          </c:tx>
          <c:spPr>
            <a:ln w="25400"/>
          </c:spPr>
          <c:marker>
            <c:symbol val="none"/>
          </c:marker>
          <c:xVal>
            <c:numRef>
              <c:f>'SRW data (40keV)'!$W$6:$W$653</c:f>
              <c:numCache>
                <c:formatCode>General</c:formatCode>
                <c:ptCount val="648"/>
                <c:pt idx="0">
                  <c:v>-3.0233644859813222E-4</c:v>
                </c:pt>
                <c:pt idx="1">
                  <c:v>-3.0140186915887901E-4</c:v>
                </c:pt>
                <c:pt idx="2">
                  <c:v>-3.0046728971962612E-4</c:v>
                </c:pt>
                <c:pt idx="3">
                  <c:v>-2.9953271028037442E-4</c:v>
                </c:pt>
                <c:pt idx="4">
                  <c:v>-2.98598130841123E-4</c:v>
                </c:pt>
                <c:pt idx="5">
                  <c:v>-2.9766355140186897E-4</c:v>
                </c:pt>
                <c:pt idx="6">
                  <c:v>-2.9672897196261798E-4</c:v>
                </c:pt>
                <c:pt idx="7">
                  <c:v>-2.9579439252336499E-4</c:v>
                </c:pt>
                <c:pt idx="8">
                  <c:v>-2.9485981308411215E-4</c:v>
                </c:pt>
                <c:pt idx="9">
                  <c:v>-2.9392523364486003E-4</c:v>
                </c:pt>
                <c:pt idx="10">
                  <c:v>-2.9299065420560904E-4</c:v>
                </c:pt>
                <c:pt idx="11">
                  <c:v>-2.9205607476635626E-4</c:v>
                </c:pt>
                <c:pt idx="12">
                  <c:v>-2.9112149532710299E-4</c:v>
                </c:pt>
                <c:pt idx="13">
                  <c:v>-2.901869158878501E-4</c:v>
                </c:pt>
                <c:pt idx="14">
                  <c:v>-2.8925233644859846E-4</c:v>
                </c:pt>
                <c:pt idx="15">
                  <c:v>-2.8831775700934698E-4</c:v>
                </c:pt>
                <c:pt idx="16">
                  <c:v>-2.8738317757009426E-4</c:v>
                </c:pt>
                <c:pt idx="17">
                  <c:v>-2.8644859813084099E-4</c:v>
                </c:pt>
                <c:pt idx="18">
                  <c:v>-2.8551401869158903E-4</c:v>
                </c:pt>
                <c:pt idx="19">
                  <c:v>-2.845794392523369E-4</c:v>
                </c:pt>
                <c:pt idx="20">
                  <c:v>-2.8364485981308385E-4</c:v>
                </c:pt>
                <c:pt idx="21">
                  <c:v>-2.8271028037383259E-4</c:v>
                </c:pt>
                <c:pt idx="22">
                  <c:v>-2.8177570093457899E-4</c:v>
                </c:pt>
                <c:pt idx="23">
                  <c:v>-2.8084112149532751E-4</c:v>
                </c:pt>
                <c:pt idx="24">
                  <c:v>-2.7990654205607501E-4</c:v>
                </c:pt>
                <c:pt idx="25">
                  <c:v>-2.7897196261682206E-4</c:v>
                </c:pt>
                <c:pt idx="26">
                  <c:v>-2.7803738317757097E-4</c:v>
                </c:pt>
                <c:pt idx="27">
                  <c:v>-2.7710280373831802E-4</c:v>
                </c:pt>
                <c:pt idx="28">
                  <c:v>-2.7616822429906622E-4</c:v>
                </c:pt>
                <c:pt idx="29">
                  <c:v>-2.7523364485981398E-4</c:v>
                </c:pt>
                <c:pt idx="30">
                  <c:v>-2.7429906542056196E-4</c:v>
                </c:pt>
                <c:pt idx="31">
                  <c:v>-2.7336448598130815E-4</c:v>
                </c:pt>
                <c:pt idx="32">
                  <c:v>-2.72429906542057E-4</c:v>
                </c:pt>
                <c:pt idx="33">
                  <c:v>-2.714953271028046E-4</c:v>
                </c:pt>
                <c:pt idx="34">
                  <c:v>-2.7056074766355182E-4</c:v>
                </c:pt>
                <c:pt idx="35">
                  <c:v>-2.6962616822429991E-4</c:v>
                </c:pt>
                <c:pt idx="36">
                  <c:v>-2.6869158878504805E-4</c:v>
                </c:pt>
                <c:pt idx="37">
                  <c:v>-2.6775700934579489E-4</c:v>
                </c:pt>
                <c:pt idx="38">
                  <c:v>-2.6682242990654298E-4</c:v>
                </c:pt>
                <c:pt idx="39">
                  <c:v>-2.6588785046728999E-4</c:v>
                </c:pt>
                <c:pt idx="40">
                  <c:v>-2.6495327102803824E-4</c:v>
                </c:pt>
                <c:pt idx="41">
                  <c:v>-2.64018691588786E-4</c:v>
                </c:pt>
                <c:pt idx="42">
                  <c:v>-2.630841121495336E-4</c:v>
                </c:pt>
                <c:pt idx="43">
                  <c:v>-2.6214953271028006E-4</c:v>
                </c:pt>
                <c:pt idx="44">
                  <c:v>-2.6121495327102799E-4</c:v>
                </c:pt>
                <c:pt idx="45">
                  <c:v>-2.6028037383177662E-4</c:v>
                </c:pt>
                <c:pt idx="46">
                  <c:v>-2.5934579439252351E-4</c:v>
                </c:pt>
                <c:pt idx="47">
                  <c:v>-2.5841121495327198E-4</c:v>
                </c:pt>
                <c:pt idx="48">
                  <c:v>-2.5747663551401958E-4</c:v>
                </c:pt>
                <c:pt idx="49">
                  <c:v>-2.5654205607476697E-4</c:v>
                </c:pt>
                <c:pt idx="50">
                  <c:v>-2.5560747663551457E-4</c:v>
                </c:pt>
                <c:pt idx="51">
                  <c:v>-2.546728971962626E-4</c:v>
                </c:pt>
                <c:pt idx="52">
                  <c:v>-2.5373831775700998E-4</c:v>
                </c:pt>
                <c:pt idx="53">
                  <c:v>-2.5280373831775796E-4</c:v>
                </c:pt>
                <c:pt idx="54">
                  <c:v>-2.5186915887850605E-4</c:v>
                </c:pt>
                <c:pt idx="55">
                  <c:v>-2.5093457943925251E-4</c:v>
                </c:pt>
                <c:pt idx="56">
                  <c:v>-2.500000000000006E-4</c:v>
                </c:pt>
                <c:pt idx="57">
                  <c:v>-2.4906542056074858E-4</c:v>
                </c:pt>
                <c:pt idx="58">
                  <c:v>-2.4813084112149499E-4</c:v>
                </c:pt>
                <c:pt idx="59">
                  <c:v>-2.4719626168224362E-4</c:v>
                </c:pt>
                <c:pt idx="60">
                  <c:v>-2.462616822429916E-4</c:v>
                </c:pt>
                <c:pt idx="61">
                  <c:v>-2.4532710280373898E-4</c:v>
                </c:pt>
                <c:pt idx="62">
                  <c:v>-2.4439252336448599E-4</c:v>
                </c:pt>
                <c:pt idx="63">
                  <c:v>-2.4345794392523402E-4</c:v>
                </c:pt>
                <c:pt idx="64">
                  <c:v>-2.4252336448598149E-4</c:v>
                </c:pt>
                <c:pt idx="65">
                  <c:v>-2.415887850467296E-4</c:v>
                </c:pt>
                <c:pt idx="66">
                  <c:v>-2.4065420560747701E-4</c:v>
                </c:pt>
                <c:pt idx="67">
                  <c:v>-2.3971962616822499E-4</c:v>
                </c:pt>
                <c:pt idx="68">
                  <c:v>-2.3878504672897202E-4</c:v>
                </c:pt>
                <c:pt idx="69">
                  <c:v>-2.3785046728972054E-4</c:v>
                </c:pt>
                <c:pt idx="70">
                  <c:v>-2.3691588785046755E-4</c:v>
                </c:pt>
                <c:pt idx="71">
                  <c:v>-2.3598130841121501E-4</c:v>
                </c:pt>
                <c:pt idx="72">
                  <c:v>-2.3504672897196297E-4</c:v>
                </c:pt>
                <c:pt idx="73">
                  <c:v>-2.3411214953271054E-4</c:v>
                </c:pt>
                <c:pt idx="74">
                  <c:v>-2.33177570093458E-4</c:v>
                </c:pt>
                <c:pt idx="75">
                  <c:v>-2.3224299065420601E-4</c:v>
                </c:pt>
                <c:pt idx="76">
                  <c:v>-2.313084112149535E-4</c:v>
                </c:pt>
                <c:pt idx="77">
                  <c:v>-2.30373831775702E-4</c:v>
                </c:pt>
                <c:pt idx="78">
                  <c:v>-2.2943925233644973E-4</c:v>
                </c:pt>
                <c:pt idx="79">
                  <c:v>-2.2850467289719698E-4</c:v>
                </c:pt>
                <c:pt idx="80">
                  <c:v>-2.2757009345794401E-4</c:v>
                </c:pt>
                <c:pt idx="81">
                  <c:v>-2.2663551401869278E-4</c:v>
                </c:pt>
                <c:pt idx="82">
                  <c:v>-2.2570093457944E-4</c:v>
                </c:pt>
                <c:pt idx="83">
                  <c:v>-2.2476635514018809E-4</c:v>
                </c:pt>
                <c:pt idx="84">
                  <c:v>-2.2383177570093653E-4</c:v>
                </c:pt>
                <c:pt idx="85">
                  <c:v>-2.2289719626168299E-4</c:v>
                </c:pt>
                <c:pt idx="86">
                  <c:v>-2.2196261682243059E-4</c:v>
                </c:pt>
                <c:pt idx="87">
                  <c:v>-2.2102803738317811E-4</c:v>
                </c:pt>
                <c:pt idx="88">
                  <c:v>-2.2009345794392603E-4</c:v>
                </c:pt>
                <c:pt idx="89">
                  <c:v>-2.1915887850467361E-4</c:v>
                </c:pt>
                <c:pt idx="90">
                  <c:v>-2.1822429906542077E-4</c:v>
                </c:pt>
                <c:pt idx="91">
                  <c:v>-2.1728971962616802E-4</c:v>
                </c:pt>
                <c:pt idx="92">
                  <c:v>-2.1635514018691654E-4</c:v>
                </c:pt>
                <c:pt idx="93">
                  <c:v>-2.1542056074766406E-4</c:v>
                </c:pt>
                <c:pt idx="94">
                  <c:v>-2.1448598130841101E-4</c:v>
                </c:pt>
                <c:pt idx="95">
                  <c:v>-2.1355140186916008E-4</c:v>
                </c:pt>
                <c:pt idx="96">
                  <c:v>-2.1261682242990711E-4</c:v>
                </c:pt>
                <c:pt idx="97">
                  <c:v>-2.1168224299065398E-4</c:v>
                </c:pt>
                <c:pt idx="98">
                  <c:v>-2.1074766355140201E-4</c:v>
                </c:pt>
                <c:pt idx="99">
                  <c:v>-2.0981308411215126E-4</c:v>
                </c:pt>
                <c:pt idx="100">
                  <c:v>-2.08878504672898E-4</c:v>
                </c:pt>
                <c:pt idx="101">
                  <c:v>-2.0794392523364608E-4</c:v>
                </c:pt>
                <c:pt idx="102">
                  <c:v>-2.0700934579439382E-4</c:v>
                </c:pt>
                <c:pt idx="103">
                  <c:v>-2.0607476635514069E-4</c:v>
                </c:pt>
                <c:pt idx="104">
                  <c:v>-2.0514018691588799E-4</c:v>
                </c:pt>
                <c:pt idx="105">
                  <c:v>-2.0420560747663616E-4</c:v>
                </c:pt>
                <c:pt idx="106">
                  <c:v>-2.0327102803738306E-4</c:v>
                </c:pt>
                <c:pt idx="107">
                  <c:v>-2.0233644859813217E-4</c:v>
                </c:pt>
                <c:pt idx="108">
                  <c:v>-2.0140186915887877E-4</c:v>
                </c:pt>
                <c:pt idx="109">
                  <c:v>-2.0046728971962602E-4</c:v>
                </c:pt>
                <c:pt idx="110">
                  <c:v>-1.9953271028037479E-4</c:v>
                </c:pt>
                <c:pt idx="111">
                  <c:v>-1.985981308411216E-4</c:v>
                </c:pt>
                <c:pt idx="112">
                  <c:v>-1.9766355140186966E-4</c:v>
                </c:pt>
                <c:pt idx="113">
                  <c:v>-1.9672897196261753E-4</c:v>
                </c:pt>
                <c:pt idx="114">
                  <c:v>-1.9579439252336562E-4</c:v>
                </c:pt>
                <c:pt idx="115">
                  <c:v>-1.9485981308411276E-4</c:v>
                </c:pt>
                <c:pt idx="116">
                  <c:v>-1.9392523364486077E-4</c:v>
                </c:pt>
                <c:pt idx="117">
                  <c:v>-1.9299065420560739E-4</c:v>
                </c:pt>
                <c:pt idx="118">
                  <c:v>-1.9205607476635548E-4</c:v>
                </c:pt>
                <c:pt idx="119">
                  <c:v>-1.9112149532710357E-4</c:v>
                </c:pt>
                <c:pt idx="120">
                  <c:v>-1.9018691588785038E-4</c:v>
                </c:pt>
                <c:pt idx="121">
                  <c:v>-1.892523364485985E-4</c:v>
                </c:pt>
                <c:pt idx="122">
                  <c:v>-1.8831775700934653E-4</c:v>
                </c:pt>
                <c:pt idx="123">
                  <c:v>-1.8738317757009305E-4</c:v>
                </c:pt>
                <c:pt idx="124">
                  <c:v>-1.8644859813084168E-4</c:v>
                </c:pt>
                <c:pt idx="125">
                  <c:v>-1.855140186915896E-4</c:v>
                </c:pt>
                <c:pt idx="126">
                  <c:v>-1.8457943925233598E-4</c:v>
                </c:pt>
                <c:pt idx="127">
                  <c:v>-1.8364485981308448E-4</c:v>
                </c:pt>
                <c:pt idx="128">
                  <c:v>-1.8271028037383262E-4</c:v>
                </c:pt>
                <c:pt idx="129">
                  <c:v>-1.8177570093457965E-4</c:v>
                </c:pt>
                <c:pt idx="130">
                  <c:v>-1.808411214953275E-4</c:v>
                </c:pt>
                <c:pt idx="131">
                  <c:v>-1.7990654205607558E-4</c:v>
                </c:pt>
                <c:pt idx="132">
                  <c:v>-1.7897196261682243E-4</c:v>
                </c:pt>
                <c:pt idx="133">
                  <c:v>-1.7803738317757079E-4</c:v>
                </c:pt>
                <c:pt idx="134">
                  <c:v>-1.7710280373831801E-4</c:v>
                </c:pt>
                <c:pt idx="135">
                  <c:v>-1.7616822429906501E-4</c:v>
                </c:pt>
                <c:pt idx="136">
                  <c:v>-1.7523364485981329E-4</c:v>
                </c:pt>
                <c:pt idx="137">
                  <c:v>-1.7429906542056102E-4</c:v>
                </c:pt>
                <c:pt idx="138">
                  <c:v>-1.7336448598130805E-4</c:v>
                </c:pt>
                <c:pt idx="139">
                  <c:v>-1.7242990654205631E-4</c:v>
                </c:pt>
                <c:pt idx="140">
                  <c:v>-1.7149532710280439E-4</c:v>
                </c:pt>
                <c:pt idx="141">
                  <c:v>-1.7056074766355148E-4</c:v>
                </c:pt>
                <c:pt idx="142">
                  <c:v>-1.69626168224299E-4</c:v>
                </c:pt>
                <c:pt idx="143">
                  <c:v>-1.6869158878504736E-4</c:v>
                </c:pt>
                <c:pt idx="144">
                  <c:v>-1.6775700934579401E-4</c:v>
                </c:pt>
                <c:pt idx="145">
                  <c:v>-1.6682242990654202E-4</c:v>
                </c:pt>
                <c:pt idx="146">
                  <c:v>-1.6588785046729062E-4</c:v>
                </c:pt>
                <c:pt idx="147">
                  <c:v>-1.6495327102803705E-4</c:v>
                </c:pt>
                <c:pt idx="148">
                  <c:v>-1.6401869158878555E-4</c:v>
                </c:pt>
                <c:pt idx="149">
                  <c:v>-1.6308411214953366E-4</c:v>
                </c:pt>
                <c:pt idx="150">
                  <c:v>-1.6214953271028023E-4</c:v>
                </c:pt>
                <c:pt idx="151">
                  <c:v>-1.6121495327102862E-4</c:v>
                </c:pt>
                <c:pt idx="152">
                  <c:v>-1.6028037383177644E-4</c:v>
                </c:pt>
                <c:pt idx="153">
                  <c:v>-1.5934579439252374E-4</c:v>
                </c:pt>
                <c:pt idx="154">
                  <c:v>-1.5841121495327175E-4</c:v>
                </c:pt>
                <c:pt idx="155">
                  <c:v>-1.5747663551401899E-4</c:v>
                </c:pt>
                <c:pt idx="156">
                  <c:v>-1.5654205607476627E-4</c:v>
                </c:pt>
                <c:pt idx="157">
                  <c:v>-1.5560747663551433E-4</c:v>
                </c:pt>
                <c:pt idx="158">
                  <c:v>-1.5467289719626245E-4</c:v>
                </c:pt>
                <c:pt idx="159">
                  <c:v>-1.5373831775700929E-4</c:v>
                </c:pt>
                <c:pt idx="160">
                  <c:v>-1.5280373831775732E-4</c:v>
                </c:pt>
                <c:pt idx="161">
                  <c:v>-1.5186915887850503E-4</c:v>
                </c:pt>
                <c:pt idx="162">
                  <c:v>-1.5093457943925231E-4</c:v>
                </c:pt>
                <c:pt idx="163">
                  <c:v>-1.4999999999999999E-4</c:v>
                </c:pt>
                <c:pt idx="164">
                  <c:v>-1.4906542056074799E-4</c:v>
                </c:pt>
                <c:pt idx="165">
                  <c:v>-1.48130841121495E-4</c:v>
                </c:pt>
                <c:pt idx="166">
                  <c:v>-1.4719626168224298E-4</c:v>
                </c:pt>
                <c:pt idx="167">
                  <c:v>-1.4626168224299101E-4</c:v>
                </c:pt>
                <c:pt idx="168">
                  <c:v>-1.4532710280373802E-4</c:v>
                </c:pt>
                <c:pt idx="169">
                  <c:v>-1.44392523364486E-4</c:v>
                </c:pt>
                <c:pt idx="170">
                  <c:v>-1.4345794392523403E-4</c:v>
                </c:pt>
                <c:pt idx="171">
                  <c:v>-1.4252336448598101E-4</c:v>
                </c:pt>
                <c:pt idx="172">
                  <c:v>-1.4158878504672901E-4</c:v>
                </c:pt>
                <c:pt idx="173">
                  <c:v>-1.4065420560747707E-4</c:v>
                </c:pt>
                <c:pt idx="174">
                  <c:v>-1.3971962616822429E-4</c:v>
                </c:pt>
                <c:pt idx="175">
                  <c:v>-1.3878504672897241E-4</c:v>
                </c:pt>
                <c:pt idx="176">
                  <c:v>-1.3785046728972001E-4</c:v>
                </c:pt>
                <c:pt idx="177">
                  <c:v>-1.3691588785046734E-4</c:v>
                </c:pt>
                <c:pt idx="178">
                  <c:v>-1.3598130841121505E-4</c:v>
                </c:pt>
                <c:pt idx="179">
                  <c:v>-1.350467289719633E-4</c:v>
                </c:pt>
                <c:pt idx="180">
                  <c:v>-1.3411214953270998E-4</c:v>
                </c:pt>
                <c:pt idx="181">
                  <c:v>-1.3317757009345801E-4</c:v>
                </c:pt>
                <c:pt idx="182">
                  <c:v>-1.3224299065420629E-4</c:v>
                </c:pt>
                <c:pt idx="183">
                  <c:v>-1.3130841121495302E-4</c:v>
                </c:pt>
                <c:pt idx="184">
                  <c:v>-1.30373831775701E-4</c:v>
                </c:pt>
                <c:pt idx="185">
                  <c:v>-1.2943925233644928E-4</c:v>
                </c:pt>
                <c:pt idx="186">
                  <c:v>-1.2850467289719639E-4</c:v>
                </c:pt>
                <c:pt idx="187">
                  <c:v>-1.2757009345794407E-4</c:v>
                </c:pt>
                <c:pt idx="188">
                  <c:v>-1.2663551401869246E-4</c:v>
                </c:pt>
                <c:pt idx="189">
                  <c:v>-1.2570093457943898E-4</c:v>
                </c:pt>
                <c:pt idx="190">
                  <c:v>-1.2476635514018701E-4</c:v>
                </c:pt>
                <c:pt idx="191">
                  <c:v>-1.2383177570093499E-4</c:v>
                </c:pt>
                <c:pt idx="192">
                  <c:v>-1.2289719626168232E-4</c:v>
                </c:pt>
                <c:pt idx="193">
                  <c:v>-1.2196261682243E-4</c:v>
                </c:pt>
                <c:pt idx="194">
                  <c:v>-1.210280373831785E-4</c:v>
                </c:pt>
                <c:pt idx="195">
                  <c:v>-1.2009345794392501E-4</c:v>
                </c:pt>
                <c:pt idx="196">
                  <c:v>-1.1915887850467347E-4</c:v>
                </c:pt>
                <c:pt idx="197">
                  <c:v>-1.1822429906542151E-4</c:v>
                </c:pt>
                <c:pt idx="198">
                  <c:v>-1.172897196261684E-4</c:v>
                </c:pt>
                <c:pt idx="199">
                  <c:v>-1.1635514018691624E-4</c:v>
                </c:pt>
                <c:pt idx="200">
                  <c:v>-1.1542056074766429E-4</c:v>
                </c:pt>
                <c:pt idx="201">
                  <c:v>-1.1448598130841103E-4</c:v>
                </c:pt>
                <c:pt idx="202">
                  <c:v>-1.1355140186915927E-4</c:v>
                </c:pt>
                <c:pt idx="203">
                  <c:v>-1.1261682242990732E-4</c:v>
                </c:pt>
                <c:pt idx="204">
                  <c:v>-1.1168224299065466E-4</c:v>
                </c:pt>
                <c:pt idx="205">
                  <c:v>-1.10747663551402E-4</c:v>
                </c:pt>
                <c:pt idx="206">
                  <c:v>-1.0981308411215057E-4</c:v>
                </c:pt>
                <c:pt idx="207">
                  <c:v>-1.0887850467289744E-4</c:v>
                </c:pt>
                <c:pt idx="208">
                  <c:v>-1.0794392523364498E-4</c:v>
                </c:pt>
                <c:pt idx="209">
                  <c:v>-1.07009345794393E-4</c:v>
                </c:pt>
                <c:pt idx="210">
                  <c:v>-1.0607476635514044E-4</c:v>
                </c:pt>
                <c:pt idx="211">
                  <c:v>-1.0514018691588827E-4</c:v>
                </c:pt>
                <c:pt idx="212">
                  <c:v>-1.042056074766366E-4</c:v>
                </c:pt>
                <c:pt idx="213">
                  <c:v>-1.0327102803738321E-4</c:v>
                </c:pt>
                <c:pt idx="214">
                  <c:v>-1.02336448598131E-4</c:v>
                </c:pt>
                <c:pt idx="215">
                  <c:v>-1.0140186915887936E-4</c:v>
                </c:pt>
                <c:pt idx="216">
                  <c:v>-1.0046728971962601E-4</c:v>
                </c:pt>
                <c:pt idx="217" formatCode="0.00E+00">
                  <c:v>-9.9532710280374035E-5</c:v>
                </c:pt>
                <c:pt idx="218" formatCode="0.00E+00">
                  <c:v>-9.8598130841121568E-5</c:v>
                </c:pt>
                <c:pt idx="219" formatCode="0.00E+00">
                  <c:v>-9.7663551401869263E-5</c:v>
                </c:pt>
                <c:pt idx="220" formatCode="0.00E+00">
                  <c:v>-9.6728971962617162E-5</c:v>
                </c:pt>
                <c:pt idx="221" formatCode="0.00E+00">
                  <c:v>-9.5794392523365087E-5</c:v>
                </c:pt>
                <c:pt idx="222" formatCode="0.00E+00">
                  <c:v>-9.4859813084112484E-5</c:v>
                </c:pt>
                <c:pt idx="223" formatCode="0.00E+00">
                  <c:v>-9.3925233644860233E-5</c:v>
                </c:pt>
                <c:pt idx="224" formatCode="0.00E+00">
                  <c:v>-9.2990654205607522E-5</c:v>
                </c:pt>
                <c:pt idx="225" formatCode="0.00E+00">
                  <c:v>-9.2056074766355312E-5</c:v>
                </c:pt>
                <c:pt idx="226" formatCode="0.00E+00">
                  <c:v>-9.1121495327103197E-5</c:v>
                </c:pt>
                <c:pt idx="227" formatCode="0.00E+00">
                  <c:v>-9.0186915887850662E-5</c:v>
                </c:pt>
                <c:pt idx="228" formatCode="0.00E+00">
                  <c:v>-8.925233644859833E-5</c:v>
                </c:pt>
                <c:pt idx="229" formatCode="0.00E+00">
                  <c:v>-8.8317757009345686E-5</c:v>
                </c:pt>
                <c:pt idx="230" formatCode="0.00E+00">
                  <c:v>-8.7383177570093395E-5</c:v>
                </c:pt>
                <c:pt idx="231" formatCode="0.00E+00">
                  <c:v>-8.6448598130841266E-5</c:v>
                </c:pt>
                <c:pt idx="232" formatCode="0.00E+00">
                  <c:v>-8.5514018691589111E-5</c:v>
                </c:pt>
                <c:pt idx="233" formatCode="0.00E+00">
                  <c:v>-8.457943925233667E-5</c:v>
                </c:pt>
                <c:pt idx="234" formatCode="0.00E+00">
                  <c:v>-8.3644859813084542E-5</c:v>
                </c:pt>
                <c:pt idx="235" formatCode="0.00E+00">
                  <c:v>-8.2710280373831803E-5</c:v>
                </c:pt>
                <c:pt idx="236" formatCode="0.00E+00">
                  <c:v>-8.1775700934579715E-5</c:v>
                </c:pt>
                <c:pt idx="237" formatCode="0.00E+00">
                  <c:v>-8.0841121495327126E-5</c:v>
                </c:pt>
                <c:pt idx="238" formatCode="0.00E+00">
                  <c:v>-7.9906542056074956E-5</c:v>
                </c:pt>
                <c:pt idx="239" formatCode="0.00E+00">
                  <c:v>-7.8971962616822394E-5</c:v>
                </c:pt>
                <c:pt idx="240" formatCode="0.00E+00">
                  <c:v>-7.8037383177570252E-5</c:v>
                </c:pt>
                <c:pt idx="241" formatCode="0.00E+00">
                  <c:v>-7.710280373831792E-5</c:v>
                </c:pt>
                <c:pt idx="242" formatCode="0.00E+00">
                  <c:v>-7.6168224299065547E-5</c:v>
                </c:pt>
                <c:pt idx="243" formatCode="0.00E+00">
                  <c:v>-7.5233644859813446E-5</c:v>
                </c:pt>
                <c:pt idx="244" formatCode="0.00E+00">
                  <c:v>-7.4299065420560734E-5</c:v>
                </c:pt>
                <c:pt idx="245" formatCode="0.00E+00">
                  <c:v>-7.3364485981308687E-5</c:v>
                </c:pt>
                <c:pt idx="246" formatCode="0.00E+00">
                  <c:v>-7.2429906542056274E-5</c:v>
                </c:pt>
                <c:pt idx="247" formatCode="0.00E+00">
                  <c:v>-7.1495327102803942E-5</c:v>
                </c:pt>
                <c:pt idx="248" formatCode="0.00E+00">
                  <c:v>-7.0560747663551434E-5</c:v>
                </c:pt>
                <c:pt idx="249" formatCode="0.00E+00">
                  <c:v>-6.9626168224299102E-5</c:v>
                </c:pt>
                <c:pt idx="250" formatCode="0.00E+00">
                  <c:v>-6.8691588785046824E-5</c:v>
                </c:pt>
                <c:pt idx="251" formatCode="0.00E+00">
                  <c:v>-6.7757009345794601E-5</c:v>
                </c:pt>
                <c:pt idx="252" formatCode="0.00E+00">
                  <c:v>-6.6822429906542391E-5</c:v>
                </c:pt>
                <c:pt idx="253" formatCode="0.00E+00">
                  <c:v>-6.588785046728972E-5</c:v>
                </c:pt>
                <c:pt idx="254" formatCode="0.00E+00">
                  <c:v>-6.4953271028037727E-5</c:v>
                </c:pt>
                <c:pt idx="255" formatCode="0.00E+00">
                  <c:v>-6.4018691588785286E-5</c:v>
                </c:pt>
                <c:pt idx="256" formatCode="0.00E+00">
                  <c:v>-6.3084112149532846E-5</c:v>
                </c:pt>
                <c:pt idx="257" formatCode="0.00E+00">
                  <c:v>-6.2149532710280419E-5</c:v>
                </c:pt>
                <c:pt idx="258" formatCode="0.00E+00">
                  <c:v>-6.1214953271028033E-5</c:v>
                </c:pt>
                <c:pt idx="259" formatCode="0.00E+00">
                  <c:v>-6.0280373831775877E-5</c:v>
                </c:pt>
                <c:pt idx="260" formatCode="0.00E+00">
                  <c:v>-5.9345794392523532E-5</c:v>
                </c:pt>
                <c:pt idx="261" formatCode="0.00E+00">
                  <c:v>-5.8411214953271315E-5</c:v>
                </c:pt>
                <c:pt idx="262" formatCode="0.00E+00">
                  <c:v>-5.7476635514018942E-5</c:v>
                </c:pt>
                <c:pt idx="263" formatCode="0.00E+00">
                  <c:v>-5.6542056074766333E-5</c:v>
                </c:pt>
                <c:pt idx="264" formatCode="0.00E+00">
                  <c:v>-5.560747663551413E-5</c:v>
                </c:pt>
                <c:pt idx="265" formatCode="0.00E+00">
                  <c:v>-5.4672897196261791E-5</c:v>
                </c:pt>
                <c:pt idx="266" formatCode="0.00E+00">
                  <c:v>-5.373831775700954E-5</c:v>
                </c:pt>
                <c:pt idx="267" formatCode="0.00E+00">
                  <c:v>-5.2803738317757127E-5</c:v>
                </c:pt>
                <c:pt idx="268" formatCode="0.00E+00">
                  <c:v>-5.18691588785047E-5</c:v>
                </c:pt>
                <c:pt idx="269" formatCode="0.00E+00">
                  <c:v>-5.0934579439252314E-5</c:v>
                </c:pt>
                <c:pt idx="270" formatCode="0.00E+00">
                  <c:v>-5.0000000000000131E-5</c:v>
                </c:pt>
                <c:pt idx="271" formatCode="0.00E+00">
                  <c:v>-4.9065420560747792E-5</c:v>
                </c:pt>
                <c:pt idx="272" formatCode="0.00E+00">
                  <c:v>-4.8130841121495406E-5</c:v>
                </c:pt>
                <c:pt idx="273" formatCode="0.00E+00">
                  <c:v>-4.719626168224323E-5</c:v>
                </c:pt>
                <c:pt idx="274" formatCode="0.00E+00">
                  <c:v>-4.6261682242990729E-5</c:v>
                </c:pt>
                <c:pt idx="275" formatCode="0.00E+00">
                  <c:v>-4.5327102803738478E-5</c:v>
                </c:pt>
                <c:pt idx="276" formatCode="0.00E+00">
                  <c:v>-4.4392523364486106E-5</c:v>
                </c:pt>
                <c:pt idx="277" formatCode="0.00E+00">
                  <c:v>-4.3457943925233808E-5</c:v>
                </c:pt>
                <c:pt idx="278" formatCode="0.00E+00">
                  <c:v>-4.2523364485981401E-5</c:v>
                </c:pt>
                <c:pt idx="279" formatCode="0.00E+00">
                  <c:v>-4.1588785046729022E-5</c:v>
                </c:pt>
                <c:pt idx="280" formatCode="0.00E+00">
                  <c:v>-4.0654205607476622E-5</c:v>
                </c:pt>
                <c:pt idx="281" formatCode="0.00E+00">
                  <c:v>-3.9719626168224419E-5</c:v>
                </c:pt>
                <c:pt idx="282" formatCode="0.00E+00">
                  <c:v>-3.8785046728972033E-5</c:v>
                </c:pt>
                <c:pt idx="283" formatCode="0.00E+00">
                  <c:v>-3.7850467289719748E-5</c:v>
                </c:pt>
                <c:pt idx="284" formatCode="0.00E+00">
                  <c:v>-3.6915887850467423E-5</c:v>
                </c:pt>
                <c:pt idx="285" formatCode="0.00E+00">
                  <c:v>-3.5981308411215105E-5</c:v>
                </c:pt>
                <c:pt idx="286" formatCode="0.00E+00">
                  <c:v>-3.5046728971962671E-5</c:v>
                </c:pt>
                <c:pt idx="287" formatCode="0.00E+00">
                  <c:v>-3.4112149532710373E-5</c:v>
                </c:pt>
                <c:pt idx="288" formatCode="0.00E+00">
                  <c:v>-3.3177570093457912E-5</c:v>
                </c:pt>
                <c:pt idx="289" formatCode="0.00E+00">
                  <c:v>-3.224299065420573E-5</c:v>
                </c:pt>
                <c:pt idx="290" formatCode="0.00E+00">
                  <c:v>-3.1308411214953404E-5</c:v>
                </c:pt>
                <c:pt idx="291" formatCode="0.00E+00">
                  <c:v>-3.0373831775701028E-5</c:v>
                </c:pt>
                <c:pt idx="292" formatCode="0.00E+00">
                  <c:v>-2.9439252336448612E-5</c:v>
                </c:pt>
                <c:pt idx="293" formatCode="0.00E+00">
                  <c:v>-2.8504672897196202E-5</c:v>
                </c:pt>
                <c:pt idx="294" formatCode="0.00E+00">
                  <c:v>-2.7570093457944022E-5</c:v>
                </c:pt>
                <c:pt idx="295" formatCode="0.00E+00">
                  <c:v>-2.6635514018691609E-5</c:v>
                </c:pt>
                <c:pt idx="296" formatCode="0.00E+00">
                  <c:v>-2.5700934579439399E-5</c:v>
                </c:pt>
                <c:pt idx="297" formatCode="0.00E+00">
                  <c:v>-2.4766355140186901E-5</c:v>
                </c:pt>
                <c:pt idx="298" formatCode="0.00E+00">
                  <c:v>-2.3831775700934698E-5</c:v>
                </c:pt>
                <c:pt idx="299" formatCode="0.00E+00">
                  <c:v>-2.2897196261682248E-5</c:v>
                </c:pt>
                <c:pt idx="300" formatCode="0.00E+00">
                  <c:v>-2.1962616822429997E-5</c:v>
                </c:pt>
                <c:pt idx="301" formatCode="0.00E+00">
                  <c:v>-2.102803738317758E-5</c:v>
                </c:pt>
                <c:pt idx="302" formatCode="0.00E+00">
                  <c:v>-2.0093457943925248E-5</c:v>
                </c:pt>
                <c:pt idx="303" formatCode="0.00E+00">
                  <c:v>-1.9158878504672967E-5</c:v>
                </c:pt>
                <c:pt idx="304" formatCode="0.00E+00">
                  <c:v>-1.8224299065420554E-5</c:v>
                </c:pt>
                <c:pt idx="305" formatCode="0.00E+00">
                  <c:v>-1.7289719626168263E-5</c:v>
                </c:pt>
                <c:pt idx="306" formatCode="0.00E+00">
                  <c:v>-1.6355140186915941E-5</c:v>
                </c:pt>
                <c:pt idx="307" formatCode="0.00E+00">
                  <c:v>-1.5420560747663575E-5</c:v>
                </c:pt>
                <c:pt idx="308" formatCode="0.00E+00">
                  <c:v>-1.4485981308411247E-5</c:v>
                </c:pt>
                <c:pt idx="309" formatCode="0.00E+00">
                  <c:v>-1.3551401869158954E-5</c:v>
                </c:pt>
                <c:pt idx="310" formatCode="0.00E+00">
                  <c:v>-1.2616822429906501E-5</c:v>
                </c:pt>
                <c:pt idx="311" formatCode="0.00E+00">
                  <c:v>-1.16822429906542E-5</c:v>
                </c:pt>
                <c:pt idx="312" formatCode="0.00E+00">
                  <c:v>-1.0747663551401799E-5</c:v>
                </c:pt>
                <c:pt idx="313" formatCode="0.00E+00">
                  <c:v>-9.8130841121495446E-6</c:v>
                </c:pt>
                <c:pt idx="314" formatCode="0.00E+00">
                  <c:v>-8.8785046728972499E-6</c:v>
                </c:pt>
                <c:pt idx="315" formatCode="0.00E+00">
                  <c:v>-7.9439252336448943E-6</c:v>
                </c:pt>
                <c:pt idx="316" formatCode="0.00E+00">
                  <c:v>-7.0093457943925522E-6</c:v>
                </c:pt>
                <c:pt idx="317" formatCode="0.00E+00">
                  <c:v>-6.0747663551401889E-6</c:v>
                </c:pt>
                <c:pt idx="318" formatCode="0.00E+00">
                  <c:v>-5.1401869158878324E-6</c:v>
                </c:pt>
                <c:pt idx="319" formatCode="0.00E+00">
                  <c:v>-4.2056074766354734E-6</c:v>
                </c:pt>
                <c:pt idx="320" formatCode="0.00E+00">
                  <c:v>-3.2710280373831389E-6</c:v>
                </c:pt>
                <c:pt idx="321" formatCode="0.00E+00">
                  <c:v>-2.3364485981308387E-6</c:v>
                </c:pt>
                <c:pt idx="322" formatCode="0.00E+00">
                  <c:v>-1.4018691588784901E-6</c:v>
                </c:pt>
                <c:pt idx="323" formatCode="0.00E+00">
                  <c:v>-4.6728971962614791E-7</c:v>
                </c:pt>
                <c:pt idx="324" formatCode="0.00E+00">
                  <c:v>4.6728971962620207E-7</c:v>
                </c:pt>
                <c:pt idx="325" formatCode="0.00E+00">
                  <c:v>1.4018691588785521E-6</c:v>
                </c:pt>
                <c:pt idx="326" formatCode="0.00E+00">
                  <c:v>2.33644859813089E-6</c:v>
                </c:pt>
                <c:pt idx="327" formatCode="0.00E+00">
                  <c:v>3.2710280373831859E-6</c:v>
                </c:pt>
                <c:pt idx="328" formatCode="0.00E+00">
                  <c:v>4.2056074766355411E-6</c:v>
                </c:pt>
                <c:pt idx="329" formatCode="0.00E+00">
                  <c:v>5.1401869158878807E-6</c:v>
                </c:pt>
                <c:pt idx="330" formatCode="0.00E+00">
                  <c:v>6.0747663551402448E-6</c:v>
                </c:pt>
                <c:pt idx="331" formatCode="0.00E+00">
                  <c:v>7.0093457943925996E-6</c:v>
                </c:pt>
                <c:pt idx="332" formatCode="0.00E+00">
                  <c:v>7.9439252336449383E-6</c:v>
                </c:pt>
                <c:pt idx="333" formatCode="0.00E+00">
                  <c:v>8.8785046728972499E-6</c:v>
                </c:pt>
                <c:pt idx="334" formatCode="0.00E+00">
                  <c:v>9.8130841121496005E-6</c:v>
                </c:pt>
                <c:pt idx="335" formatCode="0.00E+00">
                  <c:v>1.0747663551401899E-5</c:v>
                </c:pt>
                <c:pt idx="336" formatCode="0.00E+00">
                  <c:v>1.16822429906542E-5</c:v>
                </c:pt>
                <c:pt idx="337" formatCode="0.00E+00">
                  <c:v>1.2616822429906601E-5</c:v>
                </c:pt>
                <c:pt idx="338" formatCode="0.00E+00">
                  <c:v>1.3551401869158954E-5</c:v>
                </c:pt>
                <c:pt idx="339" formatCode="0.00E+00">
                  <c:v>1.4485981308411247E-5</c:v>
                </c:pt>
                <c:pt idx="340" formatCode="0.00E+00">
                  <c:v>1.5420560747663673E-5</c:v>
                </c:pt>
                <c:pt idx="341" formatCode="0.00E+00">
                  <c:v>1.6355140186915941E-5</c:v>
                </c:pt>
                <c:pt idx="342" formatCode="0.00E+00">
                  <c:v>1.7289719626168364E-5</c:v>
                </c:pt>
                <c:pt idx="343" formatCode="0.00E+00">
                  <c:v>1.8224299065420652E-5</c:v>
                </c:pt>
                <c:pt idx="344" formatCode="0.00E+00">
                  <c:v>1.9158878504672967E-5</c:v>
                </c:pt>
                <c:pt idx="345" formatCode="0.00E+00">
                  <c:v>2.0093457943925248E-5</c:v>
                </c:pt>
                <c:pt idx="346" formatCode="0.00E+00">
                  <c:v>2.1028037383177665E-5</c:v>
                </c:pt>
                <c:pt idx="347" formatCode="0.00E+00">
                  <c:v>2.1962616822429997E-5</c:v>
                </c:pt>
                <c:pt idx="348" formatCode="0.00E+00">
                  <c:v>2.2897196261682349E-5</c:v>
                </c:pt>
                <c:pt idx="349" formatCode="0.00E+00">
                  <c:v>2.3831775700934698E-5</c:v>
                </c:pt>
                <c:pt idx="350" formatCode="0.00E+00">
                  <c:v>2.4766355140186993E-5</c:v>
                </c:pt>
                <c:pt idx="351" formatCode="0.00E+00">
                  <c:v>2.5700934579439399E-5</c:v>
                </c:pt>
                <c:pt idx="352" formatCode="0.00E+00">
                  <c:v>2.6635514018691697E-5</c:v>
                </c:pt>
                <c:pt idx="353" formatCode="0.00E+00">
                  <c:v>2.7570093457944022E-5</c:v>
                </c:pt>
                <c:pt idx="354" formatCode="0.00E+00">
                  <c:v>2.8504672897196354E-5</c:v>
                </c:pt>
                <c:pt idx="355" formatCode="0.00E+00">
                  <c:v>2.9439252336448612E-5</c:v>
                </c:pt>
                <c:pt idx="356" formatCode="0.00E+00">
                  <c:v>3.03738317757011E-5</c:v>
                </c:pt>
                <c:pt idx="357" formatCode="0.00E+00">
                  <c:v>3.1308411214953404E-5</c:v>
                </c:pt>
                <c:pt idx="358" formatCode="0.00E+00">
                  <c:v>3.224299065420573E-5</c:v>
                </c:pt>
                <c:pt idx="359" formatCode="0.00E+00">
                  <c:v>3.3177570093458041E-5</c:v>
                </c:pt>
                <c:pt idx="360" formatCode="0.00E+00">
                  <c:v>3.4112149532710373E-5</c:v>
                </c:pt>
                <c:pt idx="361" formatCode="0.00E+00">
                  <c:v>3.5046728971962786E-5</c:v>
                </c:pt>
                <c:pt idx="362" formatCode="0.00E+00">
                  <c:v>3.5981308411215206E-5</c:v>
                </c:pt>
                <c:pt idx="363" formatCode="0.00E+00">
                  <c:v>3.6915887850467423E-5</c:v>
                </c:pt>
                <c:pt idx="364" formatCode="0.00E+00">
                  <c:v>3.7850467289719748E-5</c:v>
                </c:pt>
                <c:pt idx="365" formatCode="0.00E+00">
                  <c:v>3.8785046728972128E-5</c:v>
                </c:pt>
                <c:pt idx="366" formatCode="0.00E+00">
                  <c:v>3.9719626168224419E-5</c:v>
                </c:pt>
                <c:pt idx="367" formatCode="0.00E+00">
                  <c:v>4.0654205607476703E-5</c:v>
                </c:pt>
                <c:pt idx="368" formatCode="0.00E+00">
                  <c:v>4.1588785046729022E-5</c:v>
                </c:pt>
                <c:pt idx="369" formatCode="0.00E+00">
                  <c:v>4.2523364485981401E-5</c:v>
                </c:pt>
                <c:pt idx="370" formatCode="0.00E+00">
                  <c:v>4.3457943925233909E-5</c:v>
                </c:pt>
                <c:pt idx="371" formatCode="0.00E+00">
                  <c:v>4.4392523364486234E-5</c:v>
                </c:pt>
                <c:pt idx="372" formatCode="0.00E+00">
                  <c:v>4.5327102803738478E-5</c:v>
                </c:pt>
                <c:pt idx="373" formatCode="0.00E+00">
                  <c:v>4.626168224299081E-5</c:v>
                </c:pt>
                <c:pt idx="374" formatCode="0.00E+00">
                  <c:v>4.719626168224323E-5</c:v>
                </c:pt>
                <c:pt idx="375" formatCode="0.00E+00">
                  <c:v>4.8130841121495406E-5</c:v>
                </c:pt>
                <c:pt idx="376" formatCode="0.00E+00">
                  <c:v>4.9065420560747887E-5</c:v>
                </c:pt>
                <c:pt idx="377" formatCode="0.00E+00">
                  <c:v>5.0000000000000131E-5</c:v>
                </c:pt>
                <c:pt idx="378" formatCode="0.00E+00">
                  <c:v>5.0934579439252422E-5</c:v>
                </c:pt>
                <c:pt idx="379" formatCode="0.00E+00">
                  <c:v>5.18691588785047E-5</c:v>
                </c:pt>
                <c:pt idx="380" formatCode="0.00E+00">
                  <c:v>5.2803738317757201E-5</c:v>
                </c:pt>
                <c:pt idx="381" formatCode="0.00E+00">
                  <c:v>5.373831775700954E-5</c:v>
                </c:pt>
                <c:pt idx="382" formatCode="0.00E+00">
                  <c:v>5.4672897196261872E-5</c:v>
                </c:pt>
                <c:pt idx="383" formatCode="0.00E+00">
                  <c:v>5.560747663551413E-5</c:v>
                </c:pt>
                <c:pt idx="384" formatCode="0.00E+00">
                  <c:v>5.6542056074766414E-5</c:v>
                </c:pt>
                <c:pt idx="385" formatCode="0.00E+00">
                  <c:v>5.7476635514018942E-5</c:v>
                </c:pt>
                <c:pt idx="386" formatCode="0.00E+00">
                  <c:v>5.841121495327141E-5</c:v>
                </c:pt>
                <c:pt idx="387" formatCode="0.00E+00">
                  <c:v>5.9345794392523606E-5</c:v>
                </c:pt>
                <c:pt idx="388" formatCode="0.00E+00">
                  <c:v>6.0280373831775877E-5</c:v>
                </c:pt>
                <c:pt idx="389" formatCode="0.00E+00">
                  <c:v>6.1214953271028114E-5</c:v>
                </c:pt>
                <c:pt idx="390" formatCode="0.00E+00">
                  <c:v>6.2149532710280419E-5</c:v>
                </c:pt>
                <c:pt idx="391" formatCode="0.00E+00">
                  <c:v>6.3084112149532914E-5</c:v>
                </c:pt>
                <c:pt idx="392" formatCode="0.00E+00">
                  <c:v>6.4018691588785381E-5</c:v>
                </c:pt>
                <c:pt idx="393" formatCode="0.00E+00">
                  <c:v>6.4953271028037727E-5</c:v>
                </c:pt>
                <c:pt idx="394" formatCode="0.00E+00">
                  <c:v>6.588785046728972E-5</c:v>
                </c:pt>
                <c:pt idx="395" formatCode="0.00E+00">
                  <c:v>6.6822429906542391E-5</c:v>
                </c:pt>
                <c:pt idx="396" formatCode="0.00E+00">
                  <c:v>6.7757009345794601E-5</c:v>
                </c:pt>
                <c:pt idx="397" formatCode="0.00E+00">
                  <c:v>6.8691588785046824E-5</c:v>
                </c:pt>
                <c:pt idx="398" formatCode="0.00E+00">
                  <c:v>6.9626168224299102E-5</c:v>
                </c:pt>
                <c:pt idx="399" formatCode="0.00E+00">
                  <c:v>7.0560747663551501E-5</c:v>
                </c:pt>
                <c:pt idx="400" formatCode="0.00E+00">
                  <c:v>7.1495327102804023E-5</c:v>
                </c:pt>
                <c:pt idx="401" formatCode="0.00E+00">
                  <c:v>7.2429906542056274E-5</c:v>
                </c:pt>
                <c:pt idx="402" formatCode="0.00E+00">
                  <c:v>7.3364485981308687E-5</c:v>
                </c:pt>
                <c:pt idx="403" formatCode="0.00E+00">
                  <c:v>7.4299065420560924E-5</c:v>
                </c:pt>
                <c:pt idx="404" formatCode="0.00E+00">
                  <c:v>7.5233644859813446E-5</c:v>
                </c:pt>
                <c:pt idx="405" formatCode="0.00E+00">
                  <c:v>7.6168224299065696E-5</c:v>
                </c:pt>
                <c:pt idx="406" formatCode="0.00E+00">
                  <c:v>7.7102803738317988E-5</c:v>
                </c:pt>
                <c:pt idx="407" formatCode="0.00E+00">
                  <c:v>7.8037383177570252E-5</c:v>
                </c:pt>
                <c:pt idx="408" formatCode="0.00E+00">
                  <c:v>7.8971962616822502E-5</c:v>
                </c:pt>
                <c:pt idx="409" formatCode="0.00E+00">
                  <c:v>7.9906542056074956E-5</c:v>
                </c:pt>
                <c:pt idx="410" formatCode="0.00E+00">
                  <c:v>8.0841121495327207E-5</c:v>
                </c:pt>
                <c:pt idx="411" formatCode="0.00E+00">
                  <c:v>8.1775700934579756E-5</c:v>
                </c:pt>
                <c:pt idx="412" formatCode="0.00E+00">
                  <c:v>8.2710280373831803E-5</c:v>
                </c:pt>
                <c:pt idx="413" formatCode="0.00E+00">
                  <c:v>8.3644859813084542E-5</c:v>
                </c:pt>
                <c:pt idx="414" formatCode="0.00E+00">
                  <c:v>8.4579439252336738E-5</c:v>
                </c:pt>
                <c:pt idx="415" formatCode="0.00E+00">
                  <c:v>8.5514018691589111E-5</c:v>
                </c:pt>
                <c:pt idx="416" formatCode="0.00E+00">
                  <c:v>8.6448598130841266E-5</c:v>
                </c:pt>
                <c:pt idx="417" formatCode="0.00E+00">
                  <c:v>8.7383177570093503E-5</c:v>
                </c:pt>
                <c:pt idx="418" formatCode="0.00E+00">
                  <c:v>8.8317757009345686E-5</c:v>
                </c:pt>
                <c:pt idx="419" formatCode="0.00E+00">
                  <c:v>8.9252336448598452E-5</c:v>
                </c:pt>
                <c:pt idx="420" formatCode="0.00E+00">
                  <c:v>9.0186915887850716E-5</c:v>
                </c:pt>
                <c:pt idx="421" formatCode="0.00E+00">
                  <c:v>9.1121495327103197E-5</c:v>
                </c:pt>
                <c:pt idx="422" formatCode="0.00E+00">
                  <c:v>9.2056074766355434E-5</c:v>
                </c:pt>
                <c:pt idx="423" formatCode="0.00E+00">
                  <c:v>9.2990654205607522E-5</c:v>
                </c:pt>
                <c:pt idx="424" formatCode="0.00E+00">
                  <c:v>9.3925233644860233E-5</c:v>
                </c:pt>
                <c:pt idx="425" formatCode="0.00E+00">
                  <c:v>9.4859813084112593E-5</c:v>
                </c:pt>
                <c:pt idx="426" formatCode="0.00E+00">
                  <c:v>9.5794392523365087E-5</c:v>
                </c:pt>
                <c:pt idx="427" formatCode="0.00E+00">
                  <c:v>9.672897196261727E-5</c:v>
                </c:pt>
                <c:pt idx="428" formatCode="0.00E+00">
                  <c:v>9.7663551401869263E-5</c:v>
                </c:pt>
                <c:pt idx="429" formatCode="0.00E+00">
                  <c:v>9.8598130841121744E-5</c:v>
                </c:pt>
                <c:pt idx="430" formatCode="0.00E+00">
                  <c:v>9.9532710280374035E-5</c:v>
                </c:pt>
                <c:pt idx="431">
                  <c:v>1.0046728971962601E-4</c:v>
                </c:pt>
                <c:pt idx="432">
                  <c:v>1.0140186915887936E-4</c:v>
                </c:pt>
                <c:pt idx="433">
                  <c:v>1.02336448598131E-4</c:v>
                </c:pt>
                <c:pt idx="434">
                  <c:v>1.0327102803738321E-4</c:v>
                </c:pt>
                <c:pt idx="435">
                  <c:v>1.042056074766366E-4</c:v>
                </c:pt>
                <c:pt idx="436">
                  <c:v>1.0514018691588827E-4</c:v>
                </c:pt>
                <c:pt idx="437">
                  <c:v>1.0607476635514044E-4</c:v>
                </c:pt>
                <c:pt idx="438">
                  <c:v>1.07009345794393E-4</c:v>
                </c:pt>
                <c:pt idx="439">
                  <c:v>1.0794392523364498E-4</c:v>
                </c:pt>
                <c:pt idx="440">
                  <c:v>1.0887850467289744E-4</c:v>
                </c:pt>
                <c:pt idx="441">
                  <c:v>1.0981308411215057E-4</c:v>
                </c:pt>
                <c:pt idx="442">
                  <c:v>1.10747663551402E-4</c:v>
                </c:pt>
                <c:pt idx="443">
                  <c:v>1.1168224299065466E-4</c:v>
                </c:pt>
                <c:pt idx="444">
                  <c:v>1.1261682242990732E-4</c:v>
                </c:pt>
                <c:pt idx="445">
                  <c:v>1.1355140186915927E-4</c:v>
                </c:pt>
                <c:pt idx="446">
                  <c:v>1.1448598130841103E-4</c:v>
                </c:pt>
                <c:pt idx="447">
                  <c:v>1.1542056074766429E-4</c:v>
                </c:pt>
                <c:pt idx="448">
                  <c:v>1.1635514018691624E-4</c:v>
                </c:pt>
                <c:pt idx="449">
                  <c:v>1.172897196261684E-4</c:v>
                </c:pt>
                <c:pt idx="450">
                  <c:v>1.1822429906542151E-4</c:v>
                </c:pt>
                <c:pt idx="451">
                  <c:v>1.1915887850467347E-4</c:v>
                </c:pt>
                <c:pt idx="452">
                  <c:v>1.2009345794392501E-4</c:v>
                </c:pt>
                <c:pt idx="453">
                  <c:v>1.210280373831785E-4</c:v>
                </c:pt>
                <c:pt idx="454">
                  <c:v>1.2196261682243E-4</c:v>
                </c:pt>
                <c:pt idx="455">
                  <c:v>1.2289719626168232E-4</c:v>
                </c:pt>
                <c:pt idx="456">
                  <c:v>1.2383177570093499E-4</c:v>
                </c:pt>
                <c:pt idx="457">
                  <c:v>1.2476635514018701E-4</c:v>
                </c:pt>
                <c:pt idx="458">
                  <c:v>1.2570093457943898E-4</c:v>
                </c:pt>
                <c:pt idx="459">
                  <c:v>1.2663551401869246E-4</c:v>
                </c:pt>
                <c:pt idx="460">
                  <c:v>1.2757009345794407E-4</c:v>
                </c:pt>
                <c:pt idx="461">
                  <c:v>1.2850467289719639E-4</c:v>
                </c:pt>
                <c:pt idx="462">
                  <c:v>1.2943925233644928E-4</c:v>
                </c:pt>
                <c:pt idx="463">
                  <c:v>1.30373831775701E-4</c:v>
                </c:pt>
                <c:pt idx="464">
                  <c:v>1.3130841121495302E-4</c:v>
                </c:pt>
                <c:pt idx="465">
                  <c:v>1.3224299065420629E-4</c:v>
                </c:pt>
                <c:pt idx="466">
                  <c:v>1.3317757009345801E-4</c:v>
                </c:pt>
                <c:pt idx="467">
                  <c:v>1.3411214953270998E-4</c:v>
                </c:pt>
                <c:pt idx="468">
                  <c:v>1.350467289719633E-4</c:v>
                </c:pt>
                <c:pt idx="469">
                  <c:v>1.3598130841121505E-4</c:v>
                </c:pt>
                <c:pt idx="470">
                  <c:v>1.3691588785046734E-4</c:v>
                </c:pt>
                <c:pt idx="471">
                  <c:v>1.3785046728972001E-4</c:v>
                </c:pt>
                <c:pt idx="472">
                  <c:v>1.3878504672897241E-4</c:v>
                </c:pt>
                <c:pt idx="473">
                  <c:v>1.3971962616822429E-4</c:v>
                </c:pt>
                <c:pt idx="474">
                  <c:v>1.4065420560747707E-4</c:v>
                </c:pt>
                <c:pt idx="475">
                  <c:v>1.4158878504672901E-4</c:v>
                </c:pt>
                <c:pt idx="476">
                  <c:v>1.4252336448598101E-4</c:v>
                </c:pt>
                <c:pt idx="477">
                  <c:v>1.4345794392523403E-4</c:v>
                </c:pt>
                <c:pt idx="478">
                  <c:v>1.44392523364486E-4</c:v>
                </c:pt>
                <c:pt idx="479">
                  <c:v>1.4532710280373802E-4</c:v>
                </c:pt>
                <c:pt idx="480">
                  <c:v>1.4626168224299101E-4</c:v>
                </c:pt>
                <c:pt idx="481">
                  <c:v>1.4719626168224298E-4</c:v>
                </c:pt>
                <c:pt idx="482">
                  <c:v>1.48130841121495E-4</c:v>
                </c:pt>
                <c:pt idx="483">
                  <c:v>1.4906542056074799E-4</c:v>
                </c:pt>
                <c:pt idx="484">
                  <c:v>1.4999999999999999E-4</c:v>
                </c:pt>
                <c:pt idx="485">
                  <c:v>1.5093457943925231E-4</c:v>
                </c:pt>
                <c:pt idx="486">
                  <c:v>1.5186915887850503E-4</c:v>
                </c:pt>
                <c:pt idx="487">
                  <c:v>1.5280373831775732E-4</c:v>
                </c:pt>
                <c:pt idx="488">
                  <c:v>1.5373831775700929E-4</c:v>
                </c:pt>
                <c:pt idx="489">
                  <c:v>1.5467289719626245E-4</c:v>
                </c:pt>
                <c:pt idx="490">
                  <c:v>1.5560747663551433E-4</c:v>
                </c:pt>
                <c:pt idx="491">
                  <c:v>1.5654205607476627E-4</c:v>
                </c:pt>
                <c:pt idx="492">
                  <c:v>1.5747663551401899E-4</c:v>
                </c:pt>
                <c:pt idx="493">
                  <c:v>1.5841121495327175E-4</c:v>
                </c:pt>
                <c:pt idx="494">
                  <c:v>1.5934579439252374E-4</c:v>
                </c:pt>
                <c:pt idx="495">
                  <c:v>1.6028037383177644E-4</c:v>
                </c:pt>
                <c:pt idx="496">
                  <c:v>1.6121495327102862E-4</c:v>
                </c:pt>
                <c:pt idx="497">
                  <c:v>1.6214953271028023E-4</c:v>
                </c:pt>
                <c:pt idx="498">
                  <c:v>1.6308411214953366E-4</c:v>
                </c:pt>
                <c:pt idx="499">
                  <c:v>1.6401869158878555E-4</c:v>
                </c:pt>
                <c:pt idx="500">
                  <c:v>1.6495327102803705E-4</c:v>
                </c:pt>
                <c:pt idx="501">
                  <c:v>1.6588785046729062E-4</c:v>
                </c:pt>
                <c:pt idx="502">
                  <c:v>1.6682242990654202E-4</c:v>
                </c:pt>
                <c:pt idx="503">
                  <c:v>1.6775700934579401E-4</c:v>
                </c:pt>
                <c:pt idx="504">
                  <c:v>1.6869158878504736E-4</c:v>
                </c:pt>
                <c:pt idx="505">
                  <c:v>1.69626168224299E-4</c:v>
                </c:pt>
                <c:pt idx="506">
                  <c:v>1.7056074766355148E-4</c:v>
                </c:pt>
                <c:pt idx="507">
                  <c:v>1.7149532710280439E-4</c:v>
                </c:pt>
                <c:pt idx="508">
                  <c:v>1.7242990654205631E-4</c:v>
                </c:pt>
                <c:pt idx="509">
                  <c:v>1.7336448598130805E-4</c:v>
                </c:pt>
                <c:pt idx="510">
                  <c:v>1.7429906542056102E-4</c:v>
                </c:pt>
                <c:pt idx="511">
                  <c:v>1.7523364485981329E-4</c:v>
                </c:pt>
                <c:pt idx="512">
                  <c:v>1.7616822429906501E-4</c:v>
                </c:pt>
                <c:pt idx="513">
                  <c:v>1.7710280373831801E-4</c:v>
                </c:pt>
                <c:pt idx="514">
                  <c:v>1.7803738317757079E-4</c:v>
                </c:pt>
                <c:pt idx="515">
                  <c:v>1.7897196261682346E-4</c:v>
                </c:pt>
                <c:pt idx="516">
                  <c:v>1.7990654205607558E-4</c:v>
                </c:pt>
                <c:pt idx="517">
                  <c:v>1.808411214953275E-4</c:v>
                </c:pt>
                <c:pt idx="518">
                  <c:v>1.8177570093457965E-4</c:v>
                </c:pt>
                <c:pt idx="519">
                  <c:v>1.8271028037383262E-4</c:v>
                </c:pt>
                <c:pt idx="520">
                  <c:v>1.8364485981308448E-4</c:v>
                </c:pt>
                <c:pt idx="521">
                  <c:v>1.8457943925233699E-4</c:v>
                </c:pt>
                <c:pt idx="522">
                  <c:v>1.855140186915896E-4</c:v>
                </c:pt>
                <c:pt idx="523">
                  <c:v>1.8644859813084168E-4</c:v>
                </c:pt>
                <c:pt idx="524">
                  <c:v>1.8738317757009402E-4</c:v>
                </c:pt>
                <c:pt idx="525">
                  <c:v>1.8831775700934653E-4</c:v>
                </c:pt>
                <c:pt idx="526">
                  <c:v>1.892523364485985E-4</c:v>
                </c:pt>
                <c:pt idx="527">
                  <c:v>1.9018691588785038E-4</c:v>
                </c:pt>
                <c:pt idx="528">
                  <c:v>1.9112149532710357E-4</c:v>
                </c:pt>
                <c:pt idx="529">
                  <c:v>1.9205607476635548E-4</c:v>
                </c:pt>
                <c:pt idx="530">
                  <c:v>1.9299065420560839E-4</c:v>
                </c:pt>
                <c:pt idx="531">
                  <c:v>1.9392523364486077E-4</c:v>
                </c:pt>
                <c:pt idx="532">
                  <c:v>1.9485981308411276E-4</c:v>
                </c:pt>
                <c:pt idx="533">
                  <c:v>1.9579439252336562E-4</c:v>
                </c:pt>
                <c:pt idx="534">
                  <c:v>1.9672897196261753E-4</c:v>
                </c:pt>
                <c:pt idx="535">
                  <c:v>1.9766355140186966E-4</c:v>
                </c:pt>
                <c:pt idx="536">
                  <c:v>1.9859813084112258E-4</c:v>
                </c:pt>
                <c:pt idx="537">
                  <c:v>1.9953271028037479E-4</c:v>
                </c:pt>
                <c:pt idx="538">
                  <c:v>2.0046728971962602E-4</c:v>
                </c:pt>
                <c:pt idx="539">
                  <c:v>2.0140186915887877E-4</c:v>
                </c:pt>
                <c:pt idx="540">
                  <c:v>2.0233644859813217E-4</c:v>
                </c:pt>
                <c:pt idx="541">
                  <c:v>2.0327102803738306E-4</c:v>
                </c:pt>
                <c:pt idx="542">
                  <c:v>2.0420560747663616E-4</c:v>
                </c:pt>
                <c:pt idx="543">
                  <c:v>2.0514018691588799E-4</c:v>
                </c:pt>
                <c:pt idx="544">
                  <c:v>2.0607476635514069E-4</c:v>
                </c:pt>
                <c:pt idx="545">
                  <c:v>2.0700934579439382E-4</c:v>
                </c:pt>
                <c:pt idx="546">
                  <c:v>2.0794392523364608E-4</c:v>
                </c:pt>
                <c:pt idx="547">
                  <c:v>2.08878504672898E-4</c:v>
                </c:pt>
                <c:pt idx="548">
                  <c:v>2.0981308411215126E-4</c:v>
                </c:pt>
                <c:pt idx="549">
                  <c:v>2.1074766355140201E-4</c:v>
                </c:pt>
                <c:pt idx="550">
                  <c:v>2.1168224299065398E-4</c:v>
                </c:pt>
                <c:pt idx="551">
                  <c:v>2.1261682242990711E-4</c:v>
                </c:pt>
                <c:pt idx="552">
                  <c:v>2.1355140186916008E-4</c:v>
                </c:pt>
                <c:pt idx="553">
                  <c:v>2.1448598130841101E-4</c:v>
                </c:pt>
                <c:pt idx="554">
                  <c:v>2.1542056074766406E-4</c:v>
                </c:pt>
                <c:pt idx="555">
                  <c:v>2.1635514018691654E-4</c:v>
                </c:pt>
                <c:pt idx="556">
                  <c:v>2.1728971962616802E-4</c:v>
                </c:pt>
                <c:pt idx="557">
                  <c:v>2.1822429906542077E-4</c:v>
                </c:pt>
                <c:pt idx="558">
                  <c:v>2.1915887850467361E-4</c:v>
                </c:pt>
                <c:pt idx="559">
                  <c:v>2.2009345794392603E-4</c:v>
                </c:pt>
                <c:pt idx="560">
                  <c:v>2.2102803738317811E-4</c:v>
                </c:pt>
                <c:pt idx="561">
                  <c:v>2.2196261682243059E-4</c:v>
                </c:pt>
                <c:pt idx="562">
                  <c:v>2.2289719626168299E-4</c:v>
                </c:pt>
                <c:pt idx="563">
                  <c:v>2.2383177570093653E-4</c:v>
                </c:pt>
                <c:pt idx="564">
                  <c:v>2.2476635514018809E-4</c:v>
                </c:pt>
                <c:pt idx="565">
                  <c:v>2.2570093457944E-4</c:v>
                </c:pt>
                <c:pt idx="566">
                  <c:v>2.2663551401869278E-4</c:v>
                </c:pt>
                <c:pt idx="567">
                  <c:v>2.2757009345794401E-4</c:v>
                </c:pt>
                <c:pt idx="568">
                  <c:v>2.2850467289719698E-4</c:v>
                </c:pt>
                <c:pt idx="569">
                  <c:v>2.2943925233644973E-4</c:v>
                </c:pt>
                <c:pt idx="570">
                  <c:v>2.30373831775702E-4</c:v>
                </c:pt>
                <c:pt idx="571">
                  <c:v>2.313084112149535E-4</c:v>
                </c:pt>
                <c:pt idx="572">
                  <c:v>2.3224299065420601E-4</c:v>
                </c:pt>
                <c:pt idx="573">
                  <c:v>2.33177570093458E-4</c:v>
                </c:pt>
                <c:pt idx="574">
                  <c:v>2.3411214953271054E-4</c:v>
                </c:pt>
                <c:pt idx="575">
                  <c:v>2.3504672897196297E-4</c:v>
                </c:pt>
                <c:pt idx="576">
                  <c:v>2.3598130841121501E-4</c:v>
                </c:pt>
                <c:pt idx="577">
                  <c:v>2.3691588785046755E-4</c:v>
                </c:pt>
                <c:pt idx="578">
                  <c:v>2.3785046728972054E-4</c:v>
                </c:pt>
                <c:pt idx="579">
                  <c:v>2.3878504672897202E-4</c:v>
                </c:pt>
                <c:pt idx="580">
                  <c:v>2.3971962616822499E-4</c:v>
                </c:pt>
                <c:pt idx="581">
                  <c:v>2.4065420560747701E-4</c:v>
                </c:pt>
                <c:pt idx="582">
                  <c:v>2.415887850467296E-4</c:v>
                </c:pt>
                <c:pt idx="583">
                  <c:v>2.4252336448598149E-4</c:v>
                </c:pt>
                <c:pt idx="584">
                  <c:v>2.4345794392523402E-4</c:v>
                </c:pt>
                <c:pt idx="585">
                  <c:v>2.4439252336448599E-4</c:v>
                </c:pt>
                <c:pt idx="586">
                  <c:v>2.4532710280373898E-4</c:v>
                </c:pt>
                <c:pt idx="587">
                  <c:v>2.462616822429916E-4</c:v>
                </c:pt>
                <c:pt idx="588">
                  <c:v>2.4719626168224362E-4</c:v>
                </c:pt>
                <c:pt idx="589">
                  <c:v>2.4813084112149499E-4</c:v>
                </c:pt>
                <c:pt idx="590">
                  <c:v>2.4906542056074858E-4</c:v>
                </c:pt>
                <c:pt idx="591">
                  <c:v>2.500000000000006E-4</c:v>
                </c:pt>
                <c:pt idx="592">
                  <c:v>2.5093457943925251E-4</c:v>
                </c:pt>
                <c:pt idx="593">
                  <c:v>2.5186915887850605E-4</c:v>
                </c:pt>
                <c:pt idx="594">
                  <c:v>2.5280373831775796E-4</c:v>
                </c:pt>
                <c:pt idx="595">
                  <c:v>2.5373831775700998E-4</c:v>
                </c:pt>
                <c:pt idx="596">
                  <c:v>2.546728971962626E-4</c:v>
                </c:pt>
                <c:pt idx="597">
                  <c:v>2.5560747663551457E-4</c:v>
                </c:pt>
                <c:pt idx="598">
                  <c:v>2.5654205607476697E-4</c:v>
                </c:pt>
                <c:pt idx="599">
                  <c:v>2.5747663551401958E-4</c:v>
                </c:pt>
                <c:pt idx="600">
                  <c:v>2.5841121495327198E-4</c:v>
                </c:pt>
                <c:pt idx="601">
                  <c:v>2.5934579439252351E-4</c:v>
                </c:pt>
                <c:pt idx="602">
                  <c:v>2.6028037383177662E-4</c:v>
                </c:pt>
                <c:pt idx="603">
                  <c:v>2.6121495327102799E-4</c:v>
                </c:pt>
                <c:pt idx="604">
                  <c:v>2.6214953271028006E-4</c:v>
                </c:pt>
                <c:pt idx="605">
                  <c:v>2.630841121495336E-4</c:v>
                </c:pt>
                <c:pt idx="606">
                  <c:v>2.64018691588786E-4</c:v>
                </c:pt>
                <c:pt idx="607">
                  <c:v>2.6495327102803824E-4</c:v>
                </c:pt>
                <c:pt idx="608">
                  <c:v>2.6588785046728999E-4</c:v>
                </c:pt>
                <c:pt idx="609">
                  <c:v>2.6682242990654298E-4</c:v>
                </c:pt>
                <c:pt idx="610">
                  <c:v>2.6775700934579489E-4</c:v>
                </c:pt>
                <c:pt idx="611">
                  <c:v>2.6869158878504805E-4</c:v>
                </c:pt>
                <c:pt idx="612">
                  <c:v>2.6962616822429991E-4</c:v>
                </c:pt>
                <c:pt idx="613">
                  <c:v>2.7056074766355182E-4</c:v>
                </c:pt>
                <c:pt idx="614">
                  <c:v>2.714953271028046E-4</c:v>
                </c:pt>
                <c:pt idx="615">
                  <c:v>2.72429906542057E-4</c:v>
                </c:pt>
                <c:pt idx="616">
                  <c:v>2.7336448598130815E-4</c:v>
                </c:pt>
                <c:pt idx="617">
                  <c:v>2.7429906542056196E-4</c:v>
                </c:pt>
                <c:pt idx="618">
                  <c:v>2.7523364485981398E-4</c:v>
                </c:pt>
                <c:pt idx="619">
                  <c:v>2.7616822429906709E-4</c:v>
                </c:pt>
                <c:pt idx="620">
                  <c:v>2.7710280373831802E-4</c:v>
                </c:pt>
                <c:pt idx="621">
                  <c:v>2.7803738317757097E-4</c:v>
                </c:pt>
                <c:pt idx="622">
                  <c:v>2.7897196261682206E-4</c:v>
                </c:pt>
                <c:pt idx="623">
                  <c:v>2.7990654205607501E-4</c:v>
                </c:pt>
                <c:pt idx="624">
                  <c:v>2.8084112149532751E-4</c:v>
                </c:pt>
                <c:pt idx="625">
                  <c:v>2.8177570093457899E-4</c:v>
                </c:pt>
                <c:pt idx="626">
                  <c:v>2.8271028037383259E-4</c:v>
                </c:pt>
                <c:pt idx="627">
                  <c:v>2.8364485981308385E-4</c:v>
                </c:pt>
                <c:pt idx="628">
                  <c:v>2.845794392523369E-4</c:v>
                </c:pt>
                <c:pt idx="629">
                  <c:v>2.8551401869158903E-4</c:v>
                </c:pt>
                <c:pt idx="630">
                  <c:v>2.8644859813084099E-4</c:v>
                </c:pt>
                <c:pt idx="631">
                  <c:v>2.8738317757009502E-4</c:v>
                </c:pt>
                <c:pt idx="632">
                  <c:v>2.8831775700934698E-4</c:v>
                </c:pt>
                <c:pt idx="633">
                  <c:v>2.8925233644859846E-4</c:v>
                </c:pt>
                <c:pt idx="634">
                  <c:v>2.9018691588785162E-4</c:v>
                </c:pt>
                <c:pt idx="635">
                  <c:v>2.9112149532710299E-4</c:v>
                </c:pt>
                <c:pt idx="636">
                  <c:v>2.9205607476635626E-4</c:v>
                </c:pt>
                <c:pt idx="637">
                  <c:v>2.9299065420560904E-4</c:v>
                </c:pt>
                <c:pt idx="638">
                  <c:v>2.9392523364486003E-4</c:v>
                </c:pt>
                <c:pt idx="639">
                  <c:v>2.9485981308411215E-4</c:v>
                </c:pt>
                <c:pt idx="640">
                  <c:v>2.9579439252336499E-4</c:v>
                </c:pt>
                <c:pt idx="641">
                  <c:v>2.9672897196261798E-4</c:v>
                </c:pt>
                <c:pt idx="642">
                  <c:v>2.9766355140186897E-4</c:v>
                </c:pt>
                <c:pt idx="643">
                  <c:v>2.98598130841123E-4</c:v>
                </c:pt>
                <c:pt idx="644">
                  <c:v>2.9953271028037442E-4</c:v>
                </c:pt>
                <c:pt idx="645">
                  <c:v>3.0046728971962612E-4</c:v>
                </c:pt>
                <c:pt idx="646">
                  <c:v>3.0140186915887901E-4</c:v>
                </c:pt>
                <c:pt idx="647">
                  <c:v>3.0233644859813222E-4</c:v>
                </c:pt>
              </c:numCache>
            </c:numRef>
          </c:xVal>
          <c:yVal>
            <c:numRef>
              <c:f>'SRW data (40keV)'!$X$6:$X$653</c:f>
              <c:numCache>
                <c:formatCode>0.00E+00</c:formatCode>
                <c:ptCount val="648"/>
                <c:pt idx="0">
                  <c:v>1.2696197000000023E-6</c:v>
                </c:pt>
                <c:pt idx="1">
                  <c:v>1.3315927000000028E-6</c:v>
                </c:pt>
                <c:pt idx="2">
                  <c:v>1.4581613000000026E-6</c:v>
                </c:pt>
                <c:pt idx="3">
                  <c:v>1.6533734000000061E-6</c:v>
                </c:pt>
                <c:pt idx="4">
                  <c:v>1.9240135000000093E-6</c:v>
                </c:pt>
                <c:pt idx="5">
                  <c:v>2.2768661E-6</c:v>
                </c:pt>
                <c:pt idx="6">
                  <c:v>2.7241892000000151E-6</c:v>
                </c:pt>
                <c:pt idx="7">
                  <c:v>3.2750477000000104E-6</c:v>
                </c:pt>
                <c:pt idx="8">
                  <c:v>3.9509350000000098E-6</c:v>
                </c:pt>
                <c:pt idx="9">
                  <c:v>4.7666754000000188E-6</c:v>
                </c:pt>
                <c:pt idx="10">
                  <c:v>5.7409684000000274E-6</c:v>
                </c:pt>
                <c:pt idx="11">
                  <c:v>6.9048860000000159E-6</c:v>
                </c:pt>
                <c:pt idx="12">
                  <c:v>8.2856241000000268E-6</c:v>
                </c:pt>
                <c:pt idx="13">
                  <c:v>9.9176177000000228E-6</c:v>
                </c:pt>
                <c:pt idx="14">
                  <c:v>1.1840035000000053E-5</c:v>
                </c:pt>
                <c:pt idx="15">
                  <c:v>1.4094951000000021E-5</c:v>
                </c:pt>
                <c:pt idx="16">
                  <c:v>1.6734761000000055E-5</c:v>
                </c:pt>
                <c:pt idx="17">
                  <c:v>1.9813115000000064E-5</c:v>
                </c:pt>
                <c:pt idx="18">
                  <c:v>2.3388961999999999E-5</c:v>
                </c:pt>
                <c:pt idx="19">
                  <c:v>2.7527298000000079E-5</c:v>
                </c:pt>
                <c:pt idx="20">
                  <c:v>3.2300759000000016E-5</c:v>
                </c:pt>
                <c:pt idx="21">
                  <c:v>3.7780606000000087E-5</c:v>
                </c:pt>
                <c:pt idx="22">
                  <c:v>4.4041990000000138E-5</c:v>
                </c:pt>
                <c:pt idx="23">
                  <c:v>5.1161987000000129E-5</c:v>
                </c:pt>
                <c:pt idx="24">
                  <c:v>5.9216309000000185E-5</c:v>
                </c:pt>
                <c:pt idx="25">
                  <c:v>6.8274632000000135E-5</c:v>
                </c:pt>
                <c:pt idx="26">
                  <c:v>7.8398407000000289E-5</c:v>
                </c:pt>
                <c:pt idx="27">
                  <c:v>8.9639288000000218E-5</c:v>
                </c:pt>
                <c:pt idx="28" formatCode="General">
                  <c:v>1.0203252000000001E-4</c:v>
                </c:pt>
                <c:pt idx="29" formatCode="General">
                  <c:v>1.1558824000000036E-4</c:v>
                </c:pt>
                <c:pt idx="30" formatCode="General">
                  <c:v>1.3029552000000031E-4</c:v>
                </c:pt>
                <c:pt idx="31" formatCode="General">
                  <c:v>1.4610906000000001E-4</c:v>
                </c:pt>
                <c:pt idx="32" formatCode="General">
                  <c:v>1.6295158000000044E-4</c:v>
                </c:pt>
                <c:pt idx="33" formatCode="General">
                  <c:v>1.8070504000000049E-4</c:v>
                </c:pt>
                <c:pt idx="34" formatCode="General">
                  <c:v>1.9921039000000078E-4</c:v>
                </c:pt>
                <c:pt idx="35" formatCode="General">
                  <c:v>2.1827128000000053E-4</c:v>
                </c:pt>
                <c:pt idx="36" formatCode="General">
                  <c:v>2.3765225000000001E-4</c:v>
                </c:pt>
                <c:pt idx="37" formatCode="General">
                  <c:v>2.5708495999999999E-4</c:v>
                </c:pt>
                <c:pt idx="38" formatCode="General">
                  <c:v>2.7627641000000074E-4</c:v>
                </c:pt>
                <c:pt idx="39" formatCode="General">
                  <c:v>2.9492076000000011E-4</c:v>
                </c:pt>
                <c:pt idx="40" formatCode="General">
                  <c:v>3.1271379000000129E-4</c:v>
                </c:pt>
                <c:pt idx="41" formatCode="General">
                  <c:v>3.2937343000000136E-4</c:v>
                </c:pt>
                <c:pt idx="42" formatCode="General">
                  <c:v>3.4465012000000099E-4</c:v>
                </c:pt>
                <c:pt idx="43" formatCode="General">
                  <c:v>3.583521500000015E-4</c:v>
                </c:pt>
                <c:pt idx="44" formatCode="General">
                  <c:v>3.7036202000000117E-4</c:v>
                </c:pt>
                <c:pt idx="45" formatCode="General">
                  <c:v>3.8065374000000062E-4</c:v>
                </c:pt>
                <c:pt idx="46" formatCode="General">
                  <c:v>3.8929324000000005E-4</c:v>
                </c:pt>
                <c:pt idx="47" formatCode="General">
                  <c:v>3.9645680000000071E-4</c:v>
                </c:pt>
                <c:pt idx="48" formatCode="General">
                  <c:v>4.0240987000000021E-4</c:v>
                </c:pt>
                <c:pt idx="49" formatCode="General">
                  <c:v>4.0750315999999999E-4</c:v>
                </c:pt>
                <c:pt idx="50" formatCode="General">
                  <c:v>4.1214697000000123E-4</c:v>
                </c:pt>
                <c:pt idx="51" formatCode="General">
                  <c:v>4.1677529000000001E-4</c:v>
                </c:pt>
                <c:pt idx="52" formatCode="General">
                  <c:v>4.2181340000000002E-4</c:v>
                </c:pt>
                <c:pt idx="53" formatCode="General">
                  <c:v>4.2762826000000172E-4</c:v>
                </c:pt>
                <c:pt idx="54" formatCode="General">
                  <c:v>4.3449263E-4</c:v>
                </c:pt>
                <c:pt idx="55" formatCode="General">
                  <c:v>4.4254671000000132E-4</c:v>
                </c:pt>
                <c:pt idx="56" formatCode="General">
                  <c:v>4.5177139999999998E-4</c:v>
                </c:pt>
                <c:pt idx="57" formatCode="General">
                  <c:v>4.6196984000000158E-4</c:v>
                </c:pt>
                <c:pt idx="58" formatCode="General">
                  <c:v>4.7277400000000024E-4</c:v>
                </c:pt>
                <c:pt idx="59" formatCode="General">
                  <c:v>4.8367714000000167E-4</c:v>
                </c:pt>
                <c:pt idx="60" formatCode="General">
                  <c:v>4.9404940000000034E-4</c:v>
                </c:pt>
                <c:pt idx="61" formatCode="General">
                  <c:v>5.0321703999999998E-4</c:v>
                </c:pt>
                <c:pt idx="62" formatCode="General">
                  <c:v>5.1051291000000034E-4</c:v>
                </c:pt>
                <c:pt idx="63" formatCode="General">
                  <c:v>5.1535445000000003E-4</c:v>
                </c:pt>
                <c:pt idx="64" formatCode="General">
                  <c:v>5.1730883000000033E-4</c:v>
                </c:pt>
                <c:pt idx="65" formatCode="General">
                  <c:v>5.1614798999999995E-4</c:v>
                </c:pt>
                <c:pt idx="66" formatCode="General">
                  <c:v>5.1189121000000002E-4</c:v>
                </c:pt>
                <c:pt idx="67" formatCode="General">
                  <c:v>5.0481978999999998E-4</c:v>
                </c:pt>
                <c:pt idx="68" formatCode="General">
                  <c:v>4.9546099000000133E-4</c:v>
                </c:pt>
                <c:pt idx="69" formatCode="General">
                  <c:v>4.8456609000000129E-4</c:v>
                </c:pt>
                <c:pt idx="70" formatCode="General">
                  <c:v>4.7303809000000111E-4</c:v>
                </c:pt>
                <c:pt idx="71" formatCode="General">
                  <c:v>4.6186722000000023E-4</c:v>
                </c:pt>
                <c:pt idx="72" formatCode="General">
                  <c:v>4.5203455000000011E-4</c:v>
                </c:pt>
                <c:pt idx="73" formatCode="General">
                  <c:v>4.444281200000009E-4</c:v>
                </c:pt>
                <c:pt idx="74" formatCode="General">
                  <c:v>4.3976537000000102E-4</c:v>
                </c:pt>
                <c:pt idx="75" formatCode="General">
                  <c:v>4.3852205000000034E-4</c:v>
                </c:pt>
                <c:pt idx="76" formatCode="General">
                  <c:v>4.4088878000000004E-4</c:v>
                </c:pt>
                <c:pt idx="77" formatCode="General">
                  <c:v>4.4674924000000108E-4</c:v>
                </c:pt>
                <c:pt idx="78" formatCode="General">
                  <c:v>4.5569523000000086E-4</c:v>
                </c:pt>
                <c:pt idx="79" formatCode="General">
                  <c:v>4.6705085000000012E-4</c:v>
                </c:pt>
                <c:pt idx="80" formatCode="General">
                  <c:v>4.7993939000000188E-4</c:v>
                </c:pt>
                <c:pt idx="81" formatCode="General">
                  <c:v>4.9334700000000162E-4</c:v>
                </c:pt>
                <c:pt idx="82" formatCode="General">
                  <c:v>5.062264400000012E-4</c:v>
                </c:pt>
                <c:pt idx="83" formatCode="General">
                  <c:v>5.175770500000002E-4</c:v>
                </c:pt>
                <c:pt idx="84" formatCode="General">
                  <c:v>5.2652758000000012E-4</c:v>
                </c:pt>
                <c:pt idx="85" formatCode="General">
                  <c:v>5.3242588000000006E-4</c:v>
                </c:pt>
                <c:pt idx="86" formatCode="General">
                  <c:v>5.3488428000000106E-4</c:v>
                </c:pt>
                <c:pt idx="87" formatCode="General">
                  <c:v>5.3381611000000162E-4</c:v>
                </c:pt>
                <c:pt idx="88" formatCode="General">
                  <c:v>5.2944389999999997E-4</c:v>
                </c:pt>
                <c:pt idx="89" formatCode="General">
                  <c:v>5.2227120999999996E-4</c:v>
                </c:pt>
                <c:pt idx="90" formatCode="General">
                  <c:v>5.1305018000000018E-4</c:v>
                </c:pt>
                <c:pt idx="91" formatCode="General">
                  <c:v>5.0269666999999999E-4</c:v>
                </c:pt>
                <c:pt idx="92" formatCode="General">
                  <c:v>4.9221951999999999E-4</c:v>
                </c:pt>
                <c:pt idx="93" formatCode="General">
                  <c:v>4.8262629000000139E-4</c:v>
                </c:pt>
                <c:pt idx="94" formatCode="General">
                  <c:v>4.7483010000000158E-4</c:v>
                </c:pt>
                <c:pt idx="95" formatCode="General">
                  <c:v>4.6957854999999998E-4</c:v>
                </c:pt>
                <c:pt idx="96" formatCode="General">
                  <c:v>4.6737923000000138E-4</c:v>
                </c:pt>
                <c:pt idx="97" formatCode="General">
                  <c:v>4.6846019999999998E-4</c:v>
                </c:pt>
                <c:pt idx="98" formatCode="General">
                  <c:v>4.7275989000000003E-4</c:v>
                </c:pt>
                <c:pt idx="99" formatCode="General">
                  <c:v>4.7992752000000128E-4</c:v>
                </c:pt>
                <c:pt idx="100" formatCode="General">
                  <c:v>4.8936886000000113E-4</c:v>
                </c:pt>
                <c:pt idx="101" formatCode="General">
                  <c:v>5.0028843999999997E-4</c:v>
                </c:pt>
                <c:pt idx="102" formatCode="General">
                  <c:v>5.1178772000000003E-4</c:v>
                </c:pt>
                <c:pt idx="103" formatCode="General">
                  <c:v>5.229263900000024E-4</c:v>
                </c:pt>
                <c:pt idx="104" formatCode="General">
                  <c:v>5.3282158000000001E-4</c:v>
                </c:pt>
                <c:pt idx="105" formatCode="General">
                  <c:v>5.4072926000000166E-4</c:v>
                </c:pt>
                <c:pt idx="106" formatCode="General">
                  <c:v>5.4610556000000033E-4</c:v>
                </c:pt>
                <c:pt idx="107" formatCode="General">
                  <c:v>5.4866180000000188E-4</c:v>
                </c:pt>
                <c:pt idx="108" formatCode="General">
                  <c:v>5.4838514000000169E-4</c:v>
                </c:pt>
                <c:pt idx="109" formatCode="General">
                  <c:v>5.4554112000000004E-4</c:v>
                </c:pt>
                <c:pt idx="110" formatCode="General">
                  <c:v>5.4064073000000164E-4</c:v>
                </c:pt>
                <c:pt idx="111" formatCode="General">
                  <c:v>5.3439464000000123E-4</c:v>
                </c:pt>
                <c:pt idx="112" formatCode="General">
                  <c:v>5.2764226000000193E-4</c:v>
                </c:pt>
                <c:pt idx="113" formatCode="General">
                  <c:v>5.2126666000000131E-4</c:v>
                </c:pt>
                <c:pt idx="114" formatCode="General">
                  <c:v>5.1610969000000012E-4</c:v>
                </c:pt>
                <c:pt idx="115" formatCode="General">
                  <c:v>5.1288870999999995E-4</c:v>
                </c:pt>
                <c:pt idx="116" formatCode="General">
                  <c:v>5.1211838999999995E-4</c:v>
                </c:pt>
                <c:pt idx="117" formatCode="General">
                  <c:v>5.1406864000000103E-4</c:v>
                </c:pt>
                <c:pt idx="118" formatCode="General">
                  <c:v>5.1872095000000094E-4</c:v>
                </c:pt>
                <c:pt idx="119" formatCode="General">
                  <c:v>5.2578002000000003E-4</c:v>
                </c:pt>
                <c:pt idx="120" formatCode="General">
                  <c:v>5.3468224000000183E-4</c:v>
                </c:pt>
                <c:pt idx="121" formatCode="General">
                  <c:v>5.4465950000000133E-4</c:v>
                </c:pt>
                <c:pt idx="122" formatCode="General">
                  <c:v>5.5480871000000123E-4</c:v>
                </c:pt>
                <c:pt idx="123" formatCode="General">
                  <c:v>5.6417112000000031E-4</c:v>
                </c:pt>
                <c:pt idx="124" formatCode="General">
                  <c:v>5.7183456000000135E-4</c:v>
                </c:pt>
                <c:pt idx="125" formatCode="General">
                  <c:v>5.7701726000000144E-4</c:v>
                </c:pt>
                <c:pt idx="126" formatCode="General">
                  <c:v>5.7916093000000225E-4</c:v>
                </c:pt>
                <c:pt idx="127" formatCode="General">
                  <c:v>5.7797827000000232E-4</c:v>
                </c:pt>
                <c:pt idx="128" formatCode="General">
                  <c:v>5.735021000000017E-4</c:v>
                </c:pt>
                <c:pt idx="129" formatCode="General">
                  <c:v>5.6608992999999995E-4</c:v>
                </c:pt>
                <c:pt idx="130" formatCode="General">
                  <c:v>5.5639817999999998E-4</c:v>
                </c:pt>
                <c:pt idx="131" formatCode="General">
                  <c:v>5.4534728000000133E-4</c:v>
                </c:pt>
                <c:pt idx="132" formatCode="General">
                  <c:v>5.3402089000000128E-4</c:v>
                </c:pt>
                <c:pt idx="133" formatCode="General">
                  <c:v>5.2359165000000001E-4</c:v>
                </c:pt>
                <c:pt idx="134" formatCode="General">
                  <c:v>5.1520706999999999E-4</c:v>
                </c:pt>
                <c:pt idx="135" formatCode="General">
                  <c:v>5.0988479000000113E-4</c:v>
                </c:pt>
                <c:pt idx="136" formatCode="General">
                  <c:v>5.0841621000000125E-4</c:v>
                </c:pt>
                <c:pt idx="137" formatCode="General">
                  <c:v>5.1128049000000002E-4</c:v>
                </c:pt>
                <c:pt idx="138" formatCode="General">
                  <c:v>5.1860418000000024E-4</c:v>
                </c:pt>
                <c:pt idx="139" formatCode="General">
                  <c:v>5.3012808000000103E-4</c:v>
                </c:pt>
                <c:pt idx="140" formatCode="General">
                  <c:v>5.4521824000000033E-4</c:v>
                </c:pt>
                <c:pt idx="141" formatCode="General">
                  <c:v>5.6292280000000145E-4</c:v>
                </c:pt>
                <c:pt idx="142" formatCode="General">
                  <c:v>5.8203847999999992E-4</c:v>
                </c:pt>
                <c:pt idx="143" formatCode="General">
                  <c:v>6.0121721000000114E-4</c:v>
                </c:pt>
                <c:pt idx="144" formatCode="General">
                  <c:v>6.1907840000000004E-4</c:v>
                </c:pt>
                <c:pt idx="145" formatCode="General">
                  <c:v>6.3434214000000191E-4</c:v>
                </c:pt>
                <c:pt idx="146" formatCode="General">
                  <c:v>6.4593786000000238E-4</c:v>
                </c:pt>
                <c:pt idx="147" formatCode="General">
                  <c:v>6.531091600000022E-4</c:v>
                </c:pt>
                <c:pt idx="148" formatCode="General">
                  <c:v>6.5549294000000115E-4</c:v>
                </c:pt>
                <c:pt idx="149" formatCode="General">
                  <c:v>6.5315864000000138E-4</c:v>
                </c:pt>
                <c:pt idx="150" formatCode="General">
                  <c:v>6.4661744000000132E-4</c:v>
                </c:pt>
                <c:pt idx="151" formatCode="General">
                  <c:v>6.3679069999999995E-4</c:v>
                </c:pt>
                <c:pt idx="152" formatCode="General">
                  <c:v>6.249308900000024E-4</c:v>
                </c:pt>
                <c:pt idx="153" formatCode="General">
                  <c:v>6.125298700000013E-4</c:v>
                </c:pt>
                <c:pt idx="154" formatCode="General">
                  <c:v>6.0118682000000147E-4</c:v>
                </c:pt>
                <c:pt idx="155" formatCode="General">
                  <c:v>5.9247778999999999E-4</c:v>
                </c:pt>
                <c:pt idx="156" formatCode="General">
                  <c:v>5.8780180000000124E-4</c:v>
                </c:pt>
                <c:pt idx="157" formatCode="General">
                  <c:v>5.8827276000000123E-4</c:v>
                </c:pt>
                <c:pt idx="158" formatCode="General">
                  <c:v>5.9460459000000164E-4</c:v>
                </c:pt>
                <c:pt idx="159" formatCode="General">
                  <c:v>6.0704164000000124E-4</c:v>
                </c:pt>
                <c:pt idx="160" formatCode="General">
                  <c:v>6.2533375000000107E-4</c:v>
                </c:pt>
                <c:pt idx="161" formatCode="General">
                  <c:v>6.4874085000000124E-4</c:v>
                </c:pt>
                <c:pt idx="162" formatCode="General">
                  <c:v>6.7610107000000126E-4</c:v>
                </c:pt>
                <c:pt idx="163" formatCode="General">
                  <c:v>7.0591777000000172E-4</c:v>
                </c:pt>
                <c:pt idx="164" formatCode="General">
                  <c:v>7.3648832000000001E-4</c:v>
                </c:pt>
                <c:pt idx="165" formatCode="General">
                  <c:v>7.6605385000000001E-4</c:v>
                </c:pt>
                <c:pt idx="166" formatCode="General">
                  <c:v>7.9295353000000124E-4</c:v>
                </c:pt>
                <c:pt idx="167" formatCode="General">
                  <c:v>8.1577897000000249E-4</c:v>
                </c:pt>
                <c:pt idx="168" formatCode="General">
                  <c:v>8.3349342000000291E-4</c:v>
                </c:pt>
                <c:pt idx="169" formatCode="General">
                  <c:v>8.4554253000000375E-4</c:v>
                </c:pt>
                <c:pt idx="170" formatCode="General">
                  <c:v>8.519071300000004E-4</c:v>
                </c:pt>
                <c:pt idx="171" formatCode="General">
                  <c:v>8.5311144000000002E-4</c:v>
                </c:pt>
                <c:pt idx="172" formatCode="General">
                  <c:v>8.5018715000000002E-4</c:v>
                </c:pt>
                <c:pt idx="173" formatCode="General">
                  <c:v>8.4458414000000042E-4</c:v>
                </c:pt>
                <c:pt idx="174" formatCode="General">
                  <c:v>8.3805399000000413E-4</c:v>
                </c:pt>
                <c:pt idx="175" formatCode="General">
                  <c:v>8.3248341000000255E-4</c:v>
                </c:pt>
                <c:pt idx="176" formatCode="General">
                  <c:v>8.2972687000000002E-4</c:v>
                </c:pt>
                <c:pt idx="177" formatCode="General">
                  <c:v>8.3144300000000332E-4</c:v>
                </c:pt>
                <c:pt idx="178" formatCode="General">
                  <c:v>8.3892269000000242E-4</c:v>
                </c:pt>
                <c:pt idx="179" formatCode="General">
                  <c:v>8.5297343000000276E-4</c:v>
                </c:pt>
                <c:pt idx="180" formatCode="General">
                  <c:v>8.7382609000000004E-4</c:v>
                </c:pt>
                <c:pt idx="181" formatCode="General">
                  <c:v>9.0110122000000212E-4</c:v>
                </c:pt>
                <c:pt idx="182" formatCode="General">
                  <c:v>9.3383057000000018E-4</c:v>
                </c:pt>
                <c:pt idx="183" formatCode="General">
                  <c:v>9.7053102000000193E-4</c:v>
                </c:pt>
                <c:pt idx="184" formatCode="General">
                  <c:v>1.0093299999999977E-3</c:v>
                </c:pt>
                <c:pt idx="185" formatCode="General">
                  <c:v>1.048127900000003E-3</c:v>
                </c:pt>
                <c:pt idx="186" formatCode="General">
                  <c:v>1.0847973999999999E-3</c:v>
                </c:pt>
                <c:pt idx="187" formatCode="General">
                  <c:v>1.1173785000000022E-3</c:v>
                </c:pt>
                <c:pt idx="188" formatCode="General">
                  <c:v>1.1442696E-3</c:v>
                </c:pt>
                <c:pt idx="189" formatCode="General">
                  <c:v>1.1644029000000044E-3</c:v>
                </c:pt>
                <c:pt idx="190" formatCode="General">
                  <c:v>1.1773619999999999E-3</c:v>
                </c:pt>
                <c:pt idx="191" formatCode="General">
                  <c:v>1.1834585000000046E-3</c:v>
                </c:pt>
                <c:pt idx="192" formatCode="General">
                  <c:v>1.1837295000000001E-3</c:v>
                </c:pt>
                <c:pt idx="193" formatCode="General">
                  <c:v>1.1798918E-3</c:v>
                </c:pt>
                <c:pt idx="194" formatCode="General">
                  <c:v>1.1742134000000046E-3</c:v>
                </c:pt>
                <c:pt idx="195" formatCode="General">
                  <c:v>1.1693360000000022E-3</c:v>
                </c:pt>
                <c:pt idx="196" formatCode="General">
                  <c:v>1.1680650000000029E-3</c:v>
                </c:pt>
                <c:pt idx="197" formatCode="General">
                  <c:v>1.1731224000000001E-3</c:v>
                </c:pt>
                <c:pt idx="198" formatCode="General">
                  <c:v>1.1869195000000043E-3</c:v>
                </c:pt>
                <c:pt idx="199" formatCode="General">
                  <c:v>1.2113211999999975E-3</c:v>
                </c:pt>
                <c:pt idx="200" formatCode="General">
                  <c:v>1.2474726999999999E-3</c:v>
                </c:pt>
                <c:pt idx="201" formatCode="General">
                  <c:v>1.2956773000000021E-3</c:v>
                </c:pt>
                <c:pt idx="202" formatCode="General">
                  <c:v>1.3553340000000001E-3</c:v>
                </c:pt>
                <c:pt idx="203" formatCode="General">
                  <c:v>1.4249745E-3</c:v>
                </c:pt>
                <c:pt idx="204" formatCode="General">
                  <c:v>1.502357100000005E-3</c:v>
                </c:pt>
                <c:pt idx="205" formatCode="General">
                  <c:v>1.5846459000000048E-3</c:v>
                </c:pt>
                <c:pt idx="206" formatCode="General">
                  <c:v>1.6686510000000036E-3</c:v>
                </c:pt>
                <c:pt idx="207" formatCode="General">
                  <c:v>1.7511041000000001E-3</c:v>
                </c:pt>
                <c:pt idx="208" formatCode="General">
                  <c:v>1.8289564000000043E-3</c:v>
                </c:pt>
                <c:pt idx="209" formatCode="General">
                  <c:v>1.8996621000000029E-3</c:v>
                </c:pt>
                <c:pt idx="210" formatCode="General">
                  <c:v>1.9614482000000042E-3</c:v>
                </c:pt>
                <c:pt idx="211" formatCode="General">
                  <c:v>2.0135056999999999E-3</c:v>
                </c:pt>
                <c:pt idx="212" formatCode="General">
                  <c:v>2.0561199999999998E-3</c:v>
                </c:pt>
                <c:pt idx="213" formatCode="General">
                  <c:v>2.0907011000000043E-3</c:v>
                </c:pt>
                <c:pt idx="214" formatCode="General">
                  <c:v>2.1197274000000002E-3</c:v>
                </c:pt>
                <c:pt idx="215" formatCode="General">
                  <c:v>2.1465863000000012E-3</c:v>
                </c:pt>
                <c:pt idx="216" formatCode="General">
                  <c:v>2.1753253000000002E-3</c:v>
                </c:pt>
                <c:pt idx="217" formatCode="General">
                  <c:v>2.2103528000000012E-3</c:v>
                </c:pt>
                <c:pt idx="218" formatCode="General">
                  <c:v>2.2560735000000001E-3</c:v>
                </c:pt>
                <c:pt idx="219" formatCode="General">
                  <c:v>2.3165203E-3</c:v>
                </c:pt>
                <c:pt idx="220" formatCode="General">
                  <c:v>2.3950070999999998E-3</c:v>
                </c:pt>
                <c:pt idx="221" formatCode="General">
                  <c:v>2.4938171000000002E-3</c:v>
                </c:pt>
                <c:pt idx="222" formatCode="General">
                  <c:v>2.6139785000000044E-3</c:v>
                </c:pt>
                <c:pt idx="223" formatCode="General">
                  <c:v>2.7551362000000092E-3</c:v>
                </c:pt>
                <c:pt idx="224" formatCode="General">
                  <c:v>2.9155393000000049E-3</c:v>
                </c:pt>
                <c:pt idx="225" formatCode="General">
                  <c:v>3.0921488000000001E-3</c:v>
                </c:pt>
                <c:pt idx="226" formatCode="General">
                  <c:v>3.2808650000000043E-3</c:v>
                </c:pt>
                <c:pt idx="227" formatCode="General">
                  <c:v>3.4768612000000043E-3</c:v>
                </c:pt>
                <c:pt idx="228" formatCode="General">
                  <c:v>3.6749912000000116E-3</c:v>
                </c:pt>
                <c:pt idx="229" formatCode="General">
                  <c:v>3.8702559999999999E-3</c:v>
                </c:pt>
                <c:pt idx="230" formatCode="General">
                  <c:v>4.05827860000001E-3</c:v>
                </c:pt>
                <c:pt idx="231" formatCode="General">
                  <c:v>4.2357482000000123E-3</c:v>
                </c:pt>
                <c:pt idx="232" formatCode="General">
                  <c:v>4.4008098000000023E-3</c:v>
                </c:pt>
                <c:pt idx="233" formatCode="General">
                  <c:v>4.5533376000000004E-3</c:v>
                </c:pt>
                <c:pt idx="234" formatCode="General">
                  <c:v>4.6950914000000003E-3</c:v>
                </c:pt>
                <c:pt idx="235" formatCode="General">
                  <c:v>4.8297252999999997E-3</c:v>
                </c:pt>
                <c:pt idx="236" formatCode="General">
                  <c:v>4.9626236000000108E-3</c:v>
                </c:pt>
                <c:pt idx="237" formatCode="General">
                  <c:v>5.1006032000000109E-3</c:v>
                </c:pt>
                <c:pt idx="238" formatCode="General">
                  <c:v>5.2514719000000109E-3</c:v>
                </c:pt>
                <c:pt idx="239" formatCode="General">
                  <c:v>5.4234918000000097E-3</c:v>
                </c:pt>
                <c:pt idx="240" formatCode="General">
                  <c:v>5.6247584999999985E-3</c:v>
                </c:pt>
                <c:pt idx="241" formatCode="General">
                  <c:v>5.8625842999999898E-3</c:v>
                </c:pt>
                <c:pt idx="242" formatCode="General">
                  <c:v>6.1428947000000001E-3</c:v>
                </c:pt>
                <c:pt idx="243" formatCode="General">
                  <c:v>6.4697079000000119E-3</c:v>
                </c:pt>
                <c:pt idx="244" formatCode="General">
                  <c:v>6.8447515000000002E-3</c:v>
                </c:pt>
                <c:pt idx="245" formatCode="General">
                  <c:v>7.2672199000000087E-3</c:v>
                </c:pt>
                <c:pt idx="246" formatCode="General">
                  <c:v>7.7337450000000167E-3</c:v>
                </c:pt>
                <c:pt idx="247" formatCode="General">
                  <c:v>8.2385447000000011E-3</c:v>
                </c:pt>
                <c:pt idx="248" formatCode="General">
                  <c:v>8.7737907000000007E-3</c:v>
                </c:pt>
                <c:pt idx="249" formatCode="General">
                  <c:v>9.3301414000000003E-3</c:v>
                </c:pt>
                <c:pt idx="250" formatCode="General">
                  <c:v>9.8974137000000066E-3</c:v>
                </c:pt>
                <c:pt idx="251" formatCode="General">
                  <c:v>1.0465377999999999E-2</c:v>
                </c:pt>
                <c:pt idx="252" formatCode="General">
                  <c:v>1.1024566000000001E-2</c:v>
                </c:pt>
                <c:pt idx="253" formatCode="General">
                  <c:v>1.1567085000000029E-2</c:v>
                </c:pt>
                <c:pt idx="254" formatCode="General">
                  <c:v>1.2087325999999999E-2</c:v>
                </c:pt>
                <c:pt idx="255" formatCode="General">
                  <c:v>1.2582548000000001E-2</c:v>
                </c:pt>
                <c:pt idx="256" formatCode="General">
                  <c:v>1.3053268E-2</c:v>
                </c:pt>
                <c:pt idx="257" formatCode="General">
                  <c:v>1.3503405000000033E-2</c:v>
                </c:pt>
                <c:pt idx="258" formatCode="General">
                  <c:v>1.3940194000000029E-2</c:v>
                </c:pt>
                <c:pt idx="259" formatCode="General">
                  <c:v>1.4373820000000001E-2</c:v>
                </c:pt>
                <c:pt idx="260" formatCode="General">
                  <c:v>1.4816831000000001E-2</c:v>
                </c:pt>
                <c:pt idx="261" formatCode="General">
                  <c:v>1.528332500000003E-2</c:v>
                </c:pt>
                <c:pt idx="262" formatCode="General">
                  <c:v>1.5787987E-2</c:v>
                </c:pt>
                <c:pt idx="263" formatCode="General">
                  <c:v>1.6345035000000036E-2</c:v>
                </c:pt>
                <c:pt idx="264" formatCode="General">
                  <c:v>1.696712900000006E-2</c:v>
                </c:pt>
                <c:pt idx="265" formatCode="General">
                  <c:v>1.7664354E-2</c:v>
                </c:pt>
                <c:pt idx="266" formatCode="General">
                  <c:v>1.8443316000000001E-2</c:v>
                </c:pt>
                <c:pt idx="267" formatCode="General">
                  <c:v>1.9306438000000033E-2</c:v>
                </c:pt>
                <c:pt idx="268" formatCode="General">
                  <c:v>2.0251529000000001E-2</c:v>
                </c:pt>
                <c:pt idx="269" formatCode="General">
                  <c:v>2.127161400000005E-2</c:v>
                </c:pt>
                <c:pt idx="270" formatCode="General">
                  <c:v>2.235510600000001E-2</c:v>
                </c:pt>
                <c:pt idx="271" formatCode="General">
                  <c:v>2.3486271999999999E-2</c:v>
                </c:pt>
                <c:pt idx="272" formatCode="General">
                  <c:v>2.4645988000000011E-2</c:v>
                </c:pt>
                <c:pt idx="273" formatCode="General">
                  <c:v>2.5812753000000001E-2</c:v>
                </c:pt>
                <c:pt idx="274" formatCode="General">
                  <c:v>2.6963843000000012E-2</c:v>
                </c:pt>
                <c:pt idx="275" formatCode="General">
                  <c:v>2.8076626E-2</c:v>
                </c:pt>
                <c:pt idx="276" formatCode="General">
                  <c:v>2.9129843999999998E-2</c:v>
                </c:pt>
                <c:pt idx="277" formatCode="General">
                  <c:v>3.0104853000000001E-2</c:v>
                </c:pt>
                <c:pt idx="278" formatCode="General">
                  <c:v>3.0986699999999989E-2</c:v>
                </c:pt>
                <c:pt idx="279" formatCode="General">
                  <c:v>3.1764999000000002E-2</c:v>
                </c:pt>
                <c:pt idx="280" formatCode="General">
                  <c:v>3.2434478000000051E-2</c:v>
                </c:pt>
                <c:pt idx="281" formatCode="General">
                  <c:v>3.2995239000000016E-2</c:v>
                </c:pt>
                <c:pt idx="282" formatCode="General">
                  <c:v>3.3452625999999999E-2</c:v>
                </c:pt>
                <c:pt idx="283" formatCode="General">
                  <c:v>3.3816837000000002E-2</c:v>
                </c:pt>
                <c:pt idx="284" formatCode="General">
                  <c:v>3.4102096999999998E-2</c:v>
                </c:pt>
                <c:pt idx="285" formatCode="General">
                  <c:v>3.4325692999999997E-2</c:v>
                </c:pt>
                <c:pt idx="286" formatCode="General">
                  <c:v>3.4506727000000001E-2</c:v>
                </c:pt>
                <c:pt idx="287" formatCode="General">
                  <c:v>3.4664783999999997E-2</c:v>
                </c:pt>
                <c:pt idx="288" formatCode="General">
                  <c:v>3.4818567000000002E-2</c:v>
                </c:pt>
                <c:pt idx="289" formatCode="General">
                  <c:v>3.4984596E-2</c:v>
                </c:pt>
                <c:pt idx="290" formatCode="General">
                  <c:v>3.517605E-2</c:v>
                </c:pt>
                <c:pt idx="291" formatCode="General">
                  <c:v>3.5401832000000077E-2</c:v>
                </c:pt>
                <c:pt idx="292" formatCode="General">
                  <c:v>3.5665903000000068E-2</c:v>
                </c:pt>
                <c:pt idx="293" formatCode="General">
                  <c:v>3.5966955000000002E-2</c:v>
                </c:pt>
                <c:pt idx="294" formatCode="General">
                  <c:v>3.6298404999999999E-2</c:v>
                </c:pt>
                <c:pt idx="295" formatCode="General">
                  <c:v>3.6648753999999999E-2</c:v>
                </c:pt>
                <c:pt idx="296" formatCode="General">
                  <c:v>3.7002221000000002E-2</c:v>
                </c:pt>
                <c:pt idx="297" formatCode="General">
                  <c:v>3.733966500000007E-2</c:v>
                </c:pt>
                <c:pt idx="298" formatCode="General">
                  <c:v>3.7639722000000091E-2</c:v>
                </c:pt>
                <c:pt idx="299" formatCode="General">
                  <c:v>3.7880037000000082E-2</c:v>
                </c:pt>
                <c:pt idx="300" formatCode="General">
                  <c:v>3.8038588999999998E-2</c:v>
                </c:pt>
                <c:pt idx="301" formatCode="General">
                  <c:v>3.8094968E-2</c:v>
                </c:pt>
                <c:pt idx="302" formatCode="General">
                  <c:v>3.8031533000000006E-2</c:v>
                </c:pt>
                <c:pt idx="303" formatCode="General">
                  <c:v>3.7834458000000001E-2</c:v>
                </c:pt>
                <c:pt idx="304" formatCode="General">
                  <c:v>3.7494484000000002E-2</c:v>
                </c:pt>
                <c:pt idx="305" formatCode="General">
                  <c:v>3.7007473000000068E-2</c:v>
                </c:pt>
                <c:pt idx="306" formatCode="General">
                  <c:v>3.6374636000000002E-2</c:v>
                </c:pt>
                <c:pt idx="307" formatCode="General">
                  <c:v>3.5602546999999998E-2</c:v>
                </c:pt>
                <c:pt idx="308" formatCode="General">
                  <c:v>3.4702837E-2</c:v>
                </c:pt>
                <c:pt idx="309" formatCode="General">
                  <c:v>3.3691697000000041E-2</c:v>
                </c:pt>
                <c:pt idx="310" formatCode="General">
                  <c:v>3.2589201000000012E-2</c:v>
                </c:pt>
                <c:pt idx="311" formatCode="General">
                  <c:v>3.1418465E-2</c:v>
                </c:pt>
                <c:pt idx="312" formatCode="General">
                  <c:v>3.0204780000000001E-2</c:v>
                </c:pt>
                <c:pt idx="313" formatCode="General">
                  <c:v>2.8974683999999997E-2</c:v>
                </c:pt>
                <c:pt idx="314" formatCode="General">
                  <c:v>2.7755070000000048E-2</c:v>
                </c:pt>
                <c:pt idx="315" formatCode="General">
                  <c:v>2.6572365000000049E-2</c:v>
                </c:pt>
                <c:pt idx="316" formatCode="General">
                  <c:v>2.5451818000000064E-2</c:v>
                </c:pt>
                <c:pt idx="317" formatCode="General">
                  <c:v>2.4416880999999998E-2</c:v>
                </c:pt>
                <c:pt idx="318" formatCode="General">
                  <c:v>2.3488738000000002E-2</c:v>
                </c:pt>
                <c:pt idx="319" formatCode="General">
                  <c:v>2.2685947000000109E-2</c:v>
                </c:pt>
                <c:pt idx="320" formatCode="General">
                  <c:v>2.2024192000000001E-2</c:v>
                </c:pt>
                <c:pt idx="321" formatCode="General">
                  <c:v>2.1516127999999999E-2</c:v>
                </c:pt>
                <c:pt idx="322" formatCode="General">
                  <c:v>2.1171289000000006E-2</c:v>
                </c:pt>
                <c:pt idx="323" formatCode="General">
                  <c:v>2.0996055999999989E-2</c:v>
                </c:pt>
                <c:pt idx="324" formatCode="General">
                  <c:v>2.0993641E-2</c:v>
                </c:pt>
                <c:pt idx="325" formatCode="General">
                  <c:v>2.1164068999999997E-2</c:v>
                </c:pt>
                <c:pt idx="326" formatCode="General">
                  <c:v>2.1504198999999998E-2</c:v>
                </c:pt>
                <c:pt idx="327" formatCode="General">
                  <c:v>2.2007722000000049E-2</c:v>
                </c:pt>
                <c:pt idx="328" formatCode="General">
                  <c:v>2.266516500000005E-2</c:v>
                </c:pt>
                <c:pt idx="329" formatCode="General">
                  <c:v>2.3463946000000006E-2</c:v>
                </c:pt>
                <c:pt idx="330" formatCode="General">
                  <c:v>2.4388448999999993E-2</c:v>
                </c:pt>
                <c:pt idx="331" formatCode="General">
                  <c:v>2.5420185000000001E-2</c:v>
                </c:pt>
                <c:pt idx="332" formatCode="General">
                  <c:v>2.6538033000000006E-2</c:v>
                </c:pt>
                <c:pt idx="333" formatCode="General">
                  <c:v>2.7718601999999998E-2</c:v>
                </c:pt>
                <c:pt idx="334" formatCode="General">
                  <c:v>2.8936697000000001E-2</c:v>
                </c:pt>
                <c:pt idx="335" formatCode="General">
                  <c:v>3.0165926999999999E-2</c:v>
                </c:pt>
                <c:pt idx="336" formatCode="General">
                  <c:v>3.1379424000000003E-2</c:v>
                </c:pt>
                <c:pt idx="337" formatCode="General">
                  <c:v>3.2550659000000003E-2</c:v>
                </c:pt>
                <c:pt idx="338" formatCode="General">
                  <c:v>3.3654328000000004E-2</c:v>
                </c:pt>
                <c:pt idx="339" formatCode="General">
                  <c:v>3.4667265000000051E-2</c:v>
                </c:pt>
                <c:pt idx="340" formatCode="General">
                  <c:v>3.5569354999999997E-2</c:v>
                </c:pt>
                <c:pt idx="341" formatCode="General">
                  <c:v>3.6344312000000066E-2</c:v>
                </c:pt>
                <c:pt idx="342" formatCode="General">
                  <c:v>3.6980413000000011E-2</c:v>
                </c:pt>
                <c:pt idx="343" formatCode="General">
                  <c:v>3.747097400000008E-2</c:v>
                </c:pt>
                <c:pt idx="344" formatCode="General">
                  <c:v>3.7814640000000052E-2</c:v>
                </c:pt>
                <c:pt idx="345" formatCode="General">
                  <c:v>3.8015424999999999E-2</c:v>
                </c:pt>
                <c:pt idx="346" formatCode="General">
                  <c:v>3.8082443000000001E-2</c:v>
                </c:pt>
                <c:pt idx="347" formatCode="General">
                  <c:v>3.8029413999999997E-2</c:v>
                </c:pt>
                <c:pt idx="348" formatCode="General">
                  <c:v>3.7873834000000085E-2</c:v>
                </c:pt>
                <c:pt idx="349" formatCode="General">
                  <c:v>3.763603000000007E-2</c:v>
                </c:pt>
                <c:pt idx="350" formatCode="General">
                  <c:v>3.73379480000001E-2</c:v>
                </c:pt>
                <c:pt idx="351" formatCode="General">
                  <c:v>3.7001893000000077E-2</c:v>
                </c:pt>
                <c:pt idx="352" formatCode="General">
                  <c:v>3.6649220000000073E-2</c:v>
                </c:pt>
                <c:pt idx="353" formatCode="General">
                  <c:v>3.6299087000000042E-2</c:v>
                </c:pt>
                <c:pt idx="354" formatCode="General">
                  <c:v>3.5967304999999998E-2</c:v>
                </c:pt>
                <c:pt idx="355" formatCode="General">
                  <c:v>3.5665466999999999E-2</c:v>
                </c:pt>
                <c:pt idx="356" formatCode="General">
                  <c:v>3.5400249000000016E-2</c:v>
                </c:pt>
                <c:pt idx="357" formatCode="General">
                  <c:v>3.5173073000000069E-2</c:v>
                </c:pt>
                <c:pt idx="358" formatCode="General">
                  <c:v>3.4980114999999999E-2</c:v>
                </c:pt>
                <c:pt idx="359" formatCode="General">
                  <c:v>3.4812611E-2</c:v>
                </c:pt>
                <c:pt idx="360" formatCode="General">
                  <c:v>3.4657512000000015E-2</c:v>
                </c:pt>
                <c:pt idx="361" formatCode="General">
                  <c:v>3.4498426999999998E-2</c:v>
                </c:pt>
                <c:pt idx="362" formatCode="General">
                  <c:v>3.4316755999999997E-2</c:v>
                </c:pt>
                <c:pt idx="363" formatCode="General">
                  <c:v>3.4092996E-2</c:v>
                </c:pt>
                <c:pt idx="364" formatCode="General">
                  <c:v>3.3808104999999998E-2</c:v>
                </c:pt>
                <c:pt idx="365" formatCode="General">
                  <c:v>3.3444829000000002E-2</c:v>
                </c:pt>
                <c:pt idx="366" formatCode="General">
                  <c:v>3.2988917000000076E-2</c:v>
                </c:pt>
                <c:pt idx="367" formatCode="General">
                  <c:v>3.2430150000000012E-2</c:v>
                </c:pt>
                <c:pt idx="368" formatCode="General">
                  <c:v>3.1763106999999999E-2</c:v>
                </c:pt>
                <c:pt idx="369" formatCode="General">
                  <c:v>3.0987590999999998E-2</c:v>
                </c:pt>
                <c:pt idx="370" formatCode="General">
                  <c:v>3.0108760999999998E-2</c:v>
                </c:pt>
                <c:pt idx="371" formatCode="General">
                  <c:v>2.9136879000000001E-2</c:v>
                </c:pt>
                <c:pt idx="372" formatCode="General">
                  <c:v>2.8086760999999998E-2</c:v>
                </c:pt>
                <c:pt idx="373" formatCode="General">
                  <c:v>2.6976917000000079E-2</c:v>
                </c:pt>
                <c:pt idx="374" formatCode="General">
                  <c:v>2.5828482999999989E-2</c:v>
                </c:pt>
                <c:pt idx="375" formatCode="General">
                  <c:v>2.4663996000000001E-2</c:v>
                </c:pt>
                <c:pt idx="376" formatCode="General">
                  <c:v>2.3506080999999977E-2</c:v>
                </c:pt>
                <c:pt idx="377" formatCode="General">
                  <c:v>2.2376196000000001E-2</c:v>
                </c:pt>
                <c:pt idx="378" formatCode="General">
                  <c:v>2.1293426000000001E-2</c:v>
                </c:pt>
                <c:pt idx="379" formatCode="General">
                  <c:v>2.0273514000000006E-2</c:v>
                </c:pt>
                <c:pt idx="380" formatCode="General">
                  <c:v>1.9328075000000049E-2</c:v>
                </c:pt>
                <c:pt idx="381" formatCode="General">
                  <c:v>1.8464139000000043E-2</c:v>
                </c:pt>
                <c:pt idx="382" formatCode="General">
                  <c:v>1.7683983E-2</c:v>
                </c:pt>
                <c:pt idx="383" formatCode="General">
                  <c:v>1.6985275000000043E-2</c:v>
                </c:pt>
                <c:pt idx="384" formatCode="General">
                  <c:v>1.6361518000000037E-2</c:v>
                </c:pt>
                <c:pt idx="385" formatCode="General">
                  <c:v>1.5802735000000033E-2</c:v>
                </c:pt>
                <c:pt idx="386" formatCode="General">
                  <c:v>1.5296381999999999E-2</c:v>
                </c:pt>
                <c:pt idx="387" formatCode="General">
                  <c:v>1.4828331E-2</c:v>
                </c:pt>
                <c:pt idx="388" formatCode="General">
                  <c:v>1.4383985E-2</c:v>
                </c:pt>
                <c:pt idx="389" formatCode="General">
                  <c:v>1.3949309000000024E-2</c:v>
                </c:pt>
                <c:pt idx="390" formatCode="General">
                  <c:v>1.3511797000000001E-2</c:v>
                </c:pt>
                <c:pt idx="391" formatCode="General">
                  <c:v>1.3061283E-2</c:v>
                </c:pt>
                <c:pt idx="392" formatCode="General">
                  <c:v>1.2590528000000024E-2</c:v>
                </c:pt>
                <c:pt idx="393" formatCode="General">
                  <c:v>1.2095584000000001E-2</c:v>
                </c:pt>
                <c:pt idx="394" formatCode="General">
                  <c:v>1.1575892000000001E-2</c:v>
                </c:pt>
                <c:pt idx="395" formatCode="General">
                  <c:v>1.1034125000000027E-2</c:v>
                </c:pt>
                <c:pt idx="396" formatCode="General">
                  <c:v>1.0475824999999999E-2</c:v>
                </c:pt>
                <c:pt idx="397" formatCode="General">
                  <c:v>9.9088056000000008E-3</c:v>
                </c:pt>
                <c:pt idx="398" formatCode="General">
                  <c:v>9.3424572000000341E-3</c:v>
                </c:pt>
                <c:pt idx="399" formatCode="General">
                  <c:v>8.7869409000000068E-3</c:v>
                </c:pt>
                <c:pt idx="400" formatCode="General">
                  <c:v>8.2523720000000026E-3</c:v>
                </c:pt>
                <c:pt idx="401" formatCode="General">
                  <c:v>7.748046400000019E-3</c:v>
                </c:pt>
                <c:pt idx="402" formatCode="General">
                  <c:v>7.2817598000000129E-3</c:v>
                </c:pt>
                <c:pt idx="403" formatCode="General">
                  <c:v>6.8592760000000157E-3</c:v>
                </c:pt>
                <c:pt idx="404" formatCode="General">
                  <c:v>6.4839656000000119E-3</c:v>
                </c:pt>
                <c:pt idx="405" formatCode="General">
                  <c:v>6.1566476000000118E-3</c:v>
                </c:pt>
                <c:pt idx="406" formatCode="General">
                  <c:v>5.8756317000000129E-3</c:v>
                </c:pt>
                <c:pt idx="407" formatCode="General">
                  <c:v>5.636940700000012E-3</c:v>
                </c:pt>
                <c:pt idx="408" formatCode="General">
                  <c:v>5.4347008000000087E-3</c:v>
                </c:pt>
                <c:pt idx="409" formatCode="General">
                  <c:v>5.2616578000000023E-3</c:v>
                </c:pt>
                <c:pt idx="410" formatCode="General">
                  <c:v>5.1097693000000119E-3</c:v>
                </c:pt>
                <c:pt idx="411" formatCode="General">
                  <c:v>4.9708299000000176E-3</c:v>
                </c:pt>
                <c:pt idx="412" formatCode="General">
                  <c:v>4.8370751999999998E-3</c:v>
                </c:pt>
                <c:pt idx="413" formatCode="General">
                  <c:v>4.7017238000000138E-3</c:v>
                </c:pt>
                <c:pt idx="414" formatCode="General">
                  <c:v>4.5594162999999998E-3</c:v>
                </c:pt>
                <c:pt idx="415" formatCode="General">
                  <c:v>4.4065127000000098E-3</c:v>
                </c:pt>
                <c:pt idx="416" formatCode="General">
                  <c:v>4.2412509000000157E-3</c:v>
                </c:pt>
                <c:pt idx="417" formatCode="General">
                  <c:v>4.0637422000000013E-3</c:v>
                </c:pt>
                <c:pt idx="418" formatCode="General">
                  <c:v>3.8758216000000043E-3</c:v>
                </c:pt>
                <c:pt idx="419" formatCode="General">
                  <c:v>3.6807656000000049E-3</c:v>
                </c:pt>
                <c:pt idx="420" formatCode="General">
                  <c:v>3.4829154999999998E-3</c:v>
                </c:pt>
                <c:pt idx="421" formatCode="General">
                  <c:v>3.2872315000000134E-3</c:v>
                </c:pt>
                <c:pt idx="422" formatCode="General">
                  <c:v>3.0988168000000002E-3</c:v>
                </c:pt>
                <c:pt idx="423" formatCode="General">
                  <c:v>2.9224659999999977E-3</c:v>
                </c:pt>
                <c:pt idx="424" formatCode="General">
                  <c:v>2.7622458999999999E-3</c:v>
                </c:pt>
                <c:pt idx="425" formatCode="General">
                  <c:v>2.6211748000000081E-3</c:v>
                </c:pt>
                <c:pt idx="426" formatCode="General">
                  <c:v>2.5009860000000054E-3</c:v>
                </c:pt>
                <c:pt idx="427" formatCode="General">
                  <c:v>2.4020338999999999E-3</c:v>
                </c:pt>
                <c:pt idx="428" formatCode="General">
                  <c:v>2.3232929000000001E-3</c:v>
                </c:pt>
                <c:pt idx="429" formatCode="General">
                  <c:v>2.2624901000000011E-3</c:v>
                </c:pt>
                <c:pt idx="430" formatCode="General">
                  <c:v>2.2163351999999999E-3</c:v>
                </c:pt>
                <c:pt idx="431" formatCode="General">
                  <c:v>2.1808187000000043E-3</c:v>
                </c:pt>
                <c:pt idx="432" formatCode="General">
                  <c:v>2.1515621000000001E-3</c:v>
                </c:pt>
                <c:pt idx="433" formatCode="General">
                  <c:v>2.1241906000000078E-3</c:v>
                </c:pt>
                <c:pt idx="434" formatCode="General">
                  <c:v>2.0946821000000001E-3</c:v>
                </c:pt>
                <c:pt idx="435" formatCode="General">
                  <c:v>2.0596727E-3</c:v>
                </c:pt>
                <c:pt idx="436" formatCode="General">
                  <c:v>2.0167058999999987E-3</c:v>
                </c:pt>
                <c:pt idx="437" formatCode="General">
                  <c:v>1.9643819000000062E-3</c:v>
                </c:pt>
                <c:pt idx="438" formatCode="General">
                  <c:v>1.902423800000003E-3</c:v>
                </c:pt>
                <c:pt idx="439" formatCode="General">
                  <c:v>1.8316372000000021E-3</c:v>
                </c:pt>
                <c:pt idx="440" formatCode="General">
                  <c:v>1.7537904E-3</c:v>
                </c:pt>
                <c:pt idx="441" formatCode="General">
                  <c:v>1.6714144000000027E-3</c:v>
                </c:pt>
                <c:pt idx="442" formatCode="General">
                  <c:v>1.5875411000000027E-3</c:v>
                </c:pt>
                <c:pt idx="443" formatCode="General">
                  <c:v>1.5054169000000021E-3</c:v>
                </c:pt>
                <c:pt idx="444" formatCode="General">
                  <c:v>1.4282119000000027E-3</c:v>
                </c:pt>
                <c:pt idx="445" formatCode="General">
                  <c:v>1.3587365000000029E-3</c:v>
                </c:pt>
                <c:pt idx="446" formatCode="General">
                  <c:v>1.2992142E-3</c:v>
                </c:pt>
                <c:pt idx="447" formatCode="General">
                  <c:v>1.2511002000000001E-3</c:v>
                </c:pt>
                <c:pt idx="448" formatCode="General">
                  <c:v>1.2149788000000001E-3</c:v>
                </c:pt>
                <c:pt idx="449" formatCode="General">
                  <c:v>1.1905426000000036E-3</c:v>
                </c:pt>
                <c:pt idx="450" formatCode="General">
                  <c:v>1.1766446000000001E-3</c:v>
                </c:pt>
                <c:pt idx="451" formatCode="General">
                  <c:v>1.1714249E-3</c:v>
                </c:pt>
                <c:pt idx="452" formatCode="General">
                  <c:v>1.1724822000000036E-3</c:v>
                </c:pt>
                <c:pt idx="453" formatCode="General">
                  <c:v>1.1771043999999999E-3</c:v>
                </c:pt>
                <c:pt idx="454" formatCode="General">
                  <c:v>1.1825034000000024E-3</c:v>
                </c:pt>
                <c:pt idx="455" formatCode="General">
                  <c:v>1.1860548000000044E-3</c:v>
                </c:pt>
                <c:pt idx="456" formatCode="General">
                  <c:v>1.1855055000000027E-3</c:v>
                </c:pt>
                <c:pt idx="457" formatCode="General">
                  <c:v>1.1791572000000041E-3</c:v>
                </c:pt>
                <c:pt idx="458" formatCode="General">
                  <c:v>1.1659840000000001E-3</c:v>
                </c:pt>
                <c:pt idx="459" formatCode="General">
                  <c:v>1.1456852000000001E-3</c:v>
                </c:pt>
                <c:pt idx="460" formatCode="General">
                  <c:v>1.1186819000000032E-3</c:v>
                </c:pt>
                <c:pt idx="461" formatCode="General">
                  <c:v>1.0860437000000029E-3</c:v>
                </c:pt>
                <c:pt idx="462" formatCode="General">
                  <c:v>1.04937E-3</c:v>
                </c:pt>
                <c:pt idx="463" formatCode="General">
                  <c:v>1.0106136E-3</c:v>
                </c:pt>
                <c:pt idx="464" formatCode="General">
                  <c:v>9.7189361000000042E-4</c:v>
                </c:pt>
                <c:pt idx="465" formatCode="General">
                  <c:v>9.3529699000000316E-4</c:v>
                </c:pt>
                <c:pt idx="466" formatCode="General">
                  <c:v>9.0268330000000199E-4</c:v>
                </c:pt>
                <c:pt idx="467" formatCode="General">
                  <c:v>8.7552355000000302E-4</c:v>
                </c:pt>
                <c:pt idx="468" formatCode="General">
                  <c:v>8.5477210999999984E-4</c:v>
                </c:pt>
                <c:pt idx="469" formatCode="General">
                  <c:v>8.4079674000000018E-4</c:v>
                </c:pt>
                <c:pt idx="470" formatCode="General">
                  <c:v>8.3335896000000318E-4</c:v>
                </c:pt>
                <c:pt idx="471" formatCode="General">
                  <c:v>8.316484700000038E-4</c:v>
                </c:pt>
                <c:pt idx="472" formatCode="General">
                  <c:v>8.3436613000000025E-4</c:v>
                </c:pt>
                <c:pt idx="473" formatCode="General">
                  <c:v>8.398568600000004E-4</c:v>
                </c:pt>
                <c:pt idx="474" formatCode="General">
                  <c:v>8.4627053000000318E-4</c:v>
                </c:pt>
                <c:pt idx="475" formatCode="General">
                  <c:v>8.517268000000003E-4</c:v>
                </c:pt>
                <c:pt idx="476" formatCode="General">
                  <c:v>8.5448264000000031E-4</c:v>
                </c:pt>
                <c:pt idx="477" formatCode="General">
                  <c:v>8.5309771000000013E-4</c:v>
                </c:pt>
                <c:pt idx="478" formatCode="General">
                  <c:v>8.4655068000000569E-4</c:v>
                </c:pt>
                <c:pt idx="479" formatCode="General">
                  <c:v>8.3432812000000067E-4</c:v>
                </c:pt>
                <c:pt idx="480" formatCode="General">
                  <c:v>8.1645843000000299E-4</c:v>
                </c:pt>
                <c:pt idx="481" formatCode="General">
                  <c:v>7.9350214000000255E-4</c:v>
                </c:pt>
                <c:pt idx="482" formatCode="General">
                  <c:v>7.6649932000000004E-4</c:v>
                </c:pt>
                <c:pt idx="483" formatCode="General">
                  <c:v>7.36864870000002E-4</c:v>
                </c:pt>
                <c:pt idx="484" formatCode="General">
                  <c:v>7.0625573000000004E-4</c:v>
                </c:pt>
                <c:pt idx="485" formatCode="General">
                  <c:v>6.7642622000000144E-4</c:v>
                </c:pt>
                <c:pt idx="486" formatCode="General">
                  <c:v>6.4907956000000145E-4</c:v>
                </c:pt>
                <c:pt idx="487" formatCode="General">
                  <c:v>6.2570017000000125E-4</c:v>
                </c:pt>
                <c:pt idx="488" formatCode="General">
                  <c:v>6.0744746999999997E-4</c:v>
                </c:pt>
                <c:pt idx="489" formatCode="General">
                  <c:v>5.9505063000000113E-4</c:v>
                </c:pt>
                <c:pt idx="490" formatCode="General">
                  <c:v>5.8875273999999997E-4</c:v>
                </c:pt>
                <c:pt idx="491" formatCode="General">
                  <c:v>5.8830529000000124E-4</c:v>
                </c:pt>
                <c:pt idx="492" formatCode="General">
                  <c:v>5.9298519000000128E-4</c:v>
                </c:pt>
                <c:pt idx="493" formatCode="General">
                  <c:v>6.0168107000000033E-4</c:v>
                </c:pt>
                <c:pt idx="494" formatCode="General">
                  <c:v>6.1298796000000034E-4</c:v>
                </c:pt>
                <c:pt idx="495" formatCode="General">
                  <c:v>6.2533503000000137E-4</c:v>
                </c:pt>
                <c:pt idx="496" formatCode="General">
                  <c:v>6.3712505000000164E-4</c:v>
                </c:pt>
                <c:pt idx="497" formatCode="General">
                  <c:v>6.468681400000017E-4</c:v>
                </c:pt>
                <c:pt idx="498" formatCode="General">
                  <c:v>6.533163300000024E-4</c:v>
                </c:pt>
                <c:pt idx="499" formatCode="General">
                  <c:v>6.5556023000000148E-4</c:v>
                </c:pt>
                <c:pt idx="500" formatCode="General">
                  <c:v>6.5308873000000122E-4</c:v>
                </c:pt>
                <c:pt idx="501" formatCode="General">
                  <c:v>6.4584042000000023E-4</c:v>
                </c:pt>
                <c:pt idx="502" formatCode="General">
                  <c:v>6.3418376000000116E-4</c:v>
                </c:pt>
                <c:pt idx="503" formatCode="General">
                  <c:v>6.1887736000000148E-4</c:v>
                </c:pt>
                <c:pt idx="504" formatCode="General">
                  <c:v>6.0099410000000143E-4</c:v>
                </c:pt>
                <c:pt idx="505" formatCode="General">
                  <c:v>5.8181542999999997E-4</c:v>
                </c:pt>
                <c:pt idx="506" formatCode="General">
                  <c:v>5.6271923999999995E-4</c:v>
                </c:pt>
                <c:pt idx="507" formatCode="General">
                  <c:v>5.4505153000000001E-4</c:v>
                </c:pt>
                <c:pt idx="508" formatCode="General">
                  <c:v>5.3001003000000002E-4</c:v>
                </c:pt>
                <c:pt idx="509" formatCode="General">
                  <c:v>5.1854353000000016E-4</c:v>
                </c:pt>
                <c:pt idx="510" formatCode="General">
                  <c:v>5.1127927000000034E-4</c:v>
                </c:pt>
                <c:pt idx="511" formatCode="General">
                  <c:v>5.0846982000000106E-4</c:v>
                </c:pt>
                <c:pt idx="512" formatCode="General">
                  <c:v>5.0998828000000003E-4</c:v>
                </c:pt>
                <c:pt idx="513" formatCode="General">
                  <c:v>5.1534403000000014E-4</c:v>
                </c:pt>
                <c:pt idx="514" formatCode="General">
                  <c:v>5.2374700000000106E-4</c:v>
                </c:pt>
                <c:pt idx="515" formatCode="General">
                  <c:v>5.3417735000000136E-4</c:v>
                </c:pt>
                <c:pt idx="516" formatCode="General">
                  <c:v>5.4548569999999998E-4</c:v>
                </c:pt>
                <c:pt idx="517" formatCode="General">
                  <c:v>5.5650464000000024E-4</c:v>
                </c:pt>
                <c:pt idx="518" formatCode="General">
                  <c:v>5.6614475999999998E-4</c:v>
                </c:pt>
                <c:pt idx="519" formatCode="General">
                  <c:v>5.7349942000000027E-4</c:v>
                </c:pt>
                <c:pt idx="520" formatCode="General">
                  <c:v>5.7790999000000237E-4</c:v>
                </c:pt>
                <c:pt idx="521" formatCode="General">
                  <c:v>5.7902560000000144E-4</c:v>
                </c:pt>
                <c:pt idx="522" formatCode="General">
                  <c:v>5.7681912000000083E-4</c:v>
                </c:pt>
                <c:pt idx="523" formatCode="General">
                  <c:v>5.7158177000000022E-4</c:v>
                </c:pt>
                <c:pt idx="524" formatCode="General">
                  <c:v>5.6387525000000033E-4</c:v>
                </c:pt>
                <c:pt idx="525" formatCode="General">
                  <c:v>5.5448390999999998E-4</c:v>
                </c:pt>
                <c:pt idx="526" formatCode="General">
                  <c:v>5.443207300000019E-4</c:v>
                </c:pt>
                <c:pt idx="527" formatCode="General">
                  <c:v>5.3434358999999998E-4</c:v>
                </c:pt>
                <c:pt idx="528" formatCode="General">
                  <c:v>5.2545795999999997E-4</c:v>
                </c:pt>
                <c:pt idx="529" formatCode="General">
                  <c:v>5.1842472999999998E-4</c:v>
                </c:pt>
                <c:pt idx="530" formatCode="General">
                  <c:v>5.1380420000000145E-4</c:v>
                </c:pt>
                <c:pt idx="531" formatCode="General">
                  <c:v>5.1189243000000003E-4</c:v>
                </c:pt>
                <c:pt idx="532" formatCode="General">
                  <c:v>5.1269919000000003E-4</c:v>
                </c:pt>
                <c:pt idx="533" formatCode="General">
                  <c:v>5.1595112999999998E-4</c:v>
                </c:pt>
                <c:pt idx="534" formatCode="General">
                  <c:v>5.2113103000000105E-4</c:v>
                </c:pt>
                <c:pt idx="535" formatCode="General">
                  <c:v>5.2751787000000143E-4</c:v>
                </c:pt>
                <c:pt idx="536" formatCode="General">
                  <c:v>5.3426705000000083E-4</c:v>
                </c:pt>
                <c:pt idx="537" formatCode="General">
                  <c:v>5.4049556000000003E-4</c:v>
                </c:pt>
                <c:pt idx="538" formatCode="General">
                  <c:v>5.4536230000000224E-4</c:v>
                </c:pt>
                <c:pt idx="539" formatCode="General">
                  <c:v>5.4816349000000146E-4</c:v>
                </c:pt>
                <c:pt idx="540" formatCode="General">
                  <c:v>5.483860700000022E-4</c:v>
                </c:pt>
                <c:pt idx="541" formatCode="General">
                  <c:v>5.4576877000000134E-4</c:v>
                </c:pt>
                <c:pt idx="542" formatCode="General">
                  <c:v>5.4033042000000114E-4</c:v>
                </c:pt>
                <c:pt idx="543" formatCode="General">
                  <c:v>5.3236331000000125E-4</c:v>
                </c:pt>
                <c:pt idx="544" formatCode="General">
                  <c:v>5.2241486000000037E-4</c:v>
                </c:pt>
                <c:pt idx="545" formatCode="General">
                  <c:v>5.1123224000000124E-4</c:v>
                </c:pt>
                <c:pt idx="546" formatCode="General">
                  <c:v>4.9970368999999995E-4</c:v>
                </c:pt>
                <c:pt idx="547" formatCode="General">
                  <c:v>4.8876891000000124E-4</c:v>
                </c:pt>
                <c:pt idx="548" formatCode="General">
                  <c:v>4.793308900000013E-4</c:v>
                </c:pt>
                <c:pt idx="549" formatCode="General">
                  <c:v>4.7218147999999999E-4</c:v>
                </c:pt>
                <c:pt idx="550" formatCode="General">
                  <c:v>4.6791342999999989E-4</c:v>
                </c:pt>
                <c:pt idx="551" formatCode="General">
                  <c:v>4.6687866999999987E-4</c:v>
                </c:pt>
                <c:pt idx="552" formatCode="General">
                  <c:v>4.6913582000000033E-4</c:v>
                </c:pt>
                <c:pt idx="553" formatCode="General">
                  <c:v>4.74445140000001E-4</c:v>
                </c:pt>
                <c:pt idx="554" formatCode="General">
                  <c:v>4.8230073000000013E-4</c:v>
                </c:pt>
                <c:pt idx="555" formatCode="General">
                  <c:v>4.9195089000000133E-4</c:v>
                </c:pt>
                <c:pt idx="556" formatCode="General">
                  <c:v>5.024763500000003E-4</c:v>
                </c:pt>
                <c:pt idx="557" formatCode="General">
                  <c:v>5.1286479000000023E-4</c:v>
                </c:pt>
                <c:pt idx="558" formatCode="General">
                  <c:v>5.2210683000000172E-4</c:v>
                </c:pt>
                <c:pt idx="559" formatCode="General">
                  <c:v>5.2928255000000003E-4</c:v>
                </c:pt>
                <c:pt idx="560" formatCode="General">
                  <c:v>5.3364458000000105E-4</c:v>
                </c:pt>
                <c:pt idx="561" formatCode="General">
                  <c:v>5.3468549999999998E-4</c:v>
                </c:pt>
                <c:pt idx="562" formatCode="General">
                  <c:v>5.3218467000000123E-4</c:v>
                </c:pt>
                <c:pt idx="563" formatCode="General">
                  <c:v>5.2623713000000104E-4</c:v>
                </c:pt>
                <c:pt idx="564" formatCode="General">
                  <c:v>5.1722849999999996E-4</c:v>
                </c:pt>
                <c:pt idx="565" formatCode="General">
                  <c:v>5.0582283000000163E-4</c:v>
                </c:pt>
                <c:pt idx="566" formatCode="General">
                  <c:v>4.9288803999999998E-4</c:v>
                </c:pt>
                <c:pt idx="567" formatCode="General">
                  <c:v>4.7943124000000034E-4</c:v>
                </c:pt>
                <c:pt idx="568" formatCode="General">
                  <c:v>4.6650910999999998E-4</c:v>
                </c:pt>
                <c:pt idx="569" formatCode="General">
                  <c:v>4.5513210000000157E-4</c:v>
                </c:pt>
                <c:pt idx="570" formatCode="General">
                  <c:v>4.4617764000000158E-4</c:v>
                </c:pt>
                <c:pt idx="571" formatCode="General">
                  <c:v>4.403259400000023E-4</c:v>
                </c:pt>
                <c:pt idx="572" formatCode="General">
                  <c:v>4.3798576000000109E-4</c:v>
                </c:pt>
                <c:pt idx="573" formatCode="General">
                  <c:v>4.3926667000000118E-4</c:v>
                </c:pt>
                <c:pt idx="574" formatCode="General">
                  <c:v>4.4397911000000238E-4</c:v>
                </c:pt>
                <c:pt idx="575" formatCode="General">
                  <c:v>4.5164092000000034E-4</c:v>
                </c:pt>
                <c:pt idx="576" formatCode="General">
                  <c:v>4.615348300000009E-4</c:v>
                </c:pt>
                <c:pt idx="577" formatCode="General">
                  <c:v>4.7276357999999997E-4</c:v>
                </c:pt>
                <c:pt idx="578" formatCode="General">
                  <c:v>4.8434120000000034E-4</c:v>
                </c:pt>
                <c:pt idx="579" formatCode="General">
                  <c:v>4.9527647000000127E-4</c:v>
                </c:pt>
                <c:pt idx="580" formatCode="General">
                  <c:v>5.0466106000000117E-4</c:v>
                </c:pt>
                <c:pt idx="581" formatCode="General">
                  <c:v>5.1174306999999988E-4</c:v>
                </c:pt>
                <c:pt idx="582" formatCode="General">
                  <c:v>5.1598949E-4</c:v>
                </c:pt>
                <c:pt idx="583" formatCode="General">
                  <c:v>5.1712152000000014E-4</c:v>
                </c:pt>
                <c:pt idx="584" formatCode="General">
                  <c:v>5.1512412000000131E-4</c:v>
                </c:pt>
                <c:pt idx="585" formatCode="General">
                  <c:v>5.1022163999999998E-4</c:v>
                </c:pt>
                <c:pt idx="586" formatCode="General">
                  <c:v>5.0284888000000003E-4</c:v>
                </c:pt>
                <c:pt idx="587" formatCode="General">
                  <c:v>4.9359718000000104E-4</c:v>
                </c:pt>
                <c:pt idx="588" formatCode="General">
                  <c:v>4.8313307000000157E-4</c:v>
                </c:pt>
                <c:pt idx="589" formatCode="General">
                  <c:v>4.7213666000000138E-4</c:v>
                </c:pt>
                <c:pt idx="590" formatCode="General">
                  <c:v>4.6123425000000012E-4</c:v>
                </c:pt>
                <c:pt idx="591" formatCode="General">
                  <c:v>4.5094424000000191E-4</c:v>
                </c:pt>
                <c:pt idx="592" formatCode="General">
                  <c:v>4.4163331000000188E-4</c:v>
                </c:pt>
                <c:pt idx="593" formatCode="General">
                  <c:v>4.3349710000000012E-4</c:v>
                </c:pt>
                <c:pt idx="594" formatCode="General">
                  <c:v>4.2655801999999998E-4</c:v>
                </c:pt>
                <c:pt idx="595" formatCode="General">
                  <c:v>4.2067701000000158E-4</c:v>
                </c:pt>
                <c:pt idx="596" formatCode="General">
                  <c:v>4.1558204000000012E-4</c:v>
                </c:pt>
                <c:pt idx="597" formatCode="General">
                  <c:v>4.1090354000000023E-4</c:v>
                </c:pt>
                <c:pt idx="598" formatCode="General">
                  <c:v>4.0621750000000001E-4</c:v>
                </c:pt>
                <c:pt idx="599" formatCode="General">
                  <c:v>4.0108785999999998E-4</c:v>
                </c:pt>
                <c:pt idx="600" formatCode="General">
                  <c:v>3.9510670000000012E-4</c:v>
                </c:pt>
                <c:pt idx="601" formatCode="General">
                  <c:v>3.8791983000000012E-4</c:v>
                </c:pt>
                <c:pt idx="602" formatCode="General">
                  <c:v>3.7925967000000113E-4</c:v>
                </c:pt>
                <c:pt idx="603" formatCode="General">
                  <c:v>3.6895543000000101E-4</c:v>
                </c:pt>
                <c:pt idx="604" formatCode="General">
                  <c:v>3.5693674000000065E-4</c:v>
                </c:pt>
                <c:pt idx="605" formatCode="General">
                  <c:v>3.4323017000000076E-4</c:v>
                </c:pt>
                <c:pt idx="606" formatCode="General">
                  <c:v>3.2795357000000094E-4</c:v>
                </c:pt>
                <c:pt idx="607" formatCode="General">
                  <c:v>3.1129949000000061E-4</c:v>
                </c:pt>
                <c:pt idx="608" formatCode="General">
                  <c:v>2.9351661000000002E-4</c:v>
                </c:pt>
                <c:pt idx="609" formatCode="General">
                  <c:v>2.7488926000000065E-4</c:v>
                </c:pt>
                <c:pt idx="610" formatCode="General">
                  <c:v>2.557200200000006E-4</c:v>
                </c:pt>
                <c:pt idx="611" formatCode="General">
                  <c:v>2.3631701000000058E-4</c:v>
                </c:pt>
                <c:pt idx="612" formatCode="General">
                  <c:v>2.1697182000000054E-4</c:v>
                </c:pt>
                <c:pt idx="613" formatCode="General">
                  <c:v>1.9795215000000039E-4</c:v>
                </c:pt>
                <c:pt idx="614" formatCode="General">
                  <c:v>1.7949307000000031E-4</c:v>
                </c:pt>
                <c:pt idx="615" formatCode="General">
                  <c:v>1.6179213999999999E-4</c:v>
                </c:pt>
                <c:pt idx="616" formatCode="General">
                  <c:v>1.4500527000000041E-4</c:v>
                </c:pt>
                <c:pt idx="617" formatCode="General">
                  <c:v>1.2925037000000001E-4</c:v>
                </c:pt>
                <c:pt idx="618" formatCode="General">
                  <c:v>1.1460439000000052E-4</c:v>
                </c:pt>
                <c:pt idx="619" formatCode="General">
                  <c:v>1.0111014000000001E-4</c:v>
                </c:pt>
                <c:pt idx="620">
                  <c:v>8.8780558000000278E-5</c:v>
                </c:pt>
                <c:pt idx="621">
                  <c:v>7.7602206000000241E-5</c:v>
                </c:pt>
                <c:pt idx="622">
                  <c:v>6.7537752000000154E-5</c:v>
                </c:pt>
                <c:pt idx="623">
                  <c:v>5.8540194000000098E-5</c:v>
                </c:pt>
                <c:pt idx="624">
                  <c:v>5.0544319999999998E-5</c:v>
                </c:pt>
                <c:pt idx="625">
                  <c:v>4.3478069999999998E-5</c:v>
                </c:pt>
                <c:pt idx="626">
                  <c:v>3.7270147000000206E-5</c:v>
                </c:pt>
                <c:pt idx="627">
                  <c:v>3.1839638000000139E-5</c:v>
                </c:pt>
                <c:pt idx="628">
                  <c:v>2.7114256000000012E-5</c:v>
                </c:pt>
                <c:pt idx="629">
                  <c:v>2.3019613000000049E-5</c:v>
                </c:pt>
                <c:pt idx="630">
                  <c:v>1.9483512000000065E-5</c:v>
                </c:pt>
                <c:pt idx="631">
                  <c:v>1.6444686000000041E-5</c:v>
                </c:pt>
                <c:pt idx="632">
                  <c:v>1.3840125000000071E-5</c:v>
                </c:pt>
                <c:pt idx="633">
                  <c:v>1.1618444000000025E-5</c:v>
                </c:pt>
                <c:pt idx="634">
                  <c:v>9.7251968000000406E-6</c:v>
                </c:pt>
                <c:pt idx="635">
                  <c:v>8.1229755000000047E-6</c:v>
                </c:pt>
                <c:pt idx="636">
                  <c:v>6.7681940000000137E-6</c:v>
                </c:pt>
                <c:pt idx="637">
                  <c:v>5.6297195000000098E-6</c:v>
                </c:pt>
                <c:pt idx="638">
                  <c:v>4.676605400000019E-6</c:v>
                </c:pt>
                <c:pt idx="639">
                  <c:v>3.8832668000000106E-6</c:v>
                </c:pt>
                <c:pt idx="640">
                  <c:v>3.225399300000014E-6</c:v>
                </c:pt>
                <c:pt idx="641">
                  <c:v>2.6891573000000107E-6</c:v>
                </c:pt>
                <c:pt idx="642">
                  <c:v>2.2555648000000092E-6</c:v>
                </c:pt>
                <c:pt idx="643">
                  <c:v>1.9117879000000083E-6</c:v>
                </c:pt>
                <c:pt idx="644">
                  <c:v>1.6476665000000048E-6</c:v>
                </c:pt>
                <c:pt idx="645">
                  <c:v>1.4562884000000059E-6</c:v>
                </c:pt>
                <c:pt idx="646">
                  <c:v>1.3313030000000035E-6</c:v>
                </c:pt>
                <c:pt idx="647">
                  <c:v>1.2698747E-6</c:v>
                </c:pt>
              </c:numCache>
            </c:numRef>
          </c:yVal>
          <c:smooth val="0"/>
        </c:ser>
        <c:ser>
          <c:idx val="10"/>
          <c:order val="4"/>
          <c:tx>
            <c:strRef>
              <c:f>'SRW data (40keV)'!$AG$4</c:f>
              <c:strCache>
                <c:ptCount val="1"/>
                <c:pt idx="0">
                  <c:v>1.0 pm</c:v>
                </c:pt>
              </c:strCache>
            </c:strRef>
          </c:tx>
          <c:spPr>
            <a:ln w="25400"/>
          </c:spPr>
          <c:marker>
            <c:symbol val="none"/>
          </c:marker>
          <c:xVal>
            <c:numRef>
              <c:f>'SRW data (40keV)'!$AF$6:$AF$653</c:f>
              <c:numCache>
                <c:formatCode>General</c:formatCode>
                <c:ptCount val="648"/>
                <c:pt idx="0">
                  <c:v>-3.0233644859813222E-4</c:v>
                </c:pt>
                <c:pt idx="1">
                  <c:v>-3.0140186915887901E-4</c:v>
                </c:pt>
                <c:pt idx="2">
                  <c:v>-3.0046728971962612E-4</c:v>
                </c:pt>
                <c:pt idx="3">
                  <c:v>-2.9953271028037442E-4</c:v>
                </c:pt>
                <c:pt idx="4">
                  <c:v>-2.98598130841123E-4</c:v>
                </c:pt>
                <c:pt idx="5">
                  <c:v>-2.9766355140186897E-4</c:v>
                </c:pt>
                <c:pt idx="6">
                  <c:v>-2.9672897196261798E-4</c:v>
                </c:pt>
                <c:pt idx="7">
                  <c:v>-2.9579439252336499E-4</c:v>
                </c:pt>
                <c:pt idx="8">
                  <c:v>-2.9485981308411215E-4</c:v>
                </c:pt>
                <c:pt idx="9">
                  <c:v>-2.9392523364486003E-4</c:v>
                </c:pt>
                <c:pt idx="10">
                  <c:v>-2.9299065420560904E-4</c:v>
                </c:pt>
                <c:pt idx="11">
                  <c:v>-2.9205607476635626E-4</c:v>
                </c:pt>
                <c:pt idx="12">
                  <c:v>-2.9112149532710299E-4</c:v>
                </c:pt>
                <c:pt idx="13">
                  <c:v>-2.901869158878501E-4</c:v>
                </c:pt>
                <c:pt idx="14">
                  <c:v>-2.8925233644859846E-4</c:v>
                </c:pt>
                <c:pt idx="15">
                  <c:v>-2.8831775700934698E-4</c:v>
                </c:pt>
                <c:pt idx="16">
                  <c:v>-2.8738317757009426E-4</c:v>
                </c:pt>
                <c:pt idx="17">
                  <c:v>-2.8644859813084099E-4</c:v>
                </c:pt>
                <c:pt idx="18">
                  <c:v>-2.8551401869158903E-4</c:v>
                </c:pt>
                <c:pt idx="19">
                  <c:v>-2.845794392523369E-4</c:v>
                </c:pt>
                <c:pt idx="20">
                  <c:v>-2.8364485981308385E-4</c:v>
                </c:pt>
                <c:pt idx="21">
                  <c:v>-2.8271028037383259E-4</c:v>
                </c:pt>
                <c:pt idx="22">
                  <c:v>-2.8177570093457899E-4</c:v>
                </c:pt>
                <c:pt idx="23">
                  <c:v>-2.8084112149532751E-4</c:v>
                </c:pt>
                <c:pt idx="24">
                  <c:v>-2.7990654205607501E-4</c:v>
                </c:pt>
                <c:pt idx="25">
                  <c:v>-2.7897196261682206E-4</c:v>
                </c:pt>
                <c:pt idx="26">
                  <c:v>-2.7803738317757097E-4</c:v>
                </c:pt>
                <c:pt idx="27">
                  <c:v>-2.7710280373831802E-4</c:v>
                </c:pt>
                <c:pt idx="28">
                  <c:v>-2.7616822429906622E-4</c:v>
                </c:pt>
                <c:pt idx="29">
                  <c:v>-2.7523364485981398E-4</c:v>
                </c:pt>
                <c:pt idx="30">
                  <c:v>-2.7429906542056196E-4</c:v>
                </c:pt>
                <c:pt idx="31">
                  <c:v>-2.7336448598130815E-4</c:v>
                </c:pt>
                <c:pt idx="32">
                  <c:v>-2.72429906542057E-4</c:v>
                </c:pt>
                <c:pt idx="33">
                  <c:v>-2.714953271028046E-4</c:v>
                </c:pt>
                <c:pt idx="34">
                  <c:v>-2.7056074766355182E-4</c:v>
                </c:pt>
                <c:pt idx="35">
                  <c:v>-2.6962616822429991E-4</c:v>
                </c:pt>
                <c:pt idx="36">
                  <c:v>-2.6869158878504805E-4</c:v>
                </c:pt>
                <c:pt idx="37">
                  <c:v>-2.6775700934579489E-4</c:v>
                </c:pt>
                <c:pt idx="38">
                  <c:v>-2.6682242990654298E-4</c:v>
                </c:pt>
                <c:pt idx="39">
                  <c:v>-2.6588785046728999E-4</c:v>
                </c:pt>
                <c:pt idx="40">
                  <c:v>-2.6495327102803824E-4</c:v>
                </c:pt>
                <c:pt idx="41">
                  <c:v>-2.64018691588786E-4</c:v>
                </c:pt>
                <c:pt idx="42">
                  <c:v>-2.630841121495336E-4</c:v>
                </c:pt>
                <c:pt idx="43">
                  <c:v>-2.6214953271028006E-4</c:v>
                </c:pt>
                <c:pt idx="44">
                  <c:v>-2.6121495327102799E-4</c:v>
                </c:pt>
                <c:pt idx="45">
                  <c:v>-2.6028037383177662E-4</c:v>
                </c:pt>
                <c:pt idx="46">
                  <c:v>-2.5934579439252351E-4</c:v>
                </c:pt>
                <c:pt idx="47">
                  <c:v>-2.5841121495327198E-4</c:v>
                </c:pt>
                <c:pt idx="48">
                  <c:v>-2.5747663551401958E-4</c:v>
                </c:pt>
                <c:pt idx="49">
                  <c:v>-2.5654205607476697E-4</c:v>
                </c:pt>
                <c:pt idx="50">
                  <c:v>-2.5560747663551457E-4</c:v>
                </c:pt>
                <c:pt idx="51">
                  <c:v>-2.546728971962626E-4</c:v>
                </c:pt>
                <c:pt idx="52">
                  <c:v>-2.5373831775700998E-4</c:v>
                </c:pt>
                <c:pt idx="53">
                  <c:v>-2.5280373831775796E-4</c:v>
                </c:pt>
                <c:pt idx="54">
                  <c:v>-2.5186915887850605E-4</c:v>
                </c:pt>
                <c:pt idx="55">
                  <c:v>-2.5093457943925251E-4</c:v>
                </c:pt>
                <c:pt idx="56">
                  <c:v>-2.500000000000006E-4</c:v>
                </c:pt>
                <c:pt idx="57">
                  <c:v>-2.4906542056074858E-4</c:v>
                </c:pt>
                <c:pt idx="58">
                  <c:v>-2.4813084112149499E-4</c:v>
                </c:pt>
                <c:pt idx="59">
                  <c:v>-2.4719626168224362E-4</c:v>
                </c:pt>
                <c:pt idx="60">
                  <c:v>-2.462616822429916E-4</c:v>
                </c:pt>
                <c:pt idx="61">
                  <c:v>-2.4532710280373898E-4</c:v>
                </c:pt>
                <c:pt idx="62">
                  <c:v>-2.4439252336448599E-4</c:v>
                </c:pt>
                <c:pt idx="63">
                  <c:v>-2.4345794392523402E-4</c:v>
                </c:pt>
                <c:pt idx="64">
                  <c:v>-2.4252336448598149E-4</c:v>
                </c:pt>
                <c:pt idx="65">
                  <c:v>-2.415887850467296E-4</c:v>
                </c:pt>
                <c:pt idx="66">
                  <c:v>-2.4065420560747701E-4</c:v>
                </c:pt>
                <c:pt idx="67">
                  <c:v>-2.3971962616822499E-4</c:v>
                </c:pt>
                <c:pt idx="68">
                  <c:v>-2.3878504672897202E-4</c:v>
                </c:pt>
                <c:pt idx="69">
                  <c:v>-2.3785046728972054E-4</c:v>
                </c:pt>
                <c:pt idx="70">
                  <c:v>-2.3691588785046755E-4</c:v>
                </c:pt>
                <c:pt idx="71">
                  <c:v>-2.3598130841121501E-4</c:v>
                </c:pt>
                <c:pt idx="72">
                  <c:v>-2.3504672897196297E-4</c:v>
                </c:pt>
                <c:pt idx="73">
                  <c:v>-2.3411214953271054E-4</c:v>
                </c:pt>
                <c:pt idx="74">
                  <c:v>-2.33177570093458E-4</c:v>
                </c:pt>
                <c:pt idx="75">
                  <c:v>-2.3224299065420601E-4</c:v>
                </c:pt>
                <c:pt idx="76">
                  <c:v>-2.313084112149535E-4</c:v>
                </c:pt>
                <c:pt idx="77">
                  <c:v>-2.30373831775702E-4</c:v>
                </c:pt>
                <c:pt idx="78">
                  <c:v>-2.2943925233644973E-4</c:v>
                </c:pt>
                <c:pt idx="79">
                  <c:v>-2.2850467289719698E-4</c:v>
                </c:pt>
                <c:pt idx="80">
                  <c:v>-2.2757009345794401E-4</c:v>
                </c:pt>
                <c:pt idx="81">
                  <c:v>-2.2663551401869278E-4</c:v>
                </c:pt>
                <c:pt idx="82">
                  <c:v>-2.2570093457944E-4</c:v>
                </c:pt>
                <c:pt idx="83">
                  <c:v>-2.2476635514018809E-4</c:v>
                </c:pt>
                <c:pt idx="84">
                  <c:v>-2.2383177570093653E-4</c:v>
                </c:pt>
                <c:pt idx="85">
                  <c:v>-2.2289719626168299E-4</c:v>
                </c:pt>
                <c:pt idx="86">
                  <c:v>-2.2196261682243059E-4</c:v>
                </c:pt>
                <c:pt idx="87">
                  <c:v>-2.2102803738317811E-4</c:v>
                </c:pt>
                <c:pt idx="88">
                  <c:v>-2.2009345794392603E-4</c:v>
                </c:pt>
                <c:pt idx="89">
                  <c:v>-2.1915887850467361E-4</c:v>
                </c:pt>
                <c:pt idx="90">
                  <c:v>-2.1822429906542077E-4</c:v>
                </c:pt>
                <c:pt idx="91">
                  <c:v>-2.1728971962616802E-4</c:v>
                </c:pt>
                <c:pt idx="92">
                  <c:v>-2.1635514018691654E-4</c:v>
                </c:pt>
                <c:pt idx="93">
                  <c:v>-2.1542056074766406E-4</c:v>
                </c:pt>
                <c:pt idx="94">
                  <c:v>-2.1448598130841101E-4</c:v>
                </c:pt>
                <c:pt idx="95">
                  <c:v>-2.1355140186916008E-4</c:v>
                </c:pt>
                <c:pt idx="96">
                  <c:v>-2.1261682242990711E-4</c:v>
                </c:pt>
                <c:pt idx="97">
                  <c:v>-2.1168224299065398E-4</c:v>
                </c:pt>
                <c:pt idx="98">
                  <c:v>-2.1074766355140201E-4</c:v>
                </c:pt>
                <c:pt idx="99">
                  <c:v>-2.0981308411215126E-4</c:v>
                </c:pt>
                <c:pt idx="100">
                  <c:v>-2.08878504672898E-4</c:v>
                </c:pt>
                <c:pt idx="101">
                  <c:v>-2.0794392523364608E-4</c:v>
                </c:pt>
                <c:pt idx="102">
                  <c:v>-2.0700934579439382E-4</c:v>
                </c:pt>
                <c:pt idx="103">
                  <c:v>-2.0607476635514069E-4</c:v>
                </c:pt>
                <c:pt idx="104">
                  <c:v>-2.0514018691588799E-4</c:v>
                </c:pt>
                <c:pt idx="105">
                  <c:v>-2.0420560747663616E-4</c:v>
                </c:pt>
                <c:pt idx="106">
                  <c:v>-2.0327102803738306E-4</c:v>
                </c:pt>
                <c:pt idx="107">
                  <c:v>-2.0233644859813217E-4</c:v>
                </c:pt>
                <c:pt idx="108">
                  <c:v>-2.0140186915887877E-4</c:v>
                </c:pt>
                <c:pt idx="109">
                  <c:v>-2.0046728971962602E-4</c:v>
                </c:pt>
                <c:pt idx="110">
                  <c:v>-1.9953271028037479E-4</c:v>
                </c:pt>
                <c:pt idx="111">
                  <c:v>-1.985981308411216E-4</c:v>
                </c:pt>
                <c:pt idx="112">
                  <c:v>-1.9766355140186966E-4</c:v>
                </c:pt>
                <c:pt idx="113">
                  <c:v>-1.9672897196261753E-4</c:v>
                </c:pt>
                <c:pt idx="114">
                  <c:v>-1.9579439252336562E-4</c:v>
                </c:pt>
                <c:pt idx="115">
                  <c:v>-1.9485981308411276E-4</c:v>
                </c:pt>
                <c:pt idx="116">
                  <c:v>-1.9392523364486077E-4</c:v>
                </c:pt>
                <c:pt idx="117">
                  <c:v>-1.9299065420560739E-4</c:v>
                </c:pt>
                <c:pt idx="118">
                  <c:v>-1.9205607476635548E-4</c:v>
                </c:pt>
                <c:pt idx="119">
                  <c:v>-1.9112149532710357E-4</c:v>
                </c:pt>
                <c:pt idx="120">
                  <c:v>-1.9018691588785038E-4</c:v>
                </c:pt>
                <c:pt idx="121">
                  <c:v>-1.892523364485985E-4</c:v>
                </c:pt>
                <c:pt idx="122">
                  <c:v>-1.8831775700934653E-4</c:v>
                </c:pt>
                <c:pt idx="123">
                  <c:v>-1.8738317757009305E-4</c:v>
                </c:pt>
                <c:pt idx="124">
                  <c:v>-1.8644859813084168E-4</c:v>
                </c:pt>
                <c:pt idx="125">
                  <c:v>-1.855140186915896E-4</c:v>
                </c:pt>
                <c:pt idx="126">
                  <c:v>-1.8457943925233598E-4</c:v>
                </c:pt>
                <c:pt idx="127">
                  <c:v>-1.8364485981308448E-4</c:v>
                </c:pt>
                <c:pt idx="128">
                  <c:v>-1.8271028037383262E-4</c:v>
                </c:pt>
                <c:pt idx="129">
                  <c:v>-1.8177570093457965E-4</c:v>
                </c:pt>
                <c:pt idx="130">
                  <c:v>-1.808411214953275E-4</c:v>
                </c:pt>
                <c:pt idx="131">
                  <c:v>-1.7990654205607558E-4</c:v>
                </c:pt>
                <c:pt idx="132">
                  <c:v>-1.7897196261682243E-4</c:v>
                </c:pt>
                <c:pt idx="133">
                  <c:v>-1.7803738317757079E-4</c:v>
                </c:pt>
                <c:pt idx="134">
                  <c:v>-1.7710280373831801E-4</c:v>
                </c:pt>
                <c:pt idx="135">
                  <c:v>-1.7616822429906501E-4</c:v>
                </c:pt>
                <c:pt idx="136">
                  <c:v>-1.7523364485981329E-4</c:v>
                </c:pt>
                <c:pt idx="137">
                  <c:v>-1.7429906542056102E-4</c:v>
                </c:pt>
                <c:pt idx="138">
                  <c:v>-1.7336448598130805E-4</c:v>
                </c:pt>
                <c:pt idx="139">
                  <c:v>-1.7242990654205631E-4</c:v>
                </c:pt>
                <c:pt idx="140">
                  <c:v>-1.7149532710280439E-4</c:v>
                </c:pt>
                <c:pt idx="141">
                  <c:v>-1.7056074766355148E-4</c:v>
                </c:pt>
                <c:pt idx="142">
                  <c:v>-1.69626168224299E-4</c:v>
                </c:pt>
                <c:pt idx="143">
                  <c:v>-1.6869158878504736E-4</c:v>
                </c:pt>
                <c:pt idx="144">
                  <c:v>-1.6775700934579401E-4</c:v>
                </c:pt>
                <c:pt idx="145">
                  <c:v>-1.6682242990654202E-4</c:v>
                </c:pt>
                <c:pt idx="146">
                  <c:v>-1.6588785046729062E-4</c:v>
                </c:pt>
                <c:pt idx="147">
                  <c:v>-1.6495327102803705E-4</c:v>
                </c:pt>
                <c:pt idx="148">
                  <c:v>-1.6401869158878555E-4</c:v>
                </c:pt>
                <c:pt idx="149">
                  <c:v>-1.6308411214953366E-4</c:v>
                </c:pt>
                <c:pt idx="150">
                  <c:v>-1.6214953271028023E-4</c:v>
                </c:pt>
                <c:pt idx="151">
                  <c:v>-1.6121495327102862E-4</c:v>
                </c:pt>
                <c:pt idx="152">
                  <c:v>-1.6028037383177644E-4</c:v>
                </c:pt>
                <c:pt idx="153">
                  <c:v>-1.5934579439252374E-4</c:v>
                </c:pt>
                <c:pt idx="154">
                  <c:v>-1.5841121495327175E-4</c:v>
                </c:pt>
                <c:pt idx="155">
                  <c:v>-1.5747663551401899E-4</c:v>
                </c:pt>
                <c:pt idx="156">
                  <c:v>-1.5654205607476627E-4</c:v>
                </c:pt>
                <c:pt idx="157">
                  <c:v>-1.5560747663551433E-4</c:v>
                </c:pt>
                <c:pt idx="158">
                  <c:v>-1.5467289719626245E-4</c:v>
                </c:pt>
                <c:pt idx="159">
                  <c:v>-1.5373831775700929E-4</c:v>
                </c:pt>
                <c:pt idx="160">
                  <c:v>-1.5280373831775732E-4</c:v>
                </c:pt>
                <c:pt idx="161">
                  <c:v>-1.5186915887850503E-4</c:v>
                </c:pt>
                <c:pt idx="162">
                  <c:v>-1.5093457943925231E-4</c:v>
                </c:pt>
                <c:pt idx="163">
                  <c:v>-1.4999999999999999E-4</c:v>
                </c:pt>
                <c:pt idx="164">
                  <c:v>-1.4906542056074799E-4</c:v>
                </c:pt>
                <c:pt idx="165">
                  <c:v>-1.48130841121495E-4</c:v>
                </c:pt>
                <c:pt idx="166">
                  <c:v>-1.4719626168224298E-4</c:v>
                </c:pt>
                <c:pt idx="167">
                  <c:v>-1.4626168224299101E-4</c:v>
                </c:pt>
                <c:pt idx="168">
                  <c:v>-1.4532710280373802E-4</c:v>
                </c:pt>
                <c:pt idx="169">
                  <c:v>-1.44392523364486E-4</c:v>
                </c:pt>
                <c:pt idx="170">
                  <c:v>-1.4345794392523403E-4</c:v>
                </c:pt>
                <c:pt idx="171">
                  <c:v>-1.4252336448598101E-4</c:v>
                </c:pt>
                <c:pt idx="172">
                  <c:v>-1.4158878504672901E-4</c:v>
                </c:pt>
                <c:pt idx="173">
                  <c:v>-1.4065420560747707E-4</c:v>
                </c:pt>
                <c:pt idx="174">
                  <c:v>-1.3971962616822429E-4</c:v>
                </c:pt>
                <c:pt idx="175">
                  <c:v>-1.3878504672897241E-4</c:v>
                </c:pt>
                <c:pt idx="176">
                  <c:v>-1.3785046728972001E-4</c:v>
                </c:pt>
                <c:pt idx="177">
                  <c:v>-1.3691588785046734E-4</c:v>
                </c:pt>
                <c:pt idx="178">
                  <c:v>-1.3598130841121505E-4</c:v>
                </c:pt>
                <c:pt idx="179">
                  <c:v>-1.350467289719633E-4</c:v>
                </c:pt>
                <c:pt idx="180">
                  <c:v>-1.3411214953270998E-4</c:v>
                </c:pt>
                <c:pt idx="181">
                  <c:v>-1.3317757009345801E-4</c:v>
                </c:pt>
                <c:pt idx="182">
                  <c:v>-1.3224299065420629E-4</c:v>
                </c:pt>
                <c:pt idx="183">
                  <c:v>-1.3130841121495302E-4</c:v>
                </c:pt>
                <c:pt idx="184">
                  <c:v>-1.30373831775701E-4</c:v>
                </c:pt>
                <c:pt idx="185">
                  <c:v>-1.2943925233644928E-4</c:v>
                </c:pt>
                <c:pt idx="186">
                  <c:v>-1.2850467289719639E-4</c:v>
                </c:pt>
                <c:pt idx="187">
                  <c:v>-1.2757009345794407E-4</c:v>
                </c:pt>
                <c:pt idx="188">
                  <c:v>-1.2663551401869246E-4</c:v>
                </c:pt>
                <c:pt idx="189">
                  <c:v>-1.2570093457943898E-4</c:v>
                </c:pt>
                <c:pt idx="190">
                  <c:v>-1.2476635514018701E-4</c:v>
                </c:pt>
                <c:pt idx="191">
                  <c:v>-1.2383177570093499E-4</c:v>
                </c:pt>
                <c:pt idx="192">
                  <c:v>-1.2289719626168232E-4</c:v>
                </c:pt>
                <c:pt idx="193">
                  <c:v>-1.2196261682243E-4</c:v>
                </c:pt>
                <c:pt idx="194">
                  <c:v>-1.210280373831785E-4</c:v>
                </c:pt>
                <c:pt idx="195">
                  <c:v>-1.2009345794392501E-4</c:v>
                </c:pt>
                <c:pt idx="196">
                  <c:v>-1.1915887850467347E-4</c:v>
                </c:pt>
                <c:pt idx="197">
                  <c:v>-1.1822429906542151E-4</c:v>
                </c:pt>
                <c:pt idx="198">
                  <c:v>-1.172897196261684E-4</c:v>
                </c:pt>
                <c:pt idx="199">
                  <c:v>-1.1635514018691624E-4</c:v>
                </c:pt>
                <c:pt idx="200">
                  <c:v>-1.1542056074766429E-4</c:v>
                </c:pt>
                <c:pt idx="201">
                  <c:v>-1.1448598130841103E-4</c:v>
                </c:pt>
                <c:pt idx="202">
                  <c:v>-1.1355140186915927E-4</c:v>
                </c:pt>
                <c:pt idx="203">
                  <c:v>-1.1261682242990732E-4</c:v>
                </c:pt>
                <c:pt idx="204">
                  <c:v>-1.1168224299065466E-4</c:v>
                </c:pt>
                <c:pt idx="205">
                  <c:v>-1.10747663551402E-4</c:v>
                </c:pt>
                <c:pt idx="206">
                  <c:v>-1.0981308411215057E-4</c:v>
                </c:pt>
                <c:pt idx="207">
                  <c:v>-1.0887850467289744E-4</c:v>
                </c:pt>
                <c:pt idx="208">
                  <c:v>-1.0794392523364498E-4</c:v>
                </c:pt>
                <c:pt idx="209">
                  <c:v>-1.07009345794393E-4</c:v>
                </c:pt>
                <c:pt idx="210">
                  <c:v>-1.0607476635514044E-4</c:v>
                </c:pt>
                <c:pt idx="211">
                  <c:v>-1.0514018691588827E-4</c:v>
                </c:pt>
                <c:pt idx="212">
                  <c:v>-1.042056074766366E-4</c:v>
                </c:pt>
                <c:pt idx="213">
                  <c:v>-1.0327102803738321E-4</c:v>
                </c:pt>
                <c:pt idx="214">
                  <c:v>-1.02336448598131E-4</c:v>
                </c:pt>
                <c:pt idx="215">
                  <c:v>-1.0140186915887936E-4</c:v>
                </c:pt>
                <c:pt idx="216">
                  <c:v>-1.0046728971962601E-4</c:v>
                </c:pt>
                <c:pt idx="217" formatCode="0.00E+00">
                  <c:v>-9.9532710280374035E-5</c:v>
                </c:pt>
                <c:pt idx="218" formatCode="0.00E+00">
                  <c:v>-9.8598130841121568E-5</c:v>
                </c:pt>
                <c:pt idx="219" formatCode="0.00E+00">
                  <c:v>-9.7663551401869263E-5</c:v>
                </c:pt>
                <c:pt idx="220" formatCode="0.00E+00">
                  <c:v>-9.6728971962617162E-5</c:v>
                </c:pt>
                <c:pt idx="221" formatCode="0.00E+00">
                  <c:v>-9.5794392523365087E-5</c:v>
                </c:pt>
                <c:pt idx="222" formatCode="0.00E+00">
                  <c:v>-9.4859813084112484E-5</c:v>
                </c:pt>
                <c:pt idx="223" formatCode="0.00E+00">
                  <c:v>-9.3925233644860233E-5</c:v>
                </c:pt>
                <c:pt idx="224" formatCode="0.00E+00">
                  <c:v>-9.2990654205607522E-5</c:v>
                </c:pt>
                <c:pt idx="225" formatCode="0.00E+00">
                  <c:v>-9.2056074766355312E-5</c:v>
                </c:pt>
                <c:pt idx="226" formatCode="0.00E+00">
                  <c:v>-9.1121495327103197E-5</c:v>
                </c:pt>
                <c:pt idx="227" formatCode="0.00E+00">
                  <c:v>-9.0186915887850662E-5</c:v>
                </c:pt>
                <c:pt idx="228" formatCode="0.00E+00">
                  <c:v>-8.925233644859833E-5</c:v>
                </c:pt>
                <c:pt idx="229" formatCode="0.00E+00">
                  <c:v>-8.8317757009345686E-5</c:v>
                </c:pt>
                <c:pt idx="230" formatCode="0.00E+00">
                  <c:v>-8.7383177570093395E-5</c:v>
                </c:pt>
                <c:pt idx="231" formatCode="0.00E+00">
                  <c:v>-8.6448598130841266E-5</c:v>
                </c:pt>
                <c:pt idx="232" formatCode="0.00E+00">
                  <c:v>-8.5514018691589111E-5</c:v>
                </c:pt>
                <c:pt idx="233" formatCode="0.00E+00">
                  <c:v>-8.457943925233667E-5</c:v>
                </c:pt>
                <c:pt idx="234" formatCode="0.00E+00">
                  <c:v>-8.3644859813084542E-5</c:v>
                </c:pt>
                <c:pt idx="235" formatCode="0.00E+00">
                  <c:v>-8.2710280373831803E-5</c:v>
                </c:pt>
                <c:pt idx="236" formatCode="0.00E+00">
                  <c:v>-8.1775700934579715E-5</c:v>
                </c:pt>
                <c:pt idx="237" formatCode="0.00E+00">
                  <c:v>-8.0841121495327126E-5</c:v>
                </c:pt>
                <c:pt idx="238" formatCode="0.00E+00">
                  <c:v>-7.9906542056074956E-5</c:v>
                </c:pt>
                <c:pt idx="239" formatCode="0.00E+00">
                  <c:v>-7.8971962616822394E-5</c:v>
                </c:pt>
                <c:pt idx="240" formatCode="0.00E+00">
                  <c:v>-7.8037383177570252E-5</c:v>
                </c:pt>
                <c:pt idx="241" formatCode="0.00E+00">
                  <c:v>-7.710280373831792E-5</c:v>
                </c:pt>
                <c:pt idx="242" formatCode="0.00E+00">
                  <c:v>-7.6168224299065547E-5</c:v>
                </c:pt>
                <c:pt idx="243" formatCode="0.00E+00">
                  <c:v>-7.5233644859813446E-5</c:v>
                </c:pt>
                <c:pt idx="244" formatCode="0.00E+00">
                  <c:v>-7.4299065420560734E-5</c:v>
                </c:pt>
                <c:pt idx="245" formatCode="0.00E+00">
                  <c:v>-7.3364485981308687E-5</c:v>
                </c:pt>
                <c:pt idx="246" formatCode="0.00E+00">
                  <c:v>-7.2429906542056274E-5</c:v>
                </c:pt>
                <c:pt idx="247" formatCode="0.00E+00">
                  <c:v>-7.1495327102803942E-5</c:v>
                </c:pt>
                <c:pt idx="248" formatCode="0.00E+00">
                  <c:v>-7.0560747663551434E-5</c:v>
                </c:pt>
                <c:pt idx="249" formatCode="0.00E+00">
                  <c:v>-6.9626168224299102E-5</c:v>
                </c:pt>
                <c:pt idx="250" formatCode="0.00E+00">
                  <c:v>-6.8691588785046824E-5</c:v>
                </c:pt>
                <c:pt idx="251" formatCode="0.00E+00">
                  <c:v>-6.7757009345794601E-5</c:v>
                </c:pt>
                <c:pt idx="252" formatCode="0.00E+00">
                  <c:v>-6.6822429906542391E-5</c:v>
                </c:pt>
                <c:pt idx="253" formatCode="0.00E+00">
                  <c:v>-6.588785046728972E-5</c:v>
                </c:pt>
                <c:pt idx="254" formatCode="0.00E+00">
                  <c:v>-6.4953271028037727E-5</c:v>
                </c:pt>
                <c:pt idx="255" formatCode="0.00E+00">
                  <c:v>-6.4018691588785286E-5</c:v>
                </c:pt>
                <c:pt idx="256" formatCode="0.00E+00">
                  <c:v>-6.3084112149532846E-5</c:v>
                </c:pt>
                <c:pt idx="257" formatCode="0.00E+00">
                  <c:v>-6.2149532710280419E-5</c:v>
                </c:pt>
                <c:pt idx="258" formatCode="0.00E+00">
                  <c:v>-6.1214953271028033E-5</c:v>
                </c:pt>
                <c:pt idx="259" formatCode="0.00E+00">
                  <c:v>-6.0280373831775877E-5</c:v>
                </c:pt>
                <c:pt idx="260" formatCode="0.00E+00">
                  <c:v>-5.9345794392523532E-5</c:v>
                </c:pt>
                <c:pt idx="261" formatCode="0.00E+00">
                  <c:v>-5.8411214953271315E-5</c:v>
                </c:pt>
                <c:pt idx="262" formatCode="0.00E+00">
                  <c:v>-5.7476635514018942E-5</c:v>
                </c:pt>
                <c:pt idx="263" formatCode="0.00E+00">
                  <c:v>-5.6542056074766333E-5</c:v>
                </c:pt>
                <c:pt idx="264" formatCode="0.00E+00">
                  <c:v>-5.560747663551413E-5</c:v>
                </c:pt>
                <c:pt idx="265" formatCode="0.00E+00">
                  <c:v>-5.4672897196261791E-5</c:v>
                </c:pt>
                <c:pt idx="266" formatCode="0.00E+00">
                  <c:v>-5.373831775700954E-5</c:v>
                </c:pt>
                <c:pt idx="267" formatCode="0.00E+00">
                  <c:v>-5.2803738317757127E-5</c:v>
                </c:pt>
                <c:pt idx="268" formatCode="0.00E+00">
                  <c:v>-5.18691588785047E-5</c:v>
                </c:pt>
                <c:pt idx="269" formatCode="0.00E+00">
                  <c:v>-5.0934579439252314E-5</c:v>
                </c:pt>
                <c:pt idx="270" formatCode="0.00E+00">
                  <c:v>-5.0000000000000131E-5</c:v>
                </c:pt>
                <c:pt idx="271" formatCode="0.00E+00">
                  <c:v>-4.9065420560747792E-5</c:v>
                </c:pt>
                <c:pt idx="272" formatCode="0.00E+00">
                  <c:v>-4.8130841121495406E-5</c:v>
                </c:pt>
                <c:pt idx="273" formatCode="0.00E+00">
                  <c:v>-4.719626168224323E-5</c:v>
                </c:pt>
                <c:pt idx="274" formatCode="0.00E+00">
                  <c:v>-4.6261682242990729E-5</c:v>
                </c:pt>
                <c:pt idx="275" formatCode="0.00E+00">
                  <c:v>-4.5327102803738478E-5</c:v>
                </c:pt>
                <c:pt idx="276" formatCode="0.00E+00">
                  <c:v>-4.4392523364486106E-5</c:v>
                </c:pt>
                <c:pt idx="277" formatCode="0.00E+00">
                  <c:v>-4.3457943925233808E-5</c:v>
                </c:pt>
                <c:pt idx="278" formatCode="0.00E+00">
                  <c:v>-4.2523364485981401E-5</c:v>
                </c:pt>
                <c:pt idx="279" formatCode="0.00E+00">
                  <c:v>-4.1588785046729022E-5</c:v>
                </c:pt>
                <c:pt idx="280" formatCode="0.00E+00">
                  <c:v>-4.0654205607476622E-5</c:v>
                </c:pt>
                <c:pt idx="281" formatCode="0.00E+00">
                  <c:v>-3.9719626168224419E-5</c:v>
                </c:pt>
                <c:pt idx="282" formatCode="0.00E+00">
                  <c:v>-3.8785046728972033E-5</c:v>
                </c:pt>
                <c:pt idx="283" formatCode="0.00E+00">
                  <c:v>-3.7850467289719748E-5</c:v>
                </c:pt>
                <c:pt idx="284" formatCode="0.00E+00">
                  <c:v>-3.6915887850467423E-5</c:v>
                </c:pt>
                <c:pt idx="285" formatCode="0.00E+00">
                  <c:v>-3.5981308411215105E-5</c:v>
                </c:pt>
                <c:pt idx="286" formatCode="0.00E+00">
                  <c:v>-3.5046728971962671E-5</c:v>
                </c:pt>
                <c:pt idx="287" formatCode="0.00E+00">
                  <c:v>-3.4112149532710373E-5</c:v>
                </c:pt>
                <c:pt idx="288" formatCode="0.00E+00">
                  <c:v>-3.3177570093457912E-5</c:v>
                </c:pt>
                <c:pt idx="289" formatCode="0.00E+00">
                  <c:v>-3.224299065420573E-5</c:v>
                </c:pt>
                <c:pt idx="290" formatCode="0.00E+00">
                  <c:v>-3.1308411214953404E-5</c:v>
                </c:pt>
                <c:pt idx="291" formatCode="0.00E+00">
                  <c:v>-3.0373831775701028E-5</c:v>
                </c:pt>
                <c:pt idx="292" formatCode="0.00E+00">
                  <c:v>-2.9439252336448612E-5</c:v>
                </c:pt>
                <c:pt idx="293" formatCode="0.00E+00">
                  <c:v>-2.8504672897196202E-5</c:v>
                </c:pt>
                <c:pt idx="294" formatCode="0.00E+00">
                  <c:v>-2.7570093457944022E-5</c:v>
                </c:pt>
                <c:pt idx="295" formatCode="0.00E+00">
                  <c:v>-2.6635514018691609E-5</c:v>
                </c:pt>
                <c:pt idx="296" formatCode="0.00E+00">
                  <c:v>-2.5700934579439399E-5</c:v>
                </c:pt>
                <c:pt idx="297" formatCode="0.00E+00">
                  <c:v>-2.4766355140186901E-5</c:v>
                </c:pt>
                <c:pt idx="298" formatCode="0.00E+00">
                  <c:v>-2.3831775700934698E-5</c:v>
                </c:pt>
                <c:pt idx="299" formatCode="0.00E+00">
                  <c:v>-2.2897196261682248E-5</c:v>
                </c:pt>
                <c:pt idx="300" formatCode="0.00E+00">
                  <c:v>-2.1962616822429997E-5</c:v>
                </c:pt>
                <c:pt idx="301" formatCode="0.00E+00">
                  <c:v>-2.102803738317758E-5</c:v>
                </c:pt>
                <c:pt idx="302" formatCode="0.00E+00">
                  <c:v>-2.0093457943925248E-5</c:v>
                </c:pt>
                <c:pt idx="303" formatCode="0.00E+00">
                  <c:v>-1.9158878504672967E-5</c:v>
                </c:pt>
                <c:pt idx="304" formatCode="0.00E+00">
                  <c:v>-1.8224299065420554E-5</c:v>
                </c:pt>
                <c:pt idx="305" formatCode="0.00E+00">
                  <c:v>-1.7289719626168263E-5</c:v>
                </c:pt>
                <c:pt idx="306" formatCode="0.00E+00">
                  <c:v>-1.6355140186915941E-5</c:v>
                </c:pt>
                <c:pt idx="307" formatCode="0.00E+00">
                  <c:v>-1.5420560747663575E-5</c:v>
                </c:pt>
                <c:pt idx="308" formatCode="0.00E+00">
                  <c:v>-1.4485981308411247E-5</c:v>
                </c:pt>
                <c:pt idx="309" formatCode="0.00E+00">
                  <c:v>-1.3551401869158954E-5</c:v>
                </c:pt>
                <c:pt idx="310" formatCode="0.00E+00">
                  <c:v>-1.2616822429906501E-5</c:v>
                </c:pt>
                <c:pt idx="311" formatCode="0.00E+00">
                  <c:v>-1.16822429906542E-5</c:v>
                </c:pt>
                <c:pt idx="312" formatCode="0.00E+00">
                  <c:v>-1.0747663551401799E-5</c:v>
                </c:pt>
                <c:pt idx="313" formatCode="0.00E+00">
                  <c:v>-9.8130841121495446E-6</c:v>
                </c:pt>
                <c:pt idx="314" formatCode="0.00E+00">
                  <c:v>-8.8785046728972499E-6</c:v>
                </c:pt>
                <c:pt idx="315" formatCode="0.00E+00">
                  <c:v>-7.9439252336448943E-6</c:v>
                </c:pt>
                <c:pt idx="316" formatCode="0.00E+00">
                  <c:v>-7.0093457943925522E-6</c:v>
                </c:pt>
                <c:pt idx="317" formatCode="0.00E+00">
                  <c:v>-6.0747663551401889E-6</c:v>
                </c:pt>
                <c:pt idx="318" formatCode="0.00E+00">
                  <c:v>-5.1401869158878324E-6</c:v>
                </c:pt>
                <c:pt idx="319" formatCode="0.00E+00">
                  <c:v>-4.2056074766354734E-6</c:v>
                </c:pt>
                <c:pt idx="320" formatCode="0.00E+00">
                  <c:v>-3.2710280373831389E-6</c:v>
                </c:pt>
                <c:pt idx="321" formatCode="0.00E+00">
                  <c:v>-2.3364485981308387E-6</c:v>
                </c:pt>
                <c:pt idx="322" formatCode="0.00E+00">
                  <c:v>-1.4018691588784901E-6</c:v>
                </c:pt>
                <c:pt idx="323" formatCode="0.00E+00">
                  <c:v>-4.6728971962614791E-7</c:v>
                </c:pt>
                <c:pt idx="324" formatCode="0.00E+00">
                  <c:v>4.6728971962620207E-7</c:v>
                </c:pt>
                <c:pt idx="325" formatCode="0.00E+00">
                  <c:v>1.4018691588785521E-6</c:v>
                </c:pt>
                <c:pt idx="326" formatCode="0.00E+00">
                  <c:v>2.33644859813089E-6</c:v>
                </c:pt>
                <c:pt idx="327" formatCode="0.00E+00">
                  <c:v>3.2710280373831859E-6</c:v>
                </c:pt>
                <c:pt idx="328" formatCode="0.00E+00">
                  <c:v>4.2056074766355411E-6</c:v>
                </c:pt>
                <c:pt idx="329" formatCode="0.00E+00">
                  <c:v>5.1401869158878807E-6</c:v>
                </c:pt>
                <c:pt idx="330" formatCode="0.00E+00">
                  <c:v>6.0747663551402448E-6</c:v>
                </c:pt>
                <c:pt idx="331" formatCode="0.00E+00">
                  <c:v>7.0093457943925996E-6</c:v>
                </c:pt>
                <c:pt idx="332" formatCode="0.00E+00">
                  <c:v>7.9439252336449383E-6</c:v>
                </c:pt>
                <c:pt idx="333" formatCode="0.00E+00">
                  <c:v>8.8785046728972499E-6</c:v>
                </c:pt>
                <c:pt idx="334" formatCode="0.00E+00">
                  <c:v>9.8130841121496005E-6</c:v>
                </c:pt>
                <c:pt idx="335" formatCode="0.00E+00">
                  <c:v>1.0747663551401899E-5</c:v>
                </c:pt>
                <c:pt idx="336" formatCode="0.00E+00">
                  <c:v>1.16822429906542E-5</c:v>
                </c:pt>
                <c:pt idx="337" formatCode="0.00E+00">
                  <c:v>1.2616822429906601E-5</c:v>
                </c:pt>
                <c:pt idx="338" formatCode="0.00E+00">
                  <c:v>1.3551401869158954E-5</c:v>
                </c:pt>
                <c:pt idx="339" formatCode="0.00E+00">
                  <c:v>1.4485981308411247E-5</c:v>
                </c:pt>
                <c:pt idx="340" formatCode="0.00E+00">
                  <c:v>1.5420560747663673E-5</c:v>
                </c:pt>
                <c:pt idx="341" formatCode="0.00E+00">
                  <c:v>1.6355140186915941E-5</c:v>
                </c:pt>
                <c:pt idx="342" formatCode="0.00E+00">
                  <c:v>1.7289719626168364E-5</c:v>
                </c:pt>
                <c:pt idx="343" formatCode="0.00E+00">
                  <c:v>1.8224299065420652E-5</c:v>
                </c:pt>
                <c:pt idx="344" formatCode="0.00E+00">
                  <c:v>1.9158878504672967E-5</c:v>
                </c:pt>
                <c:pt idx="345" formatCode="0.00E+00">
                  <c:v>2.0093457943925248E-5</c:v>
                </c:pt>
                <c:pt idx="346" formatCode="0.00E+00">
                  <c:v>2.1028037383177665E-5</c:v>
                </c:pt>
                <c:pt idx="347" formatCode="0.00E+00">
                  <c:v>2.1962616822429997E-5</c:v>
                </c:pt>
                <c:pt idx="348" formatCode="0.00E+00">
                  <c:v>2.2897196261682349E-5</c:v>
                </c:pt>
                <c:pt idx="349" formatCode="0.00E+00">
                  <c:v>2.3831775700934698E-5</c:v>
                </c:pt>
                <c:pt idx="350" formatCode="0.00E+00">
                  <c:v>2.4766355140186993E-5</c:v>
                </c:pt>
                <c:pt idx="351" formatCode="0.00E+00">
                  <c:v>2.5700934579439399E-5</c:v>
                </c:pt>
                <c:pt idx="352" formatCode="0.00E+00">
                  <c:v>2.6635514018691697E-5</c:v>
                </c:pt>
                <c:pt idx="353" formatCode="0.00E+00">
                  <c:v>2.7570093457944022E-5</c:v>
                </c:pt>
                <c:pt idx="354" formatCode="0.00E+00">
                  <c:v>2.8504672897196354E-5</c:v>
                </c:pt>
                <c:pt idx="355" formatCode="0.00E+00">
                  <c:v>2.9439252336448612E-5</c:v>
                </c:pt>
                <c:pt idx="356" formatCode="0.00E+00">
                  <c:v>3.03738317757011E-5</c:v>
                </c:pt>
                <c:pt idx="357" formatCode="0.00E+00">
                  <c:v>3.1308411214953404E-5</c:v>
                </c:pt>
                <c:pt idx="358" formatCode="0.00E+00">
                  <c:v>3.224299065420573E-5</c:v>
                </c:pt>
                <c:pt idx="359" formatCode="0.00E+00">
                  <c:v>3.3177570093458041E-5</c:v>
                </c:pt>
                <c:pt idx="360" formatCode="0.00E+00">
                  <c:v>3.4112149532710373E-5</c:v>
                </c:pt>
                <c:pt idx="361" formatCode="0.00E+00">
                  <c:v>3.5046728971962786E-5</c:v>
                </c:pt>
                <c:pt idx="362" formatCode="0.00E+00">
                  <c:v>3.5981308411215206E-5</c:v>
                </c:pt>
                <c:pt idx="363" formatCode="0.00E+00">
                  <c:v>3.6915887850467423E-5</c:v>
                </c:pt>
                <c:pt idx="364" formatCode="0.00E+00">
                  <c:v>3.7850467289719748E-5</c:v>
                </c:pt>
                <c:pt idx="365" formatCode="0.00E+00">
                  <c:v>3.8785046728972128E-5</c:v>
                </c:pt>
                <c:pt idx="366" formatCode="0.00E+00">
                  <c:v>3.9719626168224419E-5</c:v>
                </c:pt>
                <c:pt idx="367" formatCode="0.00E+00">
                  <c:v>4.0654205607476703E-5</c:v>
                </c:pt>
                <c:pt idx="368" formatCode="0.00E+00">
                  <c:v>4.1588785046729022E-5</c:v>
                </c:pt>
                <c:pt idx="369" formatCode="0.00E+00">
                  <c:v>4.2523364485981401E-5</c:v>
                </c:pt>
                <c:pt idx="370" formatCode="0.00E+00">
                  <c:v>4.3457943925233909E-5</c:v>
                </c:pt>
                <c:pt idx="371" formatCode="0.00E+00">
                  <c:v>4.4392523364486234E-5</c:v>
                </c:pt>
                <c:pt idx="372" formatCode="0.00E+00">
                  <c:v>4.5327102803738478E-5</c:v>
                </c:pt>
                <c:pt idx="373" formatCode="0.00E+00">
                  <c:v>4.626168224299081E-5</c:v>
                </c:pt>
                <c:pt idx="374" formatCode="0.00E+00">
                  <c:v>4.719626168224323E-5</c:v>
                </c:pt>
                <c:pt idx="375" formatCode="0.00E+00">
                  <c:v>4.8130841121495406E-5</c:v>
                </c:pt>
                <c:pt idx="376" formatCode="0.00E+00">
                  <c:v>4.9065420560747887E-5</c:v>
                </c:pt>
                <c:pt idx="377" formatCode="0.00E+00">
                  <c:v>5.0000000000000131E-5</c:v>
                </c:pt>
                <c:pt idx="378" formatCode="0.00E+00">
                  <c:v>5.0934579439252422E-5</c:v>
                </c:pt>
                <c:pt idx="379" formatCode="0.00E+00">
                  <c:v>5.18691588785047E-5</c:v>
                </c:pt>
                <c:pt idx="380" formatCode="0.00E+00">
                  <c:v>5.2803738317757201E-5</c:v>
                </c:pt>
                <c:pt idx="381" formatCode="0.00E+00">
                  <c:v>5.373831775700954E-5</c:v>
                </c:pt>
                <c:pt idx="382" formatCode="0.00E+00">
                  <c:v>5.4672897196261872E-5</c:v>
                </c:pt>
                <c:pt idx="383" formatCode="0.00E+00">
                  <c:v>5.560747663551413E-5</c:v>
                </c:pt>
                <c:pt idx="384" formatCode="0.00E+00">
                  <c:v>5.6542056074766414E-5</c:v>
                </c:pt>
                <c:pt idx="385" formatCode="0.00E+00">
                  <c:v>5.7476635514018942E-5</c:v>
                </c:pt>
                <c:pt idx="386" formatCode="0.00E+00">
                  <c:v>5.841121495327141E-5</c:v>
                </c:pt>
                <c:pt idx="387" formatCode="0.00E+00">
                  <c:v>5.9345794392523606E-5</c:v>
                </c:pt>
                <c:pt idx="388" formatCode="0.00E+00">
                  <c:v>6.0280373831775877E-5</c:v>
                </c:pt>
                <c:pt idx="389" formatCode="0.00E+00">
                  <c:v>6.1214953271028114E-5</c:v>
                </c:pt>
                <c:pt idx="390" formatCode="0.00E+00">
                  <c:v>6.2149532710280419E-5</c:v>
                </c:pt>
                <c:pt idx="391" formatCode="0.00E+00">
                  <c:v>6.3084112149532914E-5</c:v>
                </c:pt>
                <c:pt idx="392" formatCode="0.00E+00">
                  <c:v>6.4018691588785381E-5</c:v>
                </c:pt>
                <c:pt idx="393" formatCode="0.00E+00">
                  <c:v>6.4953271028037727E-5</c:v>
                </c:pt>
                <c:pt idx="394" formatCode="0.00E+00">
                  <c:v>6.588785046728972E-5</c:v>
                </c:pt>
                <c:pt idx="395" formatCode="0.00E+00">
                  <c:v>6.6822429906542391E-5</c:v>
                </c:pt>
                <c:pt idx="396" formatCode="0.00E+00">
                  <c:v>6.7757009345794601E-5</c:v>
                </c:pt>
                <c:pt idx="397" formatCode="0.00E+00">
                  <c:v>6.8691588785046824E-5</c:v>
                </c:pt>
                <c:pt idx="398" formatCode="0.00E+00">
                  <c:v>6.9626168224299102E-5</c:v>
                </c:pt>
                <c:pt idx="399" formatCode="0.00E+00">
                  <c:v>7.0560747663551501E-5</c:v>
                </c:pt>
                <c:pt idx="400" formatCode="0.00E+00">
                  <c:v>7.1495327102804023E-5</c:v>
                </c:pt>
                <c:pt idx="401" formatCode="0.00E+00">
                  <c:v>7.2429906542056274E-5</c:v>
                </c:pt>
                <c:pt idx="402" formatCode="0.00E+00">
                  <c:v>7.3364485981308687E-5</c:v>
                </c:pt>
                <c:pt idx="403" formatCode="0.00E+00">
                  <c:v>7.4299065420560924E-5</c:v>
                </c:pt>
                <c:pt idx="404" formatCode="0.00E+00">
                  <c:v>7.5233644859813446E-5</c:v>
                </c:pt>
                <c:pt idx="405" formatCode="0.00E+00">
                  <c:v>7.6168224299065696E-5</c:v>
                </c:pt>
                <c:pt idx="406" formatCode="0.00E+00">
                  <c:v>7.7102803738317988E-5</c:v>
                </c:pt>
                <c:pt idx="407" formatCode="0.00E+00">
                  <c:v>7.8037383177570252E-5</c:v>
                </c:pt>
                <c:pt idx="408" formatCode="0.00E+00">
                  <c:v>7.8971962616822502E-5</c:v>
                </c:pt>
                <c:pt idx="409" formatCode="0.00E+00">
                  <c:v>7.9906542056074956E-5</c:v>
                </c:pt>
                <c:pt idx="410" formatCode="0.00E+00">
                  <c:v>8.0841121495327207E-5</c:v>
                </c:pt>
                <c:pt idx="411" formatCode="0.00E+00">
                  <c:v>8.1775700934579756E-5</c:v>
                </c:pt>
                <c:pt idx="412" formatCode="0.00E+00">
                  <c:v>8.2710280373831803E-5</c:v>
                </c:pt>
                <c:pt idx="413" formatCode="0.00E+00">
                  <c:v>8.3644859813084542E-5</c:v>
                </c:pt>
                <c:pt idx="414" formatCode="0.00E+00">
                  <c:v>8.4579439252336738E-5</c:v>
                </c:pt>
                <c:pt idx="415" formatCode="0.00E+00">
                  <c:v>8.5514018691589111E-5</c:v>
                </c:pt>
                <c:pt idx="416" formatCode="0.00E+00">
                  <c:v>8.6448598130841266E-5</c:v>
                </c:pt>
                <c:pt idx="417" formatCode="0.00E+00">
                  <c:v>8.7383177570093503E-5</c:v>
                </c:pt>
                <c:pt idx="418" formatCode="0.00E+00">
                  <c:v>8.8317757009345686E-5</c:v>
                </c:pt>
                <c:pt idx="419" formatCode="0.00E+00">
                  <c:v>8.9252336448598452E-5</c:v>
                </c:pt>
                <c:pt idx="420" formatCode="0.00E+00">
                  <c:v>9.0186915887850716E-5</c:v>
                </c:pt>
                <c:pt idx="421" formatCode="0.00E+00">
                  <c:v>9.1121495327103197E-5</c:v>
                </c:pt>
                <c:pt idx="422" formatCode="0.00E+00">
                  <c:v>9.2056074766355434E-5</c:v>
                </c:pt>
                <c:pt idx="423" formatCode="0.00E+00">
                  <c:v>9.2990654205607522E-5</c:v>
                </c:pt>
                <c:pt idx="424" formatCode="0.00E+00">
                  <c:v>9.3925233644860233E-5</c:v>
                </c:pt>
                <c:pt idx="425" formatCode="0.00E+00">
                  <c:v>9.4859813084112593E-5</c:v>
                </c:pt>
                <c:pt idx="426" formatCode="0.00E+00">
                  <c:v>9.5794392523365087E-5</c:v>
                </c:pt>
                <c:pt idx="427" formatCode="0.00E+00">
                  <c:v>9.672897196261727E-5</c:v>
                </c:pt>
                <c:pt idx="428" formatCode="0.00E+00">
                  <c:v>9.7663551401869263E-5</c:v>
                </c:pt>
                <c:pt idx="429" formatCode="0.00E+00">
                  <c:v>9.8598130841121744E-5</c:v>
                </c:pt>
                <c:pt idx="430" formatCode="0.00E+00">
                  <c:v>9.9532710280374035E-5</c:v>
                </c:pt>
                <c:pt idx="431">
                  <c:v>1.0046728971962601E-4</c:v>
                </c:pt>
                <c:pt idx="432">
                  <c:v>1.0140186915887936E-4</c:v>
                </c:pt>
                <c:pt idx="433">
                  <c:v>1.02336448598131E-4</c:v>
                </c:pt>
                <c:pt idx="434">
                  <c:v>1.0327102803738321E-4</c:v>
                </c:pt>
                <c:pt idx="435">
                  <c:v>1.042056074766366E-4</c:v>
                </c:pt>
                <c:pt idx="436">
                  <c:v>1.0514018691588827E-4</c:v>
                </c:pt>
                <c:pt idx="437">
                  <c:v>1.0607476635514044E-4</c:v>
                </c:pt>
                <c:pt idx="438">
                  <c:v>1.07009345794393E-4</c:v>
                </c:pt>
                <c:pt idx="439">
                  <c:v>1.0794392523364498E-4</c:v>
                </c:pt>
                <c:pt idx="440">
                  <c:v>1.0887850467289744E-4</c:v>
                </c:pt>
                <c:pt idx="441">
                  <c:v>1.0981308411215057E-4</c:v>
                </c:pt>
                <c:pt idx="442">
                  <c:v>1.10747663551402E-4</c:v>
                </c:pt>
                <c:pt idx="443">
                  <c:v>1.1168224299065466E-4</c:v>
                </c:pt>
                <c:pt idx="444">
                  <c:v>1.1261682242990732E-4</c:v>
                </c:pt>
                <c:pt idx="445">
                  <c:v>1.1355140186915927E-4</c:v>
                </c:pt>
                <c:pt idx="446">
                  <c:v>1.1448598130841103E-4</c:v>
                </c:pt>
                <c:pt idx="447">
                  <c:v>1.1542056074766429E-4</c:v>
                </c:pt>
                <c:pt idx="448">
                  <c:v>1.1635514018691624E-4</c:v>
                </c:pt>
                <c:pt idx="449">
                  <c:v>1.172897196261684E-4</c:v>
                </c:pt>
                <c:pt idx="450">
                  <c:v>1.1822429906542151E-4</c:v>
                </c:pt>
                <c:pt idx="451">
                  <c:v>1.1915887850467347E-4</c:v>
                </c:pt>
                <c:pt idx="452">
                  <c:v>1.2009345794392501E-4</c:v>
                </c:pt>
                <c:pt idx="453">
                  <c:v>1.210280373831785E-4</c:v>
                </c:pt>
                <c:pt idx="454">
                  <c:v>1.2196261682243E-4</c:v>
                </c:pt>
                <c:pt idx="455">
                  <c:v>1.2289719626168232E-4</c:v>
                </c:pt>
                <c:pt idx="456">
                  <c:v>1.2383177570093499E-4</c:v>
                </c:pt>
                <c:pt idx="457">
                  <c:v>1.2476635514018701E-4</c:v>
                </c:pt>
                <c:pt idx="458">
                  <c:v>1.2570093457943898E-4</c:v>
                </c:pt>
                <c:pt idx="459">
                  <c:v>1.2663551401869246E-4</c:v>
                </c:pt>
                <c:pt idx="460">
                  <c:v>1.2757009345794407E-4</c:v>
                </c:pt>
                <c:pt idx="461">
                  <c:v>1.2850467289719639E-4</c:v>
                </c:pt>
                <c:pt idx="462">
                  <c:v>1.2943925233644928E-4</c:v>
                </c:pt>
                <c:pt idx="463">
                  <c:v>1.30373831775701E-4</c:v>
                </c:pt>
                <c:pt idx="464">
                  <c:v>1.3130841121495302E-4</c:v>
                </c:pt>
                <c:pt idx="465">
                  <c:v>1.3224299065420629E-4</c:v>
                </c:pt>
                <c:pt idx="466">
                  <c:v>1.3317757009345801E-4</c:v>
                </c:pt>
                <c:pt idx="467">
                  <c:v>1.3411214953270998E-4</c:v>
                </c:pt>
                <c:pt idx="468">
                  <c:v>1.350467289719633E-4</c:v>
                </c:pt>
                <c:pt idx="469">
                  <c:v>1.3598130841121505E-4</c:v>
                </c:pt>
                <c:pt idx="470">
                  <c:v>1.3691588785046734E-4</c:v>
                </c:pt>
                <c:pt idx="471">
                  <c:v>1.3785046728972001E-4</c:v>
                </c:pt>
                <c:pt idx="472">
                  <c:v>1.3878504672897241E-4</c:v>
                </c:pt>
                <c:pt idx="473">
                  <c:v>1.3971962616822429E-4</c:v>
                </c:pt>
                <c:pt idx="474">
                  <c:v>1.4065420560747707E-4</c:v>
                </c:pt>
                <c:pt idx="475">
                  <c:v>1.4158878504672901E-4</c:v>
                </c:pt>
                <c:pt idx="476">
                  <c:v>1.4252336448598101E-4</c:v>
                </c:pt>
                <c:pt idx="477">
                  <c:v>1.4345794392523403E-4</c:v>
                </c:pt>
                <c:pt idx="478">
                  <c:v>1.44392523364486E-4</c:v>
                </c:pt>
                <c:pt idx="479">
                  <c:v>1.4532710280373802E-4</c:v>
                </c:pt>
                <c:pt idx="480">
                  <c:v>1.4626168224299101E-4</c:v>
                </c:pt>
                <c:pt idx="481">
                  <c:v>1.4719626168224298E-4</c:v>
                </c:pt>
                <c:pt idx="482">
                  <c:v>1.48130841121495E-4</c:v>
                </c:pt>
                <c:pt idx="483">
                  <c:v>1.4906542056074799E-4</c:v>
                </c:pt>
                <c:pt idx="484">
                  <c:v>1.4999999999999999E-4</c:v>
                </c:pt>
                <c:pt idx="485">
                  <c:v>1.5093457943925231E-4</c:v>
                </c:pt>
                <c:pt idx="486">
                  <c:v>1.5186915887850503E-4</c:v>
                </c:pt>
                <c:pt idx="487">
                  <c:v>1.5280373831775732E-4</c:v>
                </c:pt>
                <c:pt idx="488">
                  <c:v>1.5373831775700929E-4</c:v>
                </c:pt>
                <c:pt idx="489">
                  <c:v>1.5467289719626245E-4</c:v>
                </c:pt>
                <c:pt idx="490">
                  <c:v>1.5560747663551433E-4</c:v>
                </c:pt>
                <c:pt idx="491">
                  <c:v>1.5654205607476627E-4</c:v>
                </c:pt>
                <c:pt idx="492">
                  <c:v>1.5747663551401899E-4</c:v>
                </c:pt>
                <c:pt idx="493">
                  <c:v>1.5841121495327175E-4</c:v>
                </c:pt>
                <c:pt idx="494">
                  <c:v>1.5934579439252374E-4</c:v>
                </c:pt>
                <c:pt idx="495">
                  <c:v>1.6028037383177644E-4</c:v>
                </c:pt>
                <c:pt idx="496">
                  <c:v>1.6121495327102862E-4</c:v>
                </c:pt>
                <c:pt idx="497">
                  <c:v>1.6214953271028023E-4</c:v>
                </c:pt>
                <c:pt idx="498">
                  <c:v>1.6308411214953366E-4</c:v>
                </c:pt>
                <c:pt idx="499">
                  <c:v>1.6401869158878555E-4</c:v>
                </c:pt>
                <c:pt idx="500">
                  <c:v>1.6495327102803705E-4</c:v>
                </c:pt>
                <c:pt idx="501">
                  <c:v>1.6588785046729062E-4</c:v>
                </c:pt>
                <c:pt idx="502">
                  <c:v>1.6682242990654202E-4</c:v>
                </c:pt>
                <c:pt idx="503">
                  <c:v>1.6775700934579401E-4</c:v>
                </c:pt>
                <c:pt idx="504">
                  <c:v>1.6869158878504736E-4</c:v>
                </c:pt>
                <c:pt idx="505">
                  <c:v>1.69626168224299E-4</c:v>
                </c:pt>
                <c:pt idx="506">
                  <c:v>1.7056074766355148E-4</c:v>
                </c:pt>
                <c:pt idx="507">
                  <c:v>1.7149532710280439E-4</c:v>
                </c:pt>
                <c:pt idx="508">
                  <c:v>1.7242990654205631E-4</c:v>
                </c:pt>
                <c:pt idx="509">
                  <c:v>1.7336448598130805E-4</c:v>
                </c:pt>
                <c:pt idx="510">
                  <c:v>1.7429906542056102E-4</c:v>
                </c:pt>
                <c:pt idx="511">
                  <c:v>1.7523364485981329E-4</c:v>
                </c:pt>
                <c:pt idx="512">
                  <c:v>1.7616822429906501E-4</c:v>
                </c:pt>
                <c:pt idx="513">
                  <c:v>1.7710280373831801E-4</c:v>
                </c:pt>
                <c:pt idx="514">
                  <c:v>1.7803738317757079E-4</c:v>
                </c:pt>
                <c:pt idx="515">
                  <c:v>1.7897196261682346E-4</c:v>
                </c:pt>
                <c:pt idx="516">
                  <c:v>1.7990654205607558E-4</c:v>
                </c:pt>
                <c:pt idx="517">
                  <c:v>1.808411214953275E-4</c:v>
                </c:pt>
                <c:pt idx="518">
                  <c:v>1.8177570093457965E-4</c:v>
                </c:pt>
                <c:pt idx="519">
                  <c:v>1.8271028037383262E-4</c:v>
                </c:pt>
                <c:pt idx="520">
                  <c:v>1.8364485981308448E-4</c:v>
                </c:pt>
                <c:pt idx="521">
                  <c:v>1.8457943925233699E-4</c:v>
                </c:pt>
                <c:pt idx="522">
                  <c:v>1.855140186915896E-4</c:v>
                </c:pt>
                <c:pt idx="523">
                  <c:v>1.8644859813084168E-4</c:v>
                </c:pt>
                <c:pt idx="524">
                  <c:v>1.8738317757009402E-4</c:v>
                </c:pt>
                <c:pt idx="525">
                  <c:v>1.8831775700934653E-4</c:v>
                </c:pt>
                <c:pt idx="526">
                  <c:v>1.892523364485985E-4</c:v>
                </c:pt>
                <c:pt idx="527">
                  <c:v>1.9018691588785038E-4</c:v>
                </c:pt>
                <c:pt idx="528">
                  <c:v>1.9112149532710357E-4</c:v>
                </c:pt>
                <c:pt idx="529">
                  <c:v>1.9205607476635548E-4</c:v>
                </c:pt>
                <c:pt idx="530">
                  <c:v>1.9299065420560839E-4</c:v>
                </c:pt>
                <c:pt idx="531">
                  <c:v>1.9392523364486077E-4</c:v>
                </c:pt>
                <c:pt idx="532">
                  <c:v>1.9485981308411276E-4</c:v>
                </c:pt>
                <c:pt idx="533">
                  <c:v>1.9579439252336562E-4</c:v>
                </c:pt>
                <c:pt idx="534">
                  <c:v>1.9672897196261753E-4</c:v>
                </c:pt>
                <c:pt idx="535">
                  <c:v>1.9766355140186966E-4</c:v>
                </c:pt>
                <c:pt idx="536">
                  <c:v>1.9859813084112258E-4</c:v>
                </c:pt>
                <c:pt idx="537">
                  <c:v>1.9953271028037479E-4</c:v>
                </c:pt>
                <c:pt idx="538">
                  <c:v>2.0046728971962602E-4</c:v>
                </c:pt>
                <c:pt idx="539">
                  <c:v>2.0140186915887877E-4</c:v>
                </c:pt>
                <c:pt idx="540">
                  <c:v>2.0233644859813217E-4</c:v>
                </c:pt>
                <c:pt idx="541">
                  <c:v>2.0327102803738306E-4</c:v>
                </c:pt>
                <c:pt idx="542">
                  <c:v>2.0420560747663616E-4</c:v>
                </c:pt>
                <c:pt idx="543">
                  <c:v>2.0514018691588799E-4</c:v>
                </c:pt>
                <c:pt idx="544">
                  <c:v>2.0607476635514069E-4</c:v>
                </c:pt>
                <c:pt idx="545">
                  <c:v>2.0700934579439382E-4</c:v>
                </c:pt>
                <c:pt idx="546">
                  <c:v>2.0794392523364608E-4</c:v>
                </c:pt>
                <c:pt idx="547">
                  <c:v>2.08878504672898E-4</c:v>
                </c:pt>
                <c:pt idx="548">
                  <c:v>2.0981308411215126E-4</c:v>
                </c:pt>
                <c:pt idx="549">
                  <c:v>2.1074766355140201E-4</c:v>
                </c:pt>
                <c:pt idx="550">
                  <c:v>2.1168224299065398E-4</c:v>
                </c:pt>
                <c:pt idx="551">
                  <c:v>2.1261682242990711E-4</c:v>
                </c:pt>
                <c:pt idx="552">
                  <c:v>2.1355140186916008E-4</c:v>
                </c:pt>
                <c:pt idx="553">
                  <c:v>2.1448598130841101E-4</c:v>
                </c:pt>
                <c:pt idx="554">
                  <c:v>2.1542056074766406E-4</c:v>
                </c:pt>
                <c:pt idx="555">
                  <c:v>2.1635514018691654E-4</c:v>
                </c:pt>
                <c:pt idx="556">
                  <c:v>2.1728971962616802E-4</c:v>
                </c:pt>
                <c:pt idx="557">
                  <c:v>2.1822429906542077E-4</c:v>
                </c:pt>
                <c:pt idx="558">
                  <c:v>2.1915887850467361E-4</c:v>
                </c:pt>
                <c:pt idx="559">
                  <c:v>2.2009345794392603E-4</c:v>
                </c:pt>
                <c:pt idx="560">
                  <c:v>2.2102803738317811E-4</c:v>
                </c:pt>
                <c:pt idx="561">
                  <c:v>2.2196261682243059E-4</c:v>
                </c:pt>
                <c:pt idx="562">
                  <c:v>2.2289719626168299E-4</c:v>
                </c:pt>
                <c:pt idx="563">
                  <c:v>2.2383177570093653E-4</c:v>
                </c:pt>
                <c:pt idx="564">
                  <c:v>2.2476635514018809E-4</c:v>
                </c:pt>
                <c:pt idx="565">
                  <c:v>2.2570093457944E-4</c:v>
                </c:pt>
                <c:pt idx="566">
                  <c:v>2.2663551401869278E-4</c:v>
                </c:pt>
                <c:pt idx="567">
                  <c:v>2.2757009345794401E-4</c:v>
                </c:pt>
                <c:pt idx="568">
                  <c:v>2.2850467289719698E-4</c:v>
                </c:pt>
                <c:pt idx="569">
                  <c:v>2.2943925233644973E-4</c:v>
                </c:pt>
                <c:pt idx="570">
                  <c:v>2.30373831775702E-4</c:v>
                </c:pt>
                <c:pt idx="571">
                  <c:v>2.313084112149535E-4</c:v>
                </c:pt>
                <c:pt idx="572">
                  <c:v>2.3224299065420601E-4</c:v>
                </c:pt>
                <c:pt idx="573">
                  <c:v>2.33177570093458E-4</c:v>
                </c:pt>
                <c:pt idx="574">
                  <c:v>2.3411214953271054E-4</c:v>
                </c:pt>
                <c:pt idx="575">
                  <c:v>2.3504672897196297E-4</c:v>
                </c:pt>
                <c:pt idx="576">
                  <c:v>2.3598130841121501E-4</c:v>
                </c:pt>
                <c:pt idx="577">
                  <c:v>2.3691588785046755E-4</c:v>
                </c:pt>
                <c:pt idx="578">
                  <c:v>2.3785046728972054E-4</c:v>
                </c:pt>
                <c:pt idx="579">
                  <c:v>2.3878504672897202E-4</c:v>
                </c:pt>
                <c:pt idx="580">
                  <c:v>2.3971962616822499E-4</c:v>
                </c:pt>
                <c:pt idx="581">
                  <c:v>2.4065420560747701E-4</c:v>
                </c:pt>
                <c:pt idx="582">
                  <c:v>2.415887850467296E-4</c:v>
                </c:pt>
                <c:pt idx="583">
                  <c:v>2.4252336448598149E-4</c:v>
                </c:pt>
                <c:pt idx="584">
                  <c:v>2.4345794392523402E-4</c:v>
                </c:pt>
                <c:pt idx="585">
                  <c:v>2.4439252336448599E-4</c:v>
                </c:pt>
                <c:pt idx="586">
                  <c:v>2.4532710280373898E-4</c:v>
                </c:pt>
                <c:pt idx="587">
                  <c:v>2.462616822429916E-4</c:v>
                </c:pt>
                <c:pt idx="588">
                  <c:v>2.4719626168224362E-4</c:v>
                </c:pt>
                <c:pt idx="589">
                  <c:v>2.4813084112149499E-4</c:v>
                </c:pt>
                <c:pt idx="590">
                  <c:v>2.4906542056074858E-4</c:v>
                </c:pt>
                <c:pt idx="591">
                  <c:v>2.500000000000006E-4</c:v>
                </c:pt>
                <c:pt idx="592">
                  <c:v>2.5093457943925251E-4</c:v>
                </c:pt>
                <c:pt idx="593">
                  <c:v>2.5186915887850605E-4</c:v>
                </c:pt>
                <c:pt idx="594">
                  <c:v>2.5280373831775796E-4</c:v>
                </c:pt>
                <c:pt idx="595">
                  <c:v>2.5373831775700998E-4</c:v>
                </c:pt>
                <c:pt idx="596">
                  <c:v>2.546728971962626E-4</c:v>
                </c:pt>
                <c:pt idx="597">
                  <c:v>2.5560747663551457E-4</c:v>
                </c:pt>
                <c:pt idx="598">
                  <c:v>2.5654205607476697E-4</c:v>
                </c:pt>
                <c:pt idx="599">
                  <c:v>2.5747663551401958E-4</c:v>
                </c:pt>
                <c:pt idx="600">
                  <c:v>2.5841121495327198E-4</c:v>
                </c:pt>
                <c:pt idx="601">
                  <c:v>2.5934579439252351E-4</c:v>
                </c:pt>
                <c:pt idx="602">
                  <c:v>2.6028037383177662E-4</c:v>
                </c:pt>
                <c:pt idx="603">
                  <c:v>2.6121495327102799E-4</c:v>
                </c:pt>
                <c:pt idx="604">
                  <c:v>2.6214953271028006E-4</c:v>
                </c:pt>
                <c:pt idx="605">
                  <c:v>2.630841121495336E-4</c:v>
                </c:pt>
                <c:pt idx="606">
                  <c:v>2.64018691588786E-4</c:v>
                </c:pt>
                <c:pt idx="607">
                  <c:v>2.6495327102803824E-4</c:v>
                </c:pt>
                <c:pt idx="608">
                  <c:v>2.6588785046728999E-4</c:v>
                </c:pt>
                <c:pt idx="609">
                  <c:v>2.6682242990654298E-4</c:v>
                </c:pt>
                <c:pt idx="610">
                  <c:v>2.6775700934579489E-4</c:v>
                </c:pt>
                <c:pt idx="611">
                  <c:v>2.6869158878504805E-4</c:v>
                </c:pt>
                <c:pt idx="612">
                  <c:v>2.6962616822429991E-4</c:v>
                </c:pt>
                <c:pt idx="613">
                  <c:v>2.7056074766355182E-4</c:v>
                </c:pt>
                <c:pt idx="614">
                  <c:v>2.714953271028046E-4</c:v>
                </c:pt>
                <c:pt idx="615">
                  <c:v>2.72429906542057E-4</c:v>
                </c:pt>
                <c:pt idx="616">
                  <c:v>2.7336448598130815E-4</c:v>
                </c:pt>
                <c:pt idx="617">
                  <c:v>2.7429906542056196E-4</c:v>
                </c:pt>
                <c:pt idx="618">
                  <c:v>2.7523364485981398E-4</c:v>
                </c:pt>
                <c:pt idx="619">
                  <c:v>2.7616822429906709E-4</c:v>
                </c:pt>
                <c:pt idx="620">
                  <c:v>2.7710280373831802E-4</c:v>
                </c:pt>
                <c:pt idx="621">
                  <c:v>2.7803738317757097E-4</c:v>
                </c:pt>
                <c:pt idx="622">
                  <c:v>2.7897196261682206E-4</c:v>
                </c:pt>
                <c:pt idx="623">
                  <c:v>2.7990654205607501E-4</c:v>
                </c:pt>
                <c:pt idx="624">
                  <c:v>2.8084112149532751E-4</c:v>
                </c:pt>
                <c:pt idx="625">
                  <c:v>2.8177570093457899E-4</c:v>
                </c:pt>
                <c:pt idx="626">
                  <c:v>2.8271028037383259E-4</c:v>
                </c:pt>
                <c:pt idx="627">
                  <c:v>2.8364485981308385E-4</c:v>
                </c:pt>
                <c:pt idx="628">
                  <c:v>2.845794392523369E-4</c:v>
                </c:pt>
                <c:pt idx="629">
                  <c:v>2.8551401869158903E-4</c:v>
                </c:pt>
                <c:pt idx="630">
                  <c:v>2.8644859813084099E-4</c:v>
                </c:pt>
                <c:pt idx="631">
                  <c:v>2.8738317757009502E-4</c:v>
                </c:pt>
                <c:pt idx="632">
                  <c:v>2.8831775700934698E-4</c:v>
                </c:pt>
                <c:pt idx="633">
                  <c:v>2.8925233644859846E-4</c:v>
                </c:pt>
                <c:pt idx="634">
                  <c:v>2.9018691588785162E-4</c:v>
                </c:pt>
                <c:pt idx="635">
                  <c:v>2.9112149532710299E-4</c:v>
                </c:pt>
                <c:pt idx="636">
                  <c:v>2.9205607476635626E-4</c:v>
                </c:pt>
                <c:pt idx="637">
                  <c:v>2.9299065420560904E-4</c:v>
                </c:pt>
                <c:pt idx="638">
                  <c:v>2.9392523364486003E-4</c:v>
                </c:pt>
                <c:pt idx="639">
                  <c:v>2.9485981308411215E-4</c:v>
                </c:pt>
                <c:pt idx="640">
                  <c:v>2.9579439252336499E-4</c:v>
                </c:pt>
                <c:pt idx="641">
                  <c:v>2.9672897196261798E-4</c:v>
                </c:pt>
                <c:pt idx="642">
                  <c:v>2.9766355140186897E-4</c:v>
                </c:pt>
                <c:pt idx="643">
                  <c:v>2.98598130841123E-4</c:v>
                </c:pt>
                <c:pt idx="644">
                  <c:v>2.9953271028037442E-4</c:v>
                </c:pt>
                <c:pt idx="645">
                  <c:v>3.0046728971962612E-4</c:v>
                </c:pt>
                <c:pt idx="646">
                  <c:v>3.0140186915887901E-4</c:v>
                </c:pt>
                <c:pt idx="647">
                  <c:v>3.0233644859813222E-4</c:v>
                </c:pt>
              </c:numCache>
            </c:numRef>
          </c:xVal>
          <c:yVal>
            <c:numRef>
              <c:f>'SRW data (40keV)'!$AG$6:$AG$653</c:f>
              <c:numCache>
                <c:formatCode>0.00E+00</c:formatCode>
                <c:ptCount val="648"/>
                <c:pt idx="0">
                  <c:v>1.8461909000000072E-6</c:v>
                </c:pt>
                <c:pt idx="1">
                  <c:v>1.9294296000000041E-6</c:v>
                </c:pt>
                <c:pt idx="2">
                  <c:v>2.0923724000000012E-6</c:v>
                </c:pt>
                <c:pt idx="3">
                  <c:v>2.3430580000000048E-6</c:v>
                </c:pt>
                <c:pt idx="4">
                  <c:v>2.6835389000000117E-6</c:v>
                </c:pt>
                <c:pt idx="5">
                  <c:v>3.1277261000000135E-6</c:v>
                </c:pt>
                <c:pt idx="6">
                  <c:v>3.6845140000000186E-6</c:v>
                </c:pt>
                <c:pt idx="7">
                  <c:v>4.3703790000000192E-6</c:v>
                </c:pt>
                <c:pt idx="8">
                  <c:v>5.2021969000000137E-6</c:v>
                </c:pt>
                <c:pt idx="9">
                  <c:v>6.1999790000000178E-6</c:v>
                </c:pt>
                <c:pt idx="10">
                  <c:v>7.3892106000000261E-6</c:v>
                </c:pt>
                <c:pt idx="11">
                  <c:v>8.7962881000000046E-6</c:v>
                </c:pt>
                <c:pt idx="12">
                  <c:v>1.0455249E-5</c:v>
                </c:pt>
                <c:pt idx="13">
                  <c:v>1.2399615999999999E-5</c:v>
                </c:pt>
                <c:pt idx="14">
                  <c:v>1.4669755000000042E-5</c:v>
                </c:pt>
                <c:pt idx="15">
                  <c:v>1.7310989000000038E-5</c:v>
                </c:pt>
                <c:pt idx="16">
                  <c:v>2.0374235000000055E-5</c:v>
                </c:pt>
                <c:pt idx="17">
                  <c:v>2.3908064000000001E-5</c:v>
                </c:pt>
                <c:pt idx="18">
                  <c:v>2.7973025000000108E-5</c:v>
                </c:pt>
                <c:pt idx="19">
                  <c:v>3.2625845000000147E-5</c:v>
                </c:pt>
                <c:pt idx="20">
                  <c:v>3.7930324000000099E-5</c:v>
                </c:pt>
                <c:pt idx="21">
                  <c:v>4.3945525000000003E-5</c:v>
                </c:pt>
                <c:pt idx="22">
                  <c:v>5.0734616000000194E-5</c:v>
                </c:pt>
                <c:pt idx="23">
                  <c:v>5.8353362000000107E-5</c:v>
                </c:pt>
                <c:pt idx="24">
                  <c:v>6.6857399000000154E-5</c:v>
                </c:pt>
                <c:pt idx="25">
                  <c:v>7.6290184000000176E-5</c:v>
                </c:pt>
                <c:pt idx="26">
                  <c:v>8.6686254000000005E-5</c:v>
                </c:pt>
                <c:pt idx="27">
                  <c:v>9.8065109000000381E-5</c:v>
                </c:pt>
                <c:pt idx="28" formatCode="General">
                  <c:v>1.1043086000000026E-4</c:v>
                </c:pt>
                <c:pt idx="29" formatCode="General">
                  <c:v>1.2376548E-4</c:v>
                </c:pt>
                <c:pt idx="30" formatCode="General">
                  <c:v>1.3802874000000065E-4</c:v>
                </c:pt>
                <c:pt idx="31" formatCode="General">
                  <c:v>1.5315505000000043E-4</c:v>
                </c:pt>
                <c:pt idx="32" formatCode="General">
                  <c:v>1.6905184000000066E-4</c:v>
                </c:pt>
                <c:pt idx="33" formatCode="General">
                  <c:v>1.8559801000000046E-4</c:v>
                </c:pt>
                <c:pt idx="34" formatCode="General">
                  <c:v>2.0264758000000001E-4</c:v>
                </c:pt>
                <c:pt idx="35" formatCode="General">
                  <c:v>2.2002944000000068E-4</c:v>
                </c:pt>
                <c:pt idx="36" formatCode="General">
                  <c:v>2.3755405999999999E-4</c:v>
                </c:pt>
                <c:pt idx="37" formatCode="General">
                  <c:v>2.5501609000000002E-4</c:v>
                </c:pt>
                <c:pt idx="38" formatCode="General">
                  <c:v>2.7220431000000002E-4</c:v>
                </c:pt>
                <c:pt idx="39" formatCode="General">
                  <c:v>2.8891160000000062E-4</c:v>
                </c:pt>
                <c:pt idx="40" formatCode="General">
                  <c:v>3.0494135000000064E-4</c:v>
                </c:pt>
                <c:pt idx="41" formatCode="General">
                  <c:v>3.2011932000000127E-4</c:v>
                </c:pt>
                <c:pt idx="42" formatCode="General">
                  <c:v>3.3430845000000098E-4</c:v>
                </c:pt>
                <c:pt idx="43" formatCode="General">
                  <c:v>3.4741138000000081E-4</c:v>
                </c:pt>
                <c:pt idx="44" formatCode="General">
                  <c:v>3.5938178000000082E-4</c:v>
                </c:pt>
                <c:pt idx="45" formatCode="General">
                  <c:v>3.7022657000000062E-4</c:v>
                </c:pt>
                <c:pt idx="46" formatCode="General">
                  <c:v>3.8001180000000074E-4</c:v>
                </c:pt>
                <c:pt idx="47" formatCode="General">
                  <c:v>3.8885311000000117E-4</c:v>
                </c:pt>
                <c:pt idx="48" formatCode="General">
                  <c:v>3.9691178000000123E-4</c:v>
                </c:pt>
                <c:pt idx="49" formatCode="General">
                  <c:v>4.0438274000000128E-4</c:v>
                </c:pt>
                <c:pt idx="50" formatCode="General">
                  <c:v>4.1147809999999955E-4</c:v>
                </c:pt>
                <c:pt idx="51" formatCode="General">
                  <c:v>4.1840700000000003E-4</c:v>
                </c:pt>
                <c:pt idx="52" formatCode="General">
                  <c:v>4.2535847999999995E-4</c:v>
                </c:pt>
                <c:pt idx="53" formatCode="General">
                  <c:v>4.3248073999999976E-4</c:v>
                </c:pt>
                <c:pt idx="54" formatCode="General">
                  <c:v>4.3986231000000181E-4</c:v>
                </c:pt>
                <c:pt idx="55" formatCode="General">
                  <c:v>4.4751778000000098E-4</c:v>
                </c:pt>
                <c:pt idx="56" formatCode="General">
                  <c:v>4.5538464000000121E-4</c:v>
                </c:pt>
                <c:pt idx="57" formatCode="General">
                  <c:v>4.6331808E-4</c:v>
                </c:pt>
                <c:pt idx="58" formatCode="General">
                  <c:v>4.7110423000000176E-4</c:v>
                </c:pt>
                <c:pt idx="59" formatCode="General">
                  <c:v>4.7847073000000098E-4</c:v>
                </c:pt>
                <c:pt idx="60" formatCode="General">
                  <c:v>4.85112510000001E-4</c:v>
                </c:pt>
                <c:pt idx="61" formatCode="General">
                  <c:v>4.9071485000000024E-4</c:v>
                </c:pt>
                <c:pt idx="62" formatCode="General">
                  <c:v>4.9499626000000193E-4</c:v>
                </c:pt>
                <c:pt idx="63" formatCode="General">
                  <c:v>4.9772515000000132E-4</c:v>
                </c:pt>
                <c:pt idx="64" formatCode="General">
                  <c:v>4.9875862999999995E-4</c:v>
                </c:pt>
                <c:pt idx="65" formatCode="General">
                  <c:v>4.9806031000000249E-4</c:v>
                </c:pt>
                <c:pt idx="66" formatCode="General">
                  <c:v>4.9571233000000122E-4</c:v>
                </c:pt>
                <c:pt idx="67" formatCode="General">
                  <c:v>4.9192162000000119E-4</c:v>
                </c:pt>
                <c:pt idx="68" formatCode="General">
                  <c:v>4.8700487000000181E-4</c:v>
                </c:pt>
                <c:pt idx="69" formatCode="General">
                  <c:v>4.8138385000000001E-4</c:v>
                </c:pt>
                <c:pt idx="70" formatCode="General">
                  <c:v>4.7553252000000023E-4</c:v>
                </c:pt>
                <c:pt idx="71" formatCode="General">
                  <c:v>4.6996350000000033E-4</c:v>
                </c:pt>
                <c:pt idx="72" formatCode="General">
                  <c:v>4.6516667000000175E-4</c:v>
                </c:pt>
                <c:pt idx="73" formatCode="General">
                  <c:v>4.6158945999999967E-4</c:v>
                </c:pt>
                <c:pt idx="74" formatCode="General">
                  <c:v>4.5957667000000123E-4</c:v>
                </c:pt>
                <c:pt idx="75" formatCode="General">
                  <c:v>4.5936005000000101E-4</c:v>
                </c:pt>
                <c:pt idx="76" formatCode="General">
                  <c:v>4.6101614000000098E-4</c:v>
                </c:pt>
                <c:pt idx="77" formatCode="General">
                  <c:v>4.6448251999999998E-4</c:v>
                </c:pt>
                <c:pt idx="78" formatCode="General">
                  <c:v>4.6953981000000109E-4</c:v>
                </c:pt>
                <c:pt idx="79" formatCode="General">
                  <c:v>4.75844050000001E-4</c:v>
                </c:pt>
                <c:pt idx="80" formatCode="General">
                  <c:v>4.8294556000000002E-4</c:v>
                </c:pt>
                <c:pt idx="81" formatCode="General">
                  <c:v>4.9032940000000183E-4</c:v>
                </c:pt>
                <c:pt idx="82" formatCode="General">
                  <c:v>4.9746881000000168E-4</c:v>
                </c:pt>
                <c:pt idx="83" formatCode="General">
                  <c:v>5.0385150999999995E-4</c:v>
                </c:pt>
                <c:pt idx="84" formatCode="General">
                  <c:v>5.0904241000000023E-4</c:v>
                </c:pt>
                <c:pt idx="85" formatCode="General">
                  <c:v>5.1270628999999996E-4</c:v>
                </c:pt>
                <c:pt idx="86" formatCode="General">
                  <c:v>5.1463972000000114E-4</c:v>
                </c:pt>
                <c:pt idx="87" formatCode="General">
                  <c:v>5.1479705000000001E-4</c:v>
                </c:pt>
                <c:pt idx="88" formatCode="General">
                  <c:v>5.1327776999999998E-4</c:v>
                </c:pt>
                <c:pt idx="89" formatCode="General">
                  <c:v>5.1032589000000116E-4</c:v>
                </c:pt>
                <c:pt idx="90" formatCode="General">
                  <c:v>5.0630851000000004E-4</c:v>
                </c:pt>
                <c:pt idx="91" formatCode="General">
                  <c:v>5.0167635000000169E-4</c:v>
                </c:pt>
                <c:pt idx="92" formatCode="General">
                  <c:v>4.9692782000000169E-4</c:v>
                </c:pt>
                <c:pt idx="93" formatCode="General">
                  <c:v>4.9256429000000147E-4</c:v>
                </c:pt>
                <c:pt idx="94" formatCode="General">
                  <c:v>4.8904459000000003E-4</c:v>
                </c:pt>
                <c:pt idx="95" formatCode="General">
                  <c:v>4.8674672000000003E-4</c:v>
                </c:pt>
                <c:pt idx="96" formatCode="General">
                  <c:v>4.8593851000000034E-4</c:v>
                </c:pt>
                <c:pt idx="97" formatCode="General">
                  <c:v>4.8675039E-4</c:v>
                </c:pt>
                <c:pt idx="98" formatCode="General">
                  <c:v>4.8916909000000129E-4</c:v>
                </c:pt>
                <c:pt idx="99" formatCode="General">
                  <c:v>4.9304368000000094E-4</c:v>
                </c:pt>
                <c:pt idx="100" formatCode="General">
                  <c:v>4.9810053000000137E-4</c:v>
                </c:pt>
                <c:pt idx="101" formatCode="General">
                  <c:v>5.0396693000000269E-4</c:v>
                </c:pt>
                <c:pt idx="102" formatCode="General">
                  <c:v>5.1021599000000001E-4</c:v>
                </c:pt>
                <c:pt idx="103" formatCode="General">
                  <c:v>5.1639752999999987E-4</c:v>
                </c:pt>
                <c:pt idx="104" formatCode="General">
                  <c:v>5.2208465000000003E-4</c:v>
                </c:pt>
                <c:pt idx="105" formatCode="General">
                  <c:v>5.2691437000000185E-4</c:v>
                </c:pt>
                <c:pt idx="106" formatCode="General">
                  <c:v>5.3061999000000133E-4</c:v>
                </c:pt>
                <c:pt idx="107" formatCode="General">
                  <c:v>5.3304643000000123E-4</c:v>
                </c:pt>
                <c:pt idx="108" formatCode="General">
                  <c:v>5.3417892000000116E-4</c:v>
                </c:pt>
                <c:pt idx="109" formatCode="General">
                  <c:v>5.3412508000000118E-4</c:v>
                </c:pt>
                <c:pt idx="110" formatCode="General">
                  <c:v>5.3311232000000141E-4</c:v>
                </c:pt>
                <c:pt idx="111" formatCode="General">
                  <c:v>5.3145917000000037E-4</c:v>
                </c:pt>
                <c:pt idx="112" formatCode="General">
                  <c:v>5.2954512999999999E-4</c:v>
                </c:pt>
                <c:pt idx="113" formatCode="General">
                  <c:v>5.2776723000000174E-4</c:v>
                </c:pt>
                <c:pt idx="114" formatCode="General">
                  <c:v>5.2650477000000127E-4</c:v>
                </c:pt>
                <c:pt idx="115" formatCode="General">
                  <c:v>5.2607420000000144E-4</c:v>
                </c:pt>
                <c:pt idx="116" formatCode="General">
                  <c:v>5.2669906000000013E-4</c:v>
                </c:pt>
                <c:pt idx="117" formatCode="General">
                  <c:v>5.2848610000000144E-4</c:v>
                </c:pt>
                <c:pt idx="118" formatCode="General">
                  <c:v>5.3141335999999997E-4</c:v>
                </c:pt>
                <c:pt idx="119" formatCode="General">
                  <c:v>5.3532259000000119E-4</c:v>
                </c:pt>
                <c:pt idx="120" formatCode="General">
                  <c:v>5.3994567000000123E-4</c:v>
                </c:pt>
                <c:pt idx="121" formatCode="General">
                  <c:v>5.449199200000019E-4</c:v>
                </c:pt>
                <c:pt idx="122" formatCode="General">
                  <c:v>5.498244400000019E-4</c:v>
                </c:pt>
                <c:pt idx="123" formatCode="General">
                  <c:v>5.5422581000000174E-4</c:v>
                </c:pt>
                <c:pt idx="124" formatCode="General">
                  <c:v>5.5771955999999996E-4</c:v>
                </c:pt>
                <c:pt idx="125" formatCode="General">
                  <c:v>5.5997318000000032E-4</c:v>
                </c:pt>
                <c:pt idx="126" formatCode="General">
                  <c:v>5.607631200000001E-4</c:v>
                </c:pt>
                <c:pt idx="127" formatCode="General">
                  <c:v>5.6000461000000115E-4</c:v>
                </c:pt>
                <c:pt idx="128" formatCode="General">
                  <c:v>5.5776467000000175E-4</c:v>
                </c:pt>
                <c:pt idx="129" formatCode="General">
                  <c:v>5.5426412000000131E-4</c:v>
                </c:pt>
                <c:pt idx="130" formatCode="General">
                  <c:v>5.4986362000000114E-4</c:v>
                </c:pt>
                <c:pt idx="131" formatCode="General">
                  <c:v>5.4503848999999996E-4</c:v>
                </c:pt>
                <c:pt idx="132" formatCode="General">
                  <c:v>5.4033787000000216E-4</c:v>
                </c:pt>
                <c:pt idx="133" formatCode="General">
                  <c:v>5.3633831000000117E-4</c:v>
                </c:pt>
                <c:pt idx="134" formatCode="General">
                  <c:v>5.3358893000000104E-4</c:v>
                </c:pt>
                <c:pt idx="135" formatCode="General">
                  <c:v>5.3256593000000033E-4</c:v>
                </c:pt>
                <c:pt idx="136" formatCode="General">
                  <c:v>5.3362543000000135E-4</c:v>
                </c:pt>
                <c:pt idx="137" formatCode="General">
                  <c:v>5.3695822000000002E-4</c:v>
                </c:pt>
                <c:pt idx="138" formatCode="General">
                  <c:v>5.4258289000000024E-4</c:v>
                </c:pt>
                <c:pt idx="139" formatCode="General">
                  <c:v>5.5032386000000136E-4</c:v>
                </c:pt>
                <c:pt idx="140" formatCode="General">
                  <c:v>5.5983040000000023E-4</c:v>
                </c:pt>
                <c:pt idx="141" formatCode="General">
                  <c:v>5.7059579000000023E-4</c:v>
                </c:pt>
                <c:pt idx="142" formatCode="General">
                  <c:v>5.8200337999999999E-4</c:v>
                </c:pt>
                <c:pt idx="143" formatCode="General">
                  <c:v>5.9337448000000169E-4</c:v>
                </c:pt>
                <c:pt idx="144" formatCode="General">
                  <c:v>6.0403295000000163E-4</c:v>
                </c:pt>
                <c:pt idx="145" formatCode="General">
                  <c:v>6.1335909000000024E-4</c:v>
                </c:pt>
                <c:pt idx="146" formatCode="General">
                  <c:v>6.2085467000000145E-4</c:v>
                </c:pt>
                <c:pt idx="147" formatCode="General">
                  <c:v>6.2618632000000169E-4</c:v>
                </c:pt>
                <c:pt idx="148" formatCode="General">
                  <c:v>6.2921597000000135E-4</c:v>
                </c:pt>
                <c:pt idx="149" formatCode="General">
                  <c:v>6.3003442000000094E-4</c:v>
                </c:pt>
                <c:pt idx="150" formatCode="General">
                  <c:v>6.2894117000000186E-4</c:v>
                </c:pt>
                <c:pt idx="151" formatCode="General">
                  <c:v>6.2644446999999995E-4</c:v>
                </c:pt>
                <c:pt idx="152" formatCode="General">
                  <c:v>6.232020100000017E-4</c:v>
                </c:pt>
                <c:pt idx="153" formatCode="General">
                  <c:v>6.1998306999999999E-4</c:v>
                </c:pt>
                <c:pt idx="154" formatCode="General">
                  <c:v>6.1760360000000106E-4</c:v>
                </c:pt>
                <c:pt idx="155" formatCode="General">
                  <c:v>6.1684351999999993E-4</c:v>
                </c:pt>
                <c:pt idx="156" formatCode="General">
                  <c:v>6.183979000000013E-4</c:v>
                </c:pt>
                <c:pt idx="157" formatCode="General">
                  <c:v>6.2279770000000004E-4</c:v>
                </c:pt>
                <c:pt idx="158" formatCode="General">
                  <c:v>6.3037174000000128E-4</c:v>
                </c:pt>
                <c:pt idx="159" formatCode="General">
                  <c:v>6.4121152000000002E-4</c:v>
                </c:pt>
                <c:pt idx="160" formatCode="General">
                  <c:v>6.5515650000000131E-4</c:v>
                </c:pt>
                <c:pt idx="161" formatCode="General">
                  <c:v>6.7180826000000132E-4</c:v>
                </c:pt>
                <c:pt idx="162" formatCode="General">
                  <c:v>6.905625900000018E-4</c:v>
                </c:pt>
                <c:pt idx="163" formatCode="General">
                  <c:v>7.1065477000000149E-4</c:v>
                </c:pt>
                <c:pt idx="164" formatCode="General">
                  <c:v>7.3122774000000169E-4</c:v>
                </c:pt>
                <c:pt idx="165" formatCode="General">
                  <c:v>7.5140997000000163E-4</c:v>
                </c:pt>
                <c:pt idx="166" formatCode="General">
                  <c:v>7.7038578000000139E-4</c:v>
                </c:pt>
                <c:pt idx="167" formatCode="General">
                  <c:v>7.8747229000000155E-4</c:v>
                </c:pt>
                <c:pt idx="168" formatCode="General">
                  <c:v>8.0218335000000027E-4</c:v>
                </c:pt>
                <c:pt idx="169" formatCode="General">
                  <c:v>8.1427238000000022E-4</c:v>
                </c:pt>
                <c:pt idx="170" formatCode="General">
                  <c:v>8.2375691000000041E-4</c:v>
                </c:pt>
                <c:pt idx="171" formatCode="General">
                  <c:v>8.3092367000000297E-4</c:v>
                </c:pt>
                <c:pt idx="172" formatCode="General">
                  <c:v>8.3630031000000256E-4</c:v>
                </c:pt>
                <c:pt idx="173" formatCode="General">
                  <c:v>8.4061443000000332E-4</c:v>
                </c:pt>
                <c:pt idx="174" formatCode="General">
                  <c:v>8.4472919000000001E-4</c:v>
                </c:pt>
                <c:pt idx="175" formatCode="General">
                  <c:v>8.4955833000000317E-4</c:v>
                </c:pt>
                <c:pt idx="176" formatCode="General">
                  <c:v>8.5599074000000219E-4</c:v>
                </c:pt>
                <c:pt idx="177" formatCode="General">
                  <c:v>8.6480140000000003E-4</c:v>
                </c:pt>
                <c:pt idx="178" formatCode="General">
                  <c:v>8.7658141000000213E-4</c:v>
                </c:pt>
                <c:pt idx="179" formatCode="General">
                  <c:v>8.9166826000000316E-4</c:v>
                </c:pt>
                <c:pt idx="180" formatCode="General">
                  <c:v>9.1012672000000008E-4</c:v>
                </c:pt>
                <c:pt idx="181" formatCode="General">
                  <c:v>9.3171984000000024E-4</c:v>
                </c:pt>
                <c:pt idx="182" formatCode="General">
                  <c:v>9.5593435000000291E-4</c:v>
                </c:pt>
                <c:pt idx="183" formatCode="General">
                  <c:v>9.8202343000000289E-4</c:v>
                </c:pt>
                <c:pt idx="184" formatCode="General">
                  <c:v>1.0090658E-3</c:v>
                </c:pt>
                <c:pt idx="185" formatCode="General">
                  <c:v>1.0360635000000022E-3</c:v>
                </c:pt>
                <c:pt idx="186" formatCode="General">
                  <c:v>1.062025900000003E-3</c:v>
                </c:pt>
                <c:pt idx="187" formatCode="General">
                  <c:v>1.0860742000000001E-3</c:v>
                </c:pt>
                <c:pt idx="188" formatCode="General">
                  <c:v>1.1075373999999999E-3</c:v>
                </c:pt>
                <c:pt idx="189" formatCode="General">
                  <c:v>1.1260186000000029E-3</c:v>
                </c:pt>
                <c:pt idx="190" formatCode="General">
                  <c:v>1.1414662999999978E-3</c:v>
                </c:pt>
                <c:pt idx="191" formatCode="General">
                  <c:v>1.1541842000000022E-3</c:v>
                </c:pt>
                <c:pt idx="192" formatCode="General">
                  <c:v>1.1648373000000027E-3</c:v>
                </c:pt>
                <c:pt idx="193" formatCode="General">
                  <c:v>1.1744101000000045E-3</c:v>
                </c:pt>
                <c:pt idx="194" formatCode="General">
                  <c:v>1.1841370000000046E-3</c:v>
                </c:pt>
                <c:pt idx="195" formatCode="General">
                  <c:v>1.1954098000000021E-3</c:v>
                </c:pt>
                <c:pt idx="196" formatCode="General">
                  <c:v>1.2096641999999977E-3</c:v>
                </c:pt>
                <c:pt idx="197" formatCode="General">
                  <c:v>1.2282632999999978E-3</c:v>
                </c:pt>
                <c:pt idx="198" formatCode="General">
                  <c:v>1.2523746000000001E-3</c:v>
                </c:pt>
                <c:pt idx="199" formatCode="General">
                  <c:v>1.2828680000000021E-3</c:v>
                </c:pt>
                <c:pt idx="200" formatCode="General">
                  <c:v>1.3202309000000033E-3</c:v>
                </c:pt>
                <c:pt idx="201" formatCode="General">
                  <c:v>1.3645146E-3</c:v>
                </c:pt>
                <c:pt idx="202" formatCode="General">
                  <c:v>1.4153258999999999E-3</c:v>
                </c:pt>
                <c:pt idx="203" formatCode="General">
                  <c:v>1.4718416E-3</c:v>
                </c:pt>
                <c:pt idx="204" formatCode="General">
                  <c:v>1.5328835000000028E-3</c:v>
                </c:pt>
                <c:pt idx="205" formatCode="General">
                  <c:v>1.597010900000003E-3</c:v>
                </c:pt>
                <c:pt idx="206" formatCode="General">
                  <c:v>1.6626434000000044E-3</c:v>
                </c:pt>
                <c:pt idx="207" formatCode="General">
                  <c:v>1.7282217000000001E-3</c:v>
                </c:pt>
                <c:pt idx="208" formatCode="General">
                  <c:v>1.7923372000000024E-3</c:v>
                </c:pt>
                <c:pt idx="209" formatCode="General">
                  <c:v>1.8538907E-3</c:v>
                </c:pt>
                <c:pt idx="210" formatCode="General">
                  <c:v>1.9122093000000029E-3</c:v>
                </c:pt>
                <c:pt idx="211" formatCode="General">
                  <c:v>1.9671332999999999E-3</c:v>
                </c:pt>
                <c:pt idx="212" formatCode="General">
                  <c:v>2.0190778E-3</c:v>
                </c:pt>
                <c:pt idx="213" formatCode="General">
                  <c:v>2.0690167000000049E-3</c:v>
                </c:pt>
                <c:pt idx="214" formatCode="General">
                  <c:v>2.1184568999999998E-3</c:v>
                </c:pt>
                <c:pt idx="215" formatCode="General">
                  <c:v>2.1693218000000086E-3</c:v>
                </c:pt>
                <c:pt idx="216" formatCode="General">
                  <c:v>2.2238353000000048E-3</c:v>
                </c:pt>
                <c:pt idx="217" formatCode="General">
                  <c:v>2.2843396000000083E-3</c:v>
                </c:pt>
                <c:pt idx="218" formatCode="General">
                  <c:v>2.3531180000000043E-3</c:v>
                </c:pt>
                <c:pt idx="219" formatCode="General">
                  <c:v>2.4322093999999987E-3</c:v>
                </c:pt>
                <c:pt idx="220" formatCode="General">
                  <c:v>2.5232246000000077E-3</c:v>
                </c:pt>
                <c:pt idx="221" formatCode="General">
                  <c:v>2.6272205000000097E-3</c:v>
                </c:pt>
                <c:pt idx="222" formatCode="General">
                  <c:v>2.7445825000000069E-3</c:v>
                </c:pt>
                <c:pt idx="223" formatCode="General">
                  <c:v>2.8749940000000048E-3</c:v>
                </c:pt>
                <c:pt idx="224" formatCode="General">
                  <c:v>3.0174437000000049E-3</c:v>
                </c:pt>
                <c:pt idx="225" formatCode="General">
                  <c:v>3.1703070000000059E-3</c:v>
                </c:pt>
                <c:pt idx="226" formatCode="General">
                  <c:v>3.3314920000000001E-3</c:v>
                </c:pt>
                <c:pt idx="227" formatCode="General">
                  <c:v>3.4986154999999998E-3</c:v>
                </c:pt>
                <c:pt idx="228" formatCode="General">
                  <c:v>3.6692386000000063E-3</c:v>
                </c:pt>
                <c:pt idx="229" formatCode="General">
                  <c:v>3.8411093000000054E-3</c:v>
                </c:pt>
                <c:pt idx="230" formatCode="General">
                  <c:v>4.0124030999999999E-3</c:v>
                </c:pt>
                <c:pt idx="231" formatCode="General">
                  <c:v>4.1819485000000002E-3</c:v>
                </c:pt>
                <c:pt idx="232" formatCode="General">
                  <c:v>4.3494091000000129E-3</c:v>
                </c:pt>
                <c:pt idx="233" formatCode="General">
                  <c:v>4.5154067000000003E-3</c:v>
                </c:pt>
                <c:pt idx="234" formatCode="General">
                  <c:v>4.6815630000000118E-3</c:v>
                </c:pt>
                <c:pt idx="235" formatCode="General">
                  <c:v>4.8504802E-3</c:v>
                </c:pt>
                <c:pt idx="236" formatCode="General">
                  <c:v>5.0256186999999997E-3</c:v>
                </c:pt>
                <c:pt idx="237" formatCode="General">
                  <c:v>5.2111065000000024E-3</c:v>
                </c:pt>
                <c:pt idx="238" formatCode="General">
                  <c:v>5.4114852000000024E-3</c:v>
                </c:pt>
                <c:pt idx="239" formatCode="General">
                  <c:v>5.6313984000000176E-3</c:v>
                </c:pt>
                <c:pt idx="240" formatCode="General">
                  <c:v>5.8752610000000188E-3</c:v>
                </c:pt>
                <c:pt idx="241" formatCode="General">
                  <c:v>6.1469241000000098E-3</c:v>
                </c:pt>
                <c:pt idx="242" formatCode="General">
                  <c:v>6.4493655000000148E-3</c:v>
                </c:pt>
                <c:pt idx="243" formatCode="General">
                  <c:v>6.7844376999999997E-3</c:v>
                </c:pt>
                <c:pt idx="244" formatCode="General">
                  <c:v>7.1526769999999996E-3</c:v>
                </c:pt>
                <c:pt idx="245" formatCode="General">
                  <c:v>7.5532324000000158E-3</c:v>
                </c:pt>
                <c:pt idx="246" formatCode="General">
                  <c:v>7.9838699000000183E-3</c:v>
                </c:pt>
                <c:pt idx="247" formatCode="General">
                  <c:v>8.4411036000000012E-3</c:v>
                </c:pt>
                <c:pt idx="248" formatCode="General">
                  <c:v>8.9204358000000289E-3</c:v>
                </c:pt>
                <c:pt idx="249" formatCode="General">
                  <c:v>9.4166696000000175E-3</c:v>
                </c:pt>
                <c:pt idx="250" formatCode="General">
                  <c:v>9.9243205000000001E-3</c:v>
                </c:pt>
                <c:pt idx="251" formatCode="General">
                  <c:v>1.0438039999999999E-2</c:v>
                </c:pt>
                <c:pt idx="252" formatCode="General">
                  <c:v>1.0953079000000025E-2</c:v>
                </c:pt>
                <c:pt idx="253" formatCode="General">
                  <c:v>1.1465715000000001E-2</c:v>
                </c:pt>
                <c:pt idx="254" formatCode="General">
                  <c:v>1.1973619000000001E-2</c:v>
                </c:pt>
                <c:pt idx="255" formatCode="General">
                  <c:v>1.2476145999999999E-2</c:v>
                </c:pt>
                <c:pt idx="256" formatCode="General">
                  <c:v>1.2974495999999999E-2</c:v>
                </c:pt>
                <c:pt idx="257" formatCode="General">
                  <c:v>1.3471756999999999E-2</c:v>
                </c:pt>
                <c:pt idx="258" formatCode="General">
                  <c:v>1.3972786000000001E-2</c:v>
                </c:pt>
                <c:pt idx="259" formatCode="General">
                  <c:v>1.4483965E-2</c:v>
                </c:pt>
                <c:pt idx="260" formatCode="General">
                  <c:v>1.5012810999999999E-2</c:v>
                </c:pt>
                <c:pt idx="261" formatCode="General">
                  <c:v>1.5567479000000039E-2</c:v>
                </c:pt>
                <c:pt idx="262" formatCode="General">
                  <c:v>1.6156204E-2</c:v>
                </c:pt>
                <c:pt idx="263" formatCode="General">
                  <c:v>1.6786645999999999E-2</c:v>
                </c:pt>
                <c:pt idx="264" formatCode="General">
                  <c:v>1.7465318000000001E-2</c:v>
                </c:pt>
                <c:pt idx="265" formatCode="General">
                  <c:v>1.8196965999999998E-2</c:v>
                </c:pt>
                <c:pt idx="266" formatCode="General">
                  <c:v>1.8984109000000041E-2</c:v>
                </c:pt>
                <c:pt idx="267" formatCode="General">
                  <c:v>1.9826646999999999E-2</c:v>
                </c:pt>
                <c:pt idx="268" formatCode="General">
                  <c:v>2.0721658999999993E-2</c:v>
                </c:pt>
                <c:pt idx="269" formatCode="General">
                  <c:v>2.1663353000000041E-2</c:v>
                </c:pt>
                <c:pt idx="270" formatCode="General">
                  <c:v>2.2643199000000058E-2</c:v>
                </c:pt>
                <c:pt idx="271" formatCode="General">
                  <c:v>2.3650260999999999E-2</c:v>
                </c:pt>
                <c:pt idx="272" formatCode="General">
                  <c:v>2.4671657000000059E-2</c:v>
                </c:pt>
                <c:pt idx="273" formatCode="General">
                  <c:v>2.5693193000000048E-2</c:v>
                </c:pt>
                <c:pt idx="274" formatCode="General">
                  <c:v>2.6700071999999998E-2</c:v>
                </c:pt>
                <c:pt idx="275" formatCode="General">
                  <c:v>2.7677650000000054E-2</c:v>
                </c:pt>
                <c:pt idx="276" formatCode="General">
                  <c:v>2.8612226000000001E-2</c:v>
                </c:pt>
                <c:pt idx="277" formatCode="General">
                  <c:v>2.9491762000000046E-2</c:v>
                </c:pt>
                <c:pt idx="278" formatCode="General">
                  <c:v>3.0306512000000001E-2</c:v>
                </c:pt>
                <c:pt idx="279" formatCode="General">
                  <c:v>3.1049531000000002E-2</c:v>
                </c:pt>
                <c:pt idx="280" formatCode="General">
                  <c:v>3.1716973000000002E-2</c:v>
                </c:pt>
                <c:pt idx="281" formatCode="General">
                  <c:v>3.2308257999999999E-2</c:v>
                </c:pt>
                <c:pt idx="282" formatCode="General">
                  <c:v>3.2825973000000071E-2</c:v>
                </c:pt>
                <c:pt idx="283" formatCode="General">
                  <c:v>3.3275604E-2</c:v>
                </c:pt>
                <c:pt idx="284" formatCode="General">
                  <c:v>3.3665091000000001E-2</c:v>
                </c:pt>
                <c:pt idx="285" formatCode="General">
                  <c:v>3.4004188999999997E-2</c:v>
                </c:pt>
                <c:pt idx="286" formatCode="General">
                  <c:v>3.4303777000000056E-2</c:v>
                </c:pt>
                <c:pt idx="287" formatCode="General">
                  <c:v>3.4575012000000072E-2</c:v>
                </c:pt>
                <c:pt idx="288" formatCode="General">
                  <c:v>3.4828554999999997E-2</c:v>
                </c:pt>
                <c:pt idx="289" formatCode="General">
                  <c:v>3.5073765000000076E-2</c:v>
                </c:pt>
                <c:pt idx="290" formatCode="General">
                  <c:v>3.5317994999999998E-2</c:v>
                </c:pt>
                <c:pt idx="291" formatCode="General">
                  <c:v>3.5566065000000001E-2</c:v>
                </c:pt>
                <c:pt idx="292" formatCode="General">
                  <c:v>3.5819788000000005E-2</c:v>
                </c:pt>
                <c:pt idx="293" formatCode="General">
                  <c:v>3.6077835000000093E-2</c:v>
                </c:pt>
                <c:pt idx="294" formatCode="General">
                  <c:v>3.6335673000000068E-2</c:v>
                </c:pt>
                <c:pt idx="295" formatCode="General">
                  <c:v>3.6585797000000052E-2</c:v>
                </c:pt>
                <c:pt idx="296" formatCode="General">
                  <c:v>3.6818076000000005E-2</c:v>
                </c:pt>
                <c:pt idx="297" formatCode="General">
                  <c:v>3.7020333000000002E-2</c:v>
                </c:pt>
                <c:pt idx="298" formatCode="General">
                  <c:v>3.7179027000000052E-2</c:v>
                </c:pt>
                <c:pt idx="299" formatCode="General">
                  <c:v>3.7280012000000091E-2</c:v>
                </c:pt>
                <c:pt idx="300" formatCode="General">
                  <c:v>3.7309367000000086E-2</c:v>
                </c:pt>
                <c:pt idx="301" formatCode="General">
                  <c:v>3.725419600000001E-2</c:v>
                </c:pt>
                <c:pt idx="302" formatCode="General">
                  <c:v>3.7103400000000002E-2</c:v>
                </c:pt>
                <c:pt idx="303" formatCode="General">
                  <c:v>3.6848344000000012E-2</c:v>
                </c:pt>
                <c:pt idx="304" formatCode="General">
                  <c:v>3.6483407000000079E-2</c:v>
                </c:pt>
                <c:pt idx="305" formatCode="General">
                  <c:v>3.6006387000000042E-2</c:v>
                </c:pt>
                <c:pt idx="306" formatCode="General">
                  <c:v>3.5418711999999998E-2</c:v>
                </c:pt>
                <c:pt idx="307" formatCode="General">
                  <c:v>3.4725516999999997E-2</c:v>
                </c:pt>
                <c:pt idx="308" formatCode="General">
                  <c:v>3.3935539000000001E-2</c:v>
                </c:pt>
                <c:pt idx="309" formatCode="General">
                  <c:v>3.3060856E-2</c:v>
                </c:pt>
                <c:pt idx="310" formatCode="General">
                  <c:v>3.2116480000000003E-2</c:v>
                </c:pt>
                <c:pt idx="311" formatCode="General">
                  <c:v>3.1119899999999999E-2</c:v>
                </c:pt>
                <c:pt idx="312" formatCode="General">
                  <c:v>3.0090470000000001E-2</c:v>
                </c:pt>
                <c:pt idx="313" formatCode="General">
                  <c:v>2.9048836000000001E-2</c:v>
                </c:pt>
                <c:pt idx="314" formatCode="General">
                  <c:v>2.8016285999999998E-2</c:v>
                </c:pt>
                <c:pt idx="315" formatCode="General">
                  <c:v>2.701414200000006E-2</c:v>
                </c:pt>
                <c:pt idx="316" formatCode="General">
                  <c:v>2.6063181000000001E-2</c:v>
                </c:pt>
                <c:pt idx="317" formatCode="General">
                  <c:v>2.5183113000000049E-2</c:v>
                </c:pt>
                <c:pt idx="318" formatCode="General">
                  <c:v>2.4392101999999988E-2</c:v>
                </c:pt>
                <c:pt idx="319" formatCode="General">
                  <c:v>2.3706390999999997E-2</c:v>
                </c:pt>
                <c:pt idx="320" formatCode="General">
                  <c:v>2.3139972000000012E-2</c:v>
                </c:pt>
                <c:pt idx="321" formatCode="General">
                  <c:v>2.2704318000000053E-2</c:v>
                </c:pt>
                <c:pt idx="322" formatCode="General">
                  <c:v>2.2408208000000058E-2</c:v>
                </c:pt>
                <c:pt idx="323" formatCode="General">
                  <c:v>2.2257570000000046E-2</c:v>
                </c:pt>
                <c:pt idx="324" formatCode="General">
                  <c:v>2.2255415000000049E-2</c:v>
                </c:pt>
                <c:pt idx="325" formatCode="General">
                  <c:v>2.240177100000006E-2</c:v>
                </c:pt>
                <c:pt idx="326" formatCode="General">
                  <c:v>2.2693697000000061E-2</c:v>
                </c:pt>
                <c:pt idx="327" formatCode="General">
                  <c:v>2.3125331999999988E-2</c:v>
                </c:pt>
                <c:pt idx="328" formatCode="General">
                  <c:v>2.3687959000000001E-2</c:v>
                </c:pt>
                <c:pt idx="329" formatCode="General">
                  <c:v>2.4370164E-2</c:v>
                </c:pt>
                <c:pt idx="330" formatCode="General">
                  <c:v>2.5158018000000001E-2</c:v>
                </c:pt>
                <c:pt idx="331" formatCode="General">
                  <c:v>2.6035335000000093E-2</c:v>
                </c:pt>
                <c:pt idx="332" formatCode="General">
                  <c:v>2.6983993000000046E-2</c:v>
                </c:pt>
                <c:pt idx="333" formatCode="General">
                  <c:v>2.7984325000000011E-2</c:v>
                </c:pt>
                <c:pt idx="334" formatCode="General">
                  <c:v>2.9015590000000001E-2</c:v>
                </c:pt>
                <c:pt idx="335" formatCode="General">
                  <c:v>3.0056478000000001E-2</c:v>
                </c:pt>
                <c:pt idx="336" formatCode="General">
                  <c:v>3.1085715000000094E-2</c:v>
                </c:pt>
                <c:pt idx="337" formatCode="General">
                  <c:v>3.2082658E-2</c:v>
                </c:pt>
                <c:pt idx="338" formatCode="General">
                  <c:v>3.3027910000000001E-2</c:v>
                </c:pt>
                <c:pt idx="339" formatCode="General">
                  <c:v>3.3903964000000002E-2</c:v>
                </c:pt>
                <c:pt idx="340" formatCode="General">
                  <c:v>3.4695748000000012E-2</c:v>
                </c:pt>
                <c:pt idx="341" formatCode="General">
                  <c:v>3.5391118000000069E-2</c:v>
                </c:pt>
                <c:pt idx="342" formatCode="General">
                  <c:v>3.5981271000000002E-2</c:v>
                </c:pt>
                <c:pt idx="343" formatCode="General">
                  <c:v>3.6460977000000068E-2</c:v>
                </c:pt>
                <c:pt idx="344" formatCode="General">
                  <c:v>3.6828712000000006E-2</c:v>
                </c:pt>
                <c:pt idx="345" formatCode="General">
                  <c:v>3.7086586999999997E-2</c:v>
                </c:pt>
                <c:pt idx="346" formatCode="General">
                  <c:v>3.7240129000000011E-2</c:v>
                </c:pt>
                <c:pt idx="347" formatCode="General">
                  <c:v>3.729787800000009E-2</c:v>
                </c:pt>
                <c:pt idx="348" formatCode="General">
                  <c:v>3.7270866000000069E-2</c:v>
                </c:pt>
                <c:pt idx="349" formatCode="General">
                  <c:v>3.7171915000000125E-2</c:v>
                </c:pt>
                <c:pt idx="350" formatCode="General">
                  <c:v>3.7014894E-2</c:v>
                </c:pt>
                <c:pt idx="351" formatCode="General">
                  <c:v>3.6813930000000071E-2</c:v>
                </c:pt>
                <c:pt idx="352" formatCode="General">
                  <c:v>3.6582548000000006E-2</c:v>
                </c:pt>
                <c:pt idx="353" formatCode="General">
                  <c:v>3.6332943000000069E-2</c:v>
                </c:pt>
                <c:pt idx="354" formatCode="General">
                  <c:v>3.6075257000000083E-2</c:v>
                </c:pt>
                <c:pt idx="355" formatCode="General">
                  <c:v>3.5817056999999999E-2</c:v>
                </c:pt>
                <c:pt idx="356" formatCode="General">
                  <c:v>3.5562946999999998E-2</c:v>
                </c:pt>
                <c:pt idx="357" formatCode="General">
                  <c:v>3.5314325000000001E-2</c:v>
                </c:pt>
                <c:pt idx="358" formatCode="General">
                  <c:v>3.5069466000000001E-2</c:v>
                </c:pt>
                <c:pt idx="359" formatCode="General">
                  <c:v>3.4823633999999999E-2</c:v>
                </c:pt>
                <c:pt idx="360" formatCode="General">
                  <c:v>3.4569564999999997E-2</c:v>
                </c:pt>
                <c:pt idx="361" formatCode="General">
                  <c:v>3.4297980000000006E-2</c:v>
                </c:pt>
                <c:pt idx="362" formatCode="General">
                  <c:v>3.3998291999999999E-2</c:v>
                </c:pt>
                <c:pt idx="363" formatCode="General">
                  <c:v>3.3659386999999999E-2</c:v>
                </c:pt>
                <c:pt idx="364" formatCode="General">
                  <c:v>3.3270437E-2</c:v>
                </c:pt>
                <c:pt idx="365" formatCode="General">
                  <c:v>3.2821693000000006E-2</c:v>
                </c:pt>
                <c:pt idx="366" formatCode="General">
                  <c:v>3.230521100000007E-2</c:v>
                </c:pt>
                <c:pt idx="367" formatCode="General">
                  <c:v>3.1715482000000003E-2</c:v>
                </c:pt>
                <c:pt idx="368" formatCode="General">
                  <c:v>3.1049877000000094E-2</c:v>
                </c:pt>
                <c:pt idx="369" formatCode="General">
                  <c:v>3.0308920999999999E-2</c:v>
                </c:pt>
                <c:pt idx="370" formatCode="General">
                  <c:v>2.9496380999999999E-2</c:v>
                </c:pt>
                <c:pt idx="371" formatCode="General">
                  <c:v>2.8619122000000011E-2</c:v>
                </c:pt>
                <c:pt idx="372" formatCode="General">
                  <c:v>2.768680600000005E-2</c:v>
                </c:pt>
                <c:pt idx="373" formatCode="General">
                  <c:v>2.6711391000000011E-2</c:v>
                </c:pt>
                <c:pt idx="374" formatCode="General">
                  <c:v>2.5706495999999999E-2</c:v>
                </c:pt>
                <c:pt idx="375" formatCode="General">
                  <c:v>2.4686690000000001E-2</c:v>
                </c:pt>
                <c:pt idx="376" formatCode="General">
                  <c:v>2.3666717E-2</c:v>
                </c:pt>
                <c:pt idx="377" formatCode="General">
                  <c:v>2.2660743000000011E-2</c:v>
                </c:pt>
                <c:pt idx="378" formatCode="General">
                  <c:v>2.1681612000000083E-2</c:v>
                </c:pt>
                <c:pt idx="379" formatCode="General">
                  <c:v>2.0740267000000045E-2</c:v>
                </c:pt>
                <c:pt idx="380" formatCode="General">
                  <c:v>1.9845251000000043E-2</c:v>
                </c:pt>
                <c:pt idx="381" formatCode="General">
                  <c:v>1.9002385000000038E-2</c:v>
                </c:pt>
                <c:pt idx="382" formatCode="General">
                  <c:v>1.8214642999999996E-2</c:v>
                </c:pt>
                <c:pt idx="383" formatCode="General">
                  <c:v>1.7482178000000036E-2</c:v>
                </c:pt>
                <c:pt idx="384" formatCode="General">
                  <c:v>1.6802536000000035E-2</c:v>
                </c:pt>
                <c:pt idx="385" formatCode="General">
                  <c:v>1.6171043999999999E-2</c:v>
                </c:pt>
                <c:pt idx="386" formatCode="General">
                  <c:v>1.5581256999999999E-2</c:v>
                </c:pt>
                <c:pt idx="387" formatCode="General">
                  <c:v>1.502557300000003E-2</c:v>
                </c:pt>
                <c:pt idx="388" formatCode="General">
                  <c:v>1.4495815E-2</c:v>
                </c:pt>
                <c:pt idx="389" formatCode="General">
                  <c:v>1.398387900000005E-2</c:v>
                </c:pt>
                <c:pt idx="390" formatCode="General">
                  <c:v>1.3482272000000003E-2</c:v>
                </c:pt>
                <c:pt idx="391" formatCode="General">
                  <c:v>1.2984631999999999E-2</c:v>
                </c:pt>
                <c:pt idx="392" formatCode="General">
                  <c:v>1.2486106E-2</c:v>
                </c:pt>
                <c:pt idx="393" formatCode="General">
                  <c:v>1.198359500000004E-2</c:v>
                </c:pt>
                <c:pt idx="394" formatCode="General">
                  <c:v>1.1475877000000021E-2</c:v>
                </c:pt>
                <c:pt idx="395" formatCode="General">
                  <c:v>1.0963564000000026E-2</c:v>
                </c:pt>
                <c:pt idx="396" formatCode="General">
                  <c:v>1.0448942999999974E-2</c:v>
                </c:pt>
                <c:pt idx="397" formatCode="General">
                  <c:v>9.9356947000000216E-3</c:v>
                </c:pt>
                <c:pt idx="398" formatCode="General">
                  <c:v>9.4285207000000034E-3</c:v>
                </c:pt>
                <c:pt idx="399" formatCode="General">
                  <c:v>8.9327265000000294E-3</c:v>
                </c:pt>
                <c:pt idx="400" formatCode="General">
                  <c:v>8.4537547000000293E-3</c:v>
                </c:pt>
                <c:pt idx="401" formatCode="General">
                  <c:v>7.9967752000000124E-3</c:v>
                </c:pt>
                <c:pt idx="402" formatCode="General">
                  <c:v>7.5662569000000098E-3</c:v>
                </c:pt>
                <c:pt idx="403" formatCode="General">
                  <c:v>7.1656745999999997E-3</c:v>
                </c:pt>
                <c:pt idx="404" formatCode="General">
                  <c:v>6.7972568999999997E-3</c:v>
                </c:pt>
                <c:pt idx="405" formatCode="General">
                  <c:v>6.4618643000000139E-3</c:v>
                </c:pt>
                <c:pt idx="406" formatCode="General">
                  <c:v>6.1589736000000088E-3</c:v>
                </c:pt>
                <c:pt idx="407" formatCode="General">
                  <c:v>5.8867554000000119E-3</c:v>
                </c:pt>
                <c:pt idx="408" formatCode="General">
                  <c:v>5.6422604000000119E-3</c:v>
                </c:pt>
                <c:pt idx="409" formatCode="General">
                  <c:v>5.4216697000000263E-3</c:v>
                </c:pt>
                <c:pt idx="410" formatCode="General">
                  <c:v>5.2206023000000113E-3</c:v>
                </c:pt>
                <c:pt idx="411" formatCode="General">
                  <c:v>5.0344452999999999E-3</c:v>
                </c:pt>
                <c:pt idx="412" formatCode="General">
                  <c:v>4.8586847000000001E-3</c:v>
                </c:pt>
                <c:pt idx="413" formatCode="General">
                  <c:v>4.689219400000012E-3</c:v>
                </c:pt>
                <c:pt idx="414" formatCode="General">
                  <c:v>4.5226006999999997E-3</c:v>
                </c:pt>
                <c:pt idx="415" formatCode="General">
                  <c:v>4.3562436000000176E-3</c:v>
                </c:pt>
                <c:pt idx="416" formatCode="General">
                  <c:v>4.1885246000000001E-3</c:v>
                </c:pt>
                <c:pt idx="417" formatCode="General">
                  <c:v>4.0188176000000003E-3</c:v>
                </c:pt>
                <c:pt idx="418" formatCode="General">
                  <c:v>3.8474500000000049E-3</c:v>
                </c:pt>
                <c:pt idx="419" formatCode="General">
                  <c:v>3.6755782000000049E-3</c:v>
                </c:pt>
                <c:pt idx="420" formatCode="General">
                  <c:v>3.5050029E-3</c:v>
                </c:pt>
                <c:pt idx="421" formatCode="General">
                  <c:v>3.3379594999999999E-3</c:v>
                </c:pt>
                <c:pt idx="422" formatCode="General">
                  <c:v>3.1768625999999997E-3</c:v>
                </c:pt>
                <c:pt idx="423" formatCode="General">
                  <c:v>3.0240733000000048E-3</c:v>
                </c:pt>
                <c:pt idx="424" formatCode="General">
                  <c:v>2.8816649999999998E-3</c:v>
                </c:pt>
                <c:pt idx="425" formatCode="General">
                  <c:v>2.7512498000000002E-3</c:v>
                </c:pt>
                <c:pt idx="426" formatCode="General">
                  <c:v>2.6338251999999999E-3</c:v>
                </c:pt>
                <c:pt idx="427" formatCode="General">
                  <c:v>2.5297068000000012E-3</c:v>
                </c:pt>
                <c:pt idx="428" formatCode="General">
                  <c:v>2.4385059E-3</c:v>
                </c:pt>
                <c:pt idx="429" formatCode="General">
                  <c:v>2.3591739999999999E-3</c:v>
                </c:pt>
                <c:pt idx="430" formatCode="General">
                  <c:v>2.2901071000000044E-3</c:v>
                </c:pt>
                <c:pt idx="431" formatCode="General">
                  <c:v>2.2292794000000012E-3</c:v>
                </c:pt>
                <c:pt idx="432" formatCode="General">
                  <c:v>2.1744247000000053E-3</c:v>
                </c:pt>
                <c:pt idx="433" formatCode="General">
                  <c:v>2.1232134000000002E-3</c:v>
                </c:pt>
                <c:pt idx="434" formatCode="General">
                  <c:v>2.0734409000000001E-3</c:v>
                </c:pt>
                <c:pt idx="435" formatCode="General">
                  <c:v>2.0231947000000118E-3</c:v>
                </c:pt>
                <c:pt idx="436" formatCode="General">
                  <c:v>1.9709819000000043E-3</c:v>
                </c:pt>
                <c:pt idx="437" formatCode="General">
                  <c:v>1.9158352000000001E-3</c:v>
                </c:pt>
                <c:pt idx="438" formatCode="General">
                  <c:v>1.8573467000000021E-3</c:v>
                </c:pt>
                <c:pt idx="439" formatCode="General">
                  <c:v>1.7956748000000021E-3</c:v>
                </c:pt>
                <c:pt idx="440" formatCode="General">
                  <c:v>1.7314911E-3</c:v>
                </c:pt>
                <c:pt idx="441" formatCode="General">
                  <c:v>1.6658892999999999E-3</c:v>
                </c:pt>
                <c:pt idx="442" formatCode="General">
                  <c:v>1.6002660000000001E-3</c:v>
                </c:pt>
                <c:pt idx="443" formatCode="General">
                  <c:v>1.5361730000000027E-3</c:v>
                </c:pt>
                <c:pt idx="444" formatCode="General">
                  <c:v>1.4751769000000022E-3</c:v>
                </c:pt>
                <c:pt idx="445" formatCode="General">
                  <c:v>1.4187073000000001E-3</c:v>
                </c:pt>
                <c:pt idx="446" formatCode="General">
                  <c:v>1.3679308999999999E-3</c:v>
                </c:pt>
                <c:pt idx="447" formatCode="General">
                  <c:v>1.3236604000000001E-3</c:v>
                </c:pt>
                <c:pt idx="448" formatCode="General">
                  <c:v>1.2862821000000041E-3</c:v>
                </c:pt>
                <c:pt idx="449" formatCode="General">
                  <c:v>1.2557422999999999E-3</c:v>
                </c:pt>
                <c:pt idx="450" formatCode="General">
                  <c:v>1.2315479000000024E-3</c:v>
                </c:pt>
                <c:pt idx="451" formatCode="General">
                  <c:v>1.2128325000000022E-3</c:v>
                </c:pt>
                <c:pt idx="452" formatCode="General">
                  <c:v>1.1984323000000028E-3</c:v>
                </c:pt>
                <c:pt idx="453" formatCode="General">
                  <c:v>1.1869911999999999E-3</c:v>
                </c:pt>
                <c:pt idx="454" formatCode="General">
                  <c:v>1.1770811000000032E-3</c:v>
                </c:pt>
                <c:pt idx="455" formatCode="General">
                  <c:v>1.1673186000000001E-3</c:v>
                </c:pt>
                <c:pt idx="456" formatCode="General">
                  <c:v>1.1564773000000035E-3</c:v>
                </c:pt>
                <c:pt idx="457" formatCode="General">
                  <c:v>1.1435834000000024E-3</c:v>
                </c:pt>
                <c:pt idx="458" formatCode="General">
                  <c:v>1.1279795E-3</c:v>
                </c:pt>
                <c:pt idx="459" formatCode="General">
                  <c:v>1.1093663E-3</c:v>
                </c:pt>
                <c:pt idx="460" formatCode="General">
                  <c:v>1.0878009000000021E-3</c:v>
                </c:pt>
                <c:pt idx="461" formatCode="General">
                  <c:v>1.0636807E-3</c:v>
                </c:pt>
                <c:pt idx="462" formatCode="General">
                  <c:v>1.0376771999999999E-3</c:v>
                </c:pt>
                <c:pt idx="463" formatCode="General">
                  <c:v>1.0106653999999999E-3</c:v>
                </c:pt>
                <c:pt idx="464" formatCode="General">
                  <c:v>9.8363124000000056E-4</c:v>
                </c:pt>
                <c:pt idx="465" formatCode="General">
                  <c:v>9.5756812000000375E-4</c:v>
                </c:pt>
                <c:pt idx="466" formatCode="General">
                  <c:v>9.3338935000000258E-4</c:v>
                </c:pt>
                <c:pt idx="467" formatCode="General">
                  <c:v>9.1183319000000013E-4</c:v>
                </c:pt>
                <c:pt idx="468" formatCode="General">
                  <c:v>8.9340808000000222E-4</c:v>
                </c:pt>
                <c:pt idx="469" formatCode="General">
                  <c:v>8.7834237000000042E-4</c:v>
                </c:pt>
                <c:pt idx="470" formatCode="General">
                  <c:v>8.6656929000000315E-4</c:v>
                </c:pt>
                <c:pt idx="471" formatCode="General">
                  <c:v>8.5774541000000252E-4</c:v>
                </c:pt>
                <c:pt idx="472" formatCode="General">
                  <c:v>8.5127645000000296E-4</c:v>
                </c:pt>
                <c:pt idx="473" formatCode="General">
                  <c:v>8.4638858000000376E-4</c:v>
                </c:pt>
                <c:pt idx="474" formatCode="General">
                  <c:v>8.4219669000000063E-4</c:v>
                </c:pt>
                <c:pt idx="475" formatCode="General">
                  <c:v>8.3778484000000028E-4</c:v>
                </c:pt>
                <c:pt idx="476" formatCode="General">
                  <c:v>8.3229830000000279E-4</c:v>
                </c:pt>
                <c:pt idx="477" formatCode="General">
                  <c:v>8.2501356000000197E-4</c:v>
                </c:pt>
                <c:pt idx="478" formatCode="General">
                  <c:v>8.1540796000000026E-4</c:v>
                </c:pt>
                <c:pt idx="479" formatCode="General">
                  <c:v>8.0320117000000032E-4</c:v>
                </c:pt>
                <c:pt idx="480" formatCode="General">
                  <c:v>7.883785300000012E-4</c:v>
                </c:pt>
                <c:pt idx="481" formatCode="General">
                  <c:v>7.7119179000000124E-4</c:v>
                </c:pt>
                <c:pt idx="482" formatCode="General">
                  <c:v>7.5213111000000169E-4</c:v>
                </c:pt>
                <c:pt idx="483" formatCode="General">
                  <c:v>7.3188159000000001E-4</c:v>
                </c:pt>
                <c:pt idx="484" formatCode="General">
                  <c:v>7.1125593999999998E-4</c:v>
                </c:pt>
                <c:pt idx="485" formatCode="General">
                  <c:v>6.9112767000000235E-4</c:v>
                </c:pt>
                <c:pt idx="486" formatCode="General">
                  <c:v>6.7235221000000163E-4</c:v>
                </c:pt>
                <c:pt idx="487" formatCode="General">
                  <c:v>6.5568776000000126E-4</c:v>
                </c:pt>
                <c:pt idx="488" formatCode="General">
                  <c:v>6.4173772000000121E-4</c:v>
                </c:pt>
                <c:pt idx="489" formatCode="General">
                  <c:v>6.3089677000000141E-4</c:v>
                </c:pt>
                <c:pt idx="490" formatCode="General">
                  <c:v>6.2332163000000163E-4</c:v>
                </c:pt>
                <c:pt idx="491" formatCode="General">
                  <c:v>6.1891548000000008E-4</c:v>
                </c:pt>
                <c:pt idx="492" formatCode="General">
                  <c:v>6.1734923000000168E-4</c:v>
                </c:pt>
                <c:pt idx="493" formatCode="General">
                  <c:v>6.1808771000000119E-4</c:v>
                </c:pt>
                <c:pt idx="494" formatCode="General">
                  <c:v>6.2043994000000185E-4</c:v>
                </c:pt>
                <c:pt idx="495" formatCode="General">
                  <c:v>6.2361977000000241E-4</c:v>
                </c:pt>
                <c:pt idx="496" formatCode="General">
                  <c:v>6.2681397000000116E-4</c:v>
                </c:pt>
                <c:pt idx="497" formatCode="General">
                  <c:v>6.2926055000000103E-4</c:v>
                </c:pt>
                <c:pt idx="498" formatCode="General">
                  <c:v>6.3029624000000145E-4</c:v>
                </c:pt>
                <c:pt idx="499" formatCode="General">
                  <c:v>6.294234200000001E-4</c:v>
                </c:pt>
                <c:pt idx="500" formatCode="General">
                  <c:v>6.2633754000000145E-4</c:v>
                </c:pt>
                <c:pt idx="501" formatCode="General">
                  <c:v>6.2096090000000274E-4</c:v>
                </c:pt>
                <c:pt idx="502" formatCode="General">
                  <c:v>6.1342452000000107E-4</c:v>
                </c:pt>
                <c:pt idx="503" formatCode="General">
                  <c:v>6.0406723000000192E-4</c:v>
                </c:pt>
                <c:pt idx="504" formatCode="General">
                  <c:v>5.9339061000000175E-4</c:v>
                </c:pt>
                <c:pt idx="505" formatCode="General">
                  <c:v>5.8201008E-4</c:v>
                </c:pt>
                <c:pt idx="506" formatCode="General">
                  <c:v>5.7060516000000138E-4</c:v>
                </c:pt>
                <c:pt idx="507" formatCode="General">
                  <c:v>5.5985438000000112E-4</c:v>
                </c:pt>
                <c:pt idx="508" formatCode="General">
                  <c:v>5.503656600000013E-4</c:v>
                </c:pt>
                <c:pt idx="509" formatCode="General">
                  <c:v>5.4264622000000143E-4</c:v>
                </c:pt>
                <c:pt idx="510" formatCode="General">
                  <c:v>5.3704588000000103E-4</c:v>
                </c:pt>
                <c:pt idx="511" formatCode="General">
                  <c:v>5.3373637000000192E-4</c:v>
                </c:pt>
                <c:pt idx="512" formatCode="General">
                  <c:v>5.3269678000000028E-4</c:v>
                </c:pt>
                <c:pt idx="513" formatCode="General">
                  <c:v>5.3373142000000002E-4</c:v>
                </c:pt>
                <c:pt idx="514" formatCode="General">
                  <c:v>5.3648395000000003E-4</c:v>
                </c:pt>
                <c:pt idx="515" formatCode="General">
                  <c:v>5.4047711000000144E-4</c:v>
                </c:pt>
                <c:pt idx="516" formatCode="General">
                  <c:v>5.4516323000000188E-4</c:v>
                </c:pt>
                <c:pt idx="517" formatCode="General">
                  <c:v>5.49965130000002E-4</c:v>
                </c:pt>
                <c:pt idx="518" formatCode="General">
                  <c:v>5.5433251000000148E-4</c:v>
                </c:pt>
                <c:pt idx="519" formatCode="General">
                  <c:v>5.5779587000000122E-4</c:v>
                </c:pt>
                <c:pt idx="520" formatCode="General">
                  <c:v>5.5999530000000128E-4</c:v>
                </c:pt>
                <c:pt idx="521" formatCode="General">
                  <c:v>5.6071020999999999E-4</c:v>
                </c:pt>
                <c:pt idx="522" formatCode="General">
                  <c:v>5.5988075000000038E-4</c:v>
                </c:pt>
                <c:pt idx="523" formatCode="General">
                  <c:v>5.5758870000000113E-4</c:v>
                </c:pt>
                <c:pt idx="524" formatCode="General">
                  <c:v>5.5406365000000113E-4</c:v>
                </c:pt>
                <c:pt idx="525" formatCode="General">
                  <c:v>5.4963795000000169E-4</c:v>
                </c:pt>
                <c:pt idx="526" formatCode="General">
                  <c:v>5.4471754000000024E-4</c:v>
                </c:pt>
                <c:pt idx="527" formatCode="General">
                  <c:v>5.3973333000000012E-4</c:v>
                </c:pt>
                <c:pt idx="528" formatCode="General">
                  <c:v>5.3511077000000103E-4</c:v>
                </c:pt>
                <c:pt idx="529" formatCode="General">
                  <c:v>5.3120434000000132E-4</c:v>
                </c:pt>
                <c:pt idx="530" formatCode="General">
                  <c:v>5.2828644000000116E-4</c:v>
                </c:pt>
                <c:pt idx="531" formatCode="General">
                  <c:v>5.2650802999999996E-4</c:v>
                </c:pt>
                <c:pt idx="532" formatCode="General">
                  <c:v>5.2589347000000001E-4</c:v>
                </c:pt>
                <c:pt idx="533" formatCode="General">
                  <c:v>5.2633102000000003E-4</c:v>
                </c:pt>
                <c:pt idx="534" formatCode="General">
                  <c:v>5.2759558000000002E-4</c:v>
                </c:pt>
                <c:pt idx="535" formatCode="General">
                  <c:v>5.293692800000015E-4</c:v>
                </c:pt>
                <c:pt idx="536" formatCode="General">
                  <c:v>5.3127221000000128E-4</c:v>
                </c:pt>
                <c:pt idx="537" formatCode="General">
                  <c:v>5.3290545000000001E-4</c:v>
                </c:pt>
                <c:pt idx="538" formatCode="General">
                  <c:v>5.3389265999999997E-4</c:v>
                </c:pt>
                <c:pt idx="539" formatCode="General">
                  <c:v>5.3391280000000168E-4</c:v>
                </c:pt>
                <c:pt idx="540" formatCode="General">
                  <c:v>5.3274392999999999E-4</c:v>
                </c:pt>
                <c:pt idx="541" formatCode="General">
                  <c:v>5.3027470000000117E-4</c:v>
                </c:pt>
                <c:pt idx="542" formatCode="General">
                  <c:v>5.2652828000000003E-4</c:v>
                </c:pt>
                <c:pt idx="543" formatCode="General">
                  <c:v>5.2165875000000008E-4</c:v>
                </c:pt>
                <c:pt idx="544" formatCode="General">
                  <c:v>5.1593449000000022E-4</c:v>
                </c:pt>
                <c:pt idx="545" formatCode="General">
                  <c:v>5.0972338000000012E-4</c:v>
                </c:pt>
                <c:pt idx="546" formatCode="General">
                  <c:v>5.0345424000000129E-4</c:v>
                </c:pt>
                <c:pt idx="547" formatCode="General">
                  <c:v>4.9757282000000166E-4</c:v>
                </c:pt>
                <c:pt idx="548" formatCode="General">
                  <c:v>4.9251487000000118E-4</c:v>
                </c:pt>
                <c:pt idx="549" formatCode="General">
                  <c:v>4.8864732000000125E-4</c:v>
                </c:pt>
                <c:pt idx="550" formatCode="General">
                  <c:v>4.8624368999999955E-4</c:v>
                </c:pt>
                <c:pt idx="551" formatCode="General">
                  <c:v>4.8545393000000003E-4</c:v>
                </c:pt>
                <c:pt idx="552" formatCode="General">
                  <c:v>4.8629103999999965E-4</c:v>
                </c:pt>
                <c:pt idx="553" formatCode="General">
                  <c:v>4.8862019000000167E-4</c:v>
                </c:pt>
                <c:pt idx="554" formatCode="General">
                  <c:v>4.9217185000000106E-4</c:v>
                </c:pt>
                <c:pt idx="555" formatCode="General">
                  <c:v>4.9656699000000183E-4</c:v>
                </c:pt>
                <c:pt idx="556" formatCode="General">
                  <c:v>5.0133903000000124E-4</c:v>
                </c:pt>
                <c:pt idx="557" formatCode="General">
                  <c:v>5.0599076000000032E-4</c:v>
                </c:pt>
                <c:pt idx="558" formatCode="General">
                  <c:v>5.1001982999999995E-4</c:v>
                </c:pt>
                <c:pt idx="559" formatCode="General">
                  <c:v>5.1297357999999997E-4</c:v>
                </c:pt>
                <c:pt idx="560" formatCode="General">
                  <c:v>5.1448564000000001E-4</c:v>
                </c:pt>
                <c:pt idx="561" formatCode="General">
                  <c:v>5.1431462999999996E-4</c:v>
                </c:pt>
                <c:pt idx="562" formatCode="General">
                  <c:v>5.1236048000000004E-4</c:v>
                </c:pt>
                <c:pt idx="563" formatCode="General">
                  <c:v>5.0866773000000172E-4</c:v>
                </c:pt>
                <c:pt idx="564" formatCode="General">
                  <c:v>5.0344864999999999E-4</c:v>
                </c:pt>
                <c:pt idx="565" formatCode="General">
                  <c:v>4.9703429000000224E-4</c:v>
                </c:pt>
                <c:pt idx="566" formatCode="General">
                  <c:v>4.8986560000000023E-4</c:v>
                </c:pt>
                <c:pt idx="567" formatCode="General">
                  <c:v>4.8245596999999977E-4</c:v>
                </c:pt>
                <c:pt idx="568" formatCode="General">
                  <c:v>4.7533572000000099E-4</c:v>
                </c:pt>
                <c:pt idx="569" formatCode="General">
                  <c:v>4.6902172999999998E-4</c:v>
                </c:pt>
                <c:pt idx="570" formatCode="General">
                  <c:v>4.6396008000000111E-4</c:v>
                </c:pt>
                <c:pt idx="571" formatCode="General">
                  <c:v>4.6050015999999998E-4</c:v>
                </c:pt>
                <c:pt idx="572" formatCode="General">
                  <c:v>4.5885480000000122E-4</c:v>
                </c:pt>
                <c:pt idx="573" formatCode="General">
                  <c:v>4.5909625000000034E-4</c:v>
                </c:pt>
                <c:pt idx="574" formatCode="General">
                  <c:v>4.6113515000000032E-4</c:v>
                </c:pt>
                <c:pt idx="575" formatCode="General">
                  <c:v>4.6474454999999998E-4</c:v>
                </c:pt>
                <c:pt idx="576" formatCode="General">
                  <c:v>4.6957235000000014E-4</c:v>
                </c:pt>
                <c:pt idx="577" formatCode="General">
                  <c:v>4.751726200000011E-4</c:v>
                </c:pt>
                <c:pt idx="578" formatCode="General">
                  <c:v>4.8104886000000012E-4</c:v>
                </c:pt>
                <c:pt idx="579" formatCode="General">
                  <c:v>4.8669307999999996E-4</c:v>
                </c:pt>
                <c:pt idx="580" formatCode="General">
                  <c:v>4.9161603000000146E-4</c:v>
                </c:pt>
                <c:pt idx="581" formatCode="General">
                  <c:v>4.9540895000000002E-4</c:v>
                </c:pt>
                <c:pt idx="582" formatCode="General">
                  <c:v>4.9774500000000115E-4</c:v>
                </c:pt>
                <c:pt idx="583" formatCode="General">
                  <c:v>4.9842073000000138E-4</c:v>
                </c:pt>
                <c:pt idx="584" formatCode="General">
                  <c:v>4.9734855000000083E-4</c:v>
                </c:pt>
                <c:pt idx="585" formatCode="General">
                  <c:v>4.9457274000000169E-4</c:v>
                </c:pt>
                <c:pt idx="586" formatCode="General">
                  <c:v>4.9023662000000133E-4</c:v>
                </c:pt>
                <c:pt idx="587" formatCode="General">
                  <c:v>4.8456714000000148E-4</c:v>
                </c:pt>
                <c:pt idx="588" formatCode="General">
                  <c:v>4.7785597000000139E-4</c:v>
                </c:pt>
                <c:pt idx="589" formatCode="General">
                  <c:v>4.7041387999999999E-4</c:v>
                </c:pt>
                <c:pt idx="590" formatCode="General">
                  <c:v>4.6254952999999976E-4</c:v>
                </c:pt>
                <c:pt idx="591" formatCode="General">
                  <c:v>4.5453830000000101E-4</c:v>
                </c:pt>
                <c:pt idx="592" formatCode="General">
                  <c:v>4.4659636000000101E-4</c:v>
                </c:pt>
                <c:pt idx="593" formatCode="General">
                  <c:v>4.3886548000000001E-4</c:v>
                </c:pt>
                <c:pt idx="594" formatCode="General">
                  <c:v>4.3141692999999997E-4</c:v>
                </c:pt>
                <c:pt idx="595" formatCode="General">
                  <c:v>4.2423035000000109E-4</c:v>
                </c:pt>
                <c:pt idx="596" formatCode="General">
                  <c:v>4.1722147999999999E-4</c:v>
                </c:pt>
                <c:pt idx="597" formatCode="General">
                  <c:v>4.1024098999999998E-4</c:v>
                </c:pt>
                <c:pt idx="598" formatCode="General">
                  <c:v>4.0310048000000024E-4</c:v>
                </c:pt>
                <c:pt idx="599" formatCode="General">
                  <c:v>3.9558997000000063E-4</c:v>
                </c:pt>
                <c:pt idx="600" formatCode="General">
                  <c:v>3.8749809000000057E-4</c:v>
                </c:pt>
                <c:pt idx="601" formatCode="General">
                  <c:v>3.7863042000000133E-4</c:v>
                </c:pt>
                <c:pt idx="602" formatCode="General">
                  <c:v>3.6882304000000098E-4</c:v>
                </c:pt>
                <c:pt idx="603" formatCode="General">
                  <c:v>3.5796169000000002E-4</c:v>
                </c:pt>
                <c:pt idx="604" formatCode="General">
                  <c:v>3.4598086E-4</c:v>
                </c:pt>
                <c:pt idx="605" formatCode="General">
                  <c:v>3.3287302000000108E-4</c:v>
                </c:pt>
                <c:pt idx="606" formatCode="General">
                  <c:v>3.1868333000000074E-4</c:v>
                </c:pt>
                <c:pt idx="607" formatCode="General">
                  <c:v>3.0350924E-4</c:v>
                </c:pt>
                <c:pt idx="608" formatCode="General">
                  <c:v>2.8748997000000012E-4</c:v>
                </c:pt>
                <c:pt idx="609" formatCode="General">
                  <c:v>2.7079872000000129E-4</c:v>
                </c:pt>
                <c:pt idx="610" formatCode="General">
                  <c:v>2.5363098000000001E-4</c:v>
                </c:pt>
                <c:pt idx="611" formatCode="General">
                  <c:v>2.3619438000000006E-4</c:v>
                </c:pt>
                <c:pt idx="612" formatCode="General">
                  <c:v>2.1870158000000068E-4</c:v>
                </c:pt>
                <c:pt idx="613" formatCode="General">
                  <c:v>2.0135519000000012E-4</c:v>
                </c:pt>
                <c:pt idx="614" formatCode="General">
                  <c:v>1.8434520000000051E-4</c:v>
                </c:pt>
                <c:pt idx="615" formatCode="General">
                  <c:v>1.6784354000000057E-4</c:v>
                </c:pt>
                <c:pt idx="616" formatCode="General">
                  <c:v>1.5199486E-4</c:v>
                </c:pt>
                <c:pt idx="617" formatCode="General">
                  <c:v>1.3691781000000036E-4</c:v>
                </c:pt>
                <c:pt idx="618" formatCode="General">
                  <c:v>1.2270683999999999E-4</c:v>
                </c:pt>
                <c:pt idx="619" formatCode="General">
                  <c:v>1.0942610000000001E-4</c:v>
                </c:pt>
                <c:pt idx="620">
                  <c:v>9.7117096000000211E-5</c:v>
                </c:pt>
                <c:pt idx="621">
                  <c:v>8.5793865000000403E-5</c:v>
                </c:pt>
                <c:pt idx="622">
                  <c:v>7.5453179000000163E-5</c:v>
                </c:pt>
                <c:pt idx="623">
                  <c:v>6.6076631000000252E-5</c:v>
                </c:pt>
                <c:pt idx="624">
                  <c:v>5.7627658000000097E-5</c:v>
                </c:pt>
                <c:pt idx="625">
                  <c:v>5.0062197000000232E-5</c:v>
                </c:pt>
                <c:pt idx="626">
                  <c:v>4.3326549000000034E-5</c:v>
                </c:pt>
                <c:pt idx="627">
                  <c:v>3.7361660000000097E-5</c:v>
                </c:pt>
                <c:pt idx="628">
                  <c:v>3.2106767000000087E-5</c:v>
                </c:pt>
                <c:pt idx="629">
                  <c:v>2.7499920000000097E-5</c:v>
                </c:pt>
                <c:pt idx="630">
                  <c:v>2.3480807000000084E-5</c:v>
                </c:pt>
                <c:pt idx="631">
                  <c:v>1.99888710000001E-5</c:v>
                </c:pt>
                <c:pt idx="632">
                  <c:v>1.6967970000000063E-5</c:v>
                </c:pt>
                <c:pt idx="633">
                  <c:v>1.4364467000000026E-5</c:v>
                </c:pt>
                <c:pt idx="634">
                  <c:v>1.2129588000000039E-5</c:v>
                </c:pt>
                <c:pt idx="635">
                  <c:v>1.0220548000000032E-5</c:v>
                </c:pt>
                <c:pt idx="636">
                  <c:v>8.5951697000000255E-6</c:v>
                </c:pt>
                <c:pt idx="637">
                  <c:v>7.2170610000000253E-6</c:v>
                </c:pt>
                <c:pt idx="638">
                  <c:v>6.0551065000000103E-6</c:v>
                </c:pt>
                <c:pt idx="639">
                  <c:v>5.081951700000019E-6</c:v>
                </c:pt>
                <c:pt idx="640">
                  <c:v>4.2727352000000097E-6</c:v>
                </c:pt>
                <c:pt idx="641">
                  <c:v>3.6072800000000161E-6</c:v>
                </c:pt>
                <c:pt idx="642">
                  <c:v>3.065867300000009E-6</c:v>
                </c:pt>
                <c:pt idx="643">
                  <c:v>2.6372118000000114E-6</c:v>
                </c:pt>
                <c:pt idx="644">
                  <c:v>2.3083151000000048E-6</c:v>
                </c:pt>
                <c:pt idx="645">
                  <c:v>2.0701561000000043E-6</c:v>
                </c:pt>
                <c:pt idx="646">
                  <c:v>1.9152787000000067E-6</c:v>
                </c:pt>
                <c:pt idx="647">
                  <c:v>1.8429331000000065E-6</c:v>
                </c:pt>
              </c:numCache>
            </c:numRef>
          </c:yVal>
          <c:smooth val="0"/>
        </c:ser>
        <c:ser>
          <c:idx val="11"/>
          <c:order val="5"/>
          <c:tx>
            <c:strRef>
              <c:f>'SRW data (40keV)'!$AJ$4</c:f>
              <c:strCache>
                <c:ptCount val="1"/>
                <c:pt idx="0">
                  <c:v>2.0 pm</c:v>
                </c:pt>
              </c:strCache>
            </c:strRef>
          </c:tx>
          <c:spPr>
            <a:ln w="25400"/>
          </c:spPr>
          <c:marker>
            <c:symbol val="none"/>
          </c:marker>
          <c:xVal>
            <c:numRef>
              <c:f>'SRW data (40keV)'!$AI$6:$AI$653</c:f>
              <c:numCache>
                <c:formatCode>General</c:formatCode>
                <c:ptCount val="648"/>
                <c:pt idx="0">
                  <c:v>-3.0233644859813222E-4</c:v>
                </c:pt>
                <c:pt idx="1">
                  <c:v>-3.0140186915887901E-4</c:v>
                </c:pt>
                <c:pt idx="2">
                  <c:v>-3.0046728971962612E-4</c:v>
                </c:pt>
                <c:pt idx="3">
                  <c:v>-2.9953271028037442E-4</c:v>
                </c:pt>
                <c:pt idx="4">
                  <c:v>-2.98598130841123E-4</c:v>
                </c:pt>
                <c:pt idx="5">
                  <c:v>-2.9766355140186897E-4</c:v>
                </c:pt>
                <c:pt idx="6">
                  <c:v>-2.9672897196261798E-4</c:v>
                </c:pt>
                <c:pt idx="7">
                  <c:v>-2.9579439252336499E-4</c:v>
                </c:pt>
                <c:pt idx="8">
                  <c:v>-2.9485981308411215E-4</c:v>
                </c:pt>
                <c:pt idx="9">
                  <c:v>-2.9392523364486003E-4</c:v>
                </c:pt>
                <c:pt idx="10">
                  <c:v>-2.9299065420560904E-4</c:v>
                </c:pt>
                <c:pt idx="11">
                  <c:v>-2.9205607476635626E-4</c:v>
                </c:pt>
                <c:pt idx="12">
                  <c:v>-2.9112149532710299E-4</c:v>
                </c:pt>
                <c:pt idx="13">
                  <c:v>-2.901869158878501E-4</c:v>
                </c:pt>
                <c:pt idx="14">
                  <c:v>-2.8925233644859846E-4</c:v>
                </c:pt>
                <c:pt idx="15">
                  <c:v>-2.8831775700934698E-4</c:v>
                </c:pt>
                <c:pt idx="16">
                  <c:v>-2.8738317757009426E-4</c:v>
                </c:pt>
                <c:pt idx="17">
                  <c:v>-2.8644859813084099E-4</c:v>
                </c:pt>
                <c:pt idx="18">
                  <c:v>-2.8551401869158903E-4</c:v>
                </c:pt>
                <c:pt idx="19">
                  <c:v>-2.845794392523369E-4</c:v>
                </c:pt>
                <c:pt idx="20">
                  <c:v>-2.8364485981308385E-4</c:v>
                </c:pt>
                <c:pt idx="21">
                  <c:v>-2.8271028037383259E-4</c:v>
                </c:pt>
                <c:pt idx="22">
                  <c:v>-2.8177570093457899E-4</c:v>
                </c:pt>
                <c:pt idx="23">
                  <c:v>-2.8084112149532751E-4</c:v>
                </c:pt>
                <c:pt idx="24">
                  <c:v>-2.7990654205607501E-4</c:v>
                </c:pt>
                <c:pt idx="25">
                  <c:v>-2.7897196261682206E-4</c:v>
                </c:pt>
                <c:pt idx="26">
                  <c:v>-2.7803738317757097E-4</c:v>
                </c:pt>
                <c:pt idx="27">
                  <c:v>-2.7710280373831802E-4</c:v>
                </c:pt>
                <c:pt idx="28">
                  <c:v>-2.7616822429906622E-4</c:v>
                </c:pt>
                <c:pt idx="29">
                  <c:v>-2.7523364485981398E-4</c:v>
                </c:pt>
                <c:pt idx="30">
                  <c:v>-2.7429906542056196E-4</c:v>
                </c:pt>
                <c:pt idx="31">
                  <c:v>-2.7336448598130815E-4</c:v>
                </c:pt>
                <c:pt idx="32">
                  <c:v>-2.72429906542057E-4</c:v>
                </c:pt>
                <c:pt idx="33">
                  <c:v>-2.714953271028046E-4</c:v>
                </c:pt>
                <c:pt idx="34">
                  <c:v>-2.7056074766355182E-4</c:v>
                </c:pt>
                <c:pt idx="35">
                  <c:v>-2.6962616822429991E-4</c:v>
                </c:pt>
                <c:pt idx="36">
                  <c:v>-2.6869158878504805E-4</c:v>
                </c:pt>
                <c:pt idx="37">
                  <c:v>-2.6775700934579489E-4</c:v>
                </c:pt>
                <c:pt idx="38">
                  <c:v>-2.6682242990654298E-4</c:v>
                </c:pt>
                <c:pt idx="39">
                  <c:v>-2.6588785046728999E-4</c:v>
                </c:pt>
                <c:pt idx="40">
                  <c:v>-2.6495327102803824E-4</c:v>
                </c:pt>
                <c:pt idx="41">
                  <c:v>-2.64018691588786E-4</c:v>
                </c:pt>
                <c:pt idx="42">
                  <c:v>-2.630841121495336E-4</c:v>
                </c:pt>
                <c:pt idx="43">
                  <c:v>-2.6214953271028006E-4</c:v>
                </c:pt>
                <c:pt idx="44">
                  <c:v>-2.6121495327102799E-4</c:v>
                </c:pt>
                <c:pt idx="45">
                  <c:v>-2.6028037383177662E-4</c:v>
                </c:pt>
                <c:pt idx="46">
                  <c:v>-2.5934579439252351E-4</c:v>
                </c:pt>
                <c:pt idx="47">
                  <c:v>-2.5841121495327198E-4</c:v>
                </c:pt>
                <c:pt idx="48">
                  <c:v>-2.5747663551401958E-4</c:v>
                </c:pt>
                <c:pt idx="49">
                  <c:v>-2.5654205607476697E-4</c:v>
                </c:pt>
                <c:pt idx="50">
                  <c:v>-2.5560747663551457E-4</c:v>
                </c:pt>
                <c:pt idx="51">
                  <c:v>-2.546728971962626E-4</c:v>
                </c:pt>
                <c:pt idx="52">
                  <c:v>-2.5373831775700998E-4</c:v>
                </c:pt>
                <c:pt idx="53">
                  <c:v>-2.5280373831775796E-4</c:v>
                </c:pt>
                <c:pt idx="54">
                  <c:v>-2.5186915887850605E-4</c:v>
                </c:pt>
                <c:pt idx="55">
                  <c:v>-2.5093457943925251E-4</c:v>
                </c:pt>
                <c:pt idx="56">
                  <c:v>-2.500000000000006E-4</c:v>
                </c:pt>
                <c:pt idx="57">
                  <c:v>-2.4906542056074858E-4</c:v>
                </c:pt>
                <c:pt idx="58">
                  <c:v>-2.4813084112149499E-4</c:v>
                </c:pt>
                <c:pt idx="59">
                  <c:v>-2.4719626168224362E-4</c:v>
                </c:pt>
                <c:pt idx="60">
                  <c:v>-2.462616822429916E-4</c:v>
                </c:pt>
                <c:pt idx="61">
                  <c:v>-2.4532710280373898E-4</c:v>
                </c:pt>
                <c:pt idx="62">
                  <c:v>-2.4439252336448599E-4</c:v>
                </c:pt>
                <c:pt idx="63">
                  <c:v>-2.4345794392523402E-4</c:v>
                </c:pt>
                <c:pt idx="64">
                  <c:v>-2.4252336448598149E-4</c:v>
                </c:pt>
                <c:pt idx="65">
                  <c:v>-2.415887850467296E-4</c:v>
                </c:pt>
                <c:pt idx="66">
                  <c:v>-2.4065420560747701E-4</c:v>
                </c:pt>
                <c:pt idx="67">
                  <c:v>-2.3971962616822499E-4</c:v>
                </c:pt>
                <c:pt idx="68">
                  <c:v>-2.3878504672897202E-4</c:v>
                </c:pt>
                <c:pt idx="69">
                  <c:v>-2.3785046728972054E-4</c:v>
                </c:pt>
                <c:pt idx="70">
                  <c:v>-2.3691588785046755E-4</c:v>
                </c:pt>
                <c:pt idx="71">
                  <c:v>-2.3598130841121501E-4</c:v>
                </c:pt>
                <c:pt idx="72">
                  <c:v>-2.3504672897196297E-4</c:v>
                </c:pt>
                <c:pt idx="73">
                  <c:v>-2.3411214953271054E-4</c:v>
                </c:pt>
                <c:pt idx="74">
                  <c:v>-2.33177570093458E-4</c:v>
                </c:pt>
                <c:pt idx="75">
                  <c:v>-2.3224299065420601E-4</c:v>
                </c:pt>
                <c:pt idx="76">
                  <c:v>-2.313084112149535E-4</c:v>
                </c:pt>
                <c:pt idx="77">
                  <c:v>-2.30373831775702E-4</c:v>
                </c:pt>
                <c:pt idx="78">
                  <c:v>-2.2943925233644973E-4</c:v>
                </c:pt>
                <c:pt idx="79">
                  <c:v>-2.2850467289719698E-4</c:v>
                </c:pt>
                <c:pt idx="80">
                  <c:v>-2.2757009345794401E-4</c:v>
                </c:pt>
                <c:pt idx="81">
                  <c:v>-2.2663551401869278E-4</c:v>
                </c:pt>
                <c:pt idx="82">
                  <c:v>-2.2570093457944E-4</c:v>
                </c:pt>
                <c:pt idx="83">
                  <c:v>-2.2476635514018809E-4</c:v>
                </c:pt>
                <c:pt idx="84">
                  <c:v>-2.2383177570093653E-4</c:v>
                </c:pt>
                <c:pt idx="85">
                  <c:v>-2.2289719626168299E-4</c:v>
                </c:pt>
                <c:pt idx="86">
                  <c:v>-2.2196261682243059E-4</c:v>
                </c:pt>
                <c:pt idx="87">
                  <c:v>-2.2102803738317811E-4</c:v>
                </c:pt>
                <c:pt idx="88">
                  <c:v>-2.2009345794392603E-4</c:v>
                </c:pt>
                <c:pt idx="89">
                  <c:v>-2.1915887850467361E-4</c:v>
                </c:pt>
                <c:pt idx="90">
                  <c:v>-2.1822429906542077E-4</c:v>
                </c:pt>
                <c:pt idx="91">
                  <c:v>-2.1728971962616802E-4</c:v>
                </c:pt>
                <c:pt idx="92">
                  <c:v>-2.1635514018691654E-4</c:v>
                </c:pt>
                <c:pt idx="93">
                  <c:v>-2.1542056074766406E-4</c:v>
                </c:pt>
                <c:pt idx="94">
                  <c:v>-2.1448598130841101E-4</c:v>
                </c:pt>
                <c:pt idx="95">
                  <c:v>-2.1355140186916008E-4</c:v>
                </c:pt>
                <c:pt idx="96">
                  <c:v>-2.1261682242990711E-4</c:v>
                </c:pt>
                <c:pt idx="97">
                  <c:v>-2.1168224299065398E-4</c:v>
                </c:pt>
                <c:pt idx="98">
                  <c:v>-2.1074766355140201E-4</c:v>
                </c:pt>
                <c:pt idx="99">
                  <c:v>-2.0981308411215126E-4</c:v>
                </c:pt>
                <c:pt idx="100">
                  <c:v>-2.08878504672898E-4</c:v>
                </c:pt>
                <c:pt idx="101">
                  <c:v>-2.0794392523364608E-4</c:v>
                </c:pt>
                <c:pt idx="102">
                  <c:v>-2.0700934579439382E-4</c:v>
                </c:pt>
                <c:pt idx="103">
                  <c:v>-2.0607476635514069E-4</c:v>
                </c:pt>
                <c:pt idx="104">
                  <c:v>-2.0514018691588799E-4</c:v>
                </c:pt>
                <c:pt idx="105">
                  <c:v>-2.0420560747663616E-4</c:v>
                </c:pt>
                <c:pt idx="106">
                  <c:v>-2.0327102803738306E-4</c:v>
                </c:pt>
                <c:pt idx="107">
                  <c:v>-2.0233644859813217E-4</c:v>
                </c:pt>
                <c:pt idx="108">
                  <c:v>-2.0140186915887877E-4</c:v>
                </c:pt>
                <c:pt idx="109">
                  <c:v>-2.0046728971962602E-4</c:v>
                </c:pt>
                <c:pt idx="110">
                  <c:v>-1.9953271028037479E-4</c:v>
                </c:pt>
                <c:pt idx="111">
                  <c:v>-1.985981308411216E-4</c:v>
                </c:pt>
                <c:pt idx="112">
                  <c:v>-1.9766355140186966E-4</c:v>
                </c:pt>
                <c:pt idx="113">
                  <c:v>-1.9672897196261753E-4</c:v>
                </c:pt>
                <c:pt idx="114">
                  <c:v>-1.9579439252336562E-4</c:v>
                </c:pt>
                <c:pt idx="115">
                  <c:v>-1.9485981308411276E-4</c:v>
                </c:pt>
                <c:pt idx="116">
                  <c:v>-1.9392523364486077E-4</c:v>
                </c:pt>
                <c:pt idx="117">
                  <c:v>-1.9299065420560739E-4</c:v>
                </c:pt>
                <c:pt idx="118">
                  <c:v>-1.9205607476635548E-4</c:v>
                </c:pt>
                <c:pt idx="119">
                  <c:v>-1.9112149532710357E-4</c:v>
                </c:pt>
                <c:pt idx="120">
                  <c:v>-1.9018691588785038E-4</c:v>
                </c:pt>
                <c:pt idx="121">
                  <c:v>-1.892523364485985E-4</c:v>
                </c:pt>
                <c:pt idx="122">
                  <c:v>-1.8831775700934653E-4</c:v>
                </c:pt>
                <c:pt idx="123">
                  <c:v>-1.8738317757009305E-4</c:v>
                </c:pt>
                <c:pt idx="124">
                  <c:v>-1.8644859813084168E-4</c:v>
                </c:pt>
                <c:pt idx="125">
                  <c:v>-1.855140186915896E-4</c:v>
                </c:pt>
                <c:pt idx="126">
                  <c:v>-1.8457943925233598E-4</c:v>
                </c:pt>
                <c:pt idx="127">
                  <c:v>-1.8364485981308448E-4</c:v>
                </c:pt>
                <c:pt idx="128">
                  <c:v>-1.8271028037383262E-4</c:v>
                </c:pt>
                <c:pt idx="129">
                  <c:v>-1.8177570093457965E-4</c:v>
                </c:pt>
                <c:pt idx="130">
                  <c:v>-1.808411214953275E-4</c:v>
                </c:pt>
                <c:pt idx="131">
                  <c:v>-1.7990654205607558E-4</c:v>
                </c:pt>
                <c:pt idx="132">
                  <c:v>-1.7897196261682243E-4</c:v>
                </c:pt>
                <c:pt idx="133">
                  <c:v>-1.7803738317757079E-4</c:v>
                </c:pt>
                <c:pt idx="134">
                  <c:v>-1.7710280373831801E-4</c:v>
                </c:pt>
                <c:pt idx="135">
                  <c:v>-1.7616822429906501E-4</c:v>
                </c:pt>
                <c:pt idx="136">
                  <c:v>-1.7523364485981329E-4</c:v>
                </c:pt>
                <c:pt idx="137">
                  <c:v>-1.7429906542056102E-4</c:v>
                </c:pt>
                <c:pt idx="138">
                  <c:v>-1.7336448598130805E-4</c:v>
                </c:pt>
                <c:pt idx="139">
                  <c:v>-1.7242990654205631E-4</c:v>
                </c:pt>
                <c:pt idx="140">
                  <c:v>-1.7149532710280439E-4</c:v>
                </c:pt>
                <c:pt idx="141">
                  <c:v>-1.7056074766355148E-4</c:v>
                </c:pt>
                <c:pt idx="142">
                  <c:v>-1.69626168224299E-4</c:v>
                </c:pt>
                <c:pt idx="143">
                  <c:v>-1.6869158878504736E-4</c:v>
                </c:pt>
                <c:pt idx="144">
                  <c:v>-1.6775700934579401E-4</c:v>
                </c:pt>
                <c:pt idx="145">
                  <c:v>-1.6682242990654202E-4</c:v>
                </c:pt>
                <c:pt idx="146">
                  <c:v>-1.6588785046729062E-4</c:v>
                </c:pt>
                <c:pt idx="147">
                  <c:v>-1.6495327102803705E-4</c:v>
                </c:pt>
                <c:pt idx="148">
                  <c:v>-1.6401869158878555E-4</c:v>
                </c:pt>
                <c:pt idx="149">
                  <c:v>-1.6308411214953366E-4</c:v>
                </c:pt>
                <c:pt idx="150">
                  <c:v>-1.6214953271028023E-4</c:v>
                </c:pt>
                <c:pt idx="151">
                  <c:v>-1.6121495327102862E-4</c:v>
                </c:pt>
                <c:pt idx="152">
                  <c:v>-1.6028037383177644E-4</c:v>
                </c:pt>
                <c:pt idx="153">
                  <c:v>-1.5934579439252374E-4</c:v>
                </c:pt>
                <c:pt idx="154">
                  <c:v>-1.5841121495327175E-4</c:v>
                </c:pt>
                <c:pt idx="155">
                  <c:v>-1.5747663551401899E-4</c:v>
                </c:pt>
                <c:pt idx="156">
                  <c:v>-1.5654205607476627E-4</c:v>
                </c:pt>
                <c:pt idx="157">
                  <c:v>-1.5560747663551433E-4</c:v>
                </c:pt>
                <c:pt idx="158">
                  <c:v>-1.5467289719626245E-4</c:v>
                </c:pt>
                <c:pt idx="159">
                  <c:v>-1.5373831775700929E-4</c:v>
                </c:pt>
                <c:pt idx="160">
                  <c:v>-1.5280373831775732E-4</c:v>
                </c:pt>
                <c:pt idx="161">
                  <c:v>-1.5186915887850503E-4</c:v>
                </c:pt>
                <c:pt idx="162">
                  <c:v>-1.5093457943925231E-4</c:v>
                </c:pt>
                <c:pt idx="163">
                  <c:v>-1.4999999999999999E-4</c:v>
                </c:pt>
                <c:pt idx="164">
                  <c:v>-1.4906542056074799E-4</c:v>
                </c:pt>
                <c:pt idx="165">
                  <c:v>-1.48130841121495E-4</c:v>
                </c:pt>
                <c:pt idx="166">
                  <c:v>-1.4719626168224298E-4</c:v>
                </c:pt>
                <c:pt idx="167">
                  <c:v>-1.4626168224299101E-4</c:v>
                </c:pt>
                <c:pt idx="168">
                  <c:v>-1.4532710280373802E-4</c:v>
                </c:pt>
                <c:pt idx="169">
                  <c:v>-1.44392523364486E-4</c:v>
                </c:pt>
                <c:pt idx="170">
                  <c:v>-1.4345794392523403E-4</c:v>
                </c:pt>
                <c:pt idx="171">
                  <c:v>-1.4252336448598101E-4</c:v>
                </c:pt>
                <c:pt idx="172">
                  <c:v>-1.4158878504672901E-4</c:v>
                </c:pt>
                <c:pt idx="173">
                  <c:v>-1.4065420560747707E-4</c:v>
                </c:pt>
                <c:pt idx="174">
                  <c:v>-1.3971962616822429E-4</c:v>
                </c:pt>
                <c:pt idx="175">
                  <c:v>-1.3878504672897241E-4</c:v>
                </c:pt>
                <c:pt idx="176">
                  <c:v>-1.3785046728972001E-4</c:v>
                </c:pt>
                <c:pt idx="177">
                  <c:v>-1.3691588785046734E-4</c:v>
                </c:pt>
                <c:pt idx="178">
                  <c:v>-1.3598130841121505E-4</c:v>
                </c:pt>
                <c:pt idx="179">
                  <c:v>-1.350467289719633E-4</c:v>
                </c:pt>
                <c:pt idx="180">
                  <c:v>-1.3411214953270998E-4</c:v>
                </c:pt>
                <c:pt idx="181">
                  <c:v>-1.3317757009345801E-4</c:v>
                </c:pt>
                <c:pt idx="182">
                  <c:v>-1.3224299065420629E-4</c:v>
                </c:pt>
                <c:pt idx="183">
                  <c:v>-1.3130841121495302E-4</c:v>
                </c:pt>
                <c:pt idx="184">
                  <c:v>-1.30373831775701E-4</c:v>
                </c:pt>
                <c:pt idx="185">
                  <c:v>-1.2943925233644928E-4</c:v>
                </c:pt>
                <c:pt idx="186">
                  <c:v>-1.2850467289719639E-4</c:v>
                </c:pt>
                <c:pt idx="187">
                  <c:v>-1.2757009345794407E-4</c:v>
                </c:pt>
                <c:pt idx="188">
                  <c:v>-1.2663551401869246E-4</c:v>
                </c:pt>
                <c:pt idx="189">
                  <c:v>-1.2570093457943898E-4</c:v>
                </c:pt>
                <c:pt idx="190">
                  <c:v>-1.2476635514018701E-4</c:v>
                </c:pt>
                <c:pt idx="191">
                  <c:v>-1.2383177570093499E-4</c:v>
                </c:pt>
                <c:pt idx="192">
                  <c:v>-1.2289719626168232E-4</c:v>
                </c:pt>
                <c:pt idx="193">
                  <c:v>-1.2196261682243E-4</c:v>
                </c:pt>
                <c:pt idx="194">
                  <c:v>-1.210280373831785E-4</c:v>
                </c:pt>
                <c:pt idx="195">
                  <c:v>-1.2009345794392501E-4</c:v>
                </c:pt>
                <c:pt idx="196">
                  <c:v>-1.1915887850467347E-4</c:v>
                </c:pt>
                <c:pt idx="197">
                  <c:v>-1.1822429906542151E-4</c:v>
                </c:pt>
                <c:pt idx="198">
                  <c:v>-1.172897196261684E-4</c:v>
                </c:pt>
                <c:pt idx="199">
                  <c:v>-1.1635514018691624E-4</c:v>
                </c:pt>
                <c:pt idx="200">
                  <c:v>-1.1542056074766429E-4</c:v>
                </c:pt>
                <c:pt idx="201">
                  <c:v>-1.1448598130841103E-4</c:v>
                </c:pt>
                <c:pt idx="202">
                  <c:v>-1.1355140186915927E-4</c:v>
                </c:pt>
                <c:pt idx="203">
                  <c:v>-1.1261682242990732E-4</c:v>
                </c:pt>
                <c:pt idx="204">
                  <c:v>-1.1168224299065466E-4</c:v>
                </c:pt>
                <c:pt idx="205">
                  <c:v>-1.10747663551402E-4</c:v>
                </c:pt>
                <c:pt idx="206">
                  <c:v>-1.0981308411215057E-4</c:v>
                </c:pt>
                <c:pt idx="207">
                  <c:v>-1.0887850467289744E-4</c:v>
                </c:pt>
                <c:pt idx="208">
                  <c:v>-1.0794392523364498E-4</c:v>
                </c:pt>
                <c:pt idx="209">
                  <c:v>-1.07009345794393E-4</c:v>
                </c:pt>
                <c:pt idx="210">
                  <c:v>-1.0607476635514044E-4</c:v>
                </c:pt>
                <c:pt idx="211">
                  <c:v>-1.0514018691588827E-4</c:v>
                </c:pt>
                <c:pt idx="212">
                  <c:v>-1.042056074766366E-4</c:v>
                </c:pt>
                <c:pt idx="213">
                  <c:v>-1.0327102803738321E-4</c:v>
                </c:pt>
                <c:pt idx="214">
                  <c:v>-1.02336448598131E-4</c:v>
                </c:pt>
                <c:pt idx="215">
                  <c:v>-1.0140186915887936E-4</c:v>
                </c:pt>
                <c:pt idx="216">
                  <c:v>-1.0046728971962601E-4</c:v>
                </c:pt>
                <c:pt idx="217" formatCode="0.00E+00">
                  <c:v>-9.9532710280374035E-5</c:v>
                </c:pt>
                <c:pt idx="218" formatCode="0.00E+00">
                  <c:v>-9.8598130841121568E-5</c:v>
                </c:pt>
                <c:pt idx="219" formatCode="0.00E+00">
                  <c:v>-9.7663551401869263E-5</c:v>
                </c:pt>
                <c:pt idx="220" formatCode="0.00E+00">
                  <c:v>-9.6728971962617162E-5</c:v>
                </c:pt>
                <c:pt idx="221" formatCode="0.00E+00">
                  <c:v>-9.5794392523365087E-5</c:v>
                </c:pt>
                <c:pt idx="222" formatCode="0.00E+00">
                  <c:v>-9.4859813084112484E-5</c:v>
                </c:pt>
                <c:pt idx="223" formatCode="0.00E+00">
                  <c:v>-9.3925233644860233E-5</c:v>
                </c:pt>
                <c:pt idx="224" formatCode="0.00E+00">
                  <c:v>-9.2990654205607522E-5</c:v>
                </c:pt>
                <c:pt idx="225" formatCode="0.00E+00">
                  <c:v>-9.2056074766355312E-5</c:v>
                </c:pt>
                <c:pt idx="226" formatCode="0.00E+00">
                  <c:v>-9.1121495327103197E-5</c:v>
                </c:pt>
                <c:pt idx="227" formatCode="0.00E+00">
                  <c:v>-9.0186915887850662E-5</c:v>
                </c:pt>
                <c:pt idx="228" formatCode="0.00E+00">
                  <c:v>-8.925233644859833E-5</c:v>
                </c:pt>
                <c:pt idx="229" formatCode="0.00E+00">
                  <c:v>-8.8317757009345686E-5</c:v>
                </c:pt>
                <c:pt idx="230" formatCode="0.00E+00">
                  <c:v>-8.7383177570093395E-5</c:v>
                </c:pt>
                <c:pt idx="231" formatCode="0.00E+00">
                  <c:v>-8.6448598130841266E-5</c:v>
                </c:pt>
                <c:pt idx="232" formatCode="0.00E+00">
                  <c:v>-8.5514018691589111E-5</c:v>
                </c:pt>
                <c:pt idx="233" formatCode="0.00E+00">
                  <c:v>-8.457943925233667E-5</c:v>
                </c:pt>
                <c:pt idx="234" formatCode="0.00E+00">
                  <c:v>-8.3644859813084542E-5</c:v>
                </c:pt>
                <c:pt idx="235" formatCode="0.00E+00">
                  <c:v>-8.2710280373831803E-5</c:v>
                </c:pt>
                <c:pt idx="236" formatCode="0.00E+00">
                  <c:v>-8.1775700934579715E-5</c:v>
                </c:pt>
                <c:pt idx="237" formatCode="0.00E+00">
                  <c:v>-8.0841121495327126E-5</c:v>
                </c:pt>
                <c:pt idx="238" formatCode="0.00E+00">
                  <c:v>-7.9906542056074956E-5</c:v>
                </c:pt>
                <c:pt idx="239" formatCode="0.00E+00">
                  <c:v>-7.8971962616822394E-5</c:v>
                </c:pt>
                <c:pt idx="240" formatCode="0.00E+00">
                  <c:v>-7.8037383177570252E-5</c:v>
                </c:pt>
                <c:pt idx="241" formatCode="0.00E+00">
                  <c:v>-7.710280373831792E-5</c:v>
                </c:pt>
                <c:pt idx="242" formatCode="0.00E+00">
                  <c:v>-7.6168224299065547E-5</c:v>
                </c:pt>
                <c:pt idx="243" formatCode="0.00E+00">
                  <c:v>-7.5233644859813446E-5</c:v>
                </c:pt>
                <c:pt idx="244" formatCode="0.00E+00">
                  <c:v>-7.4299065420560734E-5</c:v>
                </c:pt>
                <c:pt idx="245" formatCode="0.00E+00">
                  <c:v>-7.3364485981308687E-5</c:v>
                </c:pt>
                <c:pt idx="246" formatCode="0.00E+00">
                  <c:v>-7.2429906542056274E-5</c:v>
                </c:pt>
                <c:pt idx="247" formatCode="0.00E+00">
                  <c:v>-7.1495327102803942E-5</c:v>
                </c:pt>
                <c:pt idx="248" formatCode="0.00E+00">
                  <c:v>-7.0560747663551434E-5</c:v>
                </c:pt>
                <c:pt idx="249" formatCode="0.00E+00">
                  <c:v>-6.9626168224299102E-5</c:v>
                </c:pt>
                <c:pt idx="250" formatCode="0.00E+00">
                  <c:v>-6.8691588785046824E-5</c:v>
                </c:pt>
                <c:pt idx="251" formatCode="0.00E+00">
                  <c:v>-6.7757009345794601E-5</c:v>
                </c:pt>
                <c:pt idx="252" formatCode="0.00E+00">
                  <c:v>-6.6822429906542391E-5</c:v>
                </c:pt>
                <c:pt idx="253" formatCode="0.00E+00">
                  <c:v>-6.588785046728972E-5</c:v>
                </c:pt>
                <c:pt idx="254" formatCode="0.00E+00">
                  <c:v>-6.4953271028037727E-5</c:v>
                </c:pt>
                <c:pt idx="255" formatCode="0.00E+00">
                  <c:v>-6.4018691588785286E-5</c:v>
                </c:pt>
                <c:pt idx="256" formatCode="0.00E+00">
                  <c:v>-6.3084112149532846E-5</c:v>
                </c:pt>
                <c:pt idx="257" formatCode="0.00E+00">
                  <c:v>-6.2149532710280419E-5</c:v>
                </c:pt>
                <c:pt idx="258" formatCode="0.00E+00">
                  <c:v>-6.1214953271028033E-5</c:v>
                </c:pt>
                <c:pt idx="259" formatCode="0.00E+00">
                  <c:v>-6.0280373831775877E-5</c:v>
                </c:pt>
                <c:pt idx="260" formatCode="0.00E+00">
                  <c:v>-5.9345794392523532E-5</c:v>
                </c:pt>
                <c:pt idx="261" formatCode="0.00E+00">
                  <c:v>-5.8411214953271315E-5</c:v>
                </c:pt>
                <c:pt idx="262" formatCode="0.00E+00">
                  <c:v>-5.7476635514018942E-5</c:v>
                </c:pt>
                <c:pt idx="263" formatCode="0.00E+00">
                  <c:v>-5.6542056074766333E-5</c:v>
                </c:pt>
                <c:pt idx="264" formatCode="0.00E+00">
                  <c:v>-5.560747663551413E-5</c:v>
                </c:pt>
                <c:pt idx="265" formatCode="0.00E+00">
                  <c:v>-5.4672897196261791E-5</c:v>
                </c:pt>
                <c:pt idx="266" formatCode="0.00E+00">
                  <c:v>-5.373831775700954E-5</c:v>
                </c:pt>
                <c:pt idx="267" formatCode="0.00E+00">
                  <c:v>-5.2803738317757127E-5</c:v>
                </c:pt>
                <c:pt idx="268" formatCode="0.00E+00">
                  <c:v>-5.18691588785047E-5</c:v>
                </c:pt>
                <c:pt idx="269" formatCode="0.00E+00">
                  <c:v>-5.0934579439252314E-5</c:v>
                </c:pt>
                <c:pt idx="270" formatCode="0.00E+00">
                  <c:v>-5.0000000000000131E-5</c:v>
                </c:pt>
                <c:pt idx="271" formatCode="0.00E+00">
                  <c:v>-4.9065420560747792E-5</c:v>
                </c:pt>
                <c:pt idx="272" formatCode="0.00E+00">
                  <c:v>-4.8130841121495406E-5</c:v>
                </c:pt>
                <c:pt idx="273" formatCode="0.00E+00">
                  <c:v>-4.719626168224323E-5</c:v>
                </c:pt>
                <c:pt idx="274" formatCode="0.00E+00">
                  <c:v>-4.6261682242990729E-5</c:v>
                </c:pt>
                <c:pt idx="275" formatCode="0.00E+00">
                  <c:v>-4.5327102803738478E-5</c:v>
                </c:pt>
                <c:pt idx="276" formatCode="0.00E+00">
                  <c:v>-4.4392523364486106E-5</c:v>
                </c:pt>
                <c:pt idx="277" formatCode="0.00E+00">
                  <c:v>-4.3457943925233808E-5</c:v>
                </c:pt>
                <c:pt idx="278" formatCode="0.00E+00">
                  <c:v>-4.2523364485981401E-5</c:v>
                </c:pt>
                <c:pt idx="279" formatCode="0.00E+00">
                  <c:v>-4.1588785046729022E-5</c:v>
                </c:pt>
                <c:pt idx="280" formatCode="0.00E+00">
                  <c:v>-4.0654205607476622E-5</c:v>
                </c:pt>
                <c:pt idx="281" formatCode="0.00E+00">
                  <c:v>-3.9719626168224419E-5</c:v>
                </c:pt>
                <c:pt idx="282" formatCode="0.00E+00">
                  <c:v>-3.8785046728972033E-5</c:v>
                </c:pt>
                <c:pt idx="283" formatCode="0.00E+00">
                  <c:v>-3.7850467289719748E-5</c:v>
                </c:pt>
                <c:pt idx="284" formatCode="0.00E+00">
                  <c:v>-3.6915887850467423E-5</c:v>
                </c:pt>
                <c:pt idx="285" formatCode="0.00E+00">
                  <c:v>-3.5981308411215105E-5</c:v>
                </c:pt>
                <c:pt idx="286" formatCode="0.00E+00">
                  <c:v>-3.5046728971962671E-5</c:v>
                </c:pt>
                <c:pt idx="287" formatCode="0.00E+00">
                  <c:v>-3.4112149532710373E-5</c:v>
                </c:pt>
                <c:pt idx="288" formatCode="0.00E+00">
                  <c:v>-3.3177570093457912E-5</c:v>
                </c:pt>
                <c:pt idx="289" formatCode="0.00E+00">
                  <c:v>-3.224299065420573E-5</c:v>
                </c:pt>
                <c:pt idx="290" formatCode="0.00E+00">
                  <c:v>-3.1308411214953404E-5</c:v>
                </c:pt>
                <c:pt idx="291" formatCode="0.00E+00">
                  <c:v>-3.0373831775701028E-5</c:v>
                </c:pt>
                <c:pt idx="292" formatCode="0.00E+00">
                  <c:v>-2.9439252336448612E-5</c:v>
                </c:pt>
                <c:pt idx="293" formatCode="0.00E+00">
                  <c:v>-2.8504672897196202E-5</c:v>
                </c:pt>
                <c:pt idx="294" formatCode="0.00E+00">
                  <c:v>-2.7570093457944022E-5</c:v>
                </c:pt>
                <c:pt idx="295" formatCode="0.00E+00">
                  <c:v>-2.6635514018691609E-5</c:v>
                </c:pt>
                <c:pt idx="296" formatCode="0.00E+00">
                  <c:v>-2.5700934579439399E-5</c:v>
                </c:pt>
                <c:pt idx="297" formatCode="0.00E+00">
                  <c:v>-2.4766355140186901E-5</c:v>
                </c:pt>
                <c:pt idx="298" formatCode="0.00E+00">
                  <c:v>-2.3831775700934698E-5</c:v>
                </c:pt>
                <c:pt idx="299" formatCode="0.00E+00">
                  <c:v>-2.2897196261682248E-5</c:v>
                </c:pt>
                <c:pt idx="300" formatCode="0.00E+00">
                  <c:v>-2.1962616822429997E-5</c:v>
                </c:pt>
                <c:pt idx="301" formatCode="0.00E+00">
                  <c:v>-2.102803738317758E-5</c:v>
                </c:pt>
                <c:pt idx="302" formatCode="0.00E+00">
                  <c:v>-2.0093457943925248E-5</c:v>
                </c:pt>
                <c:pt idx="303" formatCode="0.00E+00">
                  <c:v>-1.9158878504672967E-5</c:v>
                </c:pt>
                <c:pt idx="304" formatCode="0.00E+00">
                  <c:v>-1.8224299065420554E-5</c:v>
                </c:pt>
                <c:pt idx="305" formatCode="0.00E+00">
                  <c:v>-1.7289719626168263E-5</c:v>
                </c:pt>
                <c:pt idx="306" formatCode="0.00E+00">
                  <c:v>-1.6355140186915941E-5</c:v>
                </c:pt>
                <c:pt idx="307" formatCode="0.00E+00">
                  <c:v>-1.5420560747663575E-5</c:v>
                </c:pt>
                <c:pt idx="308" formatCode="0.00E+00">
                  <c:v>-1.4485981308411247E-5</c:v>
                </c:pt>
                <c:pt idx="309" formatCode="0.00E+00">
                  <c:v>-1.3551401869158954E-5</c:v>
                </c:pt>
                <c:pt idx="310" formatCode="0.00E+00">
                  <c:v>-1.2616822429906501E-5</c:v>
                </c:pt>
                <c:pt idx="311" formatCode="0.00E+00">
                  <c:v>-1.16822429906542E-5</c:v>
                </c:pt>
                <c:pt idx="312" formatCode="0.00E+00">
                  <c:v>-1.0747663551401799E-5</c:v>
                </c:pt>
                <c:pt idx="313" formatCode="0.00E+00">
                  <c:v>-9.8130841121495446E-6</c:v>
                </c:pt>
                <c:pt idx="314" formatCode="0.00E+00">
                  <c:v>-8.8785046728972499E-6</c:v>
                </c:pt>
                <c:pt idx="315" formatCode="0.00E+00">
                  <c:v>-7.9439252336448943E-6</c:v>
                </c:pt>
                <c:pt idx="316" formatCode="0.00E+00">
                  <c:v>-7.0093457943925522E-6</c:v>
                </c:pt>
                <c:pt idx="317" formatCode="0.00E+00">
                  <c:v>-6.0747663551401889E-6</c:v>
                </c:pt>
                <c:pt idx="318" formatCode="0.00E+00">
                  <c:v>-5.1401869158878324E-6</c:v>
                </c:pt>
                <c:pt idx="319" formatCode="0.00E+00">
                  <c:v>-4.2056074766354734E-6</c:v>
                </c:pt>
                <c:pt idx="320" formatCode="0.00E+00">
                  <c:v>-3.2710280373831389E-6</c:v>
                </c:pt>
                <c:pt idx="321" formatCode="0.00E+00">
                  <c:v>-2.3364485981308387E-6</c:v>
                </c:pt>
                <c:pt idx="322" formatCode="0.00E+00">
                  <c:v>-1.4018691588784901E-6</c:v>
                </c:pt>
                <c:pt idx="323" formatCode="0.00E+00">
                  <c:v>-4.6728971962614791E-7</c:v>
                </c:pt>
                <c:pt idx="324" formatCode="0.00E+00">
                  <c:v>4.6728971962620207E-7</c:v>
                </c:pt>
                <c:pt idx="325" formatCode="0.00E+00">
                  <c:v>1.4018691588785521E-6</c:v>
                </c:pt>
                <c:pt idx="326" formatCode="0.00E+00">
                  <c:v>2.33644859813089E-6</c:v>
                </c:pt>
                <c:pt idx="327" formatCode="0.00E+00">
                  <c:v>3.2710280373831859E-6</c:v>
                </c:pt>
                <c:pt idx="328" formatCode="0.00E+00">
                  <c:v>4.2056074766355411E-6</c:v>
                </c:pt>
                <c:pt idx="329" formatCode="0.00E+00">
                  <c:v>5.1401869158878807E-6</c:v>
                </c:pt>
                <c:pt idx="330" formatCode="0.00E+00">
                  <c:v>6.0747663551402448E-6</c:v>
                </c:pt>
                <c:pt idx="331" formatCode="0.00E+00">
                  <c:v>7.0093457943925996E-6</c:v>
                </c:pt>
                <c:pt idx="332" formatCode="0.00E+00">
                  <c:v>7.9439252336449383E-6</c:v>
                </c:pt>
                <c:pt idx="333" formatCode="0.00E+00">
                  <c:v>8.8785046728972499E-6</c:v>
                </c:pt>
                <c:pt idx="334" formatCode="0.00E+00">
                  <c:v>9.8130841121496005E-6</c:v>
                </c:pt>
                <c:pt idx="335" formatCode="0.00E+00">
                  <c:v>1.0747663551401899E-5</c:v>
                </c:pt>
                <c:pt idx="336" formatCode="0.00E+00">
                  <c:v>1.16822429906542E-5</c:v>
                </c:pt>
                <c:pt idx="337" formatCode="0.00E+00">
                  <c:v>1.2616822429906601E-5</c:v>
                </c:pt>
                <c:pt idx="338" formatCode="0.00E+00">
                  <c:v>1.3551401869158954E-5</c:v>
                </c:pt>
                <c:pt idx="339" formatCode="0.00E+00">
                  <c:v>1.4485981308411247E-5</c:v>
                </c:pt>
                <c:pt idx="340" formatCode="0.00E+00">
                  <c:v>1.5420560747663673E-5</c:v>
                </c:pt>
                <c:pt idx="341" formatCode="0.00E+00">
                  <c:v>1.6355140186915941E-5</c:v>
                </c:pt>
                <c:pt idx="342" formatCode="0.00E+00">
                  <c:v>1.7289719626168364E-5</c:v>
                </c:pt>
                <c:pt idx="343" formatCode="0.00E+00">
                  <c:v>1.8224299065420652E-5</c:v>
                </c:pt>
                <c:pt idx="344" formatCode="0.00E+00">
                  <c:v>1.9158878504672967E-5</c:v>
                </c:pt>
                <c:pt idx="345" formatCode="0.00E+00">
                  <c:v>2.0093457943925248E-5</c:v>
                </c:pt>
                <c:pt idx="346" formatCode="0.00E+00">
                  <c:v>2.1028037383177665E-5</c:v>
                </c:pt>
                <c:pt idx="347" formatCode="0.00E+00">
                  <c:v>2.1962616822429997E-5</c:v>
                </c:pt>
                <c:pt idx="348" formatCode="0.00E+00">
                  <c:v>2.2897196261682349E-5</c:v>
                </c:pt>
                <c:pt idx="349" formatCode="0.00E+00">
                  <c:v>2.3831775700934698E-5</c:v>
                </c:pt>
                <c:pt idx="350" formatCode="0.00E+00">
                  <c:v>2.4766355140186993E-5</c:v>
                </c:pt>
                <c:pt idx="351" formatCode="0.00E+00">
                  <c:v>2.5700934579439399E-5</c:v>
                </c:pt>
                <c:pt idx="352" formatCode="0.00E+00">
                  <c:v>2.6635514018691697E-5</c:v>
                </c:pt>
                <c:pt idx="353" formatCode="0.00E+00">
                  <c:v>2.7570093457944022E-5</c:v>
                </c:pt>
                <c:pt idx="354" formatCode="0.00E+00">
                  <c:v>2.8504672897196354E-5</c:v>
                </c:pt>
                <c:pt idx="355" formatCode="0.00E+00">
                  <c:v>2.9439252336448612E-5</c:v>
                </c:pt>
                <c:pt idx="356" formatCode="0.00E+00">
                  <c:v>3.03738317757011E-5</c:v>
                </c:pt>
                <c:pt idx="357" formatCode="0.00E+00">
                  <c:v>3.1308411214953404E-5</c:v>
                </c:pt>
                <c:pt idx="358" formatCode="0.00E+00">
                  <c:v>3.224299065420573E-5</c:v>
                </c:pt>
                <c:pt idx="359" formatCode="0.00E+00">
                  <c:v>3.3177570093458041E-5</c:v>
                </c:pt>
                <c:pt idx="360" formatCode="0.00E+00">
                  <c:v>3.4112149532710373E-5</c:v>
                </c:pt>
                <c:pt idx="361" formatCode="0.00E+00">
                  <c:v>3.5046728971962786E-5</c:v>
                </c:pt>
                <c:pt idx="362" formatCode="0.00E+00">
                  <c:v>3.5981308411215206E-5</c:v>
                </c:pt>
                <c:pt idx="363" formatCode="0.00E+00">
                  <c:v>3.6915887850467423E-5</c:v>
                </c:pt>
                <c:pt idx="364" formatCode="0.00E+00">
                  <c:v>3.7850467289719748E-5</c:v>
                </c:pt>
                <c:pt idx="365" formatCode="0.00E+00">
                  <c:v>3.8785046728972128E-5</c:v>
                </c:pt>
                <c:pt idx="366" formatCode="0.00E+00">
                  <c:v>3.9719626168224419E-5</c:v>
                </c:pt>
                <c:pt idx="367" formatCode="0.00E+00">
                  <c:v>4.0654205607476703E-5</c:v>
                </c:pt>
                <c:pt idx="368" formatCode="0.00E+00">
                  <c:v>4.1588785046729022E-5</c:v>
                </c:pt>
                <c:pt idx="369" formatCode="0.00E+00">
                  <c:v>4.2523364485981401E-5</c:v>
                </c:pt>
                <c:pt idx="370" formatCode="0.00E+00">
                  <c:v>4.3457943925233909E-5</c:v>
                </c:pt>
                <c:pt idx="371" formatCode="0.00E+00">
                  <c:v>4.4392523364486234E-5</c:v>
                </c:pt>
                <c:pt idx="372" formatCode="0.00E+00">
                  <c:v>4.5327102803738478E-5</c:v>
                </c:pt>
                <c:pt idx="373" formatCode="0.00E+00">
                  <c:v>4.626168224299081E-5</c:v>
                </c:pt>
                <c:pt idx="374" formatCode="0.00E+00">
                  <c:v>4.719626168224323E-5</c:v>
                </c:pt>
                <c:pt idx="375" formatCode="0.00E+00">
                  <c:v>4.8130841121495406E-5</c:v>
                </c:pt>
                <c:pt idx="376" formatCode="0.00E+00">
                  <c:v>4.9065420560747887E-5</c:v>
                </c:pt>
                <c:pt idx="377" formatCode="0.00E+00">
                  <c:v>5.0000000000000131E-5</c:v>
                </c:pt>
                <c:pt idx="378" formatCode="0.00E+00">
                  <c:v>5.0934579439252422E-5</c:v>
                </c:pt>
                <c:pt idx="379" formatCode="0.00E+00">
                  <c:v>5.18691588785047E-5</c:v>
                </c:pt>
                <c:pt idx="380" formatCode="0.00E+00">
                  <c:v>5.2803738317757201E-5</c:v>
                </c:pt>
                <c:pt idx="381" formatCode="0.00E+00">
                  <c:v>5.373831775700954E-5</c:v>
                </c:pt>
                <c:pt idx="382" formatCode="0.00E+00">
                  <c:v>5.4672897196261872E-5</c:v>
                </c:pt>
                <c:pt idx="383" formatCode="0.00E+00">
                  <c:v>5.560747663551413E-5</c:v>
                </c:pt>
                <c:pt idx="384" formatCode="0.00E+00">
                  <c:v>5.6542056074766414E-5</c:v>
                </c:pt>
                <c:pt idx="385" formatCode="0.00E+00">
                  <c:v>5.7476635514018942E-5</c:v>
                </c:pt>
                <c:pt idx="386" formatCode="0.00E+00">
                  <c:v>5.841121495327141E-5</c:v>
                </c:pt>
                <c:pt idx="387" formatCode="0.00E+00">
                  <c:v>5.9345794392523606E-5</c:v>
                </c:pt>
                <c:pt idx="388" formatCode="0.00E+00">
                  <c:v>6.0280373831775877E-5</c:v>
                </c:pt>
                <c:pt idx="389" formatCode="0.00E+00">
                  <c:v>6.1214953271028114E-5</c:v>
                </c:pt>
                <c:pt idx="390" formatCode="0.00E+00">
                  <c:v>6.2149532710280419E-5</c:v>
                </c:pt>
                <c:pt idx="391" formatCode="0.00E+00">
                  <c:v>6.3084112149532914E-5</c:v>
                </c:pt>
                <c:pt idx="392" formatCode="0.00E+00">
                  <c:v>6.4018691588785381E-5</c:v>
                </c:pt>
                <c:pt idx="393" formatCode="0.00E+00">
                  <c:v>6.4953271028037727E-5</c:v>
                </c:pt>
                <c:pt idx="394" formatCode="0.00E+00">
                  <c:v>6.588785046728972E-5</c:v>
                </c:pt>
                <c:pt idx="395" formatCode="0.00E+00">
                  <c:v>6.6822429906542391E-5</c:v>
                </c:pt>
                <c:pt idx="396" formatCode="0.00E+00">
                  <c:v>6.7757009345794601E-5</c:v>
                </c:pt>
                <c:pt idx="397" formatCode="0.00E+00">
                  <c:v>6.8691588785046824E-5</c:v>
                </c:pt>
                <c:pt idx="398" formatCode="0.00E+00">
                  <c:v>6.9626168224299102E-5</c:v>
                </c:pt>
                <c:pt idx="399" formatCode="0.00E+00">
                  <c:v>7.0560747663551501E-5</c:v>
                </c:pt>
                <c:pt idx="400" formatCode="0.00E+00">
                  <c:v>7.1495327102804023E-5</c:v>
                </c:pt>
                <c:pt idx="401" formatCode="0.00E+00">
                  <c:v>7.2429906542056274E-5</c:v>
                </c:pt>
                <c:pt idx="402" formatCode="0.00E+00">
                  <c:v>7.3364485981308687E-5</c:v>
                </c:pt>
                <c:pt idx="403" formatCode="0.00E+00">
                  <c:v>7.4299065420560924E-5</c:v>
                </c:pt>
                <c:pt idx="404" formatCode="0.00E+00">
                  <c:v>7.5233644859813446E-5</c:v>
                </c:pt>
                <c:pt idx="405" formatCode="0.00E+00">
                  <c:v>7.6168224299065696E-5</c:v>
                </c:pt>
                <c:pt idx="406" formatCode="0.00E+00">
                  <c:v>7.7102803738317988E-5</c:v>
                </c:pt>
                <c:pt idx="407" formatCode="0.00E+00">
                  <c:v>7.8037383177570252E-5</c:v>
                </c:pt>
                <c:pt idx="408" formatCode="0.00E+00">
                  <c:v>7.8971962616822502E-5</c:v>
                </c:pt>
                <c:pt idx="409" formatCode="0.00E+00">
                  <c:v>7.9906542056074956E-5</c:v>
                </c:pt>
                <c:pt idx="410" formatCode="0.00E+00">
                  <c:v>8.0841121495327207E-5</c:v>
                </c:pt>
                <c:pt idx="411" formatCode="0.00E+00">
                  <c:v>8.1775700934579756E-5</c:v>
                </c:pt>
                <c:pt idx="412" formatCode="0.00E+00">
                  <c:v>8.2710280373831803E-5</c:v>
                </c:pt>
                <c:pt idx="413" formatCode="0.00E+00">
                  <c:v>8.3644859813084542E-5</c:v>
                </c:pt>
                <c:pt idx="414" formatCode="0.00E+00">
                  <c:v>8.4579439252336738E-5</c:v>
                </c:pt>
                <c:pt idx="415" formatCode="0.00E+00">
                  <c:v>8.5514018691589111E-5</c:v>
                </c:pt>
                <c:pt idx="416" formatCode="0.00E+00">
                  <c:v>8.6448598130841266E-5</c:v>
                </c:pt>
                <c:pt idx="417" formatCode="0.00E+00">
                  <c:v>8.7383177570093503E-5</c:v>
                </c:pt>
                <c:pt idx="418" formatCode="0.00E+00">
                  <c:v>8.8317757009345686E-5</c:v>
                </c:pt>
                <c:pt idx="419" formatCode="0.00E+00">
                  <c:v>8.9252336448598452E-5</c:v>
                </c:pt>
                <c:pt idx="420" formatCode="0.00E+00">
                  <c:v>9.0186915887850716E-5</c:v>
                </c:pt>
                <c:pt idx="421" formatCode="0.00E+00">
                  <c:v>9.1121495327103197E-5</c:v>
                </c:pt>
                <c:pt idx="422" formatCode="0.00E+00">
                  <c:v>9.2056074766355434E-5</c:v>
                </c:pt>
                <c:pt idx="423" formatCode="0.00E+00">
                  <c:v>9.2990654205607522E-5</c:v>
                </c:pt>
                <c:pt idx="424" formatCode="0.00E+00">
                  <c:v>9.3925233644860233E-5</c:v>
                </c:pt>
                <c:pt idx="425" formatCode="0.00E+00">
                  <c:v>9.4859813084112593E-5</c:v>
                </c:pt>
                <c:pt idx="426" formatCode="0.00E+00">
                  <c:v>9.5794392523365087E-5</c:v>
                </c:pt>
                <c:pt idx="427" formatCode="0.00E+00">
                  <c:v>9.672897196261727E-5</c:v>
                </c:pt>
                <c:pt idx="428" formatCode="0.00E+00">
                  <c:v>9.7663551401869263E-5</c:v>
                </c:pt>
                <c:pt idx="429" formatCode="0.00E+00">
                  <c:v>9.8598130841121744E-5</c:v>
                </c:pt>
                <c:pt idx="430" formatCode="0.00E+00">
                  <c:v>9.9532710280374035E-5</c:v>
                </c:pt>
                <c:pt idx="431">
                  <c:v>1.0046728971962601E-4</c:v>
                </c:pt>
                <c:pt idx="432">
                  <c:v>1.0140186915887936E-4</c:v>
                </c:pt>
                <c:pt idx="433">
                  <c:v>1.02336448598131E-4</c:v>
                </c:pt>
                <c:pt idx="434">
                  <c:v>1.0327102803738321E-4</c:v>
                </c:pt>
                <c:pt idx="435">
                  <c:v>1.042056074766366E-4</c:v>
                </c:pt>
                <c:pt idx="436">
                  <c:v>1.0514018691588827E-4</c:v>
                </c:pt>
                <c:pt idx="437">
                  <c:v>1.0607476635514044E-4</c:v>
                </c:pt>
                <c:pt idx="438">
                  <c:v>1.07009345794393E-4</c:v>
                </c:pt>
                <c:pt idx="439">
                  <c:v>1.0794392523364498E-4</c:v>
                </c:pt>
                <c:pt idx="440">
                  <c:v>1.0887850467289744E-4</c:v>
                </c:pt>
                <c:pt idx="441">
                  <c:v>1.0981308411215057E-4</c:v>
                </c:pt>
                <c:pt idx="442">
                  <c:v>1.10747663551402E-4</c:v>
                </c:pt>
                <c:pt idx="443">
                  <c:v>1.1168224299065466E-4</c:v>
                </c:pt>
                <c:pt idx="444">
                  <c:v>1.1261682242990732E-4</c:v>
                </c:pt>
                <c:pt idx="445">
                  <c:v>1.1355140186915927E-4</c:v>
                </c:pt>
                <c:pt idx="446">
                  <c:v>1.1448598130841103E-4</c:v>
                </c:pt>
                <c:pt idx="447">
                  <c:v>1.1542056074766429E-4</c:v>
                </c:pt>
                <c:pt idx="448">
                  <c:v>1.1635514018691624E-4</c:v>
                </c:pt>
                <c:pt idx="449">
                  <c:v>1.172897196261684E-4</c:v>
                </c:pt>
                <c:pt idx="450">
                  <c:v>1.1822429906542151E-4</c:v>
                </c:pt>
                <c:pt idx="451">
                  <c:v>1.1915887850467347E-4</c:v>
                </c:pt>
                <c:pt idx="452">
                  <c:v>1.2009345794392501E-4</c:v>
                </c:pt>
                <c:pt idx="453">
                  <c:v>1.210280373831785E-4</c:v>
                </c:pt>
                <c:pt idx="454">
                  <c:v>1.2196261682243E-4</c:v>
                </c:pt>
                <c:pt idx="455">
                  <c:v>1.2289719626168232E-4</c:v>
                </c:pt>
                <c:pt idx="456">
                  <c:v>1.2383177570093499E-4</c:v>
                </c:pt>
                <c:pt idx="457">
                  <c:v>1.2476635514018701E-4</c:v>
                </c:pt>
                <c:pt idx="458">
                  <c:v>1.2570093457943898E-4</c:v>
                </c:pt>
                <c:pt idx="459">
                  <c:v>1.2663551401869246E-4</c:v>
                </c:pt>
                <c:pt idx="460">
                  <c:v>1.2757009345794407E-4</c:v>
                </c:pt>
                <c:pt idx="461">
                  <c:v>1.2850467289719639E-4</c:v>
                </c:pt>
                <c:pt idx="462">
                  <c:v>1.2943925233644928E-4</c:v>
                </c:pt>
                <c:pt idx="463">
                  <c:v>1.30373831775701E-4</c:v>
                </c:pt>
                <c:pt idx="464">
                  <c:v>1.3130841121495302E-4</c:v>
                </c:pt>
                <c:pt idx="465">
                  <c:v>1.3224299065420629E-4</c:v>
                </c:pt>
                <c:pt idx="466">
                  <c:v>1.3317757009345801E-4</c:v>
                </c:pt>
                <c:pt idx="467">
                  <c:v>1.3411214953270998E-4</c:v>
                </c:pt>
                <c:pt idx="468">
                  <c:v>1.350467289719633E-4</c:v>
                </c:pt>
                <c:pt idx="469">
                  <c:v>1.3598130841121505E-4</c:v>
                </c:pt>
                <c:pt idx="470">
                  <c:v>1.3691588785046734E-4</c:v>
                </c:pt>
                <c:pt idx="471">
                  <c:v>1.3785046728972001E-4</c:v>
                </c:pt>
                <c:pt idx="472">
                  <c:v>1.3878504672897241E-4</c:v>
                </c:pt>
                <c:pt idx="473">
                  <c:v>1.3971962616822429E-4</c:v>
                </c:pt>
                <c:pt idx="474">
                  <c:v>1.4065420560747707E-4</c:v>
                </c:pt>
                <c:pt idx="475">
                  <c:v>1.4158878504672901E-4</c:v>
                </c:pt>
                <c:pt idx="476">
                  <c:v>1.4252336448598101E-4</c:v>
                </c:pt>
                <c:pt idx="477">
                  <c:v>1.4345794392523403E-4</c:v>
                </c:pt>
                <c:pt idx="478">
                  <c:v>1.44392523364486E-4</c:v>
                </c:pt>
                <c:pt idx="479">
                  <c:v>1.4532710280373802E-4</c:v>
                </c:pt>
                <c:pt idx="480">
                  <c:v>1.4626168224299101E-4</c:v>
                </c:pt>
                <c:pt idx="481">
                  <c:v>1.4719626168224298E-4</c:v>
                </c:pt>
                <c:pt idx="482">
                  <c:v>1.48130841121495E-4</c:v>
                </c:pt>
                <c:pt idx="483">
                  <c:v>1.4906542056074799E-4</c:v>
                </c:pt>
                <c:pt idx="484">
                  <c:v>1.4999999999999999E-4</c:v>
                </c:pt>
                <c:pt idx="485">
                  <c:v>1.5093457943925231E-4</c:v>
                </c:pt>
                <c:pt idx="486">
                  <c:v>1.5186915887850503E-4</c:v>
                </c:pt>
                <c:pt idx="487">
                  <c:v>1.5280373831775732E-4</c:v>
                </c:pt>
                <c:pt idx="488">
                  <c:v>1.5373831775700929E-4</c:v>
                </c:pt>
                <c:pt idx="489">
                  <c:v>1.5467289719626245E-4</c:v>
                </c:pt>
                <c:pt idx="490">
                  <c:v>1.5560747663551433E-4</c:v>
                </c:pt>
                <c:pt idx="491">
                  <c:v>1.5654205607476627E-4</c:v>
                </c:pt>
                <c:pt idx="492">
                  <c:v>1.5747663551401899E-4</c:v>
                </c:pt>
                <c:pt idx="493">
                  <c:v>1.5841121495327175E-4</c:v>
                </c:pt>
                <c:pt idx="494">
                  <c:v>1.5934579439252374E-4</c:v>
                </c:pt>
                <c:pt idx="495">
                  <c:v>1.6028037383177644E-4</c:v>
                </c:pt>
                <c:pt idx="496">
                  <c:v>1.6121495327102862E-4</c:v>
                </c:pt>
                <c:pt idx="497">
                  <c:v>1.6214953271028023E-4</c:v>
                </c:pt>
                <c:pt idx="498">
                  <c:v>1.6308411214953366E-4</c:v>
                </c:pt>
                <c:pt idx="499">
                  <c:v>1.6401869158878555E-4</c:v>
                </c:pt>
                <c:pt idx="500">
                  <c:v>1.6495327102803705E-4</c:v>
                </c:pt>
                <c:pt idx="501">
                  <c:v>1.6588785046729062E-4</c:v>
                </c:pt>
                <c:pt idx="502">
                  <c:v>1.6682242990654202E-4</c:v>
                </c:pt>
                <c:pt idx="503">
                  <c:v>1.6775700934579401E-4</c:v>
                </c:pt>
                <c:pt idx="504">
                  <c:v>1.6869158878504736E-4</c:v>
                </c:pt>
                <c:pt idx="505">
                  <c:v>1.69626168224299E-4</c:v>
                </c:pt>
                <c:pt idx="506">
                  <c:v>1.7056074766355148E-4</c:v>
                </c:pt>
                <c:pt idx="507">
                  <c:v>1.7149532710280439E-4</c:v>
                </c:pt>
                <c:pt idx="508">
                  <c:v>1.7242990654205631E-4</c:v>
                </c:pt>
                <c:pt idx="509">
                  <c:v>1.7336448598130805E-4</c:v>
                </c:pt>
                <c:pt idx="510">
                  <c:v>1.7429906542056102E-4</c:v>
                </c:pt>
                <c:pt idx="511">
                  <c:v>1.7523364485981329E-4</c:v>
                </c:pt>
                <c:pt idx="512">
                  <c:v>1.7616822429906501E-4</c:v>
                </c:pt>
                <c:pt idx="513">
                  <c:v>1.7710280373831801E-4</c:v>
                </c:pt>
                <c:pt idx="514">
                  <c:v>1.7803738317757079E-4</c:v>
                </c:pt>
                <c:pt idx="515">
                  <c:v>1.7897196261682346E-4</c:v>
                </c:pt>
                <c:pt idx="516">
                  <c:v>1.7990654205607558E-4</c:v>
                </c:pt>
                <c:pt idx="517">
                  <c:v>1.808411214953275E-4</c:v>
                </c:pt>
                <c:pt idx="518">
                  <c:v>1.8177570093457965E-4</c:v>
                </c:pt>
                <c:pt idx="519">
                  <c:v>1.8271028037383262E-4</c:v>
                </c:pt>
                <c:pt idx="520">
                  <c:v>1.8364485981308448E-4</c:v>
                </c:pt>
                <c:pt idx="521">
                  <c:v>1.8457943925233699E-4</c:v>
                </c:pt>
                <c:pt idx="522">
                  <c:v>1.855140186915896E-4</c:v>
                </c:pt>
                <c:pt idx="523">
                  <c:v>1.8644859813084168E-4</c:v>
                </c:pt>
                <c:pt idx="524">
                  <c:v>1.8738317757009402E-4</c:v>
                </c:pt>
                <c:pt idx="525">
                  <c:v>1.8831775700934653E-4</c:v>
                </c:pt>
                <c:pt idx="526">
                  <c:v>1.892523364485985E-4</c:v>
                </c:pt>
                <c:pt idx="527">
                  <c:v>1.9018691588785038E-4</c:v>
                </c:pt>
                <c:pt idx="528">
                  <c:v>1.9112149532710357E-4</c:v>
                </c:pt>
                <c:pt idx="529">
                  <c:v>1.9205607476635548E-4</c:v>
                </c:pt>
                <c:pt idx="530">
                  <c:v>1.9299065420560839E-4</c:v>
                </c:pt>
                <c:pt idx="531">
                  <c:v>1.9392523364486077E-4</c:v>
                </c:pt>
                <c:pt idx="532">
                  <c:v>1.9485981308411276E-4</c:v>
                </c:pt>
                <c:pt idx="533">
                  <c:v>1.9579439252336562E-4</c:v>
                </c:pt>
                <c:pt idx="534">
                  <c:v>1.9672897196261753E-4</c:v>
                </c:pt>
                <c:pt idx="535">
                  <c:v>1.9766355140186966E-4</c:v>
                </c:pt>
                <c:pt idx="536">
                  <c:v>1.9859813084112258E-4</c:v>
                </c:pt>
                <c:pt idx="537">
                  <c:v>1.9953271028037479E-4</c:v>
                </c:pt>
                <c:pt idx="538">
                  <c:v>2.0046728971962602E-4</c:v>
                </c:pt>
                <c:pt idx="539">
                  <c:v>2.0140186915887877E-4</c:v>
                </c:pt>
                <c:pt idx="540">
                  <c:v>2.0233644859813217E-4</c:v>
                </c:pt>
                <c:pt idx="541">
                  <c:v>2.0327102803738306E-4</c:v>
                </c:pt>
                <c:pt idx="542">
                  <c:v>2.0420560747663616E-4</c:v>
                </c:pt>
                <c:pt idx="543">
                  <c:v>2.0514018691588799E-4</c:v>
                </c:pt>
                <c:pt idx="544">
                  <c:v>2.0607476635514069E-4</c:v>
                </c:pt>
                <c:pt idx="545">
                  <c:v>2.0700934579439382E-4</c:v>
                </c:pt>
                <c:pt idx="546">
                  <c:v>2.0794392523364608E-4</c:v>
                </c:pt>
                <c:pt idx="547">
                  <c:v>2.08878504672898E-4</c:v>
                </c:pt>
                <c:pt idx="548">
                  <c:v>2.0981308411215126E-4</c:v>
                </c:pt>
                <c:pt idx="549">
                  <c:v>2.1074766355140201E-4</c:v>
                </c:pt>
                <c:pt idx="550">
                  <c:v>2.1168224299065398E-4</c:v>
                </c:pt>
                <c:pt idx="551">
                  <c:v>2.1261682242990711E-4</c:v>
                </c:pt>
                <c:pt idx="552">
                  <c:v>2.1355140186916008E-4</c:v>
                </c:pt>
                <c:pt idx="553">
                  <c:v>2.1448598130841101E-4</c:v>
                </c:pt>
                <c:pt idx="554">
                  <c:v>2.1542056074766406E-4</c:v>
                </c:pt>
                <c:pt idx="555">
                  <c:v>2.1635514018691654E-4</c:v>
                </c:pt>
                <c:pt idx="556">
                  <c:v>2.1728971962616802E-4</c:v>
                </c:pt>
                <c:pt idx="557">
                  <c:v>2.1822429906542077E-4</c:v>
                </c:pt>
                <c:pt idx="558">
                  <c:v>2.1915887850467361E-4</c:v>
                </c:pt>
                <c:pt idx="559">
                  <c:v>2.2009345794392603E-4</c:v>
                </c:pt>
                <c:pt idx="560">
                  <c:v>2.2102803738317811E-4</c:v>
                </c:pt>
                <c:pt idx="561">
                  <c:v>2.2196261682243059E-4</c:v>
                </c:pt>
                <c:pt idx="562">
                  <c:v>2.2289719626168299E-4</c:v>
                </c:pt>
                <c:pt idx="563">
                  <c:v>2.2383177570093653E-4</c:v>
                </c:pt>
                <c:pt idx="564">
                  <c:v>2.2476635514018809E-4</c:v>
                </c:pt>
                <c:pt idx="565">
                  <c:v>2.2570093457944E-4</c:v>
                </c:pt>
                <c:pt idx="566">
                  <c:v>2.2663551401869278E-4</c:v>
                </c:pt>
                <c:pt idx="567">
                  <c:v>2.2757009345794401E-4</c:v>
                </c:pt>
                <c:pt idx="568">
                  <c:v>2.2850467289719698E-4</c:v>
                </c:pt>
                <c:pt idx="569">
                  <c:v>2.2943925233644973E-4</c:v>
                </c:pt>
                <c:pt idx="570">
                  <c:v>2.30373831775702E-4</c:v>
                </c:pt>
                <c:pt idx="571">
                  <c:v>2.313084112149535E-4</c:v>
                </c:pt>
                <c:pt idx="572">
                  <c:v>2.3224299065420601E-4</c:v>
                </c:pt>
                <c:pt idx="573">
                  <c:v>2.33177570093458E-4</c:v>
                </c:pt>
                <c:pt idx="574">
                  <c:v>2.3411214953271054E-4</c:v>
                </c:pt>
                <c:pt idx="575">
                  <c:v>2.3504672897196297E-4</c:v>
                </c:pt>
                <c:pt idx="576">
                  <c:v>2.3598130841121501E-4</c:v>
                </c:pt>
                <c:pt idx="577">
                  <c:v>2.3691588785046755E-4</c:v>
                </c:pt>
                <c:pt idx="578">
                  <c:v>2.3785046728972054E-4</c:v>
                </c:pt>
                <c:pt idx="579">
                  <c:v>2.3878504672897202E-4</c:v>
                </c:pt>
                <c:pt idx="580">
                  <c:v>2.3971962616822499E-4</c:v>
                </c:pt>
                <c:pt idx="581">
                  <c:v>2.4065420560747701E-4</c:v>
                </c:pt>
                <c:pt idx="582">
                  <c:v>2.415887850467296E-4</c:v>
                </c:pt>
                <c:pt idx="583">
                  <c:v>2.4252336448598149E-4</c:v>
                </c:pt>
                <c:pt idx="584">
                  <c:v>2.4345794392523402E-4</c:v>
                </c:pt>
                <c:pt idx="585">
                  <c:v>2.4439252336448599E-4</c:v>
                </c:pt>
                <c:pt idx="586">
                  <c:v>2.4532710280373898E-4</c:v>
                </c:pt>
                <c:pt idx="587">
                  <c:v>2.462616822429916E-4</c:v>
                </c:pt>
                <c:pt idx="588">
                  <c:v>2.4719626168224362E-4</c:v>
                </c:pt>
                <c:pt idx="589">
                  <c:v>2.4813084112149499E-4</c:v>
                </c:pt>
                <c:pt idx="590">
                  <c:v>2.4906542056074858E-4</c:v>
                </c:pt>
                <c:pt idx="591">
                  <c:v>2.500000000000006E-4</c:v>
                </c:pt>
                <c:pt idx="592">
                  <c:v>2.5093457943925251E-4</c:v>
                </c:pt>
                <c:pt idx="593">
                  <c:v>2.5186915887850605E-4</c:v>
                </c:pt>
                <c:pt idx="594">
                  <c:v>2.5280373831775796E-4</c:v>
                </c:pt>
                <c:pt idx="595">
                  <c:v>2.5373831775700998E-4</c:v>
                </c:pt>
                <c:pt idx="596">
                  <c:v>2.546728971962626E-4</c:v>
                </c:pt>
                <c:pt idx="597">
                  <c:v>2.5560747663551457E-4</c:v>
                </c:pt>
                <c:pt idx="598">
                  <c:v>2.5654205607476697E-4</c:v>
                </c:pt>
                <c:pt idx="599">
                  <c:v>2.5747663551401958E-4</c:v>
                </c:pt>
                <c:pt idx="600">
                  <c:v>2.5841121495327198E-4</c:v>
                </c:pt>
                <c:pt idx="601">
                  <c:v>2.5934579439252351E-4</c:v>
                </c:pt>
                <c:pt idx="602">
                  <c:v>2.6028037383177662E-4</c:v>
                </c:pt>
                <c:pt idx="603">
                  <c:v>2.6121495327102799E-4</c:v>
                </c:pt>
                <c:pt idx="604">
                  <c:v>2.6214953271028006E-4</c:v>
                </c:pt>
                <c:pt idx="605">
                  <c:v>2.630841121495336E-4</c:v>
                </c:pt>
                <c:pt idx="606">
                  <c:v>2.64018691588786E-4</c:v>
                </c:pt>
                <c:pt idx="607">
                  <c:v>2.6495327102803824E-4</c:v>
                </c:pt>
                <c:pt idx="608">
                  <c:v>2.6588785046728999E-4</c:v>
                </c:pt>
                <c:pt idx="609">
                  <c:v>2.6682242990654298E-4</c:v>
                </c:pt>
                <c:pt idx="610">
                  <c:v>2.6775700934579489E-4</c:v>
                </c:pt>
                <c:pt idx="611">
                  <c:v>2.6869158878504805E-4</c:v>
                </c:pt>
                <c:pt idx="612">
                  <c:v>2.6962616822429991E-4</c:v>
                </c:pt>
                <c:pt idx="613">
                  <c:v>2.7056074766355182E-4</c:v>
                </c:pt>
                <c:pt idx="614">
                  <c:v>2.714953271028046E-4</c:v>
                </c:pt>
                <c:pt idx="615">
                  <c:v>2.72429906542057E-4</c:v>
                </c:pt>
                <c:pt idx="616">
                  <c:v>2.7336448598130815E-4</c:v>
                </c:pt>
                <c:pt idx="617">
                  <c:v>2.7429906542056196E-4</c:v>
                </c:pt>
                <c:pt idx="618">
                  <c:v>2.7523364485981398E-4</c:v>
                </c:pt>
                <c:pt idx="619">
                  <c:v>2.7616822429906709E-4</c:v>
                </c:pt>
                <c:pt idx="620">
                  <c:v>2.7710280373831802E-4</c:v>
                </c:pt>
                <c:pt idx="621">
                  <c:v>2.7803738317757097E-4</c:v>
                </c:pt>
                <c:pt idx="622">
                  <c:v>2.7897196261682206E-4</c:v>
                </c:pt>
                <c:pt idx="623">
                  <c:v>2.7990654205607501E-4</c:v>
                </c:pt>
                <c:pt idx="624">
                  <c:v>2.8084112149532751E-4</c:v>
                </c:pt>
                <c:pt idx="625">
                  <c:v>2.8177570093457899E-4</c:v>
                </c:pt>
                <c:pt idx="626">
                  <c:v>2.8271028037383259E-4</c:v>
                </c:pt>
                <c:pt idx="627">
                  <c:v>2.8364485981308385E-4</c:v>
                </c:pt>
                <c:pt idx="628">
                  <c:v>2.845794392523369E-4</c:v>
                </c:pt>
                <c:pt idx="629">
                  <c:v>2.8551401869158903E-4</c:v>
                </c:pt>
                <c:pt idx="630">
                  <c:v>2.8644859813084099E-4</c:v>
                </c:pt>
                <c:pt idx="631">
                  <c:v>2.8738317757009502E-4</c:v>
                </c:pt>
                <c:pt idx="632">
                  <c:v>2.8831775700934698E-4</c:v>
                </c:pt>
                <c:pt idx="633">
                  <c:v>2.8925233644859846E-4</c:v>
                </c:pt>
                <c:pt idx="634">
                  <c:v>2.9018691588785162E-4</c:v>
                </c:pt>
                <c:pt idx="635">
                  <c:v>2.9112149532710299E-4</c:v>
                </c:pt>
                <c:pt idx="636">
                  <c:v>2.9205607476635626E-4</c:v>
                </c:pt>
                <c:pt idx="637">
                  <c:v>2.9299065420560904E-4</c:v>
                </c:pt>
                <c:pt idx="638">
                  <c:v>2.9392523364486003E-4</c:v>
                </c:pt>
                <c:pt idx="639">
                  <c:v>2.9485981308411215E-4</c:v>
                </c:pt>
                <c:pt idx="640">
                  <c:v>2.9579439252336499E-4</c:v>
                </c:pt>
                <c:pt idx="641">
                  <c:v>2.9672897196261798E-4</c:v>
                </c:pt>
                <c:pt idx="642">
                  <c:v>2.9766355140186897E-4</c:v>
                </c:pt>
                <c:pt idx="643">
                  <c:v>2.98598130841123E-4</c:v>
                </c:pt>
                <c:pt idx="644">
                  <c:v>2.9953271028037442E-4</c:v>
                </c:pt>
                <c:pt idx="645">
                  <c:v>3.0046728971962612E-4</c:v>
                </c:pt>
                <c:pt idx="646">
                  <c:v>3.0140186915887901E-4</c:v>
                </c:pt>
                <c:pt idx="647">
                  <c:v>3.0233644859813222E-4</c:v>
                </c:pt>
              </c:numCache>
            </c:numRef>
          </c:xVal>
          <c:yVal>
            <c:numRef>
              <c:f>'SRW data (40keV)'!$AJ$6:$AJ$653</c:f>
              <c:numCache>
                <c:formatCode>0.00E+00</c:formatCode>
                <c:ptCount val="648"/>
                <c:pt idx="0">
                  <c:v>4.6542459000000096E-6</c:v>
                </c:pt>
                <c:pt idx="1">
                  <c:v>4.8074394000000124E-6</c:v>
                </c:pt>
                <c:pt idx="2">
                  <c:v>5.1101778999999997E-6</c:v>
                </c:pt>
                <c:pt idx="3">
                  <c:v>5.5678770000000111E-6</c:v>
                </c:pt>
                <c:pt idx="4">
                  <c:v>6.1871509999999999E-6</c:v>
                </c:pt>
                <c:pt idx="5">
                  <c:v>6.9835069000000222E-6</c:v>
                </c:pt>
                <c:pt idx="6">
                  <c:v>7.967036300000017E-6</c:v>
                </c:pt>
                <c:pt idx="7">
                  <c:v>9.1574648000000434E-6</c:v>
                </c:pt>
                <c:pt idx="8">
                  <c:v>1.0573664000000003E-5</c:v>
                </c:pt>
                <c:pt idx="9">
                  <c:v>1.2238327000000003E-5</c:v>
                </c:pt>
                <c:pt idx="10">
                  <c:v>1.4177106999999999E-5</c:v>
                </c:pt>
                <c:pt idx="11">
                  <c:v>1.6416401000000061E-5</c:v>
                </c:pt>
                <c:pt idx="12">
                  <c:v>1.8985629000000067E-5</c:v>
                </c:pt>
                <c:pt idx="13">
                  <c:v>2.1918485999999999E-5</c:v>
                </c:pt>
                <c:pt idx="14">
                  <c:v>2.5245814000000098E-5</c:v>
                </c:pt>
                <c:pt idx="15">
                  <c:v>2.9001936000000108E-5</c:v>
                </c:pt>
                <c:pt idx="16">
                  <c:v>3.3222201000000011E-5</c:v>
                </c:pt>
                <c:pt idx="17">
                  <c:v>3.7940015000000136E-5</c:v>
                </c:pt>
                <c:pt idx="18">
                  <c:v>4.3188622000000097E-5</c:v>
                </c:pt>
                <c:pt idx="19">
                  <c:v>4.8999143000000001E-5</c:v>
                </c:pt>
                <c:pt idx="20">
                  <c:v>5.5400895000000122E-5</c:v>
                </c:pt>
                <c:pt idx="21">
                  <c:v>6.2416439000000299E-5</c:v>
                </c:pt>
                <c:pt idx="22">
                  <c:v>7.0065973000000233E-5</c:v>
                </c:pt>
                <c:pt idx="23">
                  <c:v>7.8362027000000332E-5</c:v>
                </c:pt>
                <c:pt idx="24">
                  <c:v>8.7312023000000024E-5</c:v>
                </c:pt>
                <c:pt idx="25">
                  <c:v>9.6914024000000217E-5</c:v>
                </c:pt>
                <c:pt idx="26" formatCode="General">
                  <c:v>1.0715672000000001E-4</c:v>
                </c:pt>
                <c:pt idx="27" formatCode="General">
                  <c:v>1.1802110000000041E-4</c:v>
                </c:pt>
                <c:pt idx="28" formatCode="General">
                  <c:v>1.2947634999999999E-4</c:v>
                </c:pt>
                <c:pt idx="29" formatCode="General">
                  <c:v>1.4148475000000038E-4</c:v>
                </c:pt>
                <c:pt idx="30" formatCode="General">
                  <c:v>1.5399281E-4</c:v>
                </c:pt>
                <c:pt idx="31" formatCode="General">
                  <c:v>1.6694602000000001E-4</c:v>
                </c:pt>
                <c:pt idx="32" formatCode="General">
                  <c:v>1.8027436000000034E-4</c:v>
                </c:pt>
                <c:pt idx="33" formatCode="General">
                  <c:v>1.9390431000000058E-4</c:v>
                </c:pt>
                <c:pt idx="34" formatCode="General">
                  <c:v>2.0775571000000012E-4</c:v>
                </c:pt>
                <c:pt idx="35" formatCode="General">
                  <c:v>2.217449700000005E-4</c:v>
                </c:pt>
                <c:pt idx="36" formatCode="General">
                  <c:v>2.3578609E-4</c:v>
                </c:pt>
                <c:pt idx="37" formatCode="General">
                  <c:v>2.497946300000001E-4</c:v>
                </c:pt>
                <c:pt idx="38" formatCode="General">
                  <c:v>2.6368887999999999E-4</c:v>
                </c:pt>
                <c:pt idx="39" formatCode="General">
                  <c:v>2.7738977000000116E-4</c:v>
                </c:pt>
                <c:pt idx="40" formatCode="General">
                  <c:v>2.9082748000000064E-4</c:v>
                </c:pt>
                <c:pt idx="41" formatCode="General">
                  <c:v>3.0394063999999998E-4</c:v>
                </c:pt>
                <c:pt idx="42" formatCode="General">
                  <c:v>3.1667732000000091E-4</c:v>
                </c:pt>
                <c:pt idx="43" formatCode="General">
                  <c:v>3.2899392000000123E-4</c:v>
                </c:pt>
                <c:pt idx="44" formatCode="General">
                  <c:v>3.4085877000000113E-4</c:v>
                </c:pt>
                <c:pt idx="45" formatCode="General">
                  <c:v>3.5225245000000097E-4</c:v>
                </c:pt>
                <c:pt idx="46" formatCode="General">
                  <c:v>3.6316129000000001E-4</c:v>
                </c:pt>
                <c:pt idx="47" formatCode="General">
                  <c:v>3.7358142000000087E-4</c:v>
                </c:pt>
                <c:pt idx="48" formatCode="General">
                  <c:v>3.835144200000006E-4</c:v>
                </c:pt>
                <c:pt idx="49" formatCode="General">
                  <c:v>3.9296466000000001E-4</c:v>
                </c:pt>
                <c:pt idx="50" formatCode="General">
                  <c:v>4.0193941000000121E-4</c:v>
                </c:pt>
                <c:pt idx="51" formatCode="General">
                  <c:v>4.1044367000000001E-4</c:v>
                </c:pt>
                <c:pt idx="52" formatCode="General">
                  <c:v>4.1848453E-4</c:v>
                </c:pt>
                <c:pt idx="53" formatCode="General">
                  <c:v>4.2605813000000001E-4</c:v>
                </c:pt>
                <c:pt idx="54" formatCode="General">
                  <c:v>4.3315851000000024E-4</c:v>
                </c:pt>
                <c:pt idx="55" formatCode="General">
                  <c:v>4.3977771000000034E-4</c:v>
                </c:pt>
                <c:pt idx="56" formatCode="General">
                  <c:v>4.4590226000000181E-4</c:v>
                </c:pt>
                <c:pt idx="57" formatCode="General">
                  <c:v>4.5151278000000002E-4</c:v>
                </c:pt>
                <c:pt idx="58" formatCode="General">
                  <c:v>4.5659285000000004E-4</c:v>
                </c:pt>
                <c:pt idx="59" formatCode="General">
                  <c:v>4.6112607000000158E-4</c:v>
                </c:pt>
                <c:pt idx="60" formatCode="General">
                  <c:v>4.6509870999999976E-4</c:v>
                </c:pt>
                <c:pt idx="61" formatCode="General">
                  <c:v>4.6850764000000086E-4</c:v>
                </c:pt>
                <c:pt idx="62" formatCode="General">
                  <c:v>4.7135644000000109E-4</c:v>
                </c:pt>
                <c:pt idx="63" formatCode="General">
                  <c:v>4.7366068000000139E-4</c:v>
                </c:pt>
                <c:pt idx="64" formatCode="General">
                  <c:v>4.754522500000001E-4</c:v>
                </c:pt>
                <c:pt idx="65" formatCode="General">
                  <c:v>4.7677359999999988E-4</c:v>
                </c:pt>
                <c:pt idx="66" formatCode="General">
                  <c:v>4.7768353000000109E-4</c:v>
                </c:pt>
                <c:pt idx="67" formatCode="General">
                  <c:v>4.7825091000000129E-4</c:v>
                </c:pt>
                <c:pt idx="68" formatCode="General">
                  <c:v>4.785546600000009E-4</c:v>
                </c:pt>
                <c:pt idx="69" formatCode="General">
                  <c:v>4.7868100000000098E-4</c:v>
                </c:pt>
                <c:pt idx="70" formatCode="General">
                  <c:v>4.787147600000009E-4</c:v>
                </c:pt>
                <c:pt idx="71" formatCode="General">
                  <c:v>4.7874165000000003E-4</c:v>
                </c:pt>
                <c:pt idx="72" formatCode="General">
                  <c:v>4.7884064000000136E-4</c:v>
                </c:pt>
                <c:pt idx="73" formatCode="General">
                  <c:v>4.7907780000000142E-4</c:v>
                </c:pt>
                <c:pt idx="74" formatCode="General">
                  <c:v>4.7950473000000121E-4</c:v>
                </c:pt>
                <c:pt idx="75" formatCode="General">
                  <c:v>4.8015514000000108E-4</c:v>
                </c:pt>
                <c:pt idx="76" formatCode="General">
                  <c:v>4.8104452000000012E-4</c:v>
                </c:pt>
                <c:pt idx="77" formatCode="General">
                  <c:v>4.8216974000000139E-4</c:v>
                </c:pt>
                <c:pt idx="78" formatCode="General">
                  <c:v>4.8350885999999999E-4</c:v>
                </c:pt>
                <c:pt idx="79" formatCode="General">
                  <c:v>4.8502357000000033E-4</c:v>
                </c:pt>
                <c:pt idx="80" formatCode="General">
                  <c:v>4.8666462000000098E-4</c:v>
                </c:pt>
                <c:pt idx="81" formatCode="General">
                  <c:v>4.8837322000000103E-4</c:v>
                </c:pt>
                <c:pt idx="82" formatCode="General">
                  <c:v>4.9008772000000119E-4</c:v>
                </c:pt>
                <c:pt idx="83" formatCode="General">
                  <c:v>4.9175246000000004E-4</c:v>
                </c:pt>
                <c:pt idx="84" formatCode="General">
                  <c:v>4.9331144000000114E-4</c:v>
                </c:pt>
                <c:pt idx="85" formatCode="General">
                  <c:v>4.9472443000000131E-4</c:v>
                </c:pt>
                <c:pt idx="86" formatCode="General">
                  <c:v>4.95961870000002E-4</c:v>
                </c:pt>
                <c:pt idx="87" formatCode="General">
                  <c:v>4.9701409000000142E-4</c:v>
                </c:pt>
                <c:pt idx="88" formatCode="General">
                  <c:v>4.9788388000000122E-4</c:v>
                </c:pt>
                <c:pt idx="89" formatCode="General">
                  <c:v>4.9859082000000023E-4</c:v>
                </c:pt>
                <c:pt idx="90" formatCode="General">
                  <c:v>4.9916917000000273E-4</c:v>
                </c:pt>
                <c:pt idx="91" formatCode="General">
                  <c:v>4.9966399000000192E-4</c:v>
                </c:pt>
                <c:pt idx="92" formatCode="General">
                  <c:v>5.0012744000000155E-4</c:v>
                </c:pt>
                <c:pt idx="93" formatCode="General">
                  <c:v>5.0061272000000102E-4</c:v>
                </c:pt>
                <c:pt idx="94" formatCode="General">
                  <c:v>5.0117011000000173E-4</c:v>
                </c:pt>
                <c:pt idx="95" formatCode="General">
                  <c:v>5.0184741999999998E-4</c:v>
                </c:pt>
                <c:pt idx="96" formatCode="General">
                  <c:v>5.0268158999999997E-4</c:v>
                </c:pt>
                <c:pt idx="97" formatCode="General">
                  <c:v>5.0370005000000028E-4</c:v>
                </c:pt>
                <c:pt idx="98" formatCode="General">
                  <c:v>5.0491106000000012E-4</c:v>
                </c:pt>
                <c:pt idx="99" formatCode="General">
                  <c:v>5.0631398000000008E-4</c:v>
                </c:pt>
                <c:pt idx="100" formatCode="General">
                  <c:v>5.0789490000000144E-4</c:v>
                </c:pt>
                <c:pt idx="101" formatCode="General">
                  <c:v>5.0962849999999999E-4</c:v>
                </c:pt>
                <c:pt idx="102" formatCode="General">
                  <c:v>5.1147938999999997E-4</c:v>
                </c:pt>
                <c:pt idx="103" formatCode="General">
                  <c:v>5.1341188000000003E-4</c:v>
                </c:pt>
                <c:pt idx="104" formatCode="General">
                  <c:v>5.1538227000000119E-4</c:v>
                </c:pt>
                <c:pt idx="105" formatCode="General">
                  <c:v>5.1735673000000116E-4</c:v>
                </c:pt>
                <c:pt idx="106" formatCode="General">
                  <c:v>5.1929837E-4</c:v>
                </c:pt>
                <c:pt idx="107" formatCode="General">
                  <c:v>5.2118435000000148E-4</c:v>
                </c:pt>
                <c:pt idx="108" formatCode="General">
                  <c:v>5.2299601000000144E-4</c:v>
                </c:pt>
                <c:pt idx="109" formatCode="General">
                  <c:v>5.2472693000000202E-4</c:v>
                </c:pt>
                <c:pt idx="110" formatCode="General">
                  <c:v>5.2637572000000031E-4</c:v>
                </c:pt>
                <c:pt idx="111" formatCode="General">
                  <c:v>5.2795198000000034E-4</c:v>
                </c:pt>
                <c:pt idx="112" formatCode="General">
                  <c:v>5.2946713000000104E-4</c:v>
                </c:pt>
                <c:pt idx="113" formatCode="General">
                  <c:v>5.3093676000000171E-4</c:v>
                </c:pt>
                <c:pt idx="114" formatCode="General">
                  <c:v>5.3237483000000119E-4</c:v>
                </c:pt>
                <c:pt idx="115" formatCode="General">
                  <c:v>5.3379375999999996E-4</c:v>
                </c:pt>
                <c:pt idx="116" formatCode="General">
                  <c:v>5.3520035000000012E-4</c:v>
                </c:pt>
                <c:pt idx="117" formatCode="General">
                  <c:v>5.3659786000000002E-4</c:v>
                </c:pt>
                <c:pt idx="118" formatCode="General">
                  <c:v>5.3797808000000103E-4</c:v>
                </c:pt>
                <c:pt idx="119" formatCode="General">
                  <c:v>5.3933129000000013E-4</c:v>
                </c:pt>
                <c:pt idx="120" formatCode="General">
                  <c:v>5.4064125000000119E-4</c:v>
                </c:pt>
                <c:pt idx="121" formatCode="General">
                  <c:v>5.4188824000000134E-4</c:v>
                </c:pt>
                <c:pt idx="122" formatCode="General">
                  <c:v>5.4305722000000129E-4</c:v>
                </c:pt>
                <c:pt idx="123" formatCode="General">
                  <c:v>5.4413133000000193E-4</c:v>
                </c:pt>
                <c:pt idx="124" formatCode="General">
                  <c:v>5.4510648000000118E-4</c:v>
                </c:pt>
                <c:pt idx="125" formatCode="General">
                  <c:v>5.4598175000000033E-4</c:v>
                </c:pt>
                <c:pt idx="126" formatCode="General">
                  <c:v>5.4677355000000004E-4</c:v>
                </c:pt>
                <c:pt idx="127" formatCode="General">
                  <c:v>5.4750423000000221E-4</c:v>
                </c:pt>
                <c:pt idx="128" formatCode="General">
                  <c:v>5.4821710000000116E-4</c:v>
                </c:pt>
                <c:pt idx="129" formatCode="General">
                  <c:v>5.4895785000000136E-4</c:v>
                </c:pt>
                <c:pt idx="130" formatCode="General">
                  <c:v>5.4978655000000021E-4</c:v>
                </c:pt>
                <c:pt idx="131" formatCode="General">
                  <c:v>5.5076717000000167E-4</c:v>
                </c:pt>
                <c:pt idx="132" formatCode="General">
                  <c:v>5.5196491000000249E-4</c:v>
                </c:pt>
                <c:pt idx="133" formatCode="General">
                  <c:v>5.5344042000000004E-4</c:v>
                </c:pt>
                <c:pt idx="134" formatCode="General">
                  <c:v>5.5524247000000003E-4</c:v>
                </c:pt>
                <c:pt idx="135" formatCode="General">
                  <c:v>5.5741576999999997E-4</c:v>
                </c:pt>
                <c:pt idx="136" formatCode="General">
                  <c:v>5.5998180000000123E-4</c:v>
                </c:pt>
                <c:pt idx="137" formatCode="General">
                  <c:v>5.6294782999999999E-4</c:v>
                </c:pt>
                <c:pt idx="138" formatCode="General">
                  <c:v>5.6630024000000104E-4</c:v>
                </c:pt>
                <c:pt idx="139" formatCode="General">
                  <c:v>5.7000923000000169E-4</c:v>
                </c:pt>
                <c:pt idx="140" formatCode="General">
                  <c:v>5.7402934000000275E-4</c:v>
                </c:pt>
                <c:pt idx="141" formatCode="General">
                  <c:v>5.7830213000000191E-4</c:v>
                </c:pt>
                <c:pt idx="142" formatCode="General">
                  <c:v>5.8276235000000013E-4</c:v>
                </c:pt>
                <c:pt idx="143" formatCode="General">
                  <c:v>5.8734661000000199E-4</c:v>
                </c:pt>
                <c:pt idx="144" formatCode="General">
                  <c:v>5.9199548999999999E-4</c:v>
                </c:pt>
                <c:pt idx="145" formatCode="General">
                  <c:v>5.9666141000000125E-4</c:v>
                </c:pt>
                <c:pt idx="146" formatCode="General">
                  <c:v>6.0131156000000003E-4</c:v>
                </c:pt>
                <c:pt idx="147" formatCode="General">
                  <c:v>6.0593535000000147E-4</c:v>
                </c:pt>
                <c:pt idx="148" formatCode="General">
                  <c:v>6.1054445999999998E-4</c:v>
                </c:pt>
                <c:pt idx="149" formatCode="General">
                  <c:v>6.1517098000000124E-4</c:v>
                </c:pt>
                <c:pt idx="150" formatCode="General">
                  <c:v>6.1987364000000032E-4</c:v>
                </c:pt>
                <c:pt idx="151" formatCode="General">
                  <c:v>6.2472472000000168E-4</c:v>
                </c:pt>
                <c:pt idx="152" formatCode="General">
                  <c:v>6.2981190000000104E-4</c:v>
                </c:pt>
                <c:pt idx="153" formatCode="General">
                  <c:v>6.3523126000000004E-4</c:v>
                </c:pt>
                <c:pt idx="154" formatCode="General">
                  <c:v>6.4107554000000149E-4</c:v>
                </c:pt>
                <c:pt idx="155" formatCode="General">
                  <c:v>6.4743549000000034E-4</c:v>
                </c:pt>
                <c:pt idx="156" formatCode="General">
                  <c:v>6.5438257000000142E-4</c:v>
                </c:pt>
                <c:pt idx="157" formatCode="General">
                  <c:v>6.6197239000000173E-4</c:v>
                </c:pt>
                <c:pt idx="158" formatCode="General">
                  <c:v>6.7023700000000148E-4</c:v>
                </c:pt>
                <c:pt idx="159" formatCode="General">
                  <c:v>6.7917845000000103E-4</c:v>
                </c:pt>
                <c:pt idx="160" formatCode="General">
                  <c:v>6.8877765000000012E-4</c:v>
                </c:pt>
                <c:pt idx="161" formatCode="General">
                  <c:v>6.9898833000000204E-4</c:v>
                </c:pt>
                <c:pt idx="162" formatCode="General">
                  <c:v>7.0974417000000149E-4</c:v>
                </c:pt>
                <c:pt idx="163" formatCode="General">
                  <c:v>7.2096585000000209E-4</c:v>
                </c:pt>
                <c:pt idx="164" formatCode="General">
                  <c:v>7.3256128000000003E-4</c:v>
                </c:pt>
                <c:pt idx="165" formatCode="General">
                  <c:v>7.4444525000000132E-4</c:v>
                </c:pt>
                <c:pt idx="166" formatCode="General">
                  <c:v>7.5653224000000183E-4</c:v>
                </c:pt>
                <c:pt idx="167" formatCode="General">
                  <c:v>7.6875556000000002E-4</c:v>
                </c:pt>
                <c:pt idx="168" formatCode="General">
                  <c:v>7.8106450000000173E-4</c:v>
                </c:pt>
                <c:pt idx="169" formatCode="General">
                  <c:v>7.9343450000000221E-4</c:v>
                </c:pt>
                <c:pt idx="170" formatCode="General">
                  <c:v>8.058644600000026E-4</c:v>
                </c:pt>
                <c:pt idx="171" formatCode="General">
                  <c:v>8.1837759000000004E-4</c:v>
                </c:pt>
                <c:pt idx="172" formatCode="General">
                  <c:v>8.3101896000000299E-4</c:v>
                </c:pt>
                <c:pt idx="173" formatCode="General">
                  <c:v>8.4384973000000048E-4</c:v>
                </c:pt>
                <c:pt idx="174" formatCode="General">
                  <c:v>8.5694616000000232E-4</c:v>
                </c:pt>
                <c:pt idx="175" formatCode="General">
                  <c:v>8.7038236000000003E-4</c:v>
                </c:pt>
                <c:pt idx="176" formatCode="General">
                  <c:v>8.8423624000000028E-4</c:v>
                </c:pt>
                <c:pt idx="177" formatCode="General">
                  <c:v>8.9857087000000217E-4</c:v>
                </c:pt>
                <c:pt idx="178" formatCode="General">
                  <c:v>9.1343757000000002E-4</c:v>
                </c:pt>
                <c:pt idx="179" formatCode="General">
                  <c:v>9.2886848000000254E-4</c:v>
                </c:pt>
                <c:pt idx="180" formatCode="General">
                  <c:v>9.4487681000000011E-4</c:v>
                </c:pt>
                <c:pt idx="181" formatCode="General">
                  <c:v>9.6145383000000213E-4</c:v>
                </c:pt>
                <c:pt idx="182" formatCode="General">
                  <c:v>9.7857951000000234E-4</c:v>
                </c:pt>
                <c:pt idx="183" formatCode="General">
                  <c:v>9.9622167000000322E-4</c:v>
                </c:pt>
                <c:pt idx="184" formatCode="General">
                  <c:v>1.0143452999999999E-3</c:v>
                </c:pt>
                <c:pt idx="185" formatCode="General">
                  <c:v>1.0329219999999999E-3</c:v>
                </c:pt>
                <c:pt idx="186" formatCode="General">
                  <c:v>1.0519383E-3</c:v>
                </c:pt>
                <c:pt idx="187" formatCode="General">
                  <c:v>1.0714006999999999E-3</c:v>
                </c:pt>
                <c:pt idx="188" formatCode="General">
                  <c:v>1.0913480000000022E-3</c:v>
                </c:pt>
                <c:pt idx="189" formatCode="General">
                  <c:v>1.1118522E-3</c:v>
                </c:pt>
                <c:pt idx="190" formatCode="General">
                  <c:v>1.1330192000000021E-3</c:v>
                </c:pt>
                <c:pt idx="191" formatCode="General">
                  <c:v>1.1549920000000029E-3</c:v>
                </c:pt>
                <c:pt idx="192" formatCode="General">
                  <c:v>1.1779441E-3</c:v>
                </c:pt>
                <c:pt idx="193" formatCode="General">
                  <c:v>1.2020725000000036E-3</c:v>
                </c:pt>
                <c:pt idx="194" formatCode="General">
                  <c:v>1.2275913999999972E-3</c:v>
                </c:pt>
                <c:pt idx="195" formatCode="General">
                  <c:v>1.2547155000000039E-3</c:v>
                </c:pt>
                <c:pt idx="196" formatCode="General">
                  <c:v>1.2836562000000001E-3</c:v>
                </c:pt>
                <c:pt idx="197" formatCode="General">
                  <c:v>1.314602400000003E-3</c:v>
                </c:pt>
                <c:pt idx="198" formatCode="General">
                  <c:v>1.347719E-3</c:v>
                </c:pt>
                <c:pt idx="199" formatCode="General">
                  <c:v>1.3831287000000022E-3</c:v>
                </c:pt>
                <c:pt idx="200" formatCode="General">
                  <c:v>1.4209187000000022E-3</c:v>
                </c:pt>
                <c:pt idx="201" formatCode="General">
                  <c:v>1.4611328000000024E-3</c:v>
                </c:pt>
                <c:pt idx="202" formatCode="General">
                  <c:v>1.5037771000000022E-3</c:v>
                </c:pt>
                <c:pt idx="203" formatCode="General">
                  <c:v>1.5488256E-3</c:v>
                </c:pt>
                <c:pt idx="204" formatCode="General">
                  <c:v>1.5962339000000036E-3</c:v>
                </c:pt>
                <c:pt idx="205" formatCode="General">
                  <c:v>1.6459478000000029E-3</c:v>
                </c:pt>
                <c:pt idx="206" formatCode="General">
                  <c:v>1.6979215000000021E-3</c:v>
                </c:pt>
                <c:pt idx="207" formatCode="General">
                  <c:v>1.7521348000000001E-3</c:v>
                </c:pt>
                <c:pt idx="208" formatCode="General">
                  <c:v>1.8086033000000029E-3</c:v>
                </c:pt>
                <c:pt idx="209" formatCode="General">
                  <c:v>1.8673934999999999E-3</c:v>
                </c:pt>
                <c:pt idx="210" formatCode="General">
                  <c:v>1.9286298000000029E-3</c:v>
                </c:pt>
                <c:pt idx="211" formatCode="General">
                  <c:v>1.9925025000000055E-3</c:v>
                </c:pt>
                <c:pt idx="212" formatCode="General">
                  <c:v>2.0592635999999997E-3</c:v>
                </c:pt>
                <c:pt idx="213" formatCode="General">
                  <c:v>2.1292260000000049E-3</c:v>
                </c:pt>
                <c:pt idx="214" formatCode="General">
                  <c:v>2.2027499999999998E-3</c:v>
                </c:pt>
                <c:pt idx="215" formatCode="General">
                  <c:v>2.2802297000000097E-3</c:v>
                </c:pt>
                <c:pt idx="216" formatCode="General">
                  <c:v>2.3620813000000012E-3</c:v>
                </c:pt>
                <c:pt idx="217" formatCode="General">
                  <c:v>2.4487154999999999E-3</c:v>
                </c:pt>
                <c:pt idx="218" formatCode="General">
                  <c:v>2.5405285000000078E-3</c:v>
                </c:pt>
                <c:pt idx="219" formatCode="General">
                  <c:v>2.6378806000000002E-3</c:v>
                </c:pt>
                <c:pt idx="220" formatCode="General">
                  <c:v>2.7410886000000002E-3</c:v>
                </c:pt>
                <c:pt idx="221" formatCode="General">
                  <c:v>2.8504083999999997E-3</c:v>
                </c:pt>
                <c:pt idx="222" formatCode="General">
                  <c:v>2.9660444999999999E-3</c:v>
                </c:pt>
                <c:pt idx="223" formatCode="General">
                  <c:v>3.0881497000000068E-3</c:v>
                </c:pt>
                <c:pt idx="224" formatCode="General">
                  <c:v>3.2168347000000059E-3</c:v>
                </c:pt>
                <c:pt idx="225" formatCode="General">
                  <c:v>3.3521936E-3</c:v>
                </c:pt>
                <c:pt idx="226" formatCode="General">
                  <c:v>3.4943137000000078E-3</c:v>
                </c:pt>
                <c:pt idx="227" formatCode="General">
                  <c:v>3.6433132000000131E-3</c:v>
                </c:pt>
                <c:pt idx="228" formatCode="General">
                  <c:v>3.7993595000000049E-3</c:v>
                </c:pt>
                <c:pt idx="229" formatCode="General">
                  <c:v>3.9627003000000001E-3</c:v>
                </c:pt>
                <c:pt idx="230" formatCode="General">
                  <c:v>4.1336785000000023E-3</c:v>
                </c:pt>
                <c:pt idx="231" formatCode="General">
                  <c:v>4.3127560000000001E-3</c:v>
                </c:pt>
                <c:pt idx="232" formatCode="General">
                  <c:v>4.5005134000000004E-3</c:v>
                </c:pt>
                <c:pt idx="233" formatCode="General">
                  <c:v>4.6976572000000001E-3</c:v>
                </c:pt>
                <c:pt idx="234" formatCode="General">
                  <c:v>4.9050027000000157E-3</c:v>
                </c:pt>
                <c:pt idx="235" formatCode="General">
                  <c:v>5.1234541E-3</c:v>
                </c:pt>
                <c:pt idx="236" formatCode="General">
                  <c:v>5.3539764999999996E-3</c:v>
                </c:pt>
                <c:pt idx="237" formatCode="General">
                  <c:v>5.5975607000000004E-3</c:v>
                </c:pt>
                <c:pt idx="238" formatCode="General">
                  <c:v>5.8551775000000002E-3</c:v>
                </c:pt>
                <c:pt idx="239" formatCode="General">
                  <c:v>6.1277374999999966E-3</c:v>
                </c:pt>
                <c:pt idx="240" formatCode="General">
                  <c:v>6.4160470000000159E-3</c:v>
                </c:pt>
                <c:pt idx="241" formatCode="General">
                  <c:v>6.7207743000000097E-3</c:v>
                </c:pt>
                <c:pt idx="242" formatCode="General">
                  <c:v>7.0424173000000097E-3</c:v>
                </c:pt>
                <c:pt idx="243" formatCode="General">
                  <c:v>7.3812851000000148E-3</c:v>
                </c:pt>
                <c:pt idx="244" formatCode="General">
                  <c:v>7.7374973000000138E-3</c:v>
                </c:pt>
                <c:pt idx="245" formatCode="General">
                  <c:v>8.110986100000021E-3</c:v>
                </c:pt>
                <c:pt idx="246" formatCode="General">
                  <c:v>8.5015278000000194E-3</c:v>
                </c:pt>
                <c:pt idx="247" formatCode="General">
                  <c:v>8.9087682000000001E-3</c:v>
                </c:pt>
                <c:pt idx="248" formatCode="General">
                  <c:v>9.3322815000000271E-3</c:v>
                </c:pt>
                <c:pt idx="249" formatCode="General">
                  <c:v>9.7716190000000005E-3</c:v>
                </c:pt>
                <c:pt idx="250" formatCode="General">
                  <c:v>1.0226365999999999E-2</c:v>
                </c:pt>
                <c:pt idx="251" formatCode="General">
                  <c:v>1.0696206999999971E-2</c:v>
                </c:pt>
                <c:pt idx="252" formatCode="General">
                  <c:v>1.1180975000000034E-2</c:v>
                </c:pt>
                <c:pt idx="253" formatCode="General">
                  <c:v>1.1680690000000007E-2</c:v>
                </c:pt>
                <c:pt idx="254" formatCode="General">
                  <c:v>1.2195595E-2</c:v>
                </c:pt>
                <c:pt idx="255" formatCode="General">
                  <c:v>1.2726156000000001E-2</c:v>
                </c:pt>
                <c:pt idx="256" formatCode="General">
                  <c:v>1.3273056E-2</c:v>
                </c:pt>
                <c:pt idx="257" formatCode="General">
                  <c:v>1.3837156999999999E-2</c:v>
                </c:pt>
                <c:pt idx="258" formatCode="General">
                  <c:v>1.4419446999999967E-2</c:v>
                </c:pt>
                <c:pt idx="259" formatCode="General">
                  <c:v>1.5020961999999999E-2</c:v>
                </c:pt>
                <c:pt idx="260" formatCode="General">
                  <c:v>1.5642695000000005E-2</c:v>
                </c:pt>
                <c:pt idx="261" formatCode="General">
                  <c:v>1.6285496E-2</c:v>
                </c:pt>
                <c:pt idx="262" formatCode="General">
                  <c:v>1.6949957000000005E-2</c:v>
                </c:pt>
                <c:pt idx="263" formatCode="General">
                  <c:v>1.7636311999999998E-2</c:v>
                </c:pt>
                <c:pt idx="264" formatCode="General">
                  <c:v>1.8344336999999999E-2</c:v>
                </c:pt>
                <c:pt idx="265" formatCode="General">
                  <c:v>1.9073264999999999E-2</c:v>
                </c:pt>
                <c:pt idx="266" formatCode="General">
                  <c:v>1.9821726000000046E-2</c:v>
                </c:pt>
                <c:pt idx="267" formatCode="General">
                  <c:v>2.0587713000000011E-2</c:v>
                </c:pt>
                <c:pt idx="268" formatCode="General">
                  <c:v>2.1368579999999988E-2</c:v>
                </c:pt>
                <c:pt idx="269" formatCode="General">
                  <c:v>2.2161070000000001E-2</c:v>
                </c:pt>
                <c:pt idx="270" formatCode="General">
                  <c:v>2.2961371000000012E-2</c:v>
                </c:pt>
                <c:pt idx="271" formatCode="General">
                  <c:v>2.3765214E-2</c:v>
                </c:pt>
                <c:pt idx="272" formatCode="General">
                  <c:v>2.4567987999999999E-2</c:v>
                </c:pt>
                <c:pt idx="273" formatCode="General">
                  <c:v>2.5364879999999989E-2</c:v>
                </c:pt>
                <c:pt idx="274" formatCode="General">
                  <c:v>2.6151018000000012E-2</c:v>
                </c:pt>
                <c:pt idx="275" formatCode="General">
                  <c:v>2.6921637000000012E-2</c:v>
                </c:pt>
                <c:pt idx="276" formatCode="General">
                  <c:v>2.7672224000000002E-2</c:v>
                </c:pt>
                <c:pt idx="277" formatCode="General">
                  <c:v>2.8398652999999979E-2</c:v>
                </c:pt>
                <c:pt idx="278" formatCode="General">
                  <c:v>2.9097315000000054E-2</c:v>
                </c:pt>
                <c:pt idx="279" formatCode="General">
                  <c:v>2.9765182999999997E-2</c:v>
                </c:pt>
                <c:pt idx="280" formatCode="General">
                  <c:v>3.0399890999999998E-2</c:v>
                </c:pt>
                <c:pt idx="281" formatCode="General">
                  <c:v>3.0999741000000001E-2</c:v>
                </c:pt>
                <c:pt idx="282" formatCode="General">
                  <c:v>3.1563683999999995E-2</c:v>
                </c:pt>
                <c:pt idx="283" formatCode="General">
                  <c:v>3.2091253000000056E-2</c:v>
                </c:pt>
                <c:pt idx="284" formatCode="General">
                  <c:v>3.2582491999999998E-2</c:v>
                </c:pt>
                <c:pt idx="285" formatCode="General">
                  <c:v>3.3037823000000001E-2</c:v>
                </c:pt>
                <c:pt idx="286" formatCode="General">
                  <c:v>3.3457905000000052E-2</c:v>
                </c:pt>
                <c:pt idx="287" formatCode="General">
                  <c:v>3.3843495000000001E-2</c:v>
                </c:pt>
                <c:pt idx="288" formatCode="General">
                  <c:v>3.4195284999999999E-2</c:v>
                </c:pt>
                <c:pt idx="289" formatCode="General">
                  <c:v>3.4513759999999997E-2</c:v>
                </c:pt>
                <c:pt idx="290" formatCode="General">
                  <c:v>3.4799069000000002E-2</c:v>
                </c:pt>
                <c:pt idx="291" formatCode="General">
                  <c:v>3.5050940000000051E-2</c:v>
                </c:pt>
                <c:pt idx="292" formatCode="General">
                  <c:v>3.5268579000000001E-2</c:v>
                </c:pt>
                <c:pt idx="293" formatCode="General">
                  <c:v>3.5450681999999997E-2</c:v>
                </c:pt>
                <c:pt idx="294" formatCode="General">
                  <c:v>3.5595412999999999E-2</c:v>
                </c:pt>
                <c:pt idx="295" formatCode="General">
                  <c:v>3.5700478000000001E-2</c:v>
                </c:pt>
                <c:pt idx="296" formatCode="General">
                  <c:v>3.5763223000000004E-2</c:v>
                </c:pt>
                <c:pt idx="297" formatCode="General">
                  <c:v>3.578075E-2</c:v>
                </c:pt>
                <c:pt idx="298" formatCode="General">
                  <c:v>3.5750099E-2</c:v>
                </c:pt>
                <c:pt idx="299" formatCode="General">
                  <c:v>3.5668428999999995E-2</c:v>
                </c:pt>
                <c:pt idx="300" formatCode="General">
                  <c:v>3.5533201000000042E-2</c:v>
                </c:pt>
                <c:pt idx="301" formatCode="General">
                  <c:v>3.5342409999999998E-2</c:v>
                </c:pt>
                <c:pt idx="302" formatCode="General">
                  <c:v>3.5094756999999997E-2</c:v>
                </c:pt>
                <c:pt idx="303" formatCode="General">
                  <c:v>3.4789845000000055E-2</c:v>
                </c:pt>
                <c:pt idx="304" formatCode="General">
                  <c:v>3.4428328000000001E-2</c:v>
                </c:pt>
                <c:pt idx="305" formatCode="General">
                  <c:v>3.4012027E-2</c:v>
                </c:pt>
                <c:pt idx="306" formatCode="General">
                  <c:v>3.3544015000000003E-2</c:v>
                </c:pt>
                <c:pt idx="307" formatCode="General">
                  <c:v>3.3028665999999998E-2</c:v>
                </c:pt>
                <c:pt idx="308" formatCode="General">
                  <c:v>3.2471634000000069E-2</c:v>
                </c:pt>
                <c:pt idx="309" formatCode="General">
                  <c:v>3.1879805000000087E-2</c:v>
                </c:pt>
                <c:pt idx="310" formatCode="General">
                  <c:v>3.1261191000000001E-2</c:v>
                </c:pt>
                <c:pt idx="311" formatCode="General">
                  <c:v>3.0624780999999997E-2</c:v>
                </c:pt>
                <c:pt idx="312" formatCode="General">
                  <c:v>2.9980388E-2</c:v>
                </c:pt>
                <c:pt idx="313" formatCode="General">
                  <c:v>2.9338409999999988E-2</c:v>
                </c:pt>
                <c:pt idx="314" formatCode="General">
                  <c:v>2.8709609000000001E-2</c:v>
                </c:pt>
                <c:pt idx="315" formatCode="General">
                  <c:v>2.8104863999999997E-2</c:v>
                </c:pt>
                <c:pt idx="316" formatCode="General">
                  <c:v>2.7534908000000049E-2</c:v>
                </c:pt>
                <c:pt idx="317" formatCode="General">
                  <c:v>2.7010063000000011E-2</c:v>
                </c:pt>
                <c:pt idx="318" formatCode="General">
                  <c:v>2.6540006000000001E-2</c:v>
                </c:pt>
                <c:pt idx="319" formatCode="General">
                  <c:v>2.6133521999999999E-2</c:v>
                </c:pt>
                <c:pt idx="320" formatCode="General">
                  <c:v>2.5798283999999998E-2</c:v>
                </c:pt>
                <c:pt idx="321" formatCode="General">
                  <c:v>2.5540685E-2</c:v>
                </c:pt>
                <c:pt idx="322" formatCode="General">
                  <c:v>2.5365657999999999E-2</c:v>
                </c:pt>
                <c:pt idx="323" formatCode="General">
                  <c:v>2.5276570000000002E-2</c:v>
                </c:pt>
                <c:pt idx="324" formatCode="General">
                  <c:v>2.5275137000000093E-2</c:v>
                </c:pt>
                <c:pt idx="325" formatCode="General">
                  <c:v>2.5361380999999999E-2</c:v>
                </c:pt>
                <c:pt idx="326" formatCode="General">
                  <c:v>2.5533630000000002E-2</c:v>
                </c:pt>
                <c:pt idx="327" formatCode="General">
                  <c:v>2.5788558999999989E-2</c:v>
                </c:pt>
                <c:pt idx="328" formatCode="General">
                  <c:v>2.612126800000001E-2</c:v>
                </c:pt>
                <c:pt idx="329" formatCode="General">
                  <c:v>2.6525409999999989E-2</c:v>
                </c:pt>
                <c:pt idx="330" formatCode="General">
                  <c:v>2.6993338000000054E-2</c:v>
                </c:pt>
                <c:pt idx="331" formatCode="General">
                  <c:v>2.7516298000000002E-2</c:v>
                </c:pt>
                <c:pt idx="332" formatCode="General">
                  <c:v>2.8084638999999998E-2</c:v>
                </c:pt>
                <c:pt idx="333" formatCode="General">
                  <c:v>2.8688050999999999E-2</c:v>
                </c:pt>
                <c:pt idx="334" formatCode="General">
                  <c:v>2.931581300000001E-2</c:v>
                </c:pt>
                <c:pt idx="335" formatCode="General">
                  <c:v>2.9957053999999997E-2</c:v>
                </c:pt>
                <c:pt idx="336" formatCode="General">
                  <c:v>3.0601010000000081E-2</c:v>
                </c:pt>
                <c:pt idx="337" formatCode="General">
                  <c:v>3.1237271000000073E-2</c:v>
                </c:pt>
                <c:pt idx="338" formatCode="General">
                  <c:v>3.1856019000000006E-2</c:v>
                </c:pt>
                <c:pt idx="339" formatCode="General">
                  <c:v>3.2448236000000012E-2</c:v>
                </c:pt>
                <c:pt idx="340" formatCode="General">
                  <c:v>3.3005885999999998E-2</c:v>
                </c:pt>
                <c:pt idx="341" formatCode="General">
                  <c:v>3.3522054999999967E-2</c:v>
                </c:pt>
                <c:pt idx="342" formatCode="General">
                  <c:v>3.3991065000000001E-2</c:v>
                </c:pt>
                <c:pt idx="343" formatCode="General">
                  <c:v>3.4408498999999995E-2</c:v>
                </c:pt>
                <c:pt idx="344" formatCode="General">
                  <c:v>3.4771252000000002E-2</c:v>
                </c:pt>
                <c:pt idx="345" formatCode="General">
                  <c:v>3.5077459999999998E-2</c:v>
                </c:pt>
                <c:pt idx="346" formatCode="General">
                  <c:v>3.5326440000000001E-2</c:v>
                </c:pt>
                <c:pt idx="347" formatCode="General">
                  <c:v>3.5518560999999997E-2</c:v>
                </c:pt>
                <c:pt idx="348" formatCode="General">
                  <c:v>3.565508500000001E-2</c:v>
                </c:pt>
                <c:pt idx="349" formatCode="General">
                  <c:v>3.5738006000000003E-2</c:v>
                </c:pt>
                <c:pt idx="350" formatCode="General">
                  <c:v>3.5769828000000004E-2</c:v>
                </c:pt>
                <c:pt idx="351" formatCode="General">
                  <c:v>3.5753388000000011E-2</c:v>
                </c:pt>
                <c:pt idx="352" formatCode="General">
                  <c:v>3.569164100000001E-2</c:v>
                </c:pt>
                <c:pt idx="353" formatCode="General">
                  <c:v>3.5587478000000006E-2</c:v>
                </c:pt>
                <c:pt idx="354" formatCode="General">
                  <c:v>3.5443563000000011E-2</c:v>
                </c:pt>
                <c:pt idx="355" formatCode="General">
                  <c:v>3.5262197000000002E-2</c:v>
                </c:pt>
                <c:pt idx="356" formatCode="General">
                  <c:v>3.5045221000000001E-2</c:v>
                </c:pt>
                <c:pt idx="357" formatCode="General">
                  <c:v>3.4793973000000006E-2</c:v>
                </c:pt>
                <c:pt idx="358" formatCode="General">
                  <c:v>3.4509245000000056E-2</c:v>
                </c:pt>
                <c:pt idx="359" formatCode="General">
                  <c:v>3.4191344000000005E-2</c:v>
                </c:pt>
                <c:pt idx="360" formatCode="General">
                  <c:v>3.3840142000000052E-2</c:v>
                </c:pt>
                <c:pt idx="361" formatCode="General">
                  <c:v>3.3455159999999998E-2</c:v>
                </c:pt>
                <c:pt idx="362" formatCode="General">
                  <c:v>3.3035733000000012E-2</c:v>
                </c:pt>
                <c:pt idx="363" formatCode="General">
                  <c:v>3.2581110000000073E-2</c:v>
                </c:pt>
                <c:pt idx="364" formatCode="General">
                  <c:v>3.2090642000000016E-2</c:v>
                </c:pt>
                <c:pt idx="365" formatCode="General">
                  <c:v>3.1563915000000012E-2</c:v>
                </c:pt>
                <c:pt idx="366" formatCode="General">
                  <c:v>3.1000886000000002E-2</c:v>
                </c:pt>
                <c:pt idx="367" formatCode="General">
                  <c:v>3.0402012000000065E-2</c:v>
                </c:pt>
                <c:pt idx="368" formatCode="General">
                  <c:v>2.9768332999999998E-2</c:v>
                </c:pt>
                <c:pt idx="369" formatCode="General">
                  <c:v>2.9101533999999998E-2</c:v>
                </c:pt>
                <c:pt idx="370" formatCode="General">
                  <c:v>2.8403966000000048E-2</c:v>
                </c:pt>
                <c:pt idx="371" formatCode="General">
                  <c:v>2.7678631000000002E-2</c:v>
                </c:pt>
                <c:pt idx="372" formatCode="General">
                  <c:v>2.6929122999999999E-2</c:v>
                </c:pt>
                <c:pt idx="373" formatCode="General">
                  <c:v>2.6159544999999999E-2</c:v>
                </c:pt>
                <c:pt idx="374" formatCode="General">
                  <c:v>2.5374390000000011E-2</c:v>
                </c:pt>
                <c:pt idx="375" formatCode="General">
                  <c:v>2.4578405999999997E-2</c:v>
                </c:pt>
                <c:pt idx="376" formatCode="General">
                  <c:v>2.3776441999999988E-2</c:v>
                </c:pt>
                <c:pt idx="377" formatCode="General">
                  <c:v>2.2973310000000097E-2</c:v>
                </c:pt>
                <c:pt idx="378" formatCode="General">
                  <c:v>2.2173604000000006E-2</c:v>
                </c:pt>
                <c:pt idx="379" formatCode="General">
                  <c:v>2.1381592000000001E-2</c:v>
                </c:pt>
                <c:pt idx="380" formatCode="General">
                  <c:v>2.0601081E-2</c:v>
                </c:pt>
                <c:pt idx="381" formatCode="General">
                  <c:v>1.9835334000000003E-2</c:v>
                </c:pt>
                <c:pt idx="382" formatCode="General">
                  <c:v>1.9087009000000037E-2</c:v>
                </c:pt>
                <c:pt idx="383" formatCode="General">
                  <c:v>1.8358123E-2</c:v>
                </c:pt>
                <c:pt idx="384" formatCode="General">
                  <c:v>1.7650052999999999E-2</c:v>
                </c:pt>
                <c:pt idx="385" formatCode="General">
                  <c:v>1.6963582000000036E-2</c:v>
                </c:pt>
                <c:pt idx="386" formatCode="General">
                  <c:v>1.6298956999999999E-2</c:v>
                </c:pt>
                <c:pt idx="387" formatCode="General">
                  <c:v>1.5655954999999999E-2</c:v>
                </c:pt>
                <c:pt idx="388" formatCode="General">
                  <c:v>1.5034E-2</c:v>
                </c:pt>
                <c:pt idx="389" formatCode="General">
                  <c:v>1.4432255999999996E-2</c:v>
                </c:pt>
                <c:pt idx="390" formatCode="General">
                  <c:v>1.3849741000000007E-2</c:v>
                </c:pt>
                <c:pt idx="391" formatCode="General">
                  <c:v>1.3285430000000022E-2</c:v>
                </c:pt>
                <c:pt idx="392" formatCode="General">
                  <c:v>1.2738340999999976E-2</c:v>
                </c:pt>
                <c:pt idx="393" formatCode="General">
                  <c:v>1.2207613999999978E-2</c:v>
                </c:pt>
                <c:pt idx="394" formatCode="General">
                  <c:v>1.1692571000000049E-2</c:v>
                </c:pt>
                <c:pt idx="395" formatCode="General">
                  <c:v>1.1192739000000005E-2</c:v>
                </c:pt>
                <c:pt idx="396" formatCode="General">
                  <c:v>1.0707876999999999E-2</c:v>
                </c:pt>
                <c:pt idx="397" formatCode="General">
                  <c:v>1.0237955E-2</c:v>
                </c:pt>
                <c:pt idx="398" formatCode="General">
                  <c:v>9.7831339000000028E-3</c:v>
                </c:pt>
                <c:pt idx="399" formatCode="General">
                  <c:v>9.3437266000000047E-3</c:v>
                </c:pt>
                <c:pt idx="400" formatCode="General">
                  <c:v>8.9201350000000026E-3</c:v>
                </c:pt>
                <c:pt idx="401" formatCode="General">
                  <c:v>8.5128024000000191E-3</c:v>
                </c:pt>
                <c:pt idx="402" formatCode="General">
                  <c:v>8.1221499000000211E-3</c:v>
                </c:pt>
                <c:pt idx="403" formatCode="General">
                  <c:v>7.7485275000000109E-3</c:v>
                </c:pt>
                <c:pt idx="404" formatCode="General">
                  <c:v>7.3921559E-3</c:v>
                </c:pt>
                <c:pt idx="405" formatCode="General">
                  <c:v>7.0531000000000014E-3</c:v>
                </c:pt>
                <c:pt idx="406" formatCode="General">
                  <c:v>6.7312424000000324E-3</c:v>
                </c:pt>
                <c:pt idx="407" formatCode="General">
                  <c:v>6.4262752000000109E-3</c:v>
                </c:pt>
                <c:pt idx="408" formatCode="General">
                  <c:v>6.1377035000000097E-3</c:v>
                </c:pt>
                <c:pt idx="409" formatCode="General">
                  <c:v>5.8648641999999975E-3</c:v>
                </c:pt>
                <c:pt idx="410" formatCode="General">
                  <c:v>5.6069568E-3</c:v>
                </c:pt>
                <c:pt idx="411" formatCode="General">
                  <c:v>5.3630754999999999E-3</c:v>
                </c:pt>
                <c:pt idx="412" formatCode="General">
                  <c:v>5.1322528000000023E-3</c:v>
                </c:pt>
                <c:pt idx="413" formatCode="General">
                  <c:v>4.9135075000000033E-3</c:v>
                </c:pt>
                <c:pt idx="414" formatCode="General">
                  <c:v>4.7058780000000097E-3</c:v>
                </c:pt>
                <c:pt idx="415" formatCode="General">
                  <c:v>4.508463200000013E-3</c:v>
                </c:pt>
                <c:pt idx="416" formatCode="General">
                  <c:v>4.3204478000000001E-3</c:v>
                </c:pt>
                <c:pt idx="417" formatCode="General">
                  <c:v>4.1411319E-3</c:v>
                </c:pt>
                <c:pt idx="418" formatCode="General">
                  <c:v>3.969931000000009E-3</c:v>
                </c:pt>
                <c:pt idx="419" formatCode="General">
                  <c:v>3.8063873000000049E-3</c:v>
                </c:pt>
                <c:pt idx="420" formatCode="General">
                  <c:v>3.6501517000000097E-3</c:v>
                </c:pt>
                <c:pt idx="421" formatCode="General">
                  <c:v>3.5009775000000086E-3</c:v>
                </c:pt>
                <c:pt idx="422" formatCode="General">
                  <c:v>3.3586919000000012E-3</c:v>
                </c:pt>
                <c:pt idx="423" formatCode="General">
                  <c:v>3.2231773000000116E-3</c:v>
                </c:pt>
                <c:pt idx="424" formatCode="General">
                  <c:v>3.0943386000000048E-3</c:v>
                </c:pt>
                <c:pt idx="425" formatCode="General">
                  <c:v>2.9720826999999998E-3</c:v>
                </c:pt>
                <c:pt idx="426" formatCode="General">
                  <c:v>2.8562959999999978E-3</c:v>
                </c:pt>
                <c:pt idx="427" formatCode="General">
                  <c:v>2.7468221000000012E-3</c:v>
                </c:pt>
                <c:pt idx="428" formatCode="General">
                  <c:v>2.6434578000000077E-3</c:v>
                </c:pt>
                <c:pt idx="429" formatCode="General">
                  <c:v>2.5459434999999999E-3</c:v>
                </c:pt>
                <c:pt idx="430" formatCode="General">
                  <c:v>2.4539656E-3</c:v>
                </c:pt>
                <c:pt idx="431" formatCode="General">
                  <c:v>2.3671635000000061E-3</c:v>
                </c:pt>
                <c:pt idx="432" formatCode="General">
                  <c:v>2.2851429000000012E-3</c:v>
                </c:pt>
                <c:pt idx="433" formatCode="General">
                  <c:v>2.2074936000000063E-3</c:v>
                </c:pt>
                <c:pt idx="434" formatCode="General">
                  <c:v>2.1338027000000043E-3</c:v>
                </c:pt>
                <c:pt idx="435" formatCode="General">
                  <c:v>2.0636765000000049E-3</c:v>
                </c:pt>
                <c:pt idx="436" formatCode="General">
                  <c:v>1.9967589000000068E-3</c:v>
                </c:pt>
                <c:pt idx="437" formatCode="General">
                  <c:v>1.9327371000000054E-3</c:v>
                </c:pt>
                <c:pt idx="438" formatCode="General">
                  <c:v>1.8713601000000027E-3</c:v>
                </c:pt>
                <c:pt idx="439" formatCode="General">
                  <c:v>1.8124393000000022E-3</c:v>
                </c:pt>
                <c:pt idx="440" formatCode="General">
                  <c:v>1.7558483000000001E-3</c:v>
                </c:pt>
                <c:pt idx="441" formatCode="General">
                  <c:v>1.7015235000000001E-3</c:v>
                </c:pt>
                <c:pt idx="442" formatCode="General">
                  <c:v>1.6494463000000024E-3</c:v>
                </c:pt>
                <c:pt idx="443" formatCode="General">
                  <c:v>1.5996370000000029E-3</c:v>
                </c:pt>
                <c:pt idx="444" formatCode="General">
                  <c:v>1.5521398000000021E-3</c:v>
                </c:pt>
                <c:pt idx="445" formatCode="General">
                  <c:v>1.5070076999999999E-3</c:v>
                </c:pt>
                <c:pt idx="446" formatCode="General">
                  <c:v>1.4642824000000031E-3</c:v>
                </c:pt>
                <c:pt idx="447" formatCode="General">
                  <c:v>1.4239891999999999E-3</c:v>
                </c:pt>
                <c:pt idx="448" formatCode="General">
                  <c:v>1.3861195000000046E-3</c:v>
                </c:pt>
                <c:pt idx="449" formatCode="General">
                  <c:v>1.3506295000000001E-3</c:v>
                </c:pt>
                <c:pt idx="450" formatCode="General">
                  <c:v>1.3174324000000024E-3</c:v>
                </c:pt>
                <c:pt idx="451" formatCode="General">
                  <c:v>1.2864026000000001E-3</c:v>
                </c:pt>
                <c:pt idx="452" formatCode="General">
                  <c:v>1.2573772999999999E-3</c:v>
                </c:pt>
                <c:pt idx="453" formatCode="General">
                  <c:v>1.2301661000000024E-3</c:v>
                </c:pt>
                <c:pt idx="454" formatCode="General">
                  <c:v>1.2045605000000001E-3</c:v>
                </c:pt>
                <c:pt idx="455" formatCode="General">
                  <c:v>1.1803452000000024E-3</c:v>
                </c:pt>
                <c:pt idx="456" formatCode="General">
                  <c:v>1.1573066000000001E-3</c:v>
                </c:pt>
                <c:pt idx="457" formatCode="General">
                  <c:v>1.1352498999999999E-3</c:v>
                </c:pt>
                <c:pt idx="458" formatCode="General">
                  <c:v>1.114002400000003E-3</c:v>
                </c:pt>
                <c:pt idx="459" formatCode="General">
                  <c:v>1.0934217999999977E-3</c:v>
                </c:pt>
                <c:pt idx="460" formatCode="General">
                  <c:v>1.0734030999999999E-3</c:v>
                </c:pt>
                <c:pt idx="461" formatCode="General">
                  <c:v>1.0538731999999999E-3</c:v>
                </c:pt>
                <c:pt idx="462" formatCode="General">
                  <c:v>1.0347961E-3</c:v>
                </c:pt>
                <c:pt idx="463" formatCode="General">
                  <c:v>1.0161631999999999E-3</c:v>
                </c:pt>
                <c:pt idx="464" formatCode="General">
                  <c:v>9.9798827000000326E-4</c:v>
                </c:pt>
                <c:pt idx="465" formatCode="General">
                  <c:v>9.802990800000036E-4</c:v>
                </c:pt>
                <c:pt idx="466" formatCode="General">
                  <c:v>9.6313009000000016E-4</c:v>
                </c:pt>
                <c:pt idx="467" formatCode="General">
                  <c:v>9.4650994000000394E-4</c:v>
                </c:pt>
                <c:pt idx="468" formatCode="General">
                  <c:v>9.3046285000000068E-4</c:v>
                </c:pt>
                <c:pt idx="469" formatCode="General">
                  <c:v>9.1499160000000008E-4</c:v>
                </c:pt>
                <c:pt idx="470" formatCode="General">
                  <c:v>9.0008363000000299E-4</c:v>
                </c:pt>
                <c:pt idx="471" formatCode="General">
                  <c:v>8.8570744000000248E-4</c:v>
                </c:pt>
                <c:pt idx="472" formatCode="General">
                  <c:v>8.7180978000000022E-4</c:v>
                </c:pt>
                <c:pt idx="473" formatCode="General">
                  <c:v>8.5832539000000024E-4</c:v>
                </c:pt>
                <c:pt idx="474" formatCode="General">
                  <c:v>8.4518048000000335E-4</c:v>
                </c:pt>
                <c:pt idx="475" formatCode="General">
                  <c:v>8.3229592000000319E-4</c:v>
                </c:pt>
                <c:pt idx="476" formatCode="General">
                  <c:v>8.1960048000000239E-4</c:v>
                </c:pt>
                <c:pt idx="477" formatCode="General">
                  <c:v>8.0703048000000256E-4</c:v>
                </c:pt>
                <c:pt idx="478" formatCode="General">
                  <c:v>7.9454278000000173E-4</c:v>
                </c:pt>
                <c:pt idx="479" formatCode="General">
                  <c:v>7.8211428000000125E-4</c:v>
                </c:pt>
                <c:pt idx="480" formatCode="General">
                  <c:v>7.6974642999999999E-4</c:v>
                </c:pt>
                <c:pt idx="481" formatCode="General">
                  <c:v>7.574660100000025E-4</c:v>
                </c:pt>
                <c:pt idx="482" formatCode="General">
                  <c:v>7.453226700000025E-4</c:v>
                </c:pt>
                <c:pt idx="483" formatCode="General">
                  <c:v>7.3338620000000239E-4</c:v>
                </c:pt>
                <c:pt idx="484" formatCode="General">
                  <c:v>7.2173792000000138E-4</c:v>
                </c:pt>
                <c:pt idx="485" formatCode="General">
                  <c:v>7.1046775000000004E-4</c:v>
                </c:pt>
                <c:pt idx="486" formatCode="General">
                  <c:v>6.9966551000000255E-4</c:v>
                </c:pt>
                <c:pt idx="487" formatCode="General">
                  <c:v>6.8941008000000001E-4</c:v>
                </c:pt>
                <c:pt idx="488" formatCode="General">
                  <c:v>6.797690300000015E-4</c:v>
                </c:pt>
                <c:pt idx="489" formatCode="General">
                  <c:v>6.7078706000000122E-4</c:v>
                </c:pt>
                <c:pt idx="490" formatCode="General">
                  <c:v>6.6248629999999999E-4</c:v>
                </c:pt>
                <c:pt idx="491" formatCode="General">
                  <c:v>6.5486087000000233E-4</c:v>
                </c:pt>
                <c:pt idx="492" formatCode="General">
                  <c:v>6.4787909000000221E-4</c:v>
                </c:pt>
                <c:pt idx="493" formatCode="General">
                  <c:v>6.4148713000000105E-4</c:v>
                </c:pt>
                <c:pt idx="494" formatCode="General">
                  <c:v>6.3560990000000148E-4</c:v>
                </c:pt>
                <c:pt idx="495" formatCode="General">
                  <c:v>6.3015940000000104E-4</c:v>
                </c:pt>
                <c:pt idx="496" formatCode="General">
                  <c:v>6.2504165999999997E-4</c:v>
                </c:pt>
                <c:pt idx="497" formatCode="General">
                  <c:v>6.201606000000024E-4</c:v>
                </c:pt>
                <c:pt idx="498" formatCode="General">
                  <c:v>6.1543087999999999E-4</c:v>
                </c:pt>
                <c:pt idx="499" formatCode="General">
                  <c:v>6.1077549000000003E-4</c:v>
                </c:pt>
                <c:pt idx="500" formatCode="General">
                  <c:v>6.0614140000000028E-4</c:v>
                </c:pt>
                <c:pt idx="501" formatCode="General">
                  <c:v>6.0149515000000001E-4</c:v>
                </c:pt>
                <c:pt idx="502" formatCode="General">
                  <c:v>5.9682160000000116E-4</c:v>
                </c:pt>
                <c:pt idx="503" formatCode="General">
                  <c:v>5.9213612000000185E-4</c:v>
                </c:pt>
                <c:pt idx="504" formatCode="General">
                  <c:v>5.8746920000000166E-4</c:v>
                </c:pt>
                <c:pt idx="505" formatCode="General">
                  <c:v>5.8286969000000024E-4</c:v>
                </c:pt>
                <c:pt idx="506" formatCode="General">
                  <c:v>5.7839457000000128E-4</c:v>
                </c:pt>
                <c:pt idx="507" formatCode="General">
                  <c:v>5.7411008000000105E-4</c:v>
                </c:pt>
                <c:pt idx="508" formatCode="General">
                  <c:v>5.7008187000000135E-4</c:v>
                </c:pt>
                <c:pt idx="509" formatCode="General">
                  <c:v>5.6636287000000134E-4</c:v>
                </c:pt>
                <c:pt idx="510" formatCode="General">
                  <c:v>5.6300138000000004E-4</c:v>
                </c:pt>
                <c:pt idx="511" formatCode="General">
                  <c:v>5.6002825000000004E-4</c:v>
                </c:pt>
                <c:pt idx="512" formatCode="General">
                  <c:v>5.5745116000000027E-4</c:v>
                </c:pt>
                <c:pt idx="513" formatCode="General">
                  <c:v>5.5527018000000011E-4</c:v>
                </c:pt>
                <c:pt idx="514" formatCode="General">
                  <c:v>5.5345758999999996E-4</c:v>
                </c:pt>
                <c:pt idx="515" formatCode="General">
                  <c:v>5.5197248000000022E-4</c:v>
                </c:pt>
                <c:pt idx="516" formatCode="General">
                  <c:v>5.5076263000000117E-4</c:v>
                </c:pt>
                <c:pt idx="517" formatCode="General">
                  <c:v>5.4976944000000125E-4</c:v>
                </c:pt>
                <c:pt idx="518" formatCode="General">
                  <c:v>5.4892723000000249E-4</c:v>
                </c:pt>
                <c:pt idx="519" formatCode="General">
                  <c:v>5.4816884000000242E-4</c:v>
                </c:pt>
                <c:pt idx="520" formatCode="General">
                  <c:v>5.4744241000000116E-4</c:v>
                </c:pt>
                <c:pt idx="521" formatCode="General">
                  <c:v>5.4669351000000014E-4</c:v>
                </c:pt>
                <c:pt idx="522" formatCode="General">
                  <c:v>5.4588530000000148E-4</c:v>
                </c:pt>
                <c:pt idx="523" formatCode="General">
                  <c:v>5.4499303000000131E-4</c:v>
                </c:pt>
                <c:pt idx="524" formatCode="General">
                  <c:v>5.4400170000000123E-4</c:v>
                </c:pt>
                <c:pt idx="525" formatCode="General">
                  <c:v>5.4291135000000032E-4</c:v>
                </c:pt>
                <c:pt idx="526" formatCode="General">
                  <c:v>5.4172642000000024E-4</c:v>
                </c:pt>
                <c:pt idx="527" formatCode="General">
                  <c:v>5.4046360000000121E-4</c:v>
                </c:pt>
                <c:pt idx="528" formatCode="General">
                  <c:v>5.391386800000002E-4</c:v>
                </c:pt>
                <c:pt idx="529" formatCode="General">
                  <c:v>5.3777231000000174E-4</c:v>
                </c:pt>
                <c:pt idx="530" formatCode="General">
                  <c:v>5.3637800999999997E-4</c:v>
                </c:pt>
                <c:pt idx="531" formatCode="General">
                  <c:v>5.3496833000000164E-4</c:v>
                </c:pt>
                <c:pt idx="532" formatCode="General">
                  <c:v>5.3354690000000169E-4</c:v>
                </c:pt>
                <c:pt idx="533" formatCode="General">
                  <c:v>5.3211440999999997E-4</c:v>
                </c:pt>
                <c:pt idx="534" formatCode="General">
                  <c:v>5.3066324000000165E-4</c:v>
                </c:pt>
                <c:pt idx="535" formatCode="General">
                  <c:v>5.2918045999999998E-4</c:v>
                </c:pt>
                <c:pt idx="536" formatCode="General">
                  <c:v>5.2765058000000024E-4</c:v>
                </c:pt>
                <c:pt idx="537" formatCode="General">
                  <c:v>5.2606093000000145E-4</c:v>
                </c:pt>
                <c:pt idx="538" formatCode="General">
                  <c:v>5.2439625000000138E-4</c:v>
                </c:pt>
                <c:pt idx="539" formatCode="General">
                  <c:v>5.2265183000000011E-4</c:v>
                </c:pt>
                <c:pt idx="540" formatCode="General">
                  <c:v>5.2082492000000188E-4</c:v>
                </c:pt>
                <c:pt idx="541" formatCode="General">
                  <c:v>5.1892531000000239E-4</c:v>
                </c:pt>
                <c:pt idx="542" formatCode="General">
                  <c:v>5.1697012000000012E-4</c:v>
                </c:pt>
                <c:pt idx="543" formatCode="General">
                  <c:v>5.149851200000002E-4</c:v>
                </c:pt>
                <c:pt idx="544" formatCode="General">
                  <c:v>5.1300420000000143E-4</c:v>
                </c:pt>
                <c:pt idx="545" formatCode="General">
                  <c:v>5.1106367000000022E-4</c:v>
                </c:pt>
                <c:pt idx="546" formatCode="General">
                  <c:v>5.0920469000000003E-4</c:v>
                </c:pt>
                <c:pt idx="547" formatCode="General">
                  <c:v>5.0746667000000191E-4</c:v>
                </c:pt>
                <c:pt idx="548" formatCode="General">
                  <c:v>5.0588342E-4</c:v>
                </c:pt>
                <c:pt idx="549" formatCode="General">
                  <c:v>5.0447776000000014E-4</c:v>
                </c:pt>
                <c:pt idx="550" formatCode="General">
                  <c:v>5.0326739000000164E-4</c:v>
                </c:pt>
                <c:pt idx="551" formatCode="General">
                  <c:v>5.0225224999999999E-4</c:v>
                </c:pt>
                <c:pt idx="552" formatCode="General">
                  <c:v>5.0142105000000007E-4</c:v>
                </c:pt>
                <c:pt idx="553" formatCode="General">
                  <c:v>5.0074712000000002E-4</c:v>
                </c:pt>
                <c:pt idx="554" formatCode="General">
                  <c:v>5.0019432000000135E-4</c:v>
                </c:pt>
                <c:pt idx="555" formatCode="General">
                  <c:v>4.9971452000000004E-4</c:v>
                </c:pt>
                <c:pt idx="556" formatCode="General">
                  <c:v>4.9925770000000004E-4</c:v>
                </c:pt>
                <c:pt idx="557" formatCode="General">
                  <c:v>4.9876526000000143E-4</c:v>
                </c:pt>
                <c:pt idx="558" formatCode="General">
                  <c:v>4.9819017000000173E-4</c:v>
                </c:pt>
                <c:pt idx="559" formatCode="General">
                  <c:v>4.9748435000000139E-4</c:v>
                </c:pt>
                <c:pt idx="560" formatCode="General">
                  <c:v>4.9661630000000169E-4</c:v>
                </c:pt>
                <c:pt idx="561" formatCode="General">
                  <c:v>4.955642500000017E-4</c:v>
                </c:pt>
                <c:pt idx="562" formatCode="General">
                  <c:v>4.9432518000000144E-4</c:v>
                </c:pt>
                <c:pt idx="563" formatCode="General">
                  <c:v>4.9291109000000003E-4</c:v>
                </c:pt>
                <c:pt idx="564" formatCode="General">
                  <c:v>4.9135002000000013E-4</c:v>
                </c:pt>
                <c:pt idx="565" formatCode="General">
                  <c:v>4.8968359000000001E-4</c:v>
                </c:pt>
                <c:pt idx="566" formatCode="General">
                  <c:v>4.8796542000000107E-4</c:v>
                </c:pt>
                <c:pt idx="567" formatCode="General">
                  <c:v>4.8625646999999987E-4</c:v>
                </c:pt>
                <c:pt idx="568" formatCode="General">
                  <c:v>4.8461248000000002E-4</c:v>
                </c:pt>
                <c:pt idx="569" formatCode="General">
                  <c:v>4.8309645999999998E-4</c:v>
                </c:pt>
                <c:pt idx="570" formatCode="General">
                  <c:v>4.8175666999999999E-4</c:v>
                </c:pt>
                <c:pt idx="571" formatCode="General">
                  <c:v>4.8063192000000096E-4</c:v>
                </c:pt>
                <c:pt idx="572" formatCode="General">
                  <c:v>4.7974207000000098E-4</c:v>
                </c:pt>
                <c:pt idx="573" formatCode="General">
                  <c:v>4.7909144999999995E-4</c:v>
                </c:pt>
                <c:pt idx="574" formatCode="General">
                  <c:v>4.7866520000000188E-4</c:v>
                </c:pt>
                <c:pt idx="575" formatCode="General">
                  <c:v>4.784267200000013E-4</c:v>
                </c:pt>
                <c:pt idx="576" formatCode="General">
                  <c:v>4.7832506000000159E-4</c:v>
                </c:pt>
                <c:pt idx="577" formatCode="General">
                  <c:v>4.7829368999999987E-4</c:v>
                </c:pt>
                <c:pt idx="578" formatCode="General">
                  <c:v>4.7825344000000002E-4</c:v>
                </c:pt>
                <c:pt idx="579" formatCode="General">
                  <c:v>4.7811781000000177E-4</c:v>
                </c:pt>
                <c:pt idx="580" formatCode="General">
                  <c:v>4.7779977000000109E-4</c:v>
                </c:pt>
                <c:pt idx="581" formatCode="General">
                  <c:v>4.7721542000000002E-4</c:v>
                </c:pt>
                <c:pt idx="582" formatCode="General">
                  <c:v>4.7628351999999996E-4</c:v>
                </c:pt>
                <c:pt idx="583" formatCode="General">
                  <c:v>4.749357200000013E-4</c:v>
                </c:pt>
                <c:pt idx="584" formatCode="General">
                  <c:v>4.731161500000015E-4</c:v>
                </c:pt>
                <c:pt idx="585" formatCode="General">
                  <c:v>4.70776050000001E-4</c:v>
                </c:pt>
                <c:pt idx="586" formatCode="General">
                  <c:v>4.6788887000000034E-4</c:v>
                </c:pt>
                <c:pt idx="587" formatCode="General">
                  <c:v>4.6443922000000013E-4</c:v>
                </c:pt>
                <c:pt idx="588" formatCode="General">
                  <c:v>4.6042216000000033E-4</c:v>
                </c:pt>
                <c:pt idx="589" formatCode="General">
                  <c:v>4.5584162999999977E-4</c:v>
                </c:pt>
                <c:pt idx="590" formatCode="General">
                  <c:v>4.5071260000000013E-4</c:v>
                </c:pt>
                <c:pt idx="591" formatCode="General">
                  <c:v>4.4505248999999997E-4</c:v>
                </c:pt>
                <c:pt idx="592" formatCode="General">
                  <c:v>4.3887729000000102E-4</c:v>
                </c:pt>
                <c:pt idx="593" formatCode="General">
                  <c:v>4.3220820999999987E-4</c:v>
                </c:pt>
                <c:pt idx="594" formatCode="General">
                  <c:v>4.2505785999999999E-4</c:v>
                </c:pt>
                <c:pt idx="595" formatCode="General">
                  <c:v>4.1743732000000023E-4</c:v>
                </c:pt>
                <c:pt idx="596" formatCode="General">
                  <c:v>4.0935402000000004E-4</c:v>
                </c:pt>
                <c:pt idx="597" formatCode="General">
                  <c:v>4.0080716000000097E-4</c:v>
                </c:pt>
                <c:pt idx="598" formatCode="General">
                  <c:v>3.9179312000000129E-4</c:v>
                </c:pt>
                <c:pt idx="599" formatCode="General">
                  <c:v>3.823078600000006E-4</c:v>
                </c:pt>
                <c:pt idx="600" formatCode="General">
                  <c:v>3.7234492000000092E-4</c:v>
                </c:pt>
                <c:pt idx="601" formatCode="General">
                  <c:v>3.6189926000000064E-4</c:v>
                </c:pt>
                <c:pt idx="602" formatCode="General">
                  <c:v>3.5096839000000056E-4</c:v>
                </c:pt>
                <c:pt idx="603" formatCode="General">
                  <c:v>3.395594800000007E-4</c:v>
                </c:pt>
                <c:pt idx="604" formatCode="General">
                  <c:v>3.2768128000000015E-4</c:v>
                </c:pt>
                <c:pt idx="605" formatCode="General">
                  <c:v>3.1535936000000087E-4</c:v>
                </c:pt>
                <c:pt idx="606" formatCode="General">
                  <c:v>3.0262169000000005E-4</c:v>
                </c:pt>
                <c:pt idx="607" formatCode="General">
                  <c:v>2.8951149000000016E-4</c:v>
                </c:pt>
                <c:pt idx="608" formatCode="General">
                  <c:v>2.7608193000000074E-4</c:v>
                </c:pt>
                <c:pt idx="609" formatCode="General">
                  <c:v>2.6239300000000117E-4</c:v>
                </c:pt>
                <c:pt idx="610" formatCode="General">
                  <c:v>2.4851720000000052E-4</c:v>
                </c:pt>
                <c:pt idx="611" formatCode="General">
                  <c:v>2.3453082000000016E-4</c:v>
                </c:pt>
                <c:pt idx="612" formatCode="General">
                  <c:v>2.2051520000000049E-4</c:v>
                </c:pt>
                <c:pt idx="613" formatCode="General">
                  <c:v>2.0655483000000001E-4</c:v>
                </c:pt>
                <c:pt idx="614" formatCode="General">
                  <c:v>1.9273729000000064E-4</c:v>
                </c:pt>
                <c:pt idx="615" formatCode="General">
                  <c:v>1.7914345000000003E-4</c:v>
                </c:pt>
                <c:pt idx="616" formatCode="General">
                  <c:v>1.6585342000000023E-4</c:v>
                </c:pt>
                <c:pt idx="617" formatCode="General">
                  <c:v>1.5294245999999999E-4</c:v>
                </c:pt>
                <c:pt idx="618" formatCode="General">
                  <c:v>1.4047686999999999E-4</c:v>
                </c:pt>
                <c:pt idx="619" formatCode="General">
                  <c:v>1.2851537000000001E-4</c:v>
                </c:pt>
                <c:pt idx="620" formatCode="General">
                  <c:v>1.1710570000000049E-4</c:v>
                </c:pt>
                <c:pt idx="621" formatCode="General">
                  <c:v>1.0628899000000034E-4</c:v>
                </c:pt>
                <c:pt idx="622">
                  <c:v>9.6093740000000028E-5</c:v>
                </c:pt>
                <c:pt idx="623">
                  <c:v>8.6540473000000287E-5</c:v>
                </c:pt>
                <c:pt idx="624">
                  <c:v>7.7639545999999993E-5</c:v>
                </c:pt>
                <c:pt idx="625">
                  <c:v>6.9390211000000307E-5</c:v>
                </c:pt>
                <c:pt idx="626">
                  <c:v>6.1788640000000152E-5</c:v>
                </c:pt>
                <c:pt idx="627">
                  <c:v>5.4818262000000196E-5</c:v>
                </c:pt>
                <c:pt idx="628">
                  <c:v>4.8463662000000174E-5</c:v>
                </c:pt>
                <c:pt idx="629">
                  <c:v>4.2697273000000157E-5</c:v>
                </c:pt>
                <c:pt idx="630">
                  <c:v>3.7490372000000169E-5</c:v>
                </c:pt>
                <c:pt idx="631">
                  <c:v>3.2813055000000125E-5</c:v>
                </c:pt>
                <c:pt idx="632">
                  <c:v>2.8632277000000123E-5</c:v>
                </c:pt>
                <c:pt idx="633">
                  <c:v>2.4912235000000048E-5</c:v>
                </c:pt>
                <c:pt idx="634">
                  <c:v>2.1619631000000055E-5</c:v>
                </c:pt>
                <c:pt idx="635">
                  <c:v>1.8719953000000032E-5</c:v>
                </c:pt>
                <c:pt idx="636">
                  <c:v>1.6179941999999999E-5</c:v>
                </c:pt>
                <c:pt idx="637">
                  <c:v>1.396935700000004E-5</c:v>
                </c:pt>
                <c:pt idx="638">
                  <c:v>1.2058465000000001E-5</c:v>
                </c:pt>
                <c:pt idx="639">
                  <c:v>1.0418487000000001E-5</c:v>
                </c:pt>
                <c:pt idx="640">
                  <c:v>9.024507600000029E-6</c:v>
                </c:pt>
                <c:pt idx="641">
                  <c:v>7.8555085999999994E-6</c:v>
                </c:pt>
                <c:pt idx="642">
                  <c:v>6.8907470000000239E-6</c:v>
                </c:pt>
                <c:pt idx="643">
                  <c:v>6.1140827000000118E-6</c:v>
                </c:pt>
                <c:pt idx="644">
                  <c:v>5.5120645000000107E-6</c:v>
                </c:pt>
                <c:pt idx="645">
                  <c:v>5.0705421000000252E-6</c:v>
                </c:pt>
                <c:pt idx="646">
                  <c:v>4.7847957000000157E-6</c:v>
                </c:pt>
                <c:pt idx="647">
                  <c:v>4.6458845E-6</c:v>
                </c:pt>
              </c:numCache>
            </c:numRef>
          </c:yVal>
          <c:smooth val="0"/>
        </c:ser>
        <c:ser>
          <c:idx val="12"/>
          <c:order val="6"/>
          <c:tx>
            <c:strRef>
              <c:f>'SRW data (40keV)'!$AM$4</c:f>
              <c:strCache>
                <c:ptCount val="1"/>
                <c:pt idx="0">
                  <c:v>3.0 pm</c:v>
                </c:pt>
              </c:strCache>
            </c:strRef>
          </c:tx>
          <c:spPr>
            <a:ln w="25400"/>
          </c:spPr>
          <c:marker>
            <c:symbol val="none"/>
          </c:marker>
          <c:xVal>
            <c:numRef>
              <c:f>'SRW data (40keV)'!$AL$6:$AL$653</c:f>
              <c:numCache>
                <c:formatCode>General</c:formatCode>
                <c:ptCount val="648"/>
                <c:pt idx="0">
                  <c:v>-3.0233644859813222E-4</c:v>
                </c:pt>
                <c:pt idx="1">
                  <c:v>-3.0140186915887901E-4</c:v>
                </c:pt>
                <c:pt idx="2">
                  <c:v>-3.0046728971962612E-4</c:v>
                </c:pt>
                <c:pt idx="3">
                  <c:v>-2.9953271028037442E-4</c:v>
                </c:pt>
                <c:pt idx="4">
                  <c:v>-2.98598130841123E-4</c:v>
                </c:pt>
                <c:pt idx="5">
                  <c:v>-2.9766355140186897E-4</c:v>
                </c:pt>
                <c:pt idx="6">
                  <c:v>-2.9672897196261798E-4</c:v>
                </c:pt>
                <c:pt idx="7">
                  <c:v>-2.9579439252336499E-4</c:v>
                </c:pt>
                <c:pt idx="8">
                  <c:v>-2.9485981308411215E-4</c:v>
                </c:pt>
                <c:pt idx="9">
                  <c:v>-2.9392523364486003E-4</c:v>
                </c:pt>
                <c:pt idx="10">
                  <c:v>-2.9299065420560904E-4</c:v>
                </c:pt>
                <c:pt idx="11">
                  <c:v>-2.9205607476635626E-4</c:v>
                </c:pt>
                <c:pt idx="12">
                  <c:v>-2.9112149532710299E-4</c:v>
                </c:pt>
                <c:pt idx="13">
                  <c:v>-2.901869158878501E-4</c:v>
                </c:pt>
                <c:pt idx="14">
                  <c:v>-2.8925233644859846E-4</c:v>
                </c:pt>
                <c:pt idx="15">
                  <c:v>-2.8831775700934698E-4</c:v>
                </c:pt>
                <c:pt idx="16">
                  <c:v>-2.8738317757009426E-4</c:v>
                </c:pt>
                <c:pt idx="17">
                  <c:v>-2.8644859813084099E-4</c:v>
                </c:pt>
                <c:pt idx="18">
                  <c:v>-2.8551401869158903E-4</c:v>
                </c:pt>
                <c:pt idx="19">
                  <c:v>-2.845794392523369E-4</c:v>
                </c:pt>
                <c:pt idx="20">
                  <c:v>-2.8364485981308385E-4</c:v>
                </c:pt>
                <c:pt idx="21">
                  <c:v>-2.8271028037383259E-4</c:v>
                </c:pt>
                <c:pt idx="22">
                  <c:v>-2.8177570093457899E-4</c:v>
                </c:pt>
                <c:pt idx="23">
                  <c:v>-2.8084112149532751E-4</c:v>
                </c:pt>
                <c:pt idx="24">
                  <c:v>-2.7990654205607501E-4</c:v>
                </c:pt>
                <c:pt idx="25">
                  <c:v>-2.7897196261682206E-4</c:v>
                </c:pt>
                <c:pt idx="26">
                  <c:v>-2.7803738317757097E-4</c:v>
                </c:pt>
                <c:pt idx="27">
                  <c:v>-2.7710280373831802E-4</c:v>
                </c:pt>
                <c:pt idx="28">
                  <c:v>-2.7616822429906622E-4</c:v>
                </c:pt>
                <c:pt idx="29">
                  <c:v>-2.7523364485981398E-4</c:v>
                </c:pt>
                <c:pt idx="30">
                  <c:v>-2.7429906542056196E-4</c:v>
                </c:pt>
                <c:pt idx="31">
                  <c:v>-2.7336448598130815E-4</c:v>
                </c:pt>
                <c:pt idx="32">
                  <c:v>-2.72429906542057E-4</c:v>
                </c:pt>
                <c:pt idx="33">
                  <c:v>-2.714953271028046E-4</c:v>
                </c:pt>
                <c:pt idx="34">
                  <c:v>-2.7056074766355182E-4</c:v>
                </c:pt>
                <c:pt idx="35">
                  <c:v>-2.6962616822429991E-4</c:v>
                </c:pt>
                <c:pt idx="36">
                  <c:v>-2.6869158878504805E-4</c:v>
                </c:pt>
                <c:pt idx="37">
                  <c:v>-2.6775700934579489E-4</c:v>
                </c:pt>
                <c:pt idx="38">
                  <c:v>-2.6682242990654298E-4</c:v>
                </c:pt>
                <c:pt idx="39">
                  <c:v>-2.6588785046728999E-4</c:v>
                </c:pt>
                <c:pt idx="40">
                  <c:v>-2.6495327102803824E-4</c:v>
                </c:pt>
                <c:pt idx="41">
                  <c:v>-2.64018691588786E-4</c:v>
                </c:pt>
                <c:pt idx="42">
                  <c:v>-2.630841121495336E-4</c:v>
                </c:pt>
                <c:pt idx="43">
                  <c:v>-2.6214953271028006E-4</c:v>
                </c:pt>
                <c:pt idx="44">
                  <c:v>-2.6121495327102799E-4</c:v>
                </c:pt>
                <c:pt idx="45">
                  <c:v>-2.6028037383177662E-4</c:v>
                </c:pt>
                <c:pt idx="46">
                  <c:v>-2.5934579439252351E-4</c:v>
                </c:pt>
                <c:pt idx="47">
                  <c:v>-2.5841121495327198E-4</c:v>
                </c:pt>
                <c:pt idx="48">
                  <c:v>-2.5747663551401958E-4</c:v>
                </c:pt>
                <c:pt idx="49">
                  <c:v>-2.5654205607476697E-4</c:v>
                </c:pt>
                <c:pt idx="50">
                  <c:v>-2.5560747663551457E-4</c:v>
                </c:pt>
                <c:pt idx="51">
                  <c:v>-2.546728971962626E-4</c:v>
                </c:pt>
                <c:pt idx="52">
                  <c:v>-2.5373831775700998E-4</c:v>
                </c:pt>
                <c:pt idx="53">
                  <c:v>-2.5280373831775796E-4</c:v>
                </c:pt>
                <c:pt idx="54">
                  <c:v>-2.5186915887850605E-4</c:v>
                </c:pt>
                <c:pt idx="55">
                  <c:v>-2.5093457943925251E-4</c:v>
                </c:pt>
                <c:pt idx="56">
                  <c:v>-2.500000000000006E-4</c:v>
                </c:pt>
                <c:pt idx="57">
                  <c:v>-2.4906542056074858E-4</c:v>
                </c:pt>
                <c:pt idx="58">
                  <c:v>-2.4813084112149499E-4</c:v>
                </c:pt>
                <c:pt idx="59">
                  <c:v>-2.4719626168224362E-4</c:v>
                </c:pt>
                <c:pt idx="60">
                  <c:v>-2.462616822429916E-4</c:v>
                </c:pt>
                <c:pt idx="61">
                  <c:v>-2.4532710280373898E-4</c:v>
                </c:pt>
                <c:pt idx="62">
                  <c:v>-2.4439252336448599E-4</c:v>
                </c:pt>
                <c:pt idx="63">
                  <c:v>-2.4345794392523402E-4</c:v>
                </c:pt>
                <c:pt idx="64">
                  <c:v>-2.4252336448598149E-4</c:v>
                </c:pt>
                <c:pt idx="65">
                  <c:v>-2.415887850467296E-4</c:v>
                </c:pt>
                <c:pt idx="66">
                  <c:v>-2.4065420560747701E-4</c:v>
                </c:pt>
                <c:pt idx="67">
                  <c:v>-2.3971962616822499E-4</c:v>
                </c:pt>
                <c:pt idx="68">
                  <c:v>-2.3878504672897202E-4</c:v>
                </c:pt>
                <c:pt idx="69">
                  <c:v>-2.3785046728972054E-4</c:v>
                </c:pt>
                <c:pt idx="70">
                  <c:v>-2.3691588785046755E-4</c:v>
                </c:pt>
                <c:pt idx="71">
                  <c:v>-2.3598130841121501E-4</c:v>
                </c:pt>
                <c:pt idx="72">
                  <c:v>-2.3504672897196297E-4</c:v>
                </c:pt>
                <c:pt idx="73">
                  <c:v>-2.3411214953271054E-4</c:v>
                </c:pt>
                <c:pt idx="74">
                  <c:v>-2.33177570093458E-4</c:v>
                </c:pt>
                <c:pt idx="75">
                  <c:v>-2.3224299065420601E-4</c:v>
                </c:pt>
                <c:pt idx="76">
                  <c:v>-2.313084112149535E-4</c:v>
                </c:pt>
                <c:pt idx="77">
                  <c:v>-2.30373831775702E-4</c:v>
                </c:pt>
                <c:pt idx="78">
                  <c:v>-2.2943925233644973E-4</c:v>
                </c:pt>
                <c:pt idx="79">
                  <c:v>-2.2850467289719698E-4</c:v>
                </c:pt>
                <c:pt idx="80">
                  <c:v>-2.2757009345794401E-4</c:v>
                </c:pt>
                <c:pt idx="81">
                  <c:v>-2.2663551401869278E-4</c:v>
                </c:pt>
                <c:pt idx="82">
                  <c:v>-2.2570093457944E-4</c:v>
                </c:pt>
                <c:pt idx="83">
                  <c:v>-2.2476635514018809E-4</c:v>
                </c:pt>
                <c:pt idx="84">
                  <c:v>-2.2383177570093653E-4</c:v>
                </c:pt>
                <c:pt idx="85">
                  <c:v>-2.2289719626168299E-4</c:v>
                </c:pt>
                <c:pt idx="86">
                  <c:v>-2.2196261682243059E-4</c:v>
                </c:pt>
                <c:pt idx="87">
                  <c:v>-2.2102803738317811E-4</c:v>
                </c:pt>
                <c:pt idx="88">
                  <c:v>-2.2009345794392603E-4</c:v>
                </c:pt>
                <c:pt idx="89">
                  <c:v>-2.1915887850467361E-4</c:v>
                </c:pt>
                <c:pt idx="90">
                  <c:v>-2.1822429906542077E-4</c:v>
                </c:pt>
                <c:pt idx="91">
                  <c:v>-2.1728971962616802E-4</c:v>
                </c:pt>
                <c:pt idx="92">
                  <c:v>-2.1635514018691654E-4</c:v>
                </c:pt>
                <c:pt idx="93">
                  <c:v>-2.1542056074766406E-4</c:v>
                </c:pt>
                <c:pt idx="94">
                  <c:v>-2.1448598130841101E-4</c:v>
                </c:pt>
                <c:pt idx="95">
                  <c:v>-2.1355140186916008E-4</c:v>
                </c:pt>
                <c:pt idx="96">
                  <c:v>-2.1261682242990711E-4</c:v>
                </c:pt>
                <c:pt idx="97">
                  <c:v>-2.1168224299065398E-4</c:v>
                </c:pt>
                <c:pt idx="98">
                  <c:v>-2.1074766355140201E-4</c:v>
                </c:pt>
                <c:pt idx="99">
                  <c:v>-2.0981308411215126E-4</c:v>
                </c:pt>
                <c:pt idx="100">
                  <c:v>-2.08878504672898E-4</c:v>
                </c:pt>
                <c:pt idx="101">
                  <c:v>-2.0794392523364608E-4</c:v>
                </c:pt>
                <c:pt idx="102">
                  <c:v>-2.0700934579439382E-4</c:v>
                </c:pt>
                <c:pt idx="103">
                  <c:v>-2.0607476635514069E-4</c:v>
                </c:pt>
                <c:pt idx="104">
                  <c:v>-2.0514018691588799E-4</c:v>
                </c:pt>
                <c:pt idx="105">
                  <c:v>-2.0420560747663616E-4</c:v>
                </c:pt>
                <c:pt idx="106">
                  <c:v>-2.0327102803738306E-4</c:v>
                </c:pt>
                <c:pt idx="107">
                  <c:v>-2.0233644859813217E-4</c:v>
                </c:pt>
                <c:pt idx="108">
                  <c:v>-2.0140186915887877E-4</c:v>
                </c:pt>
                <c:pt idx="109">
                  <c:v>-2.0046728971962602E-4</c:v>
                </c:pt>
                <c:pt idx="110">
                  <c:v>-1.9953271028037479E-4</c:v>
                </c:pt>
                <c:pt idx="111">
                  <c:v>-1.985981308411216E-4</c:v>
                </c:pt>
                <c:pt idx="112">
                  <c:v>-1.9766355140186966E-4</c:v>
                </c:pt>
                <c:pt idx="113">
                  <c:v>-1.9672897196261753E-4</c:v>
                </c:pt>
                <c:pt idx="114">
                  <c:v>-1.9579439252336562E-4</c:v>
                </c:pt>
                <c:pt idx="115">
                  <c:v>-1.9485981308411276E-4</c:v>
                </c:pt>
                <c:pt idx="116">
                  <c:v>-1.9392523364486077E-4</c:v>
                </c:pt>
                <c:pt idx="117">
                  <c:v>-1.9299065420560739E-4</c:v>
                </c:pt>
                <c:pt idx="118">
                  <c:v>-1.9205607476635548E-4</c:v>
                </c:pt>
                <c:pt idx="119">
                  <c:v>-1.9112149532710357E-4</c:v>
                </c:pt>
                <c:pt idx="120">
                  <c:v>-1.9018691588785038E-4</c:v>
                </c:pt>
                <c:pt idx="121">
                  <c:v>-1.892523364485985E-4</c:v>
                </c:pt>
                <c:pt idx="122">
                  <c:v>-1.8831775700934653E-4</c:v>
                </c:pt>
                <c:pt idx="123">
                  <c:v>-1.8738317757009305E-4</c:v>
                </c:pt>
                <c:pt idx="124">
                  <c:v>-1.8644859813084168E-4</c:v>
                </c:pt>
                <c:pt idx="125">
                  <c:v>-1.855140186915896E-4</c:v>
                </c:pt>
                <c:pt idx="126">
                  <c:v>-1.8457943925233598E-4</c:v>
                </c:pt>
                <c:pt idx="127">
                  <c:v>-1.8364485981308448E-4</c:v>
                </c:pt>
                <c:pt idx="128">
                  <c:v>-1.8271028037383262E-4</c:v>
                </c:pt>
                <c:pt idx="129">
                  <c:v>-1.8177570093457965E-4</c:v>
                </c:pt>
                <c:pt idx="130">
                  <c:v>-1.808411214953275E-4</c:v>
                </c:pt>
                <c:pt idx="131">
                  <c:v>-1.7990654205607558E-4</c:v>
                </c:pt>
                <c:pt idx="132">
                  <c:v>-1.7897196261682243E-4</c:v>
                </c:pt>
                <c:pt idx="133">
                  <c:v>-1.7803738317757079E-4</c:v>
                </c:pt>
                <c:pt idx="134">
                  <c:v>-1.7710280373831801E-4</c:v>
                </c:pt>
                <c:pt idx="135">
                  <c:v>-1.7616822429906501E-4</c:v>
                </c:pt>
                <c:pt idx="136">
                  <c:v>-1.7523364485981329E-4</c:v>
                </c:pt>
                <c:pt idx="137">
                  <c:v>-1.7429906542056102E-4</c:v>
                </c:pt>
                <c:pt idx="138">
                  <c:v>-1.7336448598130805E-4</c:v>
                </c:pt>
                <c:pt idx="139">
                  <c:v>-1.7242990654205631E-4</c:v>
                </c:pt>
                <c:pt idx="140">
                  <c:v>-1.7149532710280439E-4</c:v>
                </c:pt>
                <c:pt idx="141">
                  <c:v>-1.7056074766355148E-4</c:v>
                </c:pt>
                <c:pt idx="142">
                  <c:v>-1.69626168224299E-4</c:v>
                </c:pt>
                <c:pt idx="143">
                  <c:v>-1.6869158878504736E-4</c:v>
                </c:pt>
                <c:pt idx="144">
                  <c:v>-1.6775700934579401E-4</c:v>
                </c:pt>
                <c:pt idx="145">
                  <c:v>-1.6682242990654202E-4</c:v>
                </c:pt>
                <c:pt idx="146">
                  <c:v>-1.6588785046729062E-4</c:v>
                </c:pt>
                <c:pt idx="147">
                  <c:v>-1.6495327102803705E-4</c:v>
                </c:pt>
                <c:pt idx="148">
                  <c:v>-1.6401869158878555E-4</c:v>
                </c:pt>
                <c:pt idx="149">
                  <c:v>-1.6308411214953366E-4</c:v>
                </c:pt>
                <c:pt idx="150">
                  <c:v>-1.6214953271028023E-4</c:v>
                </c:pt>
                <c:pt idx="151">
                  <c:v>-1.6121495327102862E-4</c:v>
                </c:pt>
                <c:pt idx="152">
                  <c:v>-1.6028037383177644E-4</c:v>
                </c:pt>
                <c:pt idx="153">
                  <c:v>-1.5934579439252374E-4</c:v>
                </c:pt>
                <c:pt idx="154">
                  <c:v>-1.5841121495327175E-4</c:v>
                </c:pt>
                <c:pt idx="155">
                  <c:v>-1.5747663551401899E-4</c:v>
                </c:pt>
                <c:pt idx="156">
                  <c:v>-1.5654205607476627E-4</c:v>
                </c:pt>
                <c:pt idx="157">
                  <c:v>-1.5560747663551433E-4</c:v>
                </c:pt>
                <c:pt idx="158">
                  <c:v>-1.5467289719626245E-4</c:v>
                </c:pt>
                <c:pt idx="159">
                  <c:v>-1.5373831775700929E-4</c:v>
                </c:pt>
                <c:pt idx="160">
                  <c:v>-1.5280373831775732E-4</c:v>
                </c:pt>
                <c:pt idx="161">
                  <c:v>-1.5186915887850503E-4</c:v>
                </c:pt>
                <c:pt idx="162">
                  <c:v>-1.5093457943925231E-4</c:v>
                </c:pt>
                <c:pt idx="163">
                  <c:v>-1.4999999999999999E-4</c:v>
                </c:pt>
                <c:pt idx="164">
                  <c:v>-1.4906542056074799E-4</c:v>
                </c:pt>
                <c:pt idx="165">
                  <c:v>-1.48130841121495E-4</c:v>
                </c:pt>
                <c:pt idx="166">
                  <c:v>-1.4719626168224298E-4</c:v>
                </c:pt>
                <c:pt idx="167">
                  <c:v>-1.4626168224299101E-4</c:v>
                </c:pt>
                <c:pt idx="168">
                  <c:v>-1.4532710280373802E-4</c:v>
                </c:pt>
                <c:pt idx="169">
                  <c:v>-1.44392523364486E-4</c:v>
                </c:pt>
                <c:pt idx="170">
                  <c:v>-1.4345794392523403E-4</c:v>
                </c:pt>
                <c:pt idx="171">
                  <c:v>-1.4252336448598101E-4</c:v>
                </c:pt>
                <c:pt idx="172">
                  <c:v>-1.4158878504672901E-4</c:v>
                </c:pt>
                <c:pt idx="173">
                  <c:v>-1.4065420560747707E-4</c:v>
                </c:pt>
                <c:pt idx="174">
                  <c:v>-1.3971962616822429E-4</c:v>
                </c:pt>
                <c:pt idx="175">
                  <c:v>-1.3878504672897241E-4</c:v>
                </c:pt>
                <c:pt idx="176">
                  <c:v>-1.3785046728972001E-4</c:v>
                </c:pt>
                <c:pt idx="177">
                  <c:v>-1.3691588785046734E-4</c:v>
                </c:pt>
                <c:pt idx="178">
                  <c:v>-1.3598130841121505E-4</c:v>
                </c:pt>
                <c:pt idx="179">
                  <c:v>-1.350467289719633E-4</c:v>
                </c:pt>
                <c:pt idx="180">
                  <c:v>-1.3411214953270998E-4</c:v>
                </c:pt>
                <c:pt idx="181">
                  <c:v>-1.3317757009345801E-4</c:v>
                </c:pt>
                <c:pt idx="182">
                  <c:v>-1.3224299065420629E-4</c:v>
                </c:pt>
                <c:pt idx="183">
                  <c:v>-1.3130841121495302E-4</c:v>
                </c:pt>
                <c:pt idx="184">
                  <c:v>-1.30373831775701E-4</c:v>
                </c:pt>
                <c:pt idx="185">
                  <c:v>-1.2943925233644928E-4</c:v>
                </c:pt>
                <c:pt idx="186">
                  <c:v>-1.2850467289719639E-4</c:v>
                </c:pt>
                <c:pt idx="187">
                  <c:v>-1.2757009345794407E-4</c:v>
                </c:pt>
                <c:pt idx="188">
                  <c:v>-1.2663551401869246E-4</c:v>
                </c:pt>
                <c:pt idx="189">
                  <c:v>-1.2570093457943898E-4</c:v>
                </c:pt>
                <c:pt idx="190">
                  <c:v>-1.2476635514018701E-4</c:v>
                </c:pt>
                <c:pt idx="191">
                  <c:v>-1.2383177570093499E-4</c:v>
                </c:pt>
                <c:pt idx="192">
                  <c:v>-1.2289719626168232E-4</c:v>
                </c:pt>
                <c:pt idx="193">
                  <c:v>-1.2196261682243E-4</c:v>
                </c:pt>
                <c:pt idx="194">
                  <c:v>-1.210280373831785E-4</c:v>
                </c:pt>
                <c:pt idx="195">
                  <c:v>-1.2009345794392501E-4</c:v>
                </c:pt>
                <c:pt idx="196">
                  <c:v>-1.1915887850467347E-4</c:v>
                </c:pt>
                <c:pt idx="197">
                  <c:v>-1.1822429906542151E-4</c:v>
                </c:pt>
                <c:pt idx="198">
                  <c:v>-1.172897196261684E-4</c:v>
                </c:pt>
                <c:pt idx="199">
                  <c:v>-1.1635514018691624E-4</c:v>
                </c:pt>
                <c:pt idx="200">
                  <c:v>-1.1542056074766429E-4</c:v>
                </c:pt>
                <c:pt idx="201">
                  <c:v>-1.1448598130841103E-4</c:v>
                </c:pt>
                <c:pt idx="202">
                  <c:v>-1.1355140186915927E-4</c:v>
                </c:pt>
                <c:pt idx="203">
                  <c:v>-1.1261682242990732E-4</c:v>
                </c:pt>
                <c:pt idx="204">
                  <c:v>-1.1168224299065466E-4</c:v>
                </c:pt>
                <c:pt idx="205">
                  <c:v>-1.10747663551402E-4</c:v>
                </c:pt>
                <c:pt idx="206">
                  <c:v>-1.0981308411215057E-4</c:v>
                </c:pt>
                <c:pt idx="207">
                  <c:v>-1.0887850467289744E-4</c:v>
                </c:pt>
                <c:pt idx="208">
                  <c:v>-1.0794392523364498E-4</c:v>
                </c:pt>
                <c:pt idx="209">
                  <c:v>-1.07009345794393E-4</c:v>
                </c:pt>
                <c:pt idx="210">
                  <c:v>-1.0607476635514044E-4</c:v>
                </c:pt>
                <c:pt idx="211">
                  <c:v>-1.0514018691588827E-4</c:v>
                </c:pt>
                <c:pt idx="212">
                  <c:v>-1.042056074766366E-4</c:v>
                </c:pt>
                <c:pt idx="213">
                  <c:v>-1.0327102803738321E-4</c:v>
                </c:pt>
                <c:pt idx="214">
                  <c:v>-1.02336448598131E-4</c:v>
                </c:pt>
                <c:pt idx="215">
                  <c:v>-1.0140186915887936E-4</c:v>
                </c:pt>
                <c:pt idx="216">
                  <c:v>-1.0046728971962601E-4</c:v>
                </c:pt>
                <c:pt idx="217" formatCode="0.00E+00">
                  <c:v>-9.9532710280374035E-5</c:v>
                </c:pt>
                <c:pt idx="218" formatCode="0.00E+00">
                  <c:v>-9.8598130841121568E-5</c:v>
                </c:pt>
                <c:pt idx="219" formatCode="0.00E+00">
                  <c:v>-9.7663551401869263E-5</c:v>
                </c:pt>
                <c:pt idx="220" formatCode="0.00E+00">
                  <c:v>-9.6728971962617162E-5</c:v>
                </c:pt>
                <c:pt idx="221" formatCode="0.00E+00">
                  <c:v>-9.5794392523365087E-5</c:v>
                </c:pt>
                <c:pt idx="222" formatCode="0.00E+00">
                  <c:v>-9.4859813084112484E-5</c:v>
                </c:pt>
                <c:pt idx="223" formatCode="0.00E+00">
                  <c:v>-9.3925233644860233E-5</c:v>
                </c:pt>
                <c:pt idx="224" formatCode="0.00E+00">
                  <c:v>-9.2990654205607522E-5</c:v>
                </c:pt>
                <c:pt idx="225" formatCode="0.00E+00">
                  <c:v>-9.2056074766355312E-5</c:v>
                </c:pt>
                <c:pt idx="226" formatCode="0.00E+00">
                  <c:v>-9.1121495327103197E-5</c:v>
                </c:pt>
                <c:pt idx="227" formatCode="0.00E+00">
                  <c:v>-9.0186915887850662E-5</c:v>
                </c:pt>
                <c:pt idx="228" formatCode="0.00E+00">
                  <c:v>-8.925233644859833E-5</c:v>
                </c:pt>
                <c:pt idx="229" formatCode="0.00E+00">
                  <c:v>-8.8317757009345686E-5</c:v>
                </c:pt>
                <c:pt idx="230" formatCode="0.00E+00">
                  <c:v>-8.7383177570093395E-5</c:v>
                </c:pt>
                <c:pt idx="231" formatCode="0.00E+00">
                  <c:v>-8.6448598130841266E-5</c:v>
                </c:pt>
                <c:pt idx="232" formatCode="0.00E+00">
                  <c:v>-8.5514018691589111E-5</c:v>
                </c:pt>
                <c:pt idx="233" formatCode="0.00E+00">
                  <c:v>-8.457943925233667E-5</c:v>
                </c:pt>
                <c:pt idx="234" formatCode="0.00E+00">
                  <c:v>-8.3644859813084542E-5</c:v>
                </c:pt>
                <c:pt idx="235" formatCode="0.00E+00">
                  <c:v>-8.2710280373831803E-5</c:v>
                </c:pt>
                <c:pt idx="236" formatCode="0.00E+00">
                  <c:v>-8.1775700934579715E-5</c:v>
                </c:pt>
                <c:pt idx="237" formatCode="0.00E+00">
                  <c:v>-8.0841121495327126E-5</c:v>
                </c:pt>
                <c:pt idx="238" formatCode="0.00E+00">
                  <c:v>-7.9906542056074956E-5</c:v>
                </c:pt>
                <c:pt idx="239" formatCode="0.00E+00">
                  <c:v>-7.8971962616822394E-5</c:v>
                </c:pt>
                <c:pt idx="240" formatCode="0.00E+00">
                  <c:v>-7.8037383177570252E-5</c:v>
                </c:pt>
                <c:pt idx="241" formatCode="0.00E+00">
                  <c:v>-7.710280373831792E-5</c:v>
                </c:pt>
                <c:pt idx="242" formatCode="0.00E+00">
                  <c:v>-7.6168224299065547E-5</c:v>
                </c:pt>
                <c:pt idx="243" formatCode="0.00E+00">
                  <c:v>-7.5233644859813446E-5</c:v>
                </c:pt>
                <c:pt idx="244" formatCode="0.00E+00">
                  <c:v>-7.4299065420560734E-5</c:v>
                </c:pt>
                <c:pt idx="245" formatCode="0.00E+00">
                  <c:v>-7.3364485981308687E-5</c:v>
                </c:pt>
                <c:pt idx="246" formatCode="0.00E+00">
                  <c:v>-7.2429906542056274E-5</c:v>
                </c:pt>
                <c:pt idx="247" formatCode="0.00E+00">
                  <c:v>-7.1495327102803942E-5</c:v>
                </c:pt>
                <c:pt idx="248" formatCode="0.00E+00">
                  <c:v>-7.0560747663551434E-5</c:v>
                </c:pt>
                <c:pt idx="249" formatCode="0.00E+00">
                  <c:v>-6.9626168224299102E-5</c:v>
                </c:pt>
                <c:pt idx="250" formatCode="0.00E+00">
                  <c:v>-6.8691588785046824E-5</c:v>
                </c:pt>
                <c:pt idx="251" formatCode="0.00E+00">
                  <c:v>-6.7757009345794601E-5</c:v>
                </c:pt>
                <c:pt idx="252" formatCode="0.00E+00">
                  <c:v>-6.6822429906542391E-5</c:v>
                </c:pt>
                <c:pt idx="253" formatCode="0.00E+00">
                  <c:v>-6.588785046728972E-5</c:v>
                </c:pt>
                <c:pt idx="254" formatCode="0.00E+00">
                  <c:v>-6.4953271028037727E-5</c:v>
                </c:pt>
                <c:pt idx="255" formatCode="0.00E+00">
                  <c:v>-6.4018691588785286E-5</c:v>
                </c:pt>
                <c:pt idx="256" formatCode="0.00E+00">
                  <c:v>-6.3084112149532846E-5</c:v>
                </c:pt>
                <c:pt idx="257" formatCode="0.00E+00">
                  <c:v>-6.2149532710280419E-5</c:v>
                </c:pt>
                <c:pt idx="258" formatCode="0.00E+00">
                  <c:v>-6.1214953271028033E-5</c:v>
                </c:pt>
                <c:pt idx="259" formatCode="0.00E+00">
                  <c:v>-6.0280373831775877E-5</c:v>
                </c:pt>
                <c:pt idx="260" formatCode="0.00E+00">
                  <c:v>-5.9345794392523532E-5</c:v>
                </c:pt>
                <c:pt idx="261" formatCode="0.00E+00">
                  <c:v>-5.8411214953271315E-5</c:v>
                </c:pt>
                <c:pt idx="262" formatCode="0.00E+00">
                  <c:v>-5.7476635514018942E-5</c:v>
                </c:pt>
                <c:pt idx="263" formatCode="0.00E+00">
                  <c:v>-5.6542056074766333E-5</c:v>
                </c:pt>
                <c:pt idx="264" formatCode="0.00E+00">
                  <c:v>-5.560747663551413E-5</c:v>
                </c:pt>
                <c:pt idx="265" formatCode="0.00E+00">
                  <c:v>-5.4672897196261791E-5</c:v>
                </c:pt>
                <c:pt idx="266" formatCode="0.00E+00">
                  <c:v>-5.373831775700954E-5</c:v>
                </c:pt>
                <c:pt idx="267" formatCode="0.00E+00">
                  <c:v>-5.2803738317757127E-5</c:v>
                </c:pt>
                <c:pt idx="268" formatCode="0.00E+00">
                  <c:v>-5.18691588785047E-5</c:v>
                </c:pt>
                <c:pt idx="269" formatCode="0.00E+00">
                  <c:v>-5.0934579439252314E-5</c:v>
                </c:pt>
                <c:pt idx="270" formatCode="0.00E+00">
                  <c:v>-5.0000000000000131E-5</c:v>
                </c:pt>
                <c:pt idx="271" formatCode="0.00E+00">
                  <c:v>-4.9065420560747792E-5</c:v>
                </c:pt>
                <c:pt idx="272" formatCode="0.00E+00">
                  <c:v>-4.8130841121495406E-5</c:v>
                </c:pt>
                <c:pt idx="273" formatCode="0.00E+00">
                  <c:v>-4.719626168224323E-5</c:v>
                </c:pt>
                <c:pt idx="274" formatCode="0.00E+00">
                  <c:v>-4.6261682242990729E-5</c:v>
                </c:pt>
                <c:pt idx="275" formatCode="0.00E+00">
                  <c:v>-4.5327102803738478E-5</c:v>
                </c:pt>
                <c:pt idx="276" formatCode="0.00E+00">
                  <c:v>-4.4392523364486106E-5</c:v>
                </c:pt>
                <c:pt idx="277" formatCode="0.00E+00">
                  <c:v>-4.3457943925233808E-5</c:v>
                </c:pt>
                <c:pt idx="278" formatCode="0.00E+00">
                  <c:v>-4.2523364485981401E-5</c:v>
                </c:pt>
                <c:pt idx="279" formatCode="0.00E+00">
                  <c:v>-4.1588785046729022E-5</c:v>
                </c:pt>
                <c:pt idx="280" formatCode="0.00E+00">
                  <c:v>-4.0654205607476622E-5</c:v>
                </c:pt>
                <c:pt idx="281" formatCode="0.00E+00">
                  <c:v>-3.9719626168224419E-5</c:v>
                </c:pt>
                <c:pt idx="282" formatCode="0.00E+00">
                  <c:v>-3.8785046728972033E-5</c:v>
                </c:pt>
                <c:pt idx="283" formatCode="0.00E+00">
                  <c:v>-3.7850467289719748E-5</c:v>
                </c:pt>
                <c:pt idx="284" formatCode="0.00E+00">
                  <c:v>-3.6915887850467423E-5</c:v>
                </c:pt>
                <c:pt idx="285" formatCode="0.00E+00">
                  <c:v>-3.5981308411215105E-5</c:v>
                </c:pt>
                <c:pt idx="286" formatCode="0.00E+00">
                  <c:v>-3.5046728971962671E-5</c:v>
                </c:pt>
                <c:pt idx="287" formatCode="0.00E+00">
                  <c:v>-3.4112149532710373E-5</c:v>
                </c:pt>
                <c:pt idx="288" formatCode="0.00E+00">
                  <c:v>-3.3177570093457912E-5</c:v>
                </c:pt>
                <c:pt idx="289" formatCode="0.00E+00">
                  <c:v>-3.224299065420573E-5</c:v>
                </c:pt>
                <c:pt idx="290" formatCode="0.00E+00">
                  <c:v>-3.1308411214953404E-5</c:v>
                </c:pt>
                <c:pt idx="291" formatCode="0.00E+00">
                  <c:v>-3.0373831775701028E-5</c:v>
                </c:pt>
                <c:pt idx="292" formatCode="0.00E+00">
                  <c:v>-2.9439252336448612E-5</c:v>
                </c:pt>
                <c:pt idx="293" formatCode="0.00E+00">
                  <c:v>-2.8504672897196202E-5</c:v>
                </c:pt>
                <c:pt idx="294" formatCode="0.00E+00">
                  <c:v>-2.7570093457944022E-5</c:v>
                </c:pt>
                <c:pt idx="295" formatCode="0.00E+00">
                  <c:v>-2.6635514018691609E-5</c:v>
                </c:pt>
                <c:pt idx="296" formatCode="0.00E+00">
                  <c:v>-2.5700934579439399E-5</c:v>
                </c:pt>
                <c:pt idx="297" formatCode="0.00E+00">
                  <c:v>-2.4766355140186901E-5</c:v>
                </c:pt>
                <c:pt idx="298" formatCode="0.00E+00">
                  <c:v>-2.3831775700934698E-5</c:v>
                </c:pt>
                <c:pt idx="299" formatCode="0.00E+00">
                  <c:v>-2.2897196261682248E-5</c:v>
                </c:pt>
                <c:pt idx="300" formatCode="0.00E+00">
                  <c:v>-2.1962616822429997E-5</c:v>
                </c:pt>
                <c:pt idx="301" formatCode="0.00E+00">
                  <c:v>-2.102803738317758E-5</c:v>
                </c:pt>
                <c:pt idx="302" formatCode="0.00E+00">
                  <c:v>-2.0093457943925248E-5</c:v>
                </c:pt>
                <c:pt idx="303" formatCode="0.00E+00">
                  <c:v>-1.9158878504672967E-5</c:v>
                </c:pt>
                <c:pt idx="304" formatCode="0.00E+00">
                  <c:v>-1.8224299065420554E-5</c:v>
                </c:pt>
                <c:pt idx="305" formatCode="0.00E+00">
                  <c:v>-1.7289719626168263E-5</c:v>
                </c:pt>
                <c:pt idx="306" formatCode="0.00E+00">
                  <c:v>-1.6355140186915941E-5</c:v>
                </c:pt>
                <c:pt idx="307" formatCode="0.00E+00">
                  <c:v>-1.5420560747663575E-5</c:v>
                </c:pt>
                <c:pt idx="308" formatCode="0.00E+00">
                  <c:v>-1.4485981308411247E-5</c:v>
                </c:pt>
                <c:pt idx="309" formatCode="0.00E+00">
                  <c:v>-1.3551401869158954E-5</c:v>
                </c:pt>
                <c:pt idx="310" formatCode="0.00E+00">
                  <c:v>-1.2616822429906501E-5</c:v>
                </c:pt>
                <c:pt idx="311" formatCode="0.00E+00">
                  <c:v>-1.16822429906542E-5</c:v>
                </c:pt>
                <c:pt idx="312" formatCode="0.00E+00">
                  <c:v>-1.0747663551401799E-5</c:v>
                </c:pt>
                <c:pt idx="313" formatCode="0.00E+00">
                  <c:v>-9.8130841121495446E-6</c:v>
                </c:pt>
                <c:pt idx="314" formatCode="0.00E+00">
                  <c:v>-8.8785046728972499E-6</c:v>
                </c:pt>
                <c:pt idx="315" formatCode="0.00E+00">
                  <c:v>-7.9439252336448943E-6</c:v>
                </c:pt>
                <c:pt idx="316" formatCode="0.00E+00">
                  <c:v>-7.0093457943925522E-6</c:v>
                </c:pt>
                <c:pt idx="317" formatCode="0.00E+00">
                  <c:v>-6.0747663551401889E-6</c:v>
                </c:pt>
                <c:pt idx="318" formatCode="0.00E+00">
                  <c:v>-5.1401869158878324E-6</c:v>
                </c:pt>
                <c:pt idx="319" formatCode="0.00E+00">
                  <c:v>-4.2056074766354734E-6</c:v>
                </c:pt>
                <c:pt idx="320" formatCode="0.00E+00">
                  <c:v>-3.2710280373831389E-6</c:v>
                </c:pt>
                <c:pt idx="321" formatCode="0.00E+00">
                  <c:v>-2.3364485981308387E-6</c:v>
                </c:pt>
                <c:pt idx="322" formatCode="0.00E+00">
                  <c:v>-1.4018691588784901E-6</c:v>
                </c:pt>
                <c:pt idx="323" formatCode="0.00E+00">
                  <c:v>-4.6728971962614791E-7</c:v>
                </c:pt>
                <c:pt idx="324" formatCode="0.00E+00">
                  <c:v>4.6728971962620207E-7</c:v>
                </c:pt>
                <c:pt idx="325" formatCode="0.00E+00">
                  <c:v>1.4018691588785521E-6</c:v>
                </c:pt>
                <c:pt idx="326" formatCode="0.00E+00">
                  <c:v>2.33644859813089E-6</c:v>
                </c:pt>
                <c:pt idx="327" formatCode="0.00E+00">
                  <c:v>3.2710280373831859E-6</c:v>
                </c:pt>
                <c:pt idx="328" formatCode="0.00E+00">
                  <c:v>4.2056074766355411E-6</c:v>
                </c:pt>
                <c:pt idx="329" formatCode="0.00E+00">
                  <c:v>5.1401869158878807E-6</c:v>
                </c:pt>
                <c:pt idx="330" formatCode="0.00E+00">
                  <c:v>6.0747663551402448E-6</c:v>
                </c:pt>
                <c:pt idx="331" formatCode="0.00E+00">
                  <c:v>7.0093457943925996E-6</c:v>
                </c:pt>
                <c:pt idx="332" formatCode="0.00E+00">
                  <c:v>7.9439252336449383E-6</c:v>
                </c:pt>
                <c:pt idx="333" formatCode="0.00E+00">
                  <c:v>8.8785046728972499E-6</c:v>
                </c:pt>
                <c:pt idx="334" formatCode="0.00E+00">
                  <c:v>9.8130841121496005E-6</c:v>
                </c:pt>
                <c:pt idx="335" formatCode="0.00E+00">
                  <c:v>1.0747663551401899E-5</c:v>
                </c:pt>
                <c:pt idx="336" formatCode="0.00E+00">
                  <c:v>1.16822429906542E-5</c:v>
                </c:pt>
                <c:pt idx="337" formatCode="0.00E+00">
                  <c:v>1.2616822429906601E-5</c:v>
                </c:pt>
                <c:pt idx="338" formatCode="0.00E+00">
                  <c:v>1.3551401869158954E-5</c:v>
                </c:pt>
                <c:pt idx="339" formatCode="0.00E+00">
                  <c:v>1.4485981308411247E-5</c:v>
                </c:pt>
                <c:pt idx="340" formatCode="0.00E+00">
                  <c:v>1.5420560747663673E-5</c:v>
                </c:pt>
                <c:pt idx="341" formatCode="0.00E+00">
                  <c:v>1.6355140186915941E-5</c:v>
                </c:pt>
                <c:pt idx="342" formatCode="0.00E+00">
                  <c:v>1.7289719626168364E-5</c:v>
                </c:pt>
                <c:pt idx="343" formatCode="0.00E+00">
                  <c:v>1.8224299065420652E-5</c:v>
                </c:pt>
                <c:pt idx="344" formatCode="0.00E+00">
                  <c:v>1.9158878504672967E-5</c:v>
                </c:pt>
                <c:pt idx="345" formatCode="0.00E+00">
                  <c:v>2.0093457943925248E-5</c:v>
                </c:pt>
                <c:pt idx="346" formatCode="0.00E+00">
                  <c:v>2.1028037383177665E-5</c:v>
                </c:pt>
                <c:pt idx="347" formatCode="0.00E+00">
                  <c:v>2.1962616822429997E-5</c:v>
                </c:pt>
                <c:pt idx="348" formatCode="0.00E+00">
                  <c:v>2.2897196261682349E-5</c:v>
                </c:pt>
                <c:pt idx="349" formatCode="0.00E+00">
                  <c:v>2.3831775700934698E-5</c:v>
                </c:pt>
                <c:pt idx="350" formatCode="0.00E+00">
                  <c:v>2.4766355140186993E-5</c:v>
                </c:pt>
                <c:pt idx="351" formatCode="0.00E+00">
                  <c:v>2.5700934579439399E-5</c:v>
                </c:pt>
                <c:pt idx="352" formatCode="0.00E+00">
                  <c:v>2.6635514018691697E-5</c:v>
                </c:pt>
                <c:pt idx="353" formatCode="0.00E+00">
                  <c:v>2.7570093457944022E-5</c:v>
                </c:pt>
                <c:pt idx="354" formatCode="0.00E+00">
                  <c:v>2.8504672897196354E-5</c:v>
                </c:pt>
                <c:pt idx="355" formatCode="0.00E+00">
                  <c:v>2.9439252336448612E-5</c:v>
                </c:pt>
                <c:pt idx="356" formatCode="0.00E+00">
                  <c:v>3.03738317757011E-5</c:v>
                </c:pt>
                <c:pt idx="357" formatCode="0.00E+00">
                  <c:v>3.1308411214953404E-5</c:v>
                </c:pt>
                <c:pt idx="358" formatCode="0.00E+00">
                  <c:v>3.224299065420573E-5</c:v>
                </c:pt>
                <c:pt idx="359" formatCode="0.00E+00">
                  <c:v>3.3177570093458041E-5</c:v>
                </c:pt>
                <c:pt idx="360" formatCode="0.00E+00">
                  <c:v>3.4112149532710373E-5</c:v>
                </c:pt>
                <c:pt idx="361" formatCode="0.00E+00">
                  <c:v>3.5046728971962786E-5</c:v>
                </c:pt>
                <c:pt idx="362" formatCode="0.00E+00">
                  <c:v>3.5981308411215206E-5</c:v>
                </c:pt>
                <c:pt idx="363" formatCode="0.00E+00">
                  <c:v>3.6915887850467423E-5</c:v>
                </c:pt>
                <c:pt idx="364" formatCode="0.00E+00">
                  <c:v>3.7850467289719748E-5</c:v>
                </c:pt>
                <c:pt idx="365" formatCode="0.00E+00">
                  <c:v>3.8785046728972128E-5</c:v>
                </c:pt>
                <c:pt idx="366" formatCode="0.00E+00">
                  <c:v>3.9719626168224419E-5</c:v>
                </c:pt>
                <c:pt idx="367" formatCode="0.00E+00">
                  <c:v>4.0654205607476703E-5</c:v>
                </c:pt>
                <c:pt idx="368" formatCode="0.00E+00">
                  <c:v>4.1588785046729022E-5</c:v>
                </c:pt>
                <c:pt idx="369" formatCode="0.00E+00">
                  <c:v>4.2523364485981401E-5</c:v>
                </c:pt>
                <c:pt idx="370" formatCode="0.00E+00">
                  <c:v>4.3457943925233909E-5</c:v>
                </c:pt>
                <c:pt idx="371" formatCode="0.00E+00">
                  <c:v>4.4392523364486234E-5</c:v>
                </c:pt>
                <c:pt idx="372" formatCode="0.00E+00">
                  <c:v>4.5327102803738478E-5</c:v>
                </c:pt>
                <c:pt idx="373" formatCode="0.00E+00">
                  <c:v>4.626168224299081E-5</c:v>
                </c:pt>
                <c:pt idx="374" formatCode="0.00E+00">
                  <c:v>4.719626168224323E-5</c:v>
                </c:pt>
                <c:pt idx="375" formatCode="0.00E+00">
                  <c:v>4.8130841121495406E-5</c:v>
                </c:pt>
                <c:pt idx="376" formatCode="0.00E+00">
                  <c:v>4.9065420560747887E-5</c:v>
                </c:pt>
                <c:pt idx="377" formatCode="0.00E+00">
                  <c:v>5.0000000000000131E-5</c:v>
                </c:pt>
                <c:pt idx="378" formatCode="0.00E+00">
                  <c:v>5.0934579439252422E-5</c:v>
                </c:pt>
                <c:pt idx="379" formatCode="0.00E+00">
                  <c:v>5.18691588785047E-5</c:v>
                </c:pt>
                <c:pt idx="380" formatCode="0.00E+00">
                  <c:v>5.2803738317757201E-5</c:v>
                </c:pt>
                <c:pt idx="381" formatCode="0.00E+00">
                  <c:v>5.373831775700954E-5</c:v>
                </c:pt>
                <c:pt idx="382" formatCode="0.00E+00">
                  <c:v>5.4672897196261872E-5</c:v>
                </c:pt>
                <c:pt idx="383" formatCode="0.00E+00">
                  <c:v>5.560747663551413E-5</c:v>
                </c:pt>
                <c:pt idx="384" formatCode="0.00E+00">
                  <c:v>5.6542056074766414E-5</c:v>
                </c:pt>
                <c:pt idx="385" formatCode="0.00E+00">
                  <c:v>5.7476635514018942E-5</c:v>
                </c:pt>
                <c:pt idx="386" formatCode="0.00E+00">
                  <c:v>5.841121495327141E-5</c:v>
                </c:pt>
                <c:pt idx="387" formatCode="0.00E+00">
                  <c:v>5.9345794392523606E-5</c:v>
                </c:pt>
                <c:pt idx="388" formatCode="0.00E+00">
                  <c:v>6.0280373831775877E-5</c:v>
                </c:pt>
                <c:pt idx="389" formatCode="0.00E+00">
                  <c:v>6.1214953271028114E-5</c:v>
                </c:pt>
                <c:pt idx="390" formatCode="0.00E+00">
                  <c:v>6.2149532710280419E-5</c:v>
                </c:pt>
                <c:pt idx="391" formatCode="0.00E+00">
                  <c:v>6.3084112149532914E-5</c:v>
                </c:pt>
                <c:pt idx="392" formatCode="0.00E+00">
                  <c:v>6.4018691588785381E-5</c:v>
                </c:pt>
                <c:pt idx="393" formatCode="0.00E+00">
                  <c:v>6.4953271028037727E-5</c:v>
                </c:pt>
                <c:pt idx="394" formatCode="0.00E+00">
                  <c:v>6.588785046728972E-5</c:v>
                </c:pt>
                <c:pt idx="395" formatCode="0.00E+00">
                  <c:v>6.6822429906542391E-5</c:v>
                </c:pt>
                <c:pt idx="396" formatCode="0.00E+00">
                  <c:v>6.7757009345794601E-5</c:v>
                </c:pt>
                <c:pt idx="397" formatCode="0.00E+00">
                  <c:v>6.8691588785046824E-5</c:v>
                </c:pt>
                <c:pt idx="398" formatCode="0.00E+00">
                  <c:v>6.9626168224299102E-5</c:v>
                </c:pt>
                <c:pt idx="399" formatCode="0.00E+00">
                  <c:v>7.0560747663551501E-5</c:v>
                </c:pt>
                <c:pt idx="400" formatCode="0.00E+00">
                  <c:v>7.1495327102804023E-5</c:v>
                </c:pt>
                <c:pt idx="401" formatCode="0.00E+00">
                  <c:v>7.2429906542056274E-5</c:v>
                </c:pt>
                <c:pt idx="402" formatCode="0.00E+00">
                  <c:v>7.3364485981308687E-5</c:v>
                </c:pt>
                <c:pt idx="403" formatCode="0.00E+00">
                  <c:v>7.4299065420560924E-5</c:v>
                </c:pt>
                <c:pt idx="404" formatCode="0.00E+00">
                  <c:v>7.5233644859813446E-5</c:v>
                </c:pt>
                <c:pt idx="405" formatCode="0.00E+00">
                  <c:v>7.6168224299065696E-5</c:v>
                </c:pt>
                <c:pt idx="406" formatCode="0.00E+00">
                  <c:v>7.7102803738317988E-5</c:v>
                </c:pt>
                <c:pt idx="407" formatCode="0.00E+00">
                  <c:v>7.8037383177570252E-5</c:v>
                </c:pt>
                <c:pt idx="408" formatCode="0.00E+00">
                  <c:v>7.8971962616822502E-5</c:v>
                </c:pt>
                <c:pt idx="409" formatCode="0.00E+00">
                  <c:v>7.9906542056074956E-5</c:v>
                </c:pt>
                <c:pt idx="410" formatCode="0.00E+00">
                  <c:v>8.0841121495327207E-5</c:v>
                </c:pt>
                <c:pt idx="411" formatCode="0.00E+00">
                  <c:v>8.1775700934579756E-5</c:v>
                </c:pt>
                <c:pt idx="412" formatCode="0.00E+00">
                  <c:v>8.2710280373831803E-5</c:v>
                </c:pt>
                <c:pt idx="413" formatCode="0.00E+00">
                  <c:v>8.3644859813084542E-5</c:v>
                </c:pt>
                <c:pt idx="414" formatCode="0.00E+00">
                  <c:v>8.4579439252336738E-5</c:v>
                </c:pt>
                <c:pt idx="415" formatCode="0.00E+00">
                  <c:v>8.5514018691589111E-5</c:v>
                </c:pt>
                <c:pt idx="416" formatCode="0.00E+00">
                  <c:v>8.6448598130841266E-5</c:v>
                </c:pt>
                <c:pt idx="417" formatCode="0.00E+00">
                  <c:v>8.7383177570093503E-5</c:v>
                </c:pt>
                <c:pt idx="418" formatCode="0.00E+00">
                  <c:v>8.8317757009345686E-5</c:v>
                </c:pt>
                <c:pt idx="419" formatCode="0.00E+00">
                  <c:v>8.9252336448598452E-5</c:v>
                </c:pt>
                <c:pt idx="420" formatCode="0.00E+00">
                  <c:v>9.0186915887850716E-5</c:v>
                </c:pt>
                <c:pt idx="421" formatCode="0.00E+00">
                  <c:v>9.1121495327103197E-5</c:v>
                </c:pt>
                <c:pt idx="422" formatCode="0.00E+00">
                  <c:v>9.2056074766355434E-5</c:v>
                </c:pt>
                <c:pt idx="423" formatCode="0.00E+00">
                  <c:v>9.2990654205607522E-5</c:v>
                </c:pt>
                <c:pt idx="424" formatCode="0.00E+00">
                  <c:v>9.3925233644860233E-5</c:v>
                </c:pt>
                <c:pt idx="425" formatCode="0.00E+00">
                  <c:v>9.4859813084112593E-5</c:v>
                </c:pt>
                <c:pt idx="426" formatCode="0.00E+00">
                  <c:v>9.5794392523365087E-5</c:v>
                </c:pt>
                <c:pt idx="427" formatCode="0.00E+00">
                  <c:v>9.672897196261727E-5</c:v>
                </c:pt>
                <c:pt idx="428" formatCode="0.00E+00">
                  <c:v>9.7663551401869263E-5</c:v>
                </c:pt>
                <c:pt idx="429" formatCode="0.00E+00">
                  <c:v>9.8598130841121744E-5</c:v>
                </c:pt>
                <c:pt idx="430" formatCode="0.00E+00">
                  <c:v>9.9532710280374035E-5</c:v>
                </c:pt>
                <c:pt idx="431">
                  <c:v>1.0046728971962601E-4</c:v>
                </c:pt>
                <c:pt idx="432">
                  <c:v>1.0140186915887936E-4</c:v>
                </c:pt>
                <c:pt idx="433">
                  <c:v>1.02336448598131E-4</c:v>
                </c:pt>
                <c:pt idx="434">
                  <c:v>1.0327102803738321E-4</c:v>
                </c:pt>
                <c:pt idx="435">
                  <c:v>1.042056074766366E-4</c:v>
                </c:pt>
                <c:pt idx="436">
                  <c:v>1.0514018691588827E-4</c:v>
                </c:pt>
                <c:pt idx="437">
                  <c:v>1.0607476635514044E-4</c:v>
                </c:pt>
                <c:pt idx="438">
                  <c:v>1.07009345794393E-4</c:v>
                </c:pt>
                <c:pt idx="439">
                  <c:v>1.0794392523364498E-4</c:v>
                </c:pt>
                <c:pt idx="440">
                  <c:v>1.0887850467289744E-4</c:v>
                </c:pt>
                <c:pt idx="441">
                  <c:v>1.0981308411215057E-4</c:v>
                </c:pt>
                <c:pt idx="442">
                  <c:v>1.10747663551402E-4</c:v>
                </c:pt>
                <c:pt idx="443">
                  <c:v>1.1168224299065466E-4</c:v>
                </c:pt>
                <c:pt idx="444">
                  <c:v>1.1261682242990732E-4</c:v>
                </c:pt>
                <c:pt idx="445">
                  <c:v>1.1355140186915927E-4</c:v>
                </c:pt>
                <c:pt idx="446">
                  <c:v>1.1448598130841103E-4</c:v>
                </c:pt>
                <c:pt idx="447">
                  <c:v>1.1542056074766429E-4</c:v>
                </c:pt>
                <c:pt idx="448">
                  <c:v>1.1635514018691624E-4</c:v>
                </c:pt>
                <c:pt idx="449">
                  <c:v>1.172897196261684E-4</c:v>
                </c:pt>
                <c:pt idx="450">
                  <c:v>1.1822429906542151E-4</c:v>
                </c:pt>
                <c:pt idx="451">
                  <c:v>1.1915887850467347E-4</c:v>
                </c:pt>
                <c:pt idx="452">
                  <c:v>1.2009345794392501E-4</c:v>
                </c:pt>
                <c:pt idx="453">
                  <c:v>1.210280373831785E-4</c:v>
                </c:pt>
                <c:pt idx="454">
                  <c:v>1.2196261682243E-4</c:v>
                </c:pt>
                <c:pt idx="455">
                  <c:v>1.2289719626168232E-4</c:v>
                </c:pt>
                <c:pt idx="456">
                  <c:v>1.2383177570093499E-4</c:v>
                </c:pt>
                <c:pt idx="457">
                  <c:v>1.2476635514018701E-4</c:v>
                </c:pt>
                <c:pt idx="458">
                  <c:v>1.2570093457943898E-4</c:v>
                </c:pt>
                <c:pt idx="459">
                  <c:v>1.2663551401869246E-4</c:v>
                </c:pt>
                <c:pt idx="460">
                  <c:v>1.2757009345794407E-4</c:v>
                </c:pt>
                <c:pt idx="461">
                  <c:v>1.2850467289719639E-4</c:v>
                </c:pt>
                <c:pt idx="462">
                  <c:v>1.2943925233644928E-4</c:v>
                </c:pt>
                <c:pt idx="463">
                  <c:v>1.30373831775701E-4</c:v>
                </c:pt>
                <c:pt idx="464">
                  <c:v>1.3130841121495302E-4</c:v>
                </c:pt>
                <c:pt idx="465">
                  <c:v>1.3224299065420629E-4</c:v>
                </c:pt>
                <c:pt idx="466">
                  <c:v>1.3317757009345801E-4</c:v>
                </c:pt>
                <c:pt idx="467">
                  <c:v>1.3411214953270998E-4</c:v>
                </c:pt>
                <c:pt idx="468">
                  <c:v>1.350467289719633E-4</c:v>
                </c:pt>
                <c:pt idx="469">
                  <c:v>1.3598130841121505E-4</c:v>
                </c:pt>
                <c:pt idx="470">
                  <c:v>1.3691588785046734E-4</c:v>
                </c:pt>
                <c:pt idx="471">
                  <c:v>1.3785046728972001E-4</c:v>
                </c:pt>
                <c:pt idx="472">
                  <c:v>1.3878504672897241E-4</c:v>
                </c:pt>
                <c:pt idx="473">
                  <c:v>1.3971962616822429E-4</c:v>
                </c:pt>
                <c:pt idx="474">
                  <c:v>1.4065420560747707E-4</c:v>
                </c:pt>
                <c:pt idx="475">
                  <c:v>1.4158878504672901E-4</c:v>
                </c:pt>
                <c:pt idx="476">
                  <c:v>1.4252336448598101E-4</c:v>
                </c:pt>
                <c:pt idx="477">
                  <c:v>1.4345794392523403E-4</c:v>
                </c:pt>
                <c:pt idx="478">
                  <c:v>1.44392523364486E-4</c:v>
                </c:pt>
                <c:pt idx="479">
                  <c:v>1.4532710280373802E-4</c:v>
                </c:pt>
                <c:pt idx="480">
                  <c:v>1.4626168224299101E-4</c:v>
                </c:pt>
                <c:pt idx="481">
                  <c:v>1.4719626168224298E-4</c:v>
                </c:pt>
                <c:pt idx="482">
                  <c:v>1.48130841121495E-4</c:v>
                </c:pt>
                <c:pt idx="483">
                  <c:v>1.4906542056074799E-4</c:v>
                </c:pt>
                <c:pt idx="484">
                  <c:v>1.4999999999999999E-4</c:v>
                </c:pt>
                <c:pt idx="485">
                  <c:v>1.5093457943925231E-4</c:v>
                </c:pt>
                <c:pt idx="486">
                  <c:v>1.5186915887850503E-4</c:v>
                </c:pt>
                <c:pt idx="487">
                  <c:v>1.5280373831775732E-4</c:v>
                </c:pt>
                <c:pt idx="488">
                  <c:v>1.5373831775700929E-4</c:v>
                </c:pt>
                <c:pt idx="489">
                  <c:v>1.5467289719626245E-4</c:v>
                </c:pt>
                <c:pt idx="490">
                  <c:v>1.5560747663551433E-4</c:v>
                </c:pt>
                <c:pt idx="491">
                  <c:v>1.5654205607476627E-4</c:v>
                </c:pt>
                <c:pt idx="492">
                  <c:v>1.5747663551401899E-4</c:v>
                </c:pt>
                <c:pt idx="493">
                  <c:v>1.5841121495327175E-4</c:v>
                </c:pt>
                <c:pt idx="494">
                  <c:v>1.5934579439252374E-4</c:v>
                </c:pt>
                <c:pt idx="495">
                  <c:v>1.6028037383177644E-4</c:v>
                </c:pt>
                <c:pt idx="496">
                  <c:v>1.6121495327102862E-4</c:v>
                </c:pt>
                <c:pt idx="497">
                  <c:v>1.6214953271028023E-4</c:v>
                </c:pt>
                <c:pt idx="498">
                  <c:v>1.6308411214953366E-4</c:v>
                </c:pt>
                <c:pt idx="499">
                  <c:v>1.6401869158878555E-4</c:v>
                </c:pt>
                <c:pt idx="500">
                  <c:v>1.6495327102803705E-4</c:v>
                </c:pt>
                <c:pt idx="501">
                  <c:v>1.6588785046729062E-4</c:v>
                </c:pt>
                <c:pt idx="502">
                  <c:v>1.6682242990654202E-4</c:v>
                </c:pt>
                <c:pt idx="503">
                  <c:v>1.6775700934579401E-4</c:v>
                </c:pt>
                <c:pt idx="504">
                  <c:v>1.6869158878504736E-4</c:v>
                </c:pt>
                <c:pt idx="505">
                  <c:v>1.69626168224299E-4</c:v>
                </c:pt>
                <c:pt idx="506">
                  <c:v>1.7056074766355148E-4</c:v>
                </c:pt>
                <c:pt idx="507">
                  <c:v>1.7149532710280439E-4</c:v>
                </c:pt>
                <c:pt idx="508">
                  <c:v>1.7242990654205631E-4</c:v>
                </c:pt>
                <c:pt idx="509">
                  <c:v>1.7336448598130805E-4</c:v>
                </c:pt>
                <c:pt idx="510">
                  <c:v>1.7429906542056102E-4</c:v>
                </c:pt>
                <c:pt idx="511">
                  <c:v>1.7523364485981329E-4</c:v>
                </c:pt>
                <c:pt idx="512">
                  <c:v>1.7616822429906501E-4</c:v>
                </c:pt>
                <c:pt idx="513">
                  <c:v>1.7710280373831801E-4</c:v>
                </c:pt>
                <c:pt idx="514">
                  <c:v>1.7803738317757079E-4</c:v>
                </c:pt>
                <c:pt idx="515">
                  <c:v>1.7897196261682346E-4</c:v>
                </c:pt>
                <c:pt idx="516">
                  <c:v>1.7990654205607558E-4</c:v>
                </c:pt>
                <c:pt idx="517">
                  <c:v>1.808411214953275E-4</c:v>
                </c:pt>
                <c:pt idx="518">
                  <c:v>1.8177570093457965E-4</c:v>
                </c:pt>
                <c:pt idx="519">
                  <c:v>1.8271028037383262E-4</c:v>
                </c:pt>
                <c:pt idx="520">
                  <c:v>1.8364485981308448E-4</c:v>
                </c:pt>
                <c:pt idx="521">
                  <c:v>1.8457943925233699E-4</c:v>
                </c:pt>
                <c:pt idx="522">
                  <c:v>1.855140186915896E-4</c:v>
                </c:pt>
                <c:pt idx="523">
                  <c:v>1.8644859813084168E-4</c:v>
                </c:pt>
                <c:pt idx="524">
                  <c:v>1.8738317757009402E-4</c:v>
                </c:pt>
                <c:pt idx="525">
                  <c:v>1.8831775700934653E-4</c:v>
                </c:pt>
                <c:pt idx="526">
                  <c:v>1.892523364485985E-4</c:v>
                </c:pt>
                <c:pt idx="527">
                  <c:v>1.9018691588785038E-4</c:v>
                </c:pt>
                <c:pt idx="528">
                  <c:v>1.9112149532710357E-4</c:v>
                </c:pt>
                <c:pt idx="529">
                  <c:v>1.9205607476635548E-4</c:v>
                </c:pt>
                <c:pt idx="530">
                  <c:v>1.9299065420560839E-4</c:v>
                </c:pt>
                <c:pt idx="531">
                  <c:v>1.9392523364486077E-4</c:v>
                </c:pt>
                <c:pt idx="532">
                  <c:v>1.9485981308411276E-4</c:v>
                </c:pt>
                <c:pt idx="533">
                  <c:v>1.9579439252336562E-4</c:v>
                </c:pt>
                <c:pt idx="534">
                  <c:v>1.9672897196261753E-4</c:v>
                </c:pt>
                <c:pt idx="535">
                  <c:v>1.9766355140186966E-4</c:v>
                </c:pt>
                <c:pt idx="536">
                  <c:v>1.9859813084112258E-4</c:v>
                </c:pt>
                <c:pt idx="537">
                  <c:v>1.9953271028037479E-4</c:v>
                </c:pt>
                <c:pt idx="538">
                  <c:v>2.0046728971962602E-4</c:v>
                </c:pt>
                <c:pt idx="539">
                  <c:v>2.0140186915887877E-4</c:v>
                </c:pt>
                <c:pt idx="540">
                  <c:v>2.0233644859813217E-4</c:v>
                </c:pt>
                <c:pt idx="541">
                  <c:v>2.0327102803738306E-4</c:v>
                </c:pt>
                <c:pt idx="542">
                  <c:v>2.0420560747663616E-4</c:v>
                </c:pt>
                <c:pt idx="543">
                  <c:v>2.0514018691588799E-4</c:v>
                </c:pt>
                <c:pt idx="544">
                  <c:v>2.0607476635514069E-4</c:v>
                </c:pt>
                <c:pt idx="545">
                  <c:v>2.0700934579439382E-4</c:v>
                </c:pt>
                <c:pt idx="546">
                  <c:v>2.0794392523364608E-4</c:v>
                </c:pt>
                <c:pt idx="547">
                  <c:v>2.08878504672898E-4</c:v>
                </c:pt>
                <c:pt idx="548">
                  <c:v>2.0981308411215126E-4</c:v>
                </c:pt>
                <c:pt idx="549">
                  <c:v>2.1074766355140201E-4</c:v>
                </c:pt>
                <c:pt idx="550">
                  <c:v>2.1168224299065398E-4</c:v>
                </c:pt>
                <c:pt idx="551">
                  <c:v>2.1261682242990711E-4</c:v>
                </c:pt>
                <c:pt idx="552">
                  <c:v>2.1355140186916008E-4</c:v>
                </c:pt>
                <c:pt idx="553">
                  <c:v>2.1448598130841101E-4</c:v>
                </c:pt>
                <c:pt idx="554">
                  <c:v>2.1542056074766406E-4</c:v>
                </c:pt>
                <c:pt idx="555">
                  <c:v>2.1635514018691654E-4</c:v>
                </c:pt>
                <c:pt idx="556">
                  <c:v>2.1728971962616802E-4</c:v>
                </c:pt>
                <c:pt idx="557">
                  <c:v>2.1822429906542077E-4</c:v>
                </c:pt>
                <c:pt idx="558">
                  <c:v>2.1915887850467361E-4</c:v>
                </c:pt>
                <c:pt idx="559">
                  <c:v>2.2009345794392603E-4</c:v>
                </c:pt>
                <c:pt idx="560">
                  <c:v>2.2102803738317811E-4</c:v>
                </c:pt>
                <c:pt idx="561">
                  <c:v>2.2196261682243059E-4</c:v>
                </c:pt>
                <c:pt idx="562">
                  <c:v>2.2289719626168299E-4</c:v>
                </c:pt>
                <c:pt idx="563">
                  <c:v>2.2383177570093653E-4</c:v>
                </c:pt>
                <c:pt idx="564">
                  <c:v>2.2476635514018809E-4</c:v>
                </c:pt>
                <c:pt idx="565">
                  <c:v>2.2570093457944E-4</c:v>
                </c:pt>
                <c:pt idx="566">
                  <c:v>2.2663551401869278E-4</c:v>
                </c:pt>
                <c:pt idx="567">
                  <c:v>2.2757009345794401E-4</c:v>
                </c:pt>
                <c:pt idx="568">
                  <c:v>2.2850467289719698E-4</c:v>
                </c:pt>
                <c:pt idx="569">
                  <c:v>2.2943925233644973E-4</c:v>
                </c:pt>
                <c:pt idx="570">
                  <c:v>2.30373831775702E-4</c:v>
                </c:pt>
                <c:pt idx="571">
                  <c:v>2.313084112149535E-4</c:v>
                </c:pt>
                <c:pt idx="572">
                  <c:v>2.3224299065420601E-4</c:v>
                </c:pt>
                <c:pt idx="573">
                  <c:v>2.33177570093458E-4</c:v>
                </c:pt>
                <c:pt idx="574">
                  <c:v>2.3411214953271054E-4</c:v>
                </c:pt>
                <c:pt idx="575">
                  <c:v>2.3504672897196297E-4</c:v>
                </c:pt>
                <c:pt idx="576">
                  <c:v>2.3598130841121501E-4</c:v>
                </c:pt>
                <c:pt idx="577">
                  <c:v>2.3691588785046755E-4</c:v>
                </c:pt>
                <c:pt idx="578">
                  <c:v>2.3785046728972054E-4</c:v>
                </c:pt>
                <c:pt idx="579">
                  <c:v>2.3878504672897202E-4</c:v>
                </c:pt>
                <c:pt idx="580">
                  <c:v>2.3971962616822499E-4</c:v>
                </c:pt>
                <c:pt idx="581">
                  <c:v>2.4065420560747701E-4</c:v>
                </c:pt>
                <c:pt idx="582">
                  <c:v>2.415887850467296E-4</c:v>
                </c:pt>
                <c:pt idx="583">
                  <c:v>2.4252336448598149E-4</c:v>
                </c:pt>
                <c:pt idx="584">
                  <c:v>2.4345794392523402E-4</c:v>
                </c:pt>
                <c:pt idx="585">
                  <c:v>2.4439252336448599E-4</c:v>
                </c:pt>
                <c:pt idx="586">
                  <c:v>2.4532710280373898E-4</c:v>
                </c:pt>
                <c:pt idx="587">
                  <c:v>2.462616822429916E-4</c:v>
                </c:pt>
                <c:pt idx="588">
                  <c:v>2.4719626168224362E-4</c:v>
                </c:pt>
                <c:pt idx="589">
                  <c:v>2.4813084112149499E-4</c:v>
                </c:pt>
                <c:pt idx="590">
                  <c:v>2.4906542056074858E-4</c:v>
                </c:pt>
                <c:pt idx="591">
                  <c:v>2.500000000000006E-4</c:v>
                </c:pt>
                <c:pt idx="592">
                  <c:v>2.5093457943925251E-4</c:v>
                </c:pt>
                <c:pt idx="593">
                  <c:v>2.5186915887850605E-4</c:v>
                </c:pt>
                <c:pt idx="594">
                  <c:v>2.5280373831775796E-4</c:v>
                </c:pt>
                <c:pt idx="595">
                  <c:v>2.5373831775700998E-4</c:v>
                </c:pt>
                <c:pt idx="596">
                  <c:v>2.546728971962626E-4</c:v>
                </c:pt>
                <c:pt idx="597">
                  <c:v>2.5560747663551457E-4</c:v>
                </c:pt>
                <c:pt idx="598">
                  <c:v>2.5654205607476697E-4</c:v>
                </c:pt>
                <c:pt idx="599">
                  <c:v>2.5747663551401958E-4</c:v>
                </c:pt>
                <c:pt idx="600">
                  <c:v>2.5841121495327198E-4</c:v>
                </c:pt>
                <c:pt idx="601">
                  <c:v>2.5934579439252351E-4</c:v>
                </c:pt>
                <c:pt idx="602">
                  <c:v>2.6028037383177662E-4</c:v>
                </c:pt>
                <c:pt idx="603">
                  <c:v>2.6121495327102799E-4</c:v>
                </c:pt>
                <c:pt idx="604">
                  <c:v>2.6214953271028006E-4</c:v>
                </c:pt>
                <c:pt idx="605">
                  <c:v>2.630841121495336E-4</c:v>
                </c:pt>
                <c:pt idx="606">
                  <c:v>2.64018691588786E-4</c:v>
                </c:pt>
                <c:pt idx="607">
                  <c:v>2.6495327102803824E-4</c:v>
                </c:pt>
                <c:pt idx="608">
                  <c:v>2.6588785046728999E-4</c:v>
                </c:pt>
                <c:pt idx="609">
                  <c:v>2.6682242990654298E-4</c:v>
                </c:pt>
                <c:pt idx="610">
                  <c:v>2.6775700934579489E-4</c:v>
                </c:pt>
                <c:pt idx="611">
                  <c:v>2.6869158878504805E-4</c:v>
                </c:pt>
                <c:pt idx="612">
                  <c:v>2.6962616822429991E-4</c:v>
                </c:pt>
                <c:pt idx="613">
                  <c:v>2.7056074766355182E-4</c:v>
                </c:pt>
                <c:pt idx="614">
                  <c:v>2.714953271028046E-4</c:v>
                </c:pt>
                <c:pt idx="615">
                  <c:v>2.72429906542057E-4</c:v>
                </c:pt>
                <c:pt idx="616">
                  <c:v>2.7336448598130815E-4</c:v>
                </c:pt>
                <c:pt idx="617">
                  <c:v>2.7429906542056196E-4</c:v>
                </c:pt>
                <c:pt idx="618">
                  <c:v>2.7523364485981398E-4</c:v>
                </c:pt>
                <c:pt idx="619">
                  <c:v>2.7616822429906709E-4</c:v>
                </c:pt>
                <c:pt idx="620">
                  <c:v>2.7710280373831802E-4</c:v>
                </c:pt>
                <c:pt idx="621">
                  <c:v>2.7803738317757097E-4</c:v>
                </c:pt>
                <c:pt idx="622">
                  <c:v>2.7897196261682206E-4</c:v>
                </c:pt>
                <c:pt idx="623">
                  <c:v>2.7990654205607501E-4</c:v>
                </c:pt>
                <c:pt idx="624">
                  <c:v>2.8084112149532751E-4</c:v>
                </c:pt>
                <c:pt idx="625">
                  <c:v>2.8177570093457899E-4</c:v>
                </c:pt>
                <c:pt idx="626">
                  <c:v>2.8271028037383259E-4</c:v>
                </c:pt>
                <c:pt idx="627">
                  <c:v>2.8364485981308385E-4</c:v>
                </c:pt>
                <c:pt idx="628">
                  <c:v>2.845794392523369E-4</c:v>
                </c:pt>
                <c:pt idx="629">
                  <c:v>2.8551401869158903E-4</c:v>
                </c:pt>
                <c:pt idx="630">
                  <c:v>2.8644859813084099E-4</c:v>
                </c:pt>
                <c:pt idx="631">
                  <c:v>2.8738317757009502E-4</c:v>
                </c:pt>
                <c:pt idx="632">
                  <c:v>2.8831775700934698E-4</c:v>
                </c:pt>
                <c:pt idx="633">
                  <c:v>2.8925233644859846E-4</c:v>
                </c:pt>
                <c:pt idx="634">
                  <c:v>2.9018691588785162E-4</c:v>
                </c:pt>
                <c:pt idx="635">
                  <c:v>2.9112149532710299E-4</c:v>
                </c:pt>
                <c:pt idx="636">
                  <c:v>2.9205607476635626E-4</c:v>
                </c:pt>
                <c:pt idx="637">
                  <c:v>2.9299065420560904E-4</c:v>
                </c:pt>
                <c:pt idx="638">
                  <c:v>2.9392523364486003E-4</c:v>
                </c:pt>
                <c:pt idx="639">
                  <c:v>2.9485981308411215E-4</c:v>
                </c:pt>
                <c:pt idx="640">
                  <c:v>2.9579439252336499E-4</c:v>
                </c:pt>
                <c:pt idx="641">
                  <c:v>2.9672897196261798E-4</c:v>
                </c:pt>
                <c:pt idx="642">
                  <c:v>2.9766355140186897E-4</c:v>
                </c:pt>
                <c:pt idx="643">
                  <c:v>2.98598130841123E-4</c:v>
                </c:pt>
                <c:pt idx="644">
                  <c:v>2.9953271028037442E-4</c:v>
                </c:pt>
                <c:pt idx="645">
                  <c:v>3.0046728971962612E-4</c:v>
                </c:pt>
                <c:pt idx="646">
                  <c:v>3.0140186915887901E-4</c:v>
                </c:pt>
                <c:pt idx="647">
                  <c:v>3.0233644859813222E-4</c:v>
                </c:pt>
              </c:numCache>
            </c:numRef>
          </c:xVal>
          <c:yVal>
            <c:numRef>
              <c:f>'SRW data (40keV)'!$AM$6:$AM$653</c:f>
              <c:numCache>
                <c:formatCode>0.00E+00</c:formatCode>
                <c:ptCount val="648"/>
                <c:pt idx="0">
                  <c:v>9.530385800000025E-6</c:v>
                </c:pt>
                <c:pt idx="1">
                  <c:v>9.7580951000000189E-6</c:v>
                </c:pt>
                <c:pt idx="2">
                  <c:v>1.0203595000000037E-5</c:v>
                </c:pt>
                <c:pt idx="3">
                  <c:v>1.0875206E-5</c:v>
                </c:pt>
                <c:pt idx="4">
                  <c:v>1.1777605000000028E-5</c:v>
                </c:pt>
                <c:pt idx="5">
                  <c:v>1.2920998000000029E-5</c:v>
                </c:pt>
                <c:pt idx="6">
                  <c:v>1.4317301000000005E-5</c:v>
                </c:pt>
                <c:pt idx="7">
                  <c:v>1.5980424000000064E-5</c:v>
                </c:pt>
                <c:pt idx="8">
                  <c:v>1.792405100000006E-5</c:v>
                </c:pt>
                <c:pt idx="9">
                  <c:v>2.0167277000000074E-5</c:v>
                </c:pt>
                <c:pt idx="10">
                  <c:v>2.2728011000000044E-5</c:v>
                </c:pt>
                <c:pt idx="11">
                  <c:v>2.5623069000000055E-5</c:v>
                </c:pt>
                <c:pt idx="12">
                  <c:v>2.8876337000000103E-5</c:v>
                </c:pt>
                <c:pt idx="13">
                  <c:v>3.2505264000000098E-5</c:v>
                </c:pt>
                <c:pt idx="14">
                  <c:v>3.6532481000000011E-5</c:v>
                </c:pt>
                <c:pt idx="15">
                  <c:v>4.0974925999999997E-5</c:v>
                </c:pt>
                <c:pt idx="16">
                  <c:v>4.5853743000000097E-5</c:v>
                </c:pt>
                <c:pt idx="17">
                  <c:v>5.1182738000000126E-5</c:v>
                </c:pt>
                <c:pt idx="18">
                  <c:v>5.6980491000000186E-5</c:v>
                </c:pt>
                <c:pt idx="19">
                  <c:v>6.3256586000000131E-5</c:v>
                </c:pt>
                <c:pt idx="20">
                  <c:v>7.0023671000000263E-5</c:v>
                </c:pt>
                <c:pt idx="21">
                  <c:v>7.7284370000000162E-5</c:v>
                </c:pt>
                <c:pt idx="22">
                  <c:v>8.5042571000000066E-5</c:v>
                </c:pt>
                <c:pt idx="23">
                  <c:v>9.3294497000000431E-5</c:v>
                </c:pt>
                <c:pt idx="24" formatCode="General">
                  <c:v>1.0203515000000041E-4</c:v>
                </c:pt>
                <c:pt idx="25" formatCode="General">
                  <c:v>1.1125093000000022E-4</c:v>
                </c:pt>
                <c:pt idx="26" formatCode="General">
                  <c:v>1.2092236999999998E-4</c:v>
                </c:pt>
                <c:pt idx="27" formatCode="General">
                  <c:v>1.3103429000000053E-4</c:v>
                </c:pt>
                <c:pt idx="28" formatCode="General">
                  <c:v>1.4155476000000001E-4</c:v>
                </c:pt>
                <c:pt idx="29" formatCode="General">
                  <c:v>1.5245311000000028E-4</c:v>
                </c:pt>
                <c:pt idx="30" formatCode="General">
                  <c:v>1.6369377000000044E-4</c:v>
                </c:pt>
                <c:pt idx="31" formatCode="General">
                  <c:v>1.7523659000000049E-4</c:v>
                </c:pt>
                <c:pt idx="32" formatCode="General">
                  <c:v>1.870357500000008E-4</c:v>
                </c:pt>
                <c:pt idx="33" formatCode="General">
                  <c:v>1.9904757000000064E-4</c:v>
                </c:pt>
                <c:pt idx="34" formatCode="General">
                  <c:v>2.1122175000000011E-4</c:v>
                </c:pt>
                <c:pt idx="35" formatCode="General">
                  <c:v>2.2350735000000049E-4</c:v>
                </c:pt>
                <c:pt idx="36" formatCode="General">
                  <c:v>2.3585519000000001E-4</c:v>
                </c:pt>
                <c:pt idx="37" formatCode="General">
                  <c:v>2.4821240000000077E-4</c:v>
                </c:pt>
                <c:pt idx="38" formatCode="General">
                  <c:v>2.6052922000000071E-4</c:v>
                </c:pt>
                <c:pt idx="39" formatCode="General">
                  <c:v>2.7275574000000091E-4</c:v>
                </c:pt>
                <c:pt idx="40" formatCode="General">
                  <c:v>2.8484545000000052E-4</c:v>
                </c:pt>
                <c:pt idx="41" formatCode="General">
                  <c:v>2.9675360000000099E-4</c:v>
                </c:pt>
                <c:pt idx="42" formatCode="General">
                  <c:v>3.0843852000000098E-4</c:v>
                </c:pt>
                <c:pt idx="43" formatCode="General">
                  <c:v>3.1986207000000093E-4</c:v>
                </c:pt>
                <c:pt idx="44" formatCode="General">
                  <c:v>3.3098939000000019E-4</c:v>
                </c:pt>
                <c:pt idx="45" formatCode="General">
                  <c:v>3.4179038000000067E-4</c:v>
                </c:pt>
                <c:pt idx="46" formatCode="General">
                  <c:v>3.5223330000000094E-4</c:v>
                </c:pt>
                <c:pt idx="47" formatCode="General">
                  <c:v>3.6229790000000077E-4</c:v>
                </c:pt>
                <c:pt idx="48" formatCode="General">
                  <c:v>3.7196203000000063E-4</c:v>
                </c:pt>
                <c:pt idx="49" formatCode="General">
                  <c:v>3.8120610000000002E-4</c:v>
                </c:pt>
                <c:pt idx="50" formatCode="General">
                  <c:v>3.9001642000000111E-4</c:v>
                </c:pt>
                <c:pt idx="51" formatCode="General">
                  <c:v>3.983826900000009E-4</c:v>
                </c:pt>
                <c:pt idx="52" formatCode="General">
                  <c:v>4.0629313999999967E-4</c:v>
                </c:pt>
                <c:pt idx="53" formatCode="General">
                  <c:v>4.1374173999999988E-4</c:v>
                </c:pt>
                <c:pt idx="54" formatCode="General">
                  <c:v>4.2072695000000158E-4</c:v>
                </c:pt>
                <c:pt idx="55" formatCode="General">
                  <c:v>4.272444300000009E-4</c:v>
                </c:pt>
                <c:pt idx="56" formatCode="General">
                  <c:v>4.3329646000000012E-4</c:v>
                </c:pt>
                <c:pt idx="57" formatCode="General">
                  <c:v>4.388873900000011E-4</c:v>
                </c:pt>
                <c:pt idx="58" formatCode="General">
                  <c:v>4.4402311000000177E-4</c:v>
                </c:pt>
                <c:pt idx="59" formatCode="General">
                  <c:v>4.4871595999999999E-4</c:v>
                </c:pt>
                <c:pt idx="60" formatCode="General">
                  <c:v>4.5297915000000097E-4</c:v>
                </c:pt>
                <c:pt idx="61" formatCode="General">
                  <c:v>4.5682775000000024E-4</c:v>
                </c:pt>
                <c:pt idx="62" formatCode="General">
                  <c:v>4.6028498999999999E-4</c:v>
                </c:pt>
                <c:pt idx="63" formatCode="General">
                  <c:v>4.6337236000000158E-4</c:v>
                </c:pt>
                <c:pt idx="64" formatCode="General">
                  <c:v>4.6611720000000023E-4</c:v>
                </c:pt>
                <c:pt idx="65" formatCode="General">
                  <c:v>4.6854731000000113E-4</c:v>
                </c:pt>
                <c:pt idx="66" formatCode="General">
                  <c:v>4.7069692000000141E-4</c:v>
                </c:pt>
                <c:pt idx="67" formatCode="General">
                  <c:v>4.7259612000000021E-4</c:v>
                </c:pt>
                <c:pt idx="68" formatCode="General">
                  <c:v>4.7428100000000022E-4</c:v>
                </c:pt>
                <c:pt idx="69" formatCode="General">
                  <c:v>4.7578386000000022E-4</c:v>
                </c:pt>
                <c:pt idx="70" formatCode="General">
                  <c:v>4.7713800000000141E-4</c:v>
                </c:pt>
                <c:pt idx="71" formatCode="General">
                  <c:v>4.7837631000000259E-4</c:v>
                </c:pt>
                <c:pt idx="72" formatCode="General">
                  <c:v>4.7952708000000097E-4</c:v>
                </c:pt>
                <c:pt idx="73" formatCode="General">
                  <c:v>4.806162600000013E-4</c:v>
                </c:pt>
                <c:pt idx="74" formatCode="General">
                  <c:v>4.8166528000000099E-4</c:v>
                </c:pt>
                <c:pt idx="75" formatCode="General">
                  <c:v>4.8269561000000022E-4</c:v>
                </c:pt>
                <c:pt idx="76" formatCode="General">
                  <c:v>4.8371957000000024E-4</c:v>
                </c:pt>
                <c:pt idx="77" formatCode="General">
                  <c:v>4.8474854000000003E-4</c:v>
                </c:pt>
                <c:pt idx="78" formatCode="General">
                  <c:v>4.8578891000000012E-4</c:v>
                </c:pt>
                <c:pt idx="79" formatCode="General">
                  <c:v>4.8684480000000098E-4</c:v>
                </c:pt>
                <c:pt idx="80" formatCode="General">
                  <c:v>4.879166400000018E-4</c:v>
                </c:pt>
                <c:pt idx="81" formatCode="General">
                  <c:v>4.890003500000003E-4</c:v>
                </c:pt>
                <c:pt idx="82" formatCode="General">
                  <c:v>4.9009226000000126E-4</c:v>
                </c:pt>
                <c:pt idx="83" formatCode="General">
                  <c:v>4.9119012000000024E-4</c:v>
                </c:pt>
                <c:pt idx="84" formatCode="General">
                  <c:v>4.9228704000000103E-4</c:v>
                </c:pt>
                <c:pt idx="85" formatCode="General">
                  <c:v>4.9337896000000174E-4</c:v>
                </c:pt>
                <c:pt idx="86" formatCode="General">
                  <c:v>4.9446448000000102E-4</c:v>
                </c:pt>
                <c:pt idx="87" formatCode="General">
                  <c:v>4.9554085000000022E-4</c:v>
                </c:pt>
                <c:pt idx="88" formatCode="General">
                  <c:v>4.9660902000000107E-4</c:v>
                </c:pt>
                <c:pt idx="89" formatCode="General">
                  <c:v>4.976704400000019E-4</c:v>
                </c:pt>
                <c:pt idx="90" formatCode="General">
                  <c:v>4.9872993000000187E-4</c:v>
                </c:pt>
                <c:pt idx="91" formatCode="General">
                  <c:v>4.9978902000000029E-4</c:v>
                </c:pt>
                <c:pt idx="92" formatCode="General">
                  <c:v>5.0086132000000123E-4</c:v>
                </c:pt>
                <c:pt idx="93" formatCode="General">
                  <c:v>5.0194823000000103E-4</c:v>
                </c:pt>
                <c:pt idx="94" formatCode="General">
                  <c:v>5.0305791000000168E-4</c:v>
                </c:pt>
                <c:pt idx="95" formatCode="General">
                  <c:v>5.0420087000000119E-4</c:v>
                </c:pt>
                <c:pt idx="96" formatCode="General">
                  <c:v>5.0538126000000021E-4</c:v>
                </c:pt>
                <c:pt idx="97" formatCode="General">
                  <c:v>5.0660316000000012E-4</c:v>
                </c:pt>
                <c:pt idx="98" formatCode="General">
                  <c:v>5.0787115000000094E-4</c:v>
                </c:pt>
                <c:pt idx="99" formatCode="General">
                  <c:v>5.0918839000000033E-4</c:v>
                </c:pt>
                <c:pt idx="100" formatCode="General">
                  <c:v>5.1055394999999996E-4</c:v>
                </c:pt>
                <c:pt idx="101" formatCode="General">
                  <c:v>5.1196560000000104E-4</c:v>
                </c:pt>
                <c:pt idx="102" formatCode="General">
                  <c:v>5.1342102000000004E-4</c:v>
                </c:pt>
                <c:pt idx="103" formatCode="General">
                  <c:v>5.1491294000000163E-4</c:v>
                </c:pt>
                <c:pt idx="104" formatCode="General">
                  <c:v>5.1643996000000001E-4</c:v>
                </c:pt>
                <c:pt idx="105" formatCode="General">
                  <c:v>5.1798794000000169E-4</c:v>
                </c:pt>
                <c:pt idx="106" formatCode="General">
                  <c:v>5.1955464999999998E-4</c:v>
                </c:pt>
                <c:pt idx="107" formatCode="General">
                  <c:v>5.2113144000000104E-4</c:v>
                </c:pt>
                <c:pt idx="108" formatCode="General">
                  <c:v>5.227099800000002E-4</c:v>
                </c:pt>
                <c:pt idx="109" formatCode="General">
                  <c:v>5.2428269000000033E-4</c:v>
                </c:pt>
                <c:pt idx="110" formatCode="General">
                  <c:v>5.2584388000000029E-4</c:v>
                </c:pt>
                <c:pt idx="111" formatCode="General">
                  <c:v>5.2738690000000239E-4</c:v>
                </c:pt>
                <c:pt idx="112" formatCode="General">
                  <c:v>5.2890659000000143E-4</c:v>
                </c:pt>
                <c:pt idx="113" formatCode="General">
                  <c:v>5.3040037000000122E-4</c:v>
                </c:pt>
                <c:pt idx="114" formatCode="General">
                  <c:v>5.3186261000000127E-4</c:v>
                </c:pt>
                <c:pt idx="115" formatCode="General">
                  <c:v>5.3329340999999999E-4</c:v>
                </c:pt>
                <c:pt idx="116" formatCode="General">
                  <c:v>5.3469319000000004E-4</c:v>
                </c:pt>
                <c:pt idx="117" formatCode="General">
                  <c:v>5.3606059999999997E-4</c:v>
                </c:pt>
                <c:pt idx="118" formatCode="General">
                  <c:v>5.3739606000000116E-4</c:v>
                </c:pt>
                <c:pt idx="119" formatCode="General">
                  <c:v>5.3870595999999996E-4</c:v>
                </c:pt>
                <c:pt idx="120" formatCode="General">
                  <c:v>5.3999224000000131E-4</c:v>
                </c:pt>
                <c:pt idx="121" formatCode="General">
                  <c:v>5.4126151000000124E-4</c:v>
                </c:pt>
                <c:pt idx="122" formatCode="General">
                  <c:v>5.4252357000000113E-4</c:v>
                </c:pt>
                <c:pt idx="123" formatCode="General">
                  <c:v>5.4378744000000117E-4</c:v>
                </c:pt>
                <c:pt idx="124" formatCode="General">
                  <c:v>5.4506498000000167E-4</c:v>
                </c:pt>
                <c:pt idx="125" formatCode="General">
                  <c:v>5.4636900000000173E-4</c:v>
                </c:pt>
                <c:pt idx="126" formatCode="General">
                  <c:v>5.4771401000000173E-4</c:v>
                </c:pt>
                <c:pt idx="127" formatCode="General">
                  <c:v>5.4911792000000132E-4</c:v>
                </c:pt>
                <c:pt idx="128" formatCode="General">
                  <c:v>5.5059843000000003E-4</c:v>
                </c:pt>
                <c:pt idx="129" formatCode="General">
                  <c:v>5.5217196000000122E-4</c:v>
                </c:pt>
                <c:pt idx="130" formatCode="General">
                  <c:v>5.5385591000000148E-4</c:v>
                </c:pt>
                <c:pt idx="131" formatCode="General">
                  <c:v>5.5566983000000184E-4</c:v>
                </c:pt>
                <c:pt idx="132" formatCode="General">
                  <c:v>5.5762928000000205E-4</c:v>
                </c:pt>
                <c:pt idx="133" formatCode="General">
                  <c:v>5.5974965999999998E-4</c:v>
                </c:pt>
                <c:pt idx="134" formatCode="General">
                  <c:v>5.6204159000000002E-4</c:v>
                </c:pt>
                <c:pt idx="135" formatCode="General">
                  <c:v>5.6451867999999996E-4</c:v>
                </c:pt>
                <c:pt idx="136" formatCode="General">
                  <c:v>5.6718918000000119E-4</c:v>
                </c:pt>
                <c:pt idx="137" formatCode="General">
                  <c:v>5.7005580000000122E-4</c:v>
                </c:pt>
                <c:pt idx="138" formatCode="General">
                  <c:v>5.7312578000000194E-4</c:v>
                </c:pt>
                <c:pt idx="139" formatCode="General">
                  <c:v>5.7639834000000113E-4</c:v>
                </c:pt>
                <c:pt idx="140" formatCode="General">
                  <c:v>5.7987659000000144E-4</c:v>
                </c:pt>
                <c:pt idx="141" formatCode="General">
                  <c:v>5.8355689000000137E-4</c:v>
                </c:pt>
                <c:pt idx="142" formatCode="General">
                  <c:v>5.8744015000000011E-4</c:v>
                </c:pt>
                <c:pt idx="143" formatCode="General">
                  <c:v>5.9152633000000257E-4</c:v>
                </c:pt>
                <c:pt idx="144" formatCode="General">
                  <c:v>5.9581624000000239E-4</c:v>
                </c:pt>
                <c:pt idx="145" formatCode="General">
                  <c:v>6.0031272000000122E-4</c:v>
                </c:pt>
                <c:pt idx="146" formatCode="General">
                  <c:v>6.0502248000000023E-4</c:v>
                </c:pt>
                <c:pt idx="147" formatCode="General">
                  <c:v>6.0995267000000131E-4</c:v>
                </c:pt>
                <c:pt idx="148" formatCode="General">
                  <c:v>6.1511464000000128E-4</c:v>
                </c:pt>
                <c:pt idx="149" formatCode="General">
                  <c:v>6.2052149000000104E-4</c:v>
                </c:pt>
                <c:pt idx="150" formatCode="General">
                  <c:v>6.261874800000002E-4</c:v>
                </c:pt>
                <c:pt idx="151" formatCode="General">
                  <c:v>6.3213462000000123E-4</c:v>
                </c:pt>
                <c:pt idx="152" formatCode="General">
                  <c:v>6.3837750000000134E-4</c:v>
                </c:pt>
                <c:pt idx="153" formatCode="General">
                  <c:v>6.4493396000000255E-4</c:v>
                </c:pt>
                <c:pt idx="154" formatCode="General">
                  <c:v>6.5182452000000124E-4</c:v>
                </c:pt>
                <c:pt idx="155" formatCode="General">
                  <c:v>6.5906678000000169E-4</c:v>
                </c:pt>
                <c:pt idx="156" formatCode="General">
                  <c:v>6.6667183999999998E-4</c:v>
                </c:pt>
                <c:pt idx="157" formatCode="General">
                  <c:v>6.7465158999999999E-4</c:v>
                </c:pt>
                <c:pt idx="158" formatCode="General">
                  <c:v>6.8301405000000123E-4</c:v>
                </c:pt>
                <c:pt idx="159" formatCode="General">
                  <c:v>6.9176435000000195E-4</c:v>
                </c:pt>
                <c:pt idx="160" formatCode="General">
                  <c:v>7.0090272000000167E-4</c:v>
                </c:pt>
                <c:pt idx="161" formatCode="General">
                  <c:v>7.1042385999999999E-4</c:v>
                </c:pt>
                <c:pt idx="162" formatCode="General">
                  <c:v>7.2032388000000183E-4</c:v>
                </c:pt>
                <c:pt idx="163" formatCode="General">
                  <c:v>7.3059269999999998E-4</c:v>
                </c:pt>
                <c:pt idx="164" formatCode="General">
                  <c:v>7.4122462000000182E-4</c:v>
                </c:pt>
                <c:pt idx="165" formatCode="General">
                  <c:v>7.5220642999999996E-4</c:v>
                </c:pt>
                <c:pt idx="166" formatCode="General">
                  <c:v>7.6352828000000135E-4</c:v>
                </c:pt>
                <c:pt idx="167" formatCode="General">
                  <c:v>7.7518262000000145E-4</c:v>
                </c:pt>
                <c:pt idx="168" formatCode="General">
                  <c:v>7.8716240000000241E-4</c:v>
                </c:pt>
                <c:pt idx="169" formatCode="General">
                  <c:v>7.9946453000000184E-4</c:v>
                </c:pt>
                <c:pt idx="170" formatCode="General">
                  <c:v>8.1208692000000028E-4</c:v>
                </c:pt>
                <c:pt idx="171" formatCode="General">
                  <c:v>8.2503294E-4</c:v>
                </c:pt>
                <c:pt idx="172" formatCode="General">
                  <c:v>8.3830714000000003E-4</c:v>
                </c:pt>
                <c:pt idx="173" formatCode="General">
                  <c:v>8.5192104000000001E-4</c:v>
                </c:pt>
                <c:pt idx="174" formatCode="General">
                  <c:v>8.658877300000002E-4</c:v>
                </c:pt>
                <c:pt idx="175" formatCode="General">
                  <c:v>8.8022155000000261E-4</c:v>
                </c:pt>
                <c:pt idx="176" formatCode="General">
                  <c:v>8.9494261000000236E-4</c:v>
                </c:pt>
                <c:pt idx="177" formatCode="General">
                  <c:v>9.1007235000000006E-4</c:v>
                </c:pt>
                <c:pt idx="178" formatCode="General">
                  <c:v>9.25633240000002E-4</c:v>
                </c:pt>
                <c:pt idx="179" formatCode="General">
                  <c:v>9.416551300000022E-4</c:v>
                </c:pt>
                <c:pt idx="180" formatCode="General">
                  <c:v>9.5816562000000335E-4</c:v>
                </c:pt>
                <c:pt idx="181" formatCode="General">
                  <c:v>9.7519776000000002E-4</c:v>
                </c:pt>
                <c:pt idx="182" formatCode="General">
                  <c:v>9.9278986000000003E-4</c:v>
                </c:pt>
                <c:pt idx="183" formatCode="General">
                  <c:v>1.0109814999999999E-3</c:v>
                </c:pt>
                <c:pt idx="184" formatCode="General">
                  <c:v>1.0298191E-3</c:v>
                </c:pt>
                <c:pt idx="185" formatCode="General">
                  <c:v>1.049353E-3</c:v>
                </c:pt>
                <c:pt idx="186" formatCode="General">
                  <c:v>1.0696404999999999E-3</c:v>
                </c:pt>
                <c:pt idx="187" formatCode="General">
                  <c:v>1.0907460000000001E-3</c:v>
                </c:pt>
                <c:pt idx="188" formatCode="General">
                  <c:v>1.1127386E-3</c:v>
                </c:pt>
                <c:pt idx="189" formatCode="General">
                  <c:v>1.1356967999999999E-3</c:v>
                </c:pt>
                <c:pt idx="190" formatCode="General">
                  <c:v>1.1597004000000021E-3</c:v>
                </c:pt>
                <c:pt idx="191" formatCode="General">
                  <c:v>1.1848392000000001E-3</c:v>
                </c:pt>
                <c:pt idx="192" formatCode="General">
                  <c:v>1.2112055999999999E-3</c:v>
                </c:pt>
                <c:pt idx="193" formatCode="General">
                  <c:v>1.2388961999999998E-3</c:v>
                </c:pt>
                <c:pt idx="194" formatCode="General">
                  <c:v>1.2680098999999999E-3</c:v>
                </c:pt>
                <c:pt idx="195" formatCode="General">
                  <c:v>1.2986471000000044E-3</c:v>
                </c:pt>
                <c:pt idx="196" formatCode="General">
                  <c:v>1.3309090000000001E-3</c:v>
                </c:pt>
                <c:pt idx="197" formatCode="General">
                  <c:v>1.3648961000000024E-3</c:v>
                </c:pt>
                <c:pt idx="198" formatCode="General">
                  <c:v>1.4007068000000001E-3</c:v>
                </c:pt>
                <c:pt idx="199" formatCode="General">
                  <c:v>1.4384415999999999E-3</c:v>
                </c:pt>
                <c:pt idx="200" formatCode="General">
                  <c:v>1.4781982999999999E-3</c:v>
                </c:pt>
                <c:pt idx="201" formatCode="General">
                  <c:v>1.5200729000000043E-3</c:v>
                </c:pt>
                <c:pt idx="202" formatCode="General">
                  <c:v>1.5641642000000001E-3</c:v>
                </c:pt>
                <c:pt idx="203" formatCode="General">
                  <c:v>1.6105741000000027E-3</c:v>
                </c:pt>
                <c:pt idx="204" formatCode="General">
                  <c:v>1.6594046000000021E-3</c:v>
                </c:pt>
                <c:pt idx="205" formatCode="General">
                  <c:v>1.7107683E-3</c:v>
                </c:pt>
                <c:pt idx="206" formatCode="General">
                  <c:v>1.7647813999999999E-3</c:v>
                </c:pt>
                <c:pt idx="207" formatCode="General">
                  <c:v>1.8215735000000027E-3</c:v>
                </c:pt>
                <c:pt idx="208" formatCode="General">
                  <c:v>1.881282900000005E-3</c:v>
                </c:pt>
                <c:pt idx="209" formatCode="General">
                  <c:v>1.9440583000000049E-3</c:v>
                </c:pt>
                <c:pt idx="210" formatCode="General">
                  <c:v>2.0100669999999999E-3</c:v>
                </c:pt>
                <c:pt idx="211" formatCode="General">
                  <c:v>2.0794863999999999E-3</c:v>
                </c:pt>
                <c:pt idx="212" formatCode="General">
                  <c:v>2.1525095000000001E-3</c:v>
                </c:pt>
                <c:pt idx="213" formatCode="General">
                  <c:v>2.2293418000000078E-3</c:v>
                </c:pt>
                <c:pt idx="214" formatCode="General">
                  <c:v>2.3102000999999997E-3</c:v>
                </c:pt>
                <c:pt idx="215" formatCode="General">
                  <c:v>2.3953144000000001E-3</c:v>
                </c:pt>
                <c:pt idx="216" formatCode="General">
                  <c:v>2.4849265000000068E-3</c:v>
                </c:pt>
                <c:pt idx="217" formatCode="General">
                  <c:v>2.5792846E-3</c:v>
                </c:pt>
                <c:pt idx="218" formatCode="General">
                  <c:v>2.6786472000000002E-3</c:v>
                </c:pt>
                <c:pt idx="219" formatCode="General">
                  <c:v>2.7832815000000117E-3</c:v>
                </c:pt>
                <c:pt idx="220" formatCode="General">
                  <c:v>2.8934620999999999E-3</c:v>
                </c:pt>
                <c:pt idx="221" formatCode="General">
                  <c:v>3.009472E-3</c:v>
                </c:pt>
                <c:pt idx="222" formatCode="General">
                  <c:v>3.1316062000000043E-3</c:v>
                </c:pt>
                <c:pt idx="223" formatCode="General">
                  <c:v>3.260170600000009E-3</c:v>
                </c:pt>
                <c:pt idx="224" formatCode="General">
                  <c:v>3.3954822000000001E-3</c:v>
                </c:pt>
                <c:pt idx="225" formatCode="General">
                  <c:v>3.5378784000000001E-3</c:v>
                </c:pt>
                <c:pt idx="226" formatCode="General">
                  <c:v>3.6877112000000141E-3</c:v>
                </c:pt>
                <c:pt idx="227" formatCode="General">
                  <c:v>3.8453543000000049E-3</c:v>
                </c:pt>
                <c:pt idx="228" formatCode="General">
                  <c:v>4.0112026000000099E-3</c:v>
                </c:pt>
                <c:pt idx="229" formatCode="General">
                  <c:v>4.1856747000000001E-3</c:v>
                </c:pt>
                <c:pt idx="230" formatCode="General">
                  <c:v>4.3692091000000158E-3</c:v>
                </c:pt>
                <c:pt idx="231" formatCode="General">
                  <c:v>4.5622662000000024E-3</c:v>
                </c:pt>
                <c:pt idx="232" formatCode="General">
                  <c:v>4.7653243000000001E-3</c:v>
                </c:pt>
                <c:pt idx="233" formatCode="General">
                  <c:v>4.9788761000000119E-3</c:v>
                </c:pt>
                <c:pt idx="234" formatCode="General">
                  <c:v>5.2034236000000119E-3</c:v>
                </c:pt>
                <c:pt idx="235" formatCode="General">
                  <c:v>5.4394719000000176E-3</c:v>
                </c:pt>
                <c:pt idx="236" formatCode="General">
                  <c:v>5.6875222000000013E-3</c:v>
                </c:pt>
                <c:pt idx="237" formatCode="General">
                  <c:v>5.9480700000000128E-3</c:v>
                </c:pt>
                <c:pt idx="238" formatCode="General">
                  <c:v>6.2215867999999997E-3</c:v>
                </c:pt>
                <c:pt idx="239" formatCode="General">
                  <c:v>6.5085250000000098E-3</c:v>
                </c:pt>
                <c:pt idx="240" formatCode="General">
                  <c:v>6.8093091000000217E-3</c:v>
                </c:pt>
                <c:pt idx="241" formatCode="General">
                  <c:v>7.1243280999999997E-3</c:v>
                </c:pt>
                <c:pt idx="242" formatCode="General">
                  <c:v>7.4539371000000099E-3</c:v>
                </c:pt>
                <c:pt idx="243" formatCode="General">
                  <c:v>7.7984538000000127E-3</c:v>
                </c:pt>
                <c:pt idx="244" formatCode="General">
                  <c:v>8.1581622000000027E-3</c:v>
                </c:pt>
                <c:pt idx="245" formatCode="General">
                  <c:v>8.5333101000000001E-3</c:v>
                </c:pt>
                <c:pt idx="246" formatCode="General">
                  <c:v>8.9241192000000195E-3</c:v>
                </c:pt>
                <c:pt idx="247" formatCode="General">
                  <c:v>9.3307830000000213E-3</c:v>
                </c:pt>
                <c:pt idx="248" formatCode="General">
                  <c:v>9.7534740000000068E-3</c:v>
                </c:pt>
                <c:pt idx="249" formatCode="General">
                  <c:v>1.0192351000000001E-2</c:v>
                </c:pt>
                <c:pt idx="250" formatCode="General">
                  <c:v>1.064755900000003E-2</c:v>
                </c:pt>
                <c:pt idx="251" formatCode="General">
                  <c:v>1.1119229999999999E-2</c:v>
                </c:pt>
                <c:pt idx="252" formatCode="General">
                  <c:v>1.1607483000000024E-2</c:v>
                </c:pt>
                <c:pt idx="253" formatCode="General">
                  <c:v>1.2112425999999999E-2</c:v>
                </c:pt>
                <c:pt idx="254" formatCode="General">
                  <c:v>1.2634139000000001E-2</c:v>
                </c:pt>
                <c:pt idx="255" formatCode="General">
                  <c:v>1.3172665E-2</c:v>
                </c:pt>
                <c:pt idx="256" formatCode="General">
                  <c:v>1.3728003000000001E-2</c:v>
                </c:pt>
                <c:pt idx="257" formatCode="General">
                  <c:v>1.4300080000000001E-2</c:v>
                </c:pt>
                <c:pt idx="258" formatCode="General">
                  <c:v>1.4888739999999999E-2</c:v>
                </c:pt>
                <c:pt idx="259" formatCode="General">
                  <c:v>1.5493711E-2</c:v>
                </c:pt>
                <c:pt idx="260" formatCode="General">
                  <c:v>1.6114593E-2</c:v>
                </c:pt>
                <c:pt idx="261" formatCode="General">
                  <c:v>1.6750826999999999E-2</c:v>
                </c:pt>
                <c:pt idx="262" formatCode="General">
                  <c:v>1.7401675000000033E-2</c:v>
                </c:pt>
                <c:pt idx="263" formatCode="General">
                  <c:v>1.8066201E-2</c:v>
                </c:pt>
                <c:pt idx="264" formatCode="General">
                  <c:v>1.8743263999999999E-2</c:v>
                </c:pt>
                <c:pt idx="265" formatCode="General">
                  <c:v>1.9431496000000003E-2</c:v>
                </c:pt>
                <c:pt idx="266" formatCode="General">
                  <c:v>2.0129310000000001E-2</c:v>
                </c:pt>
                <c:pt idx="267" formatCode="General">
                  <c:v>2.0834894999999999E-2</c:v>
                </c:pt>
                <c:pt idx="268" formatCode="General">
                  <c:v>2.1546235000000011E-2</c:v>
                </c:pt>
                <c:pt idx="269" formatCode="General">
                  <c:v>2.2261124E-2</c:v>
                </c:pt>
                <c:pt idx="270" formatCode="General">
                  <c:v>2.2977190000000054E-2</c:v>
                </c:pt>
                <c:pt idx="271" formatCode="General">
                  <c:v>2.3691922000000011E-2</c:v>
                </c:pt>
                <c:pt idx="272" formatCode="General">
                  <c:v>2.4402713000000006E-2</c:v>
                </c:pt>
                <c:pt idx="273" formatCode="General">
                  <c:v>2.5106898999999998E-2</c:v>
                </c:pt>
                <c:pt idx="274" formatCode="General">
                  <c:v>2.5801787000000062E-2</c:v>
                </c:pt>
                <c:pt idx="275" formatCode="General">
                  <c:v>2.6484711000000011E-2</c:v>
                </c:pt>
                <c:pt idx="276" formatCode="General">
                  <c:v>2.7153056000000002E-2</c:v>
                </c:pt>
                <c:pt idx="277" formatCode="General">
                  <c:v>2.780430800000008E-2</c:v>
                </c:pt>
                <c:pt idx="278" formatCode="General">
                  <c:v>2.8436066999999999E-2</c:v>
                </c:pt>
                <c:pt idx="279" formatCode="General">
                  <c:v>2.9046083E-2</c:v>
                </c:pt>
                <c:pt idx="280" formatCode="General">
                  <c:v>2.9632267000000063E-2</c:v>
                </c:pt>
                <c:pt idx="281" formatCode="General">
                  <c:v>3.0192693999999989E-2</c:v>
                </c:pt>
                <c:pt idx="282" formatCode="General">
                  <c:v>3.0725617000000049E-2</c:v>
                </c:pt>
                <c:pt idx="283" formatCode="General">
                  <c:v>3.1229450999999998E-2</c:v>
                </c:pt>
                <c:pt idx="284" formatCode="General">
                  <c:v>3.1702753E-2</c:v>
                </c:pt>
                <c:pt idx="285" formatCode="General">
                  <c:v>3.2144219000000002E-2</c:v>
                </c:pt>
                <c:pt idx="286" formatCode="General">
                  <c:v>3.2552663000000003E-2</c:v>
                </c:pt>
                <c:pt idx="287" formatCode="General">
                  <c:v>3.2926980000000002E-2</c:v>
                </c:pt>
                <c:pt idx="288" formatCode="General">
                  <c:v>3.3266135000000002E-2</c:v>
                </c:pt>
                <c:pt idx="289" formatCode="General">
                  <c:v>3.3569146000000001E-2</c:v>
                </c:pt>
                <c:pt idx="290" formatCode="General">
                  <c:v>3.3835068000000051E-2</c:v>
                </c:pt>
                <c:pt idx="291" formatCode="General">
                  <c:v>3.4062984999999997E-2</c:v>
                </c:pt>
                <c:pt idx="292" formatCode="General">
                  <c:v>3.4252018000000002E-2</c:v>
                </c:pt>
                <c:pt idx="293" formatCode="General">
                  <c:v>3.4401320000000069E-2</c:v>
                </c:pt>
                <c:pt idx="294" formatCode="General">
                  <c:v>3.4510113000000002E-2</c:v>
                </c:pt>
                <c:pt idx="295" formatCode="General">
                  <c:v>3.4577705000000042E-2</c:v>
                </c:pt>
                <c:pt idx="296" formatCode="General">
                  <c:v>3.4603529000000001E-2</c:v>
                </c:pt>
                <c:pt idx="297" formatCode="General">
                  <c:v>3.4587208000000001E-2</c:v>
                </c:pt>
                <c:pt idx="298" formatCode="General">
                  <c:v>3.4528579999999989E-2</c:v>
                </c:pt>
                <c:pt idx="299" formatCode="General">
                  <c:v>3.4427754999999997E-2</c:v>
                </c:pt>
                <c:pt idx="300" formatCode="General">
                  <c:v>3.4285199000000002E-2</c:v>
                </c:pt>
                <c:pt idx="301" formatCode="General">
                  <c:v>3.4101758000000003E-2</c:v>
                </c:pt>
                <c:pt idx="302" formatCode="General">
                  <c:v>3.3878729000000003E-2</c:v>
                </c:pt>
                <c:pt idx="303" formatCode="General">
                  <c:v>3.3617891000000004E-2</c:v>
                </c:pt>
                <c:pt idx="304" formatCode="General">
                  <c:v>3.3321547999999999E-2</c:v>
                </c:pt>
                <c:pt idx="305" formatCode="General">
                  <c:v>3.2992549000000003E-2</c:v>
                </c:pt>
                <c:pt idx="306" formatCode="General">
                  <c:v>3.2634299000000012E-2</c:v>
                </c:pt>
                <c:pt idx="307" formatCode="General">
                  <c:v>3.2250754999999999E-2</c:v>
                </c:pt>
                <c:pt idx="308" formatCode="General">
                  <c:v>3.1846381999999999E-2</c:v>
                </c:pt>
                <c:pt idx="309" formatCode="General">
                  <c:v>3.1426143000000011E-2</c:v>
                </c:pt>
                <c:pt idx="310" formatCode="General">
                  <c:v>3.0995430000000001E-2</c:v>
                </c:pt>
                <c:pt idx="311" formatCode="General">
                  <c:v>3.0559982999999999E-2</c:v>
                </c:pt>
                <c:pt idx="312" formatCode="General">
                  <c:v>3.0125816999999999E-2</c:v>
                </c:pt>
                <c:pt idx="313" formatCode="General">
                  <c:v>2.9699108000000012E-2</c:v>
                </c:pt>
                <c:pt idx="314" formatCode="General">
                  <c:v>2.9286105000000045E-2</c:v>
                </c:pt>
                <c:pt idx="315" formatCode="General">
                  <c:v>2.889299800000001E-2</c:v>
                </c:pt>
                <c:pt idx="316" formatCode="General">
                  <c:v>2.8525802999999999E-2</c:v>
                </c:pt>
                <c:pt idx="317" formatCode="General">
                  <c:v>2.8190249999999997E-2</c:v>
                </c:pt>
                <c:pt idx="318" formatCode="General">
                  <c:v>2.7891647000000089E-2</c:v>
                </c:pt>
                <c:pt idx="319" formatCode="General">
                  <c:v>2.7634783000000048E-2</c:v>
                </c:pt>
                <c:pt idx="320" formatCode="General">
                  <c:v>2.7423827000000053E-2</c:v>
                </c:pt>
                <c:pt idx="321" formatCode="General">
                  <c:v>2.7262231000000001E-2</c:v>
                </c:pt>
                <c:pt idx="322" formatCode="General">
                  <c:v>2.7152655999999997E-2</c:v>
                </c:pt>
                <c:pt idx="323" formatCode="General">
                  <c:v>2.7096910000000054E-2</c:v>
                </c:pt>
                <c:pt idx="324" formatCode="General">
                  <c:v>2.7095918000000094E-2</c:v>
                </c:pt>
                <c:pt idx="325" formatCode="General">
                  <c:v>2.7149692000000048E-2</c:v>
                </c:pt>
                <c:pt idx="326" formatCode="General">
                  <c:v>2.725733400000005E-2</c:v>
                </c:pt>
                <c:pt idx="327" formatCode="General">
                  <c:v>2.7417060000000049E-2</c:v>
                </c:pt>
                <c:pt idx="328" formatCode="General">
                  <c:v>2.7626228000000006E-2</c:v>
                </c:pt>
                <c:pt idx="329" formatCode="General">
                  <c:v>2.7881408000000062E-2</c:v>
                </c:pt>
                <c:pt idx="330" formatCode="General">
                  <c:v>2.8178454999999967E-2</c:v>
                </c:pt>
                <c:pt idx="331" formatCode="General">
                  <c:v>2.8512596999999973E-2</c:v>
                </c:pt>
                <c:pt idx="332" formatCode="General">
                  <c:v>2.8878531999999998E-2</c:v>
                </c:pt>
                <c:pt idx="333" formatCode="General">
                  <c:v>2.9270547000000053E-2</c:v>
                </c:pt>
                <c:pt idx="334" formatCode="General">
                  <c:v>2.9682631000000001E-2</c:v>
                </c:pt>
                <c:pt idx="335" formatCode="General">
                  <c:v>3.0108600999999999E-2</c:v>
                </c:pt>
                <c:pt idx="336" formatCode="General">
                  <c:v>3.0542210000000049E-2</c:v>
                </c:pt>
                <c:pt idx="337" formatCode="General">
                  <c:v>3.0977275000000064E-2</c:v>
                </c:pt>
                <c:pt idx="338" formatCode="General">
                  <c:v>3.140778100000001E-2</c:v>
                </c:pt>
                <c:pt idx="339" formatCode="General">
                  <c:v>3.1827975000000071E-2</c:v>
                </c:pt>
                <c:pt idx="340" formatCode="General">
                  <c:v>3.2232459999999998E-2</c:v>
                </c:pt>
                <c:pt idx="341" formatCode="General">
                  <c:v>3.2616264999999998E-2</c:v>
                </c:pt>
                <c:pt idx="342" formatCode="General">
                  <c:v>3.2974899000000002E-2</c:v>
                </c:pt>
                <c:pt idx="343" formatCode="General">
                  <c:v>3.3304400999999997E-2</c:v>
                </c:pt>
                <c:pt idx="344" formatCode="General">
                  <c:v>3.3601347000000087E-2</c:v>
                </c:pt>
                <c:pt idx="345" formatCode="General">
                  <c:v>3.3862870000000003E-2</c:v>
                </c:pt>
                <c:pt idx="346" formatCode="General">
                  <c:v>3.4086656E-2</c:v>
                </c:pt>
                <c:pt idx="347" formatCode="General">
                  <c:v>3.4270905000000067E-2</c:v>
                </c:pt>
                <c:pt idx="348" formatCode="General">
                  <c:v>3.4414306000000006E-2</c:v>
                </c:pt>
                <c:pt idx="349" formatCode="General">
                  <c:v>3.4516003000000003E-2</c:v>
                </c:pt>
                <c:pt idx="350" formatCode="General">
                  <c:v>3.4575521999999997E-2</c:v>
                </c:pt>
                <c:pt idx="351" formatCode="General">
                  <c:v>3.4592736999999998E-2</c:v>
                </c:pt>
                <c:pt idx="352" formatCode="General">
                  <c:v>3.4567803000000001E-2</c:v>
                </c:pt>
                <c:pt idx="353" formatCode="General">
                  <c:v>3.4501106000000011E-2</c:v>
                </c:pt>
                <c:pt idx="354" formatCode="General">
                  <c:v>3.4393191000000004E-2</c:v>
                </c:pt>
                <c:pt idx="355" formatCode="General">
                  <c:v>3.4244760999999999E-2</c:v>
                </c:pt>
                <c:pt idx="356" formatCode="General">
                  <c:v>3.4056582000000002E-2</c:v>
                </c:pt>
                <c:pt idx="357" formatCode="General">
                  <c:v>3.3829502999999997E-2</c:v>
                </c:pt>
                <c:pt idx="358" formatCode="General">
                  <c:v>3.3564415E-2</c:v>
                </c:pt>
                <c:pt idx="359" formatCode="General">
                  <c:v>3.3262226999999998E-2</c:v>
                </c:pt>
                <c:pt idx="360" formatCode="General">
                  <c:v>3.2923892000000052E-2</c:v>
                </c:pt>
                <c:pt idx="361" formatCode="General">
                  <c:v>3.2550395000000051E-2</c:v>
                </c:pt>
                <c:pt idx="362" formatCode="General">
                  <c:v>3.2142777000000067E-2</c:v>
                </c:pt>
                <c:pt idx="363" formatCode="General">
                  <c:v>3.1702123999999998E-2</c:v>
                </c:pt>
                <c:pt idx="364" formatCode="General">
                  <c:v>3.1229651000000001E-2</c:v>
                </c:pt>
                <c:pt idx="365" formatCode="General">
                  <c:v>3.0726645E-2</c:v>
                </c:pt>
                <c:pt idx="366" formatCode="General">
                  <c:v>3.0194550999999997E-2</c:v>
                </c:pt>
                <c:pt idx="367" formatCode="General">
                  <c:v>2.9634954000000002E-2</c:v>
                </c:pt>
                <c:pt idx="368" formatCode="General">
                  <c:v>2.9049599999999998E-2</c:v>
                </c:pt>
                <c:pt idx="369" formatCode="General">
                  <c:v>2.8440400999999997E-2</c:v>
                </c:pt>
                <c:pt idx="370" formatCode="General">
                  <c:v>2.7809451999999998E-2</c:v>
                </c:pt>
                <c:pt idx="371" formatCode="General">
                  <c:v>2.7158991E-2</c:v>
                </c:pt>
                <c:pt idx="372" formatCode="General">
                  <c:v>2.6491411000000006E-2</c:v>
                </c:pt>
                <c:pt idx="373" formatCode="General">
                  <c:v>2.580922700000007E-2</c:v>
                </c:pt>
                <c:pt idx="374" formatCode="General">
                  <c:v>2.5115038999999999E-2</c:v>
                </c:pt>
                <c:pt idx="375" formatCode="General">
                  <c:v>2.4411513000000006E-2</c:v>
                </c:pt>
                <c:pt idx="376" formatCode="General">
                  <c:v>2.3701333000000002E-2</c:v>
                </c:pt>
                <c:pt idx="377" formatCode="General">
                  <c:v>2.2987163000000012E-2</c:v>
                </c:pt>
                <c:pt idx="378" formatCode="General">
                  <c:v>2.227160300000007E-2</c:v>
                </c:pt>
                <c:pt idx="379" formatCode="General">
                  <c:v>2.1557163000000001E-2</c:v>
                </c:pt>
                <c:pt idx="380" formatCode="General">
                  <c:v>2.0846212000000065E-2</c:v>
                </c:pt>
                <c:pt idx="381" formatCode="General">
                  <c:v>2.0140960999999999E-2</c:v>
                </c:pt>
                <c:pt idx="382" formatCode="General">
                  <c:v>1.9443423000000046E-2</c:v>
                </c:pt>
                <c:pt idx="383" formatCode="General">
                  <c:v>1.875541E-2</c:v>
                </c:pt>
                <c:pt idx="384" formatCode="General">
                  <c:v>1.8078515E-2</c:v>
                </c:pt>
                <c:pt idx="385" formatCode="General">
                  <c:v>1.7414105999999999E-2</c:v>
                </c:pt>
                <c:pt idx="386" formatCode="General">
                  <c:v>1.6763335000000035E-2</c:v>
                </c:pt>
                <c:pt idx="387" formatCode="General">
                  <c:v>1.6127136E-2</c:v>
                </c:pt>
                <c:pt idx="388" formatCode="General">
                  <c:v>1.5506255000000005E-2</c:v>
                </c:pt>
                <c:pt idx="389" formatCode="General">
                  <c:v>1.4901255000000021E-2</c:v>
                </c:pt>
                <c:pt idx="390" formatCode="General">
                  <c:v>1.4312542999999976E-2</c:v>
                </c:pt>
                <c:pt idx="391" formatCode="General">
                  <c:v>1.3740390999999999E-2</c:v>
                </c:pt>
                <c:pt idx="392" formatCode="General">
                  <c:v>1.3184964E-2</c:v>
                </c:pt>
                <c:pt idx="393" formatCode="General">
                  <c:v>1.2646334E-2</c:v>
                </c:pt>
                <c:pt idx="394" formatCode="General">
                  <c:v>1.2124507000000001E-2</c:v>
                </c:pt>
                <c:pt idx="395" formatCode="General">
                  <c:v>1.161944E-2</c:v>
                </c:pt>
                <c:pt idx="396" formatCode="General">
                  <c:v>1.1131056E-2</c:v>
                </c:pt>
                <c:pt idx="397" formatCode="General">
                  <c:v>1.0659248999999975E-2</c:v>
                </c:pt>
                <c:pt idx="398" formatCode="General">
                  <c:v>1.0203899000000021E-2</c:v>
                </c:pt>
                <c:pt idx="399" formatCode="General">
                  <c:v>9.7648753000000015E-3</c:v>
                </c:pt>
                <c:pt idx="400" formatCode="General">
                  <c:v>9.3420306000000213E-3</c:v>
                </c:pt>
                <c:pt idx="401" formatCode="General">
                  <c:v>8.9352066000000195E-3</c:v>
                </c:pt>
                <c:pt idx="402" formatCode="General">
                  <c:v>8.5442317999999996E-3</c:v>
                </c:pt>
                <c:pt idx="403" formatCode="General">
                  <c:v>8.1689087999999993E-3</c:v>
                </c:pt>
                <c:pt idx="404" formatCode="General">
                  <c:v>7.8090196000000119E-3</c:v>
                </c:pt>
                <c:pt idx="405" formatCode="General">
                  <c:v>7.4643128999999997E-3</c:v>
                </c:pt>
                <c:pt idx="406" formatCode="General">
                  <c:v>7.1345087999999997E-3</c:v>
                </c:pt>
                <c:pt idx="407" formatCode="General">
                  <c:v>6.8192855000000002E-3</c:v>
                </c:pt>
                <c:pt idx="408" formatCode="General">
                  <c:v>6.5182918000000097E-3</c:v>
                </c:pt>
                <c:pt idx="409" formatCode="General">
                  <c:v>6.2311376000000118E-3</c:v>
                </c:pt>
                <c:pt idx="410" formatCode="General">
                  <c:v>5.9573995000000088E-3</c:v>
                </c:pt>
                <c:pt idx="411" formatCode="General">
                  <c:v>5.6966300999999999E-3</c:v>
                </c:pt>
                <c:pt idx="412" formatCode="General">
                  <c:v>5.4483507000000148E-3</c:v>
                </c:pt>
                <c:pt idx="413" formatCode="General">
                  <c:v>5.2120750999999996E-3</c:v>
                </c:pt>
                <c:pt idx="414" formatCode="General">
                  <c:v>4.9872999000000169E-3</c:v>
                </c:pt>
                <c:pt idx="415" formatCode="General">
                  <c:v>4.7735237000000172E-3</c:v>
                </c:pt>
                <c:pt idx="416" formatCode="General">
                  <c:v>4.5702416000000176E-3</c:v>
                </c:pt>
                <c:pt idx="417" formatCode="General">
                  <c:v>4.3769656000000098E-3</c:v>
                </c:pt>
                <c:pt idx="418" formatCode="General">
                  <c:v>4.1932156000000003E-3</c:v>
                </c:pt>
                <c:pt idx="419" formatCode="General">
                  <c:v>4.0185335000000001E-3</c:v>
                </c:pt>
                <c:pt idx="420" formatCode="General">
                  <c:v>3.8524788999999998E-3</c:v>
                </c:pt>
                <c:pt idx="421" formatCode="General">
                  <c:v>3.6946363000000077E-3</c:v>
                </c:pt>
                <c:pt idx="422" formatCode="General">
                  <c:v>3.5446084E-3</c:v>
                </c:pt>
                <c:pt idx="423" formatCode="General">
                  <c:v>3.4020240000000044E-3</c:v>
                </c:pt>
                <c:pt idx="424" formatCode="General">
                  <c:v>3.2665278000000102E-3</c:v>
                </c:pt>
                <c:pt idx="425" formatCode="General">
                  <c:v>3.1377848000000092E-3</c:v>
                </c:pt>
                <c:pt idx="426" formatCode="General">
                  <c:v>3.0154750999999997E-3</c:v>
                </c:pt>
                <c:pt idx="427" formatCode="General">
                  <c:v>2.8992928999999998E-3</c:v>
                </c:pt>
                <c:pt idx="428" formatCode="General">
                  <c:v>2.7889460000000048E-3</c:v>
                </c:pt>
                <c:pt idx="429" formatCode="General">
                  <c:v>2.6841478000000064E-3</c:v>
                </c:pt>
                <c:pt idx="430" formatCode="General">
                  <c:v>2.5846256999999999E-3</c:v>
                </c:pt>
                <c:pt idx="431" formatCode="General">
                  <c:v>2.4901102000000059E-3</c:v>
                </c:pt>
                <c:pt idx="432" formatCode="General">
                  <c:v>2.4003461000000012E-3</c:v>
                </c:pt>
                <c:pt idx="433" formatCode="General">
                  <c:v>2.3150812000000002E-3</c:v>
                </c:pt>
                <c:pt idx="434" formatCode="General">
                  <c:v>2.2340763999999999E-3</c:v>
                </c:pt>
                <c:pt idx="435" formatCode="General">
                  <c:v>2.1571028000000043E-3</c:v>
                </c:pt>
                <c:pt idx="436" formatCode="General">
                  <c:v>2.0839411000000054E-3</c:v>
                </c:pt>
                <c:pt idx="437" formatCode="General">
                  <c:v>2.0143858000000012E-3</c:v>
                </c:pt>
                <c:pt idx="438" formatCode="General">
                  <c:v>1.9482470000000065E-3</c:v>
                </c:pt>
                <c:pt idx="439" formatCode="General">
                  <c:v>1.8853444000000029E-3</c:v>
                </c:pt>
                <c:pt idx="440" formatCode="General">
                  <c:v>1.8255130000000023E-3</c:v>
                </c:pt>
                <c:pt idx="441" formatCode="General">
                  <c:v>1.7686040000000022E-3</c:v>
                </c:pt>
                <c:pt idx="442" formatCode="General">
                  <c:v>1.7144763E-3</c:v>
                </c:pt>
                <c:pt idx="443" formatCode="General">
                  <c:v>1.6630030000000034E-3</c:v>
                </c:pt>
                <c:pt idx="444" formatCode="General">
                  <c:v>1.614065300000003E-3</c:v>
                </c:pt>
                <c:pt idx="445" formatCode="General">
                  <c:v>1.5675543000000021E-3</c:v>
                </c:pt>
                <c:pt idx="446" formatCode="General">
                  <c:v>1.5233633999999999E-3</c:v>
                </c:pt>
                <c:pt idx="447" formatCode="General">
                  <c:v>1.4813929999999999E-3</c:v>
                </c:pt>
                <c:pt idx="448" formatCode="General">
                  <c:v>1.4415438E-3</c:v>
                </c:pt>
                <c:pt idx="449" formatCode="General">
                  <c:v>1.4037187E-3</c:v>
                </c:pt>
                <c:pt idx="450" formatCode="General">
                  <c:v>1.3678189000000029E-3</c:v>
                </c:pt>
                <c:pt idx="451" formatCode="General">
                  <c:v>1.3337456999999999E-3</c:v>
                </c:pt>
                <c:pt idx="452" formatCode="General">
                  <c:v>1.3014004000000022E-3</c:v>
                </c:pt>
                <c:pt idx="453" formatCode="General">
                  <c:v>1.2706805000000027E-3</c:v>
                </c:pt>
                <c:pt idx="454" formatCode="General">
                  <c:v>1.2414879000000037E-3</c:v>
                </c:pt>
                <c:pt idx="455" formatCode="General">
                  <c:v>1.2137185999999999E-3</c:v>
                </c:pt>
                <c:pt idx="456" formatCode="General">
                  <c:v>1.1872755000000039E-3</c:v>
                </c:pt>
                <c:pt idx="457" formatCode="General">
                  <c:v>1.1620627000000041E-3</c:v>
                </c:pt>
                <c:pt idx="458" formatCode="General">
                  <c:v>1.1379866999999999E-3</c:v>
                </c:pt>
                <c:pt idx="459" formatCode="General">
                  <c:v>1.1149591000000024E-3</c:v>
                </c:pt>
                <c:pt idx="460" formatCode="General">
                  <c:v>1.0928977000000024E-3</c:v>
                </c:pt>
                <c:pt idx="461" formatCode="General">
                  <c:v>1.0717255000000001E-3</c:v>
                </c:pt>
                <c:pt idx="462" formatCode="General">
                  <c:v>1.0513731000000022E-3</c:v>
                </c:pt>
                <c:pt idx="463" formatCode="General">
                  <c:v>1.0317778000000001E-3</c:v>
                </c:pt>
                <c:pt idx="464" formatCode="General">
                  <c:v>1.0128802000000001E-3</c:v>
                </c:pt>
                <c:pt idx="465" formatCode="General">
                  <c:v>9.9463027000000004E-4</c:v>
                </c:pt>
                <c:pt idx="466" formatCode="General">
                  <c:v>9.7698078000000264E-4</c:v>
                </c:pt>
                <c:pt idx="467" formatCode="General">
                  <c:v>9.5989328000000232E-4</c:v>
                </c:pt>
                <c:pt idx="468" formatCode="General">
                  <c:v>9.4332732000000023E-4</c:v>
                </c:pt>
                <c:pt idx="469" formatCode="General">
                  <c:v>9.2725229000000257E-4</c:v>
                </c:pt>
                <c:pt idx="470" formatCode="General">
                  <c:v>9.116372700000003E-4</c:v>
                </c:pt>
                <c:pt idx="471" formatCode="General">
                  <c:v>8.9645572000000373E-4</c:v>
                </c:pt>
                <c:pt idx="472" formatCode="General">
                  <c:v>8.8168361000000317E-4</c:v>
                </c:pt>
                <c:pt idx="473" formatCode="General">
                  <c:v>8.6729770000000214E-4</c:v>
                </c:pt>
                <c:pt idx="474" formatCode="General">
                  <c:v>8.5327995000000279E-4</c:v>
                </c:pt>
                <c:pt idx="475" formatCode="General">
                  <c:v>8.3961320000000323E-4</c:v>
                </c:pt>
                <c:pt idx="476" formatCode="General">
                  <c:v>8.2628703000000062E-4</c:v>
                </c:pt>
                <c:pt idx="477" formatCode="General">
                  <c:v>8.1328844000000226E-4</c:v>
                </c:pt>
                <c:pt idx="478" formatCode="General">
                  <c:v>8.006161100000003E-4</c:v>
                </c:pt>
                <c:pt idx="479" formatCode="General">
                  <c:v>7.8826270000000183E-4</c:v>
                </c:pt>
                <c:pt idx="480" formatCode="General">
                  <c:v>7.7623175000000031E-4</c:v>
                </c:pt>
                <c:pt idx="481" formatCode="General">
                  <c:v>7.6452765000000118E-4</c:v>
                </c:pt>
                <c:pt idx="482" formatCode="General">
                  <c:v>7.531553300000024E-4</c:v>
                </c:pt>
                <c:pt idx="483" formatCode="General">
                  <c:v>7.4212631000000339E-4</c:v>
                </c:pt>
                <c:pt idx="484" formatCode="General">
                  <c:v>7.3144701000000113E-4</c:v>
                </c:pt>
                <c:pt idx="485" formatCode="General">
                  <c:v>7.2112941000000241E-4</c:v>
                </c:pt>
                <c:pt idx="486" formatCode="General">
                  <c:v>7.1118330000000118E-4</c:v>
                </c:pt>
                <c:pt idx="487" formatCode="General">
                  <c:v>7.0161745000000002E-4</c:v>
                </c:pt>
                <c:pt idx="488" formatCode="General">
                  <c:v>6.9243810000000022E-4</c:v>
                </c:pt>
                <c:pt idx="489" formatCode="General">
                  <c:v>6.8364525000000136E-4</c:v>
                </c:pt>
                <c:pt idx="490" formatCode="General">
                  <c:v>6.7524309000000003E-4</c:v>
                </c:pt>
                <c:pt idx="491" formatCode="General">
                  <c:v>6.6722435000000175E-4</c:v>
                </c:pt>
                <c:pt idx="492" formatCode="General">
                  <c:v>6.5958238000000122E-4</c:v>
                </c:pt>
                <c:pt idx="493" formatCode="General">
                  <c:v>6.5230601000000144E-4</c:v>
                </c:pt>
                <c:pt idx="494" formatCode="General">
                  <c:v>6.4538070000000163E-4</c:v>
                </c:pt>
                <c:pt idx="495" formatCode="General">
                  <c:v>6.3879135999999996E-4</c:v>
                </c:pt>
                <c:pt idx="496" formatCode="General">
                  <c:v>6.3251947999999993E-4</c:v>
                </c:pt>
                <c:pt idx="497" formatCode="General">
                  <c:v>6.2654563000000003E-4</c:v>
                </c:pt>
                <c:pt idx="498" formatCode="General">
                  <c:v>6.2084990000000175E-4</c:v>
                </c:pt>
                <c:pt idx="499" formatCode="General">
                  <c:v>6.1541633000000023E-4</c:v>
                </c:pt>
                <c:pt idx="500" formatCode="General">
                  <c:v>6.1023096000000106E-4</c:v>
                </c:pt>
                <c:pt idx="501" formatCode="General">
                  <c:v>6.0527696000000166E-4</c:v>
                </c:pt>
                <c:pt idx="502" formatCode="General">
                  <c:v>6.0054619000000128E-4</c:v>
                </c:pt>
                <c:pt idx="503" formatCode="General">
                  <c:v>5.9602864000000131E-4</c:v>
                </c:pt>
                <c:pt idx="504" formatCode="General">
                  <c:v>5.9172016000000143E-4</c:v>
                </c:pt>
                <c:pt idx="505" formatCode="General">
                  <c:v>5.8761588000000114E-4</c:v>
                </c:pt>
                <c:pt idx="506" formatCode="General">
                  <c:v>5.8371585000000002E-4</c:v>
                </c:pt>
                <c:pt idx="507" formatCode="General">
                  <c:v>5.8001972999999999E-4</c:v>
                </c:pt>
                <c:pt idx="508" formatCode="General">
                  <c:v>5.7652610000000172E-4</c:v>
                </c:pt>
                <c:pt idx="509" formatCode="General">
                  <c:v>5.7323894000000167E-4</c:v>
                </c:pt>
                <c:pt idx="510" formatCode="General">
                  <c:v>5.7015673000000168E-4</c:v>
                </c:pt>
                <c:pt idx="511" formatCode="General">
                  <c:v>5.6727353000000002E-4</c:v>
                </c:pt>
                <c:pt idx="512" formatCode="General">
                  <c:v>5.6459307E-4</c:v>
                </c:pt>
                <c:pt idx="513" formatCode="General">
                  <c:v>5.6210282000000039E-4</c:v>
                </c:pt>
                <c:pt idx="514" formatCode="General">
                  <c:v>5.5979681000000131E-4</c:v>
                </c:pt>
                <c:pt idx="515" formatCode="General">
                  <c:v>5.5766699000000272E-4</c:v>
                </c:pt>
                <c:pt idx="516" formatCode="General">
                  <c:v>5.5569439000000128E-4</c:v>
                </c:pt>
                <c:pt idx="517" formatCode="General">
                  <c:v>5.5386825000000128E-4</c:v>
                </c:pt>
                <c:pt idx="518" formatCode="General">
                  <c:v>5.5217010000000127E-4</c:v>
                </c:pt>
                <c:pt idx="519" formatCode="General">
                  <c:v>5.5058487000000163E-4</c:v>
                </c:pt>
                <c:pt idx="520" formatCode="General">
                  <c:v>5.4909248000000019E-4</c:v>
                </c:pt>
                <c:pt idx="521" formatCode="General">
                  <c:v>5.4767792000000239E-4</c:v>
                </c:pt>
                <c:pt idx="522" formatCode="General">
                  <c:v>5.4631761000000119E-4</c:v>
                </c:pt>
                <c:pt idx="523" formatCode="General">
                  <c:v>5.4500019000000132E-4</c:v>
                </c:pt>
                <c:pt idx="524" formatCode="General">
                  <c:v>5.4371025000000104E-4</c:v>
                </c:pt>
                <c:pt idx="525" formatCode="General">
                  <c:v>5.4243393000000023E-4</c:v>
                </c:pt>
                <c:pt idx="526" formatCode="General">
                  <c:v>5.4116012000000164E-4</c:v>
                </c:pt>
                <c:pt idx="527" formatCode="General">
                  <c:v>5.3987670000000133E-4</c:v>
                </c:pt>
                <c:pt idx="528" formatCode="General">
                  <c:v>5.3857797000000148E-4</c:v>
                </c:pt>
                <c:pt idx="529" formatCode="General">
                  <c:v>5.3725560000000003E-4</c:v>
                </c:pt>
                <c:pt idx="530" formatCode="General">
                  <c:v>5.359062900000015E-4</c:v>
                </c:pt>
                <c:pt idx="531" formatCode="General">
                  <c:v>5.3452724000000178E-4</c:v>
                </c:pt>
                <c:pt idx="532" formatCode="General">
                  <c:v>5.3311529000000125E-4</c:v>
                </c:pt>
                <c:pt idx="533" formatCode="General">
                  <c:v>5.316708100000019E-4</c:v>
                </c:pt>
                <c:pt idx="534" formatCode="General">
                  <c:v>5.3019589000000112E-4</c:v>
                </c:pt>
                <c:pt idx="535" formatCode="General">
                  <c:v>5.2869023000000131E-4</c:v>
                </c:pt>
                <c:pt idx="536" formatCode="General">
                  <c:v>5.2715896000000138E-4</c:v>
                </c:pt>
                <c:pt idx="537" formatCode="General">
                  <c:v>5.2560435000000168E-4</c:v>
                </c:pt>
                <c:pt idx="538" formatCode="General">
                  <c:v>5.2403158000000028E-4</c:v>
                </c:pt>
                <c:pt idx="539" formatCode="General">
                  <c:v>5.2244832999999999E-4</c:v>
                </c:pt>
                <c:pt idx="540" formatCode="General">
                  <c:v>5.2085862000000004E-4</c:v>
                </c:pt>
                <c:pt idx="541" formatCode="General">
                  <c:v>5.1927327999999997E-4</c:v>
                </c:pt>
                <c:pt idx="542" formatCode="General">
                  <c:v>5.1769648999999999E-4</c:v>
                </c:pt>
                <c:pt idx="543" formatCode="General">
                  <c:v>5.1613839000000004E-4</c:v>
                </c:pt>
                <c:pt idx="544" formatCode="General">
                  <c:v>5.1460695000000133E-4</c:v>
                </c:pt>
                <c:pt idx="545" formatCode="General">
                  <c:v>5.131062900000017E-4</c:v>
                </c:pt>
                <c:pt idx="546" formatCode="General">
                  <c:v>5.1164546000000003E-4</c:v>
                </c:pt>
                <c:pt idx="547" formatCode="General">
                  <c:v>5.1022664000000136E-4</c:v>
                </c:pt>
                <c:pt idx="548" formatCode="General">
                  <c:v>5.0885748000000007E-4</c:v>
                </c:pt>
                <c:pt idx="549" formatCode="General">
                  <c:v>5.0753535000000135E-4</c:v>
                </c:pt>
                <c:pt idx="550" formatCode="General">
                  <c:v>5.0626323000000013E-4</c:v>
                </c:pt>
                <c:pt idx="551" formatCode="General">
                  <c:v>5.0503742999999997E-4</c:v>
                </c:pt>
                <c:pt idx="552" formatCode="General">
                  <c:v>5.0385523000000113E-4</c:v>
                </c:pt>
                <c:pt idx="553" formatCode="General">
                  <c:v>5.0271128000000005E-4</c:v>
                </c:pt>
                <c:pt idx="554" formatCode="General">
                  <c:v>5.0159863999999995E-4</c:v>
                </c:pt>
                <c:pt idx="555" formatCode="General">
                  <c:v>5.0051033000000119E-4</c:v>
                </c:pt>
                <c:pt idx="556" formatCode="General">
                  <c:v>4.9943861000000033E-4</c:v>
                </c:pt>
                <c:pt idx="557" formatCode="General">
                  <c:v>4.983756800000012E-4</c:v>
                </c:pt>
                <c:pt idx="558" formatCode="General">
                  <c:v>4.9731589000000145E-4</c:v>
                </c:pt>
                <c:pt idx="559" formatCode="General">
                  <c:v>4.9625400999999997E-4</c:v>
                </c:pt>
                <c:pt idx="560" formatCode="General">
                  <c:v>4.9518503000000127E-4</c:v>
                </c:pt>
                <c:pt idx="561" formatCode="General">
                  <c:v>4.9410656000000168E-4</c:v>
                </c:pt>
                <c:pt idx="562" formatCode="General">
                  <c:v>4.9302069000000184E-4</c:v>
                </c:pt>
                <c:pt idx="563" formatCode="General">
                  <c:v>4.9192505000000125E-4</c:v>
                </c:pt>
                <c:pt idx="564" formatCode="General">
                  <c:v>4.9082626000000252E-4</c:v>
                </c:pt>
                <c:pt idx="565" formatCode="General">
                  <c:v>4.8972637000000178E-4</c:v>
                </c:pt>
                <c:pt idx="566" formatCode="General">
                  <c:v>4.8863044000000116E-4</c:v>
                </c:pt>
                <c:pt idx="567" formatCode="General">
                  <c:v>4.8754355999999988E-4</c:v>
                </c:pt>
                <c:pt idx="568" formatCode="General">
                  <c:v>4.8647023999999999E-4</c:v>
                </c:pt>
                <c:pt idx="569" formatCode="General">
                  <c:v>4.8541051E-4</c:v>
                </c:pt>
                <c:pt idx="570" formatCode="General">
                  <c:v>4.8436481000000206E-4</c:v>
                </c:pt>
                <c:pt idx="571" formatCode="General">
                  <c:v>4.833299000000021E-4</c:v>
                </c:pt>
                <c:pt idx="572" formatCode="General">
                  <c:v>4.8230018000000011E-4</c:v>
                </c:pt>
                <c:pt idx="573" formatCode="General">
                  <c:v>4.8126193000000032E-4</c:v>
                </c:pt>
                <c:pt idx="574" formatCode="General">
                  <c:v>4.8020465000000003E-4</c:v>
                </c:pt>
                <c:pt idx="575" formatCode="General">
                  <c:v>4.791069400000024E-4</c:v>
                </c:pt>
                <c:pt idx="576" formatCode="General">
                  <c:v>4.7794566000000139E-4</c:v>
                </c:pt>
                <c:pt idx="577" formatCode="General">
                  <c:v>4.766967600000009E-4</c:v>
                </c:pt>
                <c:pt idx="578" formatCode="General">
                  <c:v>4.7532815000000099E-4</c:v>
                </c:pt>
                <c:pt idx="579" formatCode="General">
                  <c:v>4.7380832000000109E-4</c:v>
                </c:pt>
                <c:pt idx="580" formatCode="General">
                  <c:v>4.7210659000000108E-4</c:v>
                </c:pt>
                <c:pt idx="581" formatCode="General">
                  <c:v>4.701861500000015E-4</c:v>
                </c:pt>
                <c:pt idx="582" formatCode="General">
                  <c:v>4.6801596000000013E-4</c:v>
                </c:pt>
                <c:pt idx="583" formatCode="General">
                  <c:v>4.6556123000000013E-4</c:v>
                </c:pt>
                <c:pt idx="584" formatCode="General">
                  <c:v>4.6278981999999999E-4</c:v>
                </c:pt>
                <c:pt idx="585" formatCode="General">
                  <c:v>4.5967416000000129E-4</c:v>
                </c:pt>
                <c:pt idx="586" formatCode="General">
                  <c:v>4.5618758E-4</c:v>
                </c:pt>
                <c:pt idx="587" formatCode="General">
                  <c:v>4.5230627000000139E-4</c:v>
                </c:pt>
                <c:pt idx="588" formatCode="General">
                  <c:v>4.4801069000000097E-4</c:v>
                </c:pt>
                <c:pt idx="589" formatCode="General">
                  <c:v>4.4328335000000109E-4</c:v>
                </c:pt>
                <c:pt idx="590" formatCode="General">
                  <c:v>4.3811233000000128E-4</c:v>
                </c:pt>
                <c:pt idx="591" formatCode="General">
                  <c:v>4.3248579999999965E-4</c:v>
                </c:pt>
                <c:pt idx="592" formatCode="General">
                  <c:v>4.2639970000000023E-4</c:v>
                </c:pt>
                <c:pt idx="593" formatCode="General">
                  <c:v>4.1984610000000034E-4</c:v>
                </c:pt>
                <c:pt idx="594" formatCode="General">
                  <c:v>4.1282838000000001E-4</c:v>
                </c:pt>
                <c:pt idx="595" formatCode="General">
                  <c:v>4.053441200000009E-4</c:v>
                </c:pt>
                <c:pt idx="596" formatCode="General">
                  <c:v>3.9740233000000062E-4</c:v>
                </c:pt>
                <c:pt idx="597" formatCode="General">
                  <c:v>3.8900715000000078E-4</c:v>
                </c:pt>
                <c:pt idx="598" formatCode="General">
                  <c:v>3.801681700000009E-4</c:v>
                </c:pt>
                <c:pt idx="599" formatCode="General">
                  <c:v>3.7089747000000145E-4</c:v>
                </c:pt>
                <c:pt idx="600" formatCode="General">
                  <c:v>3.6121244000000071E-4</c:v>
                </c:pt>
                <c:pt idx="601" formatCode="General">
                  <c:v>3.5112890000000012E-4</c:v>
                </c:pt>
                <c:pt idx="602" formatCode="General">
                  <c:v>3.4066633000000014E-4</c:v>
                </c:pt>
                <c:pt idx="603" formatCode="General">
                  <c:v>3.2985455000000071E-4</c:v>
                </c:pt>
                <c:pt idx="604" formatCode="General">
                  <c:v>3.1871695000000111E-4</c:v>
                </c:pt>
                <c:pt idx="605" formatCode="General">
                  <c:v>3.0728625000000002E-4</c:v>
                </c:pt>
                <c:pt idx="606" formatCode="General">
                  <c:v>2.9559885000000002E-4</c:v>
                </c:pt>
                <c:pt idx="607" formatCode="General">
                  <c:v>2.8369296000000001E-4</c:v>
                </c:pt>
                <c:pt idx="608" formatCode="General">
                  <c:v>2.7160608000000014E-4</c:v>
                </c:pt>
                <c:pt idx="609" formatCode="General">
                  <c:v>2.5938818000000063E-4</c:v>
                </c:pt>
                <c:pt idx="610" formatCode="General">
                  <c:v>2.4708372000000058E-4</c:v>
                </c:pt>
                <c:pt idx="611" formatCode="General">
                  <c:v>2.3474061000000002E-4</c:v>
                </c:pt>
                <c:pt idx="612" formatCode="General">
                  <c:v>2.2241283000000084E-4</c:v>
                </c:pt>
                <c:pt idx="613" formatCode="General">
                  <c:v>2.1014748000000054E-4</c:v>
                </c:pt>
                <c:pt idx="614" formatCode="General">
                  <c:v>1.9799778000000056E-4</c:v>
                </c:pt>
                <c:pt idx="615" formatCode="General">
                  <c:v>1.8601315000000049E-4</c:v>
                </c:pt>
                <c:pt idx="616" formatCode="General">
                  <c:v>1.7424206000000005E-4</c:v>
                </c:pt>
                <c:pt idx="617" formatCode="General">
                  <c:v>1.6273055000000049E-4</c:v>
                </c:pt>
                <c:pt idx="618" formatCode="General">
                  <c:v>1.5152346000000001E-4</c:v>
                </c:pt>
                <c:pt idx="619" formatCode="General">
                  <c:v>1.4065903E-4</c:v>
                </c:pt>
                <c:pt idx="620" formatCode="General">
                  <c:v>1.3017534000000027E-4</c:v>
                </c:pt>
                <c:pt idx="621" formatCode="General">
                  <c:v>1.2010251E-4</c:v>
                </c:pt>
                <c:pt idx="622" formatCode="General">
                  <c:v>1.1046550000000046E-4</c:v>
                </c:pt>
                <c:pt idx="623" formatCode="General">
                  <c:v>1.0128901000000001E-4</c:v>
                </c:pt>
                <c:pt idx="624">
                  <c:v>9.2589617000000005E-5</c:v>
                </c:pt>
                <c:pt idx="625">
                  <c:v>8.4375526000000261E-5</c:v>
                </c:pt>
                <c:pt idx="626">
                  <c:v>7.6656113000000124E-5</c:v>
                </c:pt>
                <c:pt idx="627">
                  <c:v>6.9434071000000299E-5</c:v>
                </c:pt>
                <c:pt idx="628">
                  <c:v>6.270574500000013E-5</c:v>
                </c:pt>
                <c:pt idx="629">
                  <c:v>5.6466022000000181E-5</c:v>
                </c:pt>
                <c:pt idx="630">
                  <c:v>5.070635200000013E-5</c:v>
                </c:pt>
                <c:pt idx="631">
                  <c:v>4.5411685000000166E-5</c:v>
                </c:pt>
                <c:pt idx="632">
                  <c:v>4.0567626000000182E-5</c:v>
                </c:pt>
                <c:pt idx="633">
                  <c:v>3.6159290000000092E-5</c:v>
                </c:pt>
                <c:pt idx="634">
                  <c:v>3.2165059000000016E-5</c:v>
                </c:pt>
                <c:pt idx="635">
                  <c:v>2.8566736000000001E-5</c:v>
                </c:pt>
                <c:pt idx="636">
                  <c:v>2.5343939000000081E-5</c:v>
                </c:pt>
                <c:pt idx="637">
                  <c:v>2.2475169000000108E-5</c:v>
                </c:pt>
                <c:pt idx="638">
                  <c:v>1.994423700000006E-5</c:v>
                </c:pt>
                <c:pt idx="639">
                  <c:v>1.7728551000000065E-5</c:v>
                </c:pt>
                <c:pt idx="640">
                  <c:v>1.5809652000000038E-5</c:v>
                </c:pt>
                <c:pt idx="641">
                  <c:v>1.4171248E-5</c:v>
                </c:pt>
                <c:pt idx="642">
                  <c:v>1.2799226000000001E-5</c:v>
                </c:pt>
                <c:pt idx="643">
                  <c:v>1.1678070000000043E-5</c:v>
                </c:pt>
                <c:pt idx="644">
                  <c:v>1.0799153000000001E-5</c:v>
                </c:pt>
                <c:pt idx="645">
                  <c:v>1.0148750000000027E-5</c:v>
                </c:pt>
                <c:pt idx="646">
                  <c:v>9.7238781000000033E-6</c:v>
                </c:pt>
                <c:pt idx="647">
                  <c:v>9.5178702000000206E-6</c:v>
                </c:pt>
              </c:numCache>
            </c:numRef>
          </c:yVal>
          <c:smooth val="0"/>
        </c:ser>
        <c:ser>
          <c:idx val="13"/>
          <c:order val="7"/>
          <c:tx>
            <c:strRef>
              <c:f>'SRW data (40keV)'!$AP$4</c:f>
              <c:strCache>
                <c:ptCount val="1"/>
                <c:pt idx="0">
                  <c:v>4.0 pm</c:v>
                </c:pt>
              </c:strCache>
            </c:strRef>
          </c:tx>
          <c:spPr>
            <a:ln w="25400"/>
          </c:spPr>
          <c:marker>
            <c:symbol val="none"/>
          </c:marker>
          <c:xVal>
            <c:numRef>
              <c:f>'SRW data (40keV)'!$AO$6:$AO$653</c:f>
              <c:numCache>
                <c:formatCode>General</c:formatCode>
                <c:ptCount val="648"/>
                <c:pt idx="0">
                  <c:v>-3.0233644859813222E-4</c:v>
                </c:pt>
                <c:pt idx="1">
                  <c:v>-3.0140186915887901E-4</c:v>
                </c:pt>
                <c:pt idx="2">
                  <c:v>-3.0046728971962612E-4</c:v>
                </c:pt>
                <c:pt idx="3">
                  <c:v>-2.9953271028037442E-4</c:v>
                </c:pt>
                <c:pt idx="4">
                  <c:v>-2.98598130841123E-4</c:v>
                </c:pt>
                <c:pt idx="5">
                  <c:v>-2.9766355140186897E-4</c:v>
                </c:pt>
                <c:pt idx="6">
                  <c:v>-2.9672897196261798E-4</c:v>
                </c:pt>
                <c:pt idx="7">
                  <c:v>-2.9579439252336499E-4</c:v>
                </c:pt>
                <c:pt idx="8">
                  <c:v>-2.9485981308411215E-4</c:v>
                </c:pt>
                <c:pt idx="9">
                  <c:v>-2.9392523364486003E-4</c:v>
                </c:pt>
                <c:pt idx="10">
                  <c:v>-2.9299065420560904E-4</c:v>
                </c:pt>
                <c:pt idx="11">
                  <c:v>-2.9205607476635626E-4</c:v>
                </c:pt>
                <c:pt idx="12">
                  <c:v>-2.9112149532710299E-4</c:v>
                </c:pt>
                <c:pt idx="13">
                  <c:v>-2.901869158878501E-4</c:v>
                </c:pt>
                <c:pt idx="14">
                  <c:v>-2.8925233644859846E-4</c:v>
                </c:pt>
                <c:pt idx="15">
                  <c:v>-2.8831775700934698E-4</c:v>
                </c:pt>
                <c:pt idx="16">
                  <c:v>-2.8738317757009426E-4</c:v>
                </c:pt>
                <c:pt idx="17">
                  <c:v>-2.8644859813084099E-4</c:v>
                </c:pt>
                <c:pt idx="18">
                  <c:v>-2.8551401869158903E-4</c:v>
                </c:pt>
                <c:pt idx="19">
                  <c:v>-2.845794392523369E-4</c:v>
                </c:pt>
                <c:pt idx="20">
                  <c:v>-2.8364485981308385E-4</c:v>
                </c:pt>
                <c:pt idx="21">
                  <c:v>-2.8271028037383259E-4</c:v>
                </c:pt>
                <c:pt idx="22">
                  <c:v>-2.8177570093457899E-4</c:v>
                </c:pt>
                <c:pt idx="23">
                  <c:v>-2.8084112149532751E-4</c:v>
                </c:pt>
                <c:pt idx="24">
                  <c:v>-2.7990654205607501E-4</c:v>
                </c:pt>
                <c:pt idx="25">
                  <c:v>-2.7897196261682206E-4</c:v>
                </c:pt>
                <c:pt idx="26">
                  <c:v>-2.7803738317757097E-4</c:v>
                </c:pt>
                <c:pt idx="27">
                  <c:v>-2.7710280373831802E-4</c:v>
                </c:pt>
                <c:pt idx="28">
                  <c:v>-2.7616822429906622E-4</c:v>
                </c:pt>
                <c:pt idx="29">
                  <c:v>-2.7523364485981398E-4</c:v>
                </c:pt>
                <c:pt idx="30">
                  <c:v>-2.7429906542056196E-4</c:v>
                </c:pt>
                <c:pt idx="31">
                  <c:v>-2.7336448598130815E-4</c:v>
                </c:pt>
                <c:pt idx="32">
                  <c:v>-2.72429906542057E-4</c:v>
                </c:pt>
                <c:pt idx="33">
                  <c:v>-2.714953271028046E-4</c:v>
                </c:pt>
                <c:pt idx="34">
                  <c:v>-2.7056074766355182E-4</c:v>
                </c:pt>
                <c:pt idx="35">
                  <c:v>-2.6962616822429991E-4</c:v>
                </c:pt>
                <c:pt idx="36">
                  <c:v>-2.6869158878504805E-4</c:v>
                </c:pt>
                <c:pt idx="37">
                  <c:v>-2.6775700934579489E-4</c:v>
                </c:pt>
                <c:pt idx="38">
                  <c:v>-2.6682242990654298E-4</c:v>
                </c:pt>
                <c:pt idx="39">
                  <c:v>-2.6588785046728999E-4</c:v>
                </c:pt>
                <c:pt idx="40">
                  <c:v>-2.6495327102803824E-4</c:v>
                </c:pt>
                <c:pt idx="41">
                  <c:v>-2.64018691588786E-4</c:v>
                </c:pt>
                <c:pt idx="42">
                  <c:v>-2.630841121495336E-4</c:v>
                </c:pt>
                <c:pt idx="43">
                  <c:v>-2.6214953271028006E-4</c:v>
                </c:pt>
                <c:pt idx="44">
                  <c:v>-2.6121495327102799E-4</c:v>
                </c:pt>
                <c:pt idx="45">
                  <c:v>-2.6028037383177662E-4</c:v>
                </c:pt>
                <c:pt idx="46">
                  <c:v>-2.5934579439252351E-4</c:v>
                </c:pt>
                <c:pt idx="47">
                  <c:v>-2.5841121495327198E-4</c:v>
                </c:pt>
                <c:pt idx="48">
                  <c:v>-2.5747663551401958E-4</c:v>
                </c:pt>
                <c:pt idx="49">
                  <c:v>-2.5654205607476697E-4</c:v>
                </c:pt>
                <c:pt idx="50">
                  <c:v>-2.5560747663551457E-4</c:v>
                </c:pt>
                <c:pt idx="51">
                  <c:v>-2.546728971962626E-4</c:v>
                </c:pt>
                <c:pt idx="52">
                  <c:v>-2.5373831775700998E-4</c:v>
                </c:pt>
                <c:pt idx="53">
                  <c:v>-2.5280373831775796E-4</c:v>
                </c:pt>
                <c:pt idx="54">
                  <c:v>-2.5186915887850605E-4</c:v>
                </c:pt>
                <c:pt idx="55">
                  <c:v>-2.5093457943925251E-4</c:v>
                </c:pt>
                <c:pt idx="56">
                  <c:v>-2.500000000000006E-4</c:v>
                </c:pt>
                <c:pt idx="57">
                  <c:v>-2.4906542056074858E-4</c:v>
                </c:pt>
                <c:pt idx="58">
                  <c:v>-2.4813084112149499E-4</c:v>
                </c:pt>
                <c:pt idx="59">
                  <c:v>-2.4719626168224362E-4</c:v>
                </c:pt>
                <c:pt idx="60">
                  <c:v>-2.462616822429916E-4</c:v>
                </c:pt>
                <c:pt idx="61">
                  <c:v>-2.4532710280373898E-4</c:v>
                </c:pt>
                <c:pt idx="62">
                  <c:v>-2.4439252336448599E-4</c:v>
                </c:pt>
                <c:pt idx="63">
                  <c:v>-2.4345794392523402E-4</c:v>
                </c:pt>
                <c:pt idx="64">
                  <c:v>-2.4252336448598149E-4</c:v>
                </c:pt>
                <c:pt idx="65">
                  <c:v>-2.415887850467296E-4</c:v>
                </c:pt>
                <c:pt idx="66">
                  <c:v>-2.4065420560747701E-4</c:v>
                </c:pt>
                <c:pt idx="67">
                  <c:v>-2.3971962616822499E-4</c:v>
                </c:pt>
                <c:pt idx="68">
                  <c:v>-2.3878504672897202E-4</c:v>
                </c:pt>
                <c:pt idx="69">
                  <c:v>-2.3785046728972054E-4</c:v>
                </c:pt>
                <c:pt idx="70">
                  <c:v>-2.3691588785046755E-4</c:v>
                </c:pt>
                <c:pt idx="71">
                  <c:v>-2.3598130841121501E-4</c:v>
                </c:pt>
                <c:pt idx="72">
                  <c:v>-2.3504672897196297E-4</c:v>
                </c:pt>
                <c:pt idx="73">
                  <c:v>-2.3411214953271054E-4</c:v>
                </c:pt>
                <c:pt idx="74">
                  <c:v>-2.33177570093458E-4</c:v>
                </c:pt>
                <c:pt idx="75">
                  <c:v>-2.3224299065420601E-4</c:v>
                </c:pt>
                <c:pt idx="76">
                  <c:v>-2.313084112149535E-4</c:v>
                </c:pt>
                <c:pt idx="77">
                  <c:v>-2.30373831775702E-4</c:v>
                </c:pt>
                <c:pt idx="78">
                  <c:v>-2.2943925233644973E-4</c:v>
                </c:pt>
                <c:pt idx="79">
                  <c:v>-2.2850467289719698E-4</c:v>
                </c:pt>
                <c:pt idx="80">
                  <c:v>-2.2757009345794401E-4</c:v>
                </c:pt>
                <c:pt idx="81">
                  <c:v>-2.2663551401869278E-4</c:v>
                </c:pt>
                <c:pt idx="82">
                  <c:v>-2.2570093457944E-4</c:v>
                </c:pt>
                <c:pt idx="83">
                  <c:v>-2.2476635514018809E-4</c:v>
                </c:pt>
                <c:pt idx="84">
                  <c:v>-2.2383177570093653E-4</c:v>
                </c:pt>
                <c:pt idx="85">
                  <c:v>-2.2289719626168299E-4</c:v>
                </c:pt>
                <c:pt idx="86">
                  <c:v>-2.2196261682243059E-4</c:v>
                </c:pt>
                <c:pt idx="87">
                  <c:v>-2.2102803738317811E-4</c:v>
                </c:pt>
                <c:pt idx="88">
                  <c:v>-2.2009345794392603E-4</c:v>
                </c:pt>
                <c:pt idx="89">
                  <c:v>-2.1915887850467361E-4</c:v>
                </c:pt>
                <c:pt idx="90">
                  <c:v>-2.1822429906542077E-4</c:v>
                </c:pt>
                <c:pt idx="91">
                  <c:v>-2.1728971962616802E-4</c:v>
                </c:pt>
                <c:pt idx="92">
                  <c:v>-2.1635514018691654E-4</c:v>
                </c:pt>
                <c:pt idx="93">
                  <c:v>-2.1542056074766406E-4</c:v>
                </c:pt>
                <c:pt idx="94">
                  <c:v>-2.1448598130841101E-4</c:v>
                </c:pt>
                <c:pt idx="95">
                  <c:v>-2.1355140186916008E-4</c:v>
                </c:pt>
                <c:pt idx="96">
                  <c:v>-2.1261682242990711E-4</c:v>
                </c:pt>
                <c:pt idx="97">
                  <c:v>-2.1168224299065398E-4</c:v>
                </c:pt>
                <c:pt idx="98">
                  <c:v>-2.1074766355140201E-4</c:v>
                </c:pt>
                <c:pt idx="99">
                  <c:v>-2.0981308411215126E-4</c:v>
                </c:pt>
                <c:pt idx="100">
                  <c:v>-2.08878504672898E-4</c:v>
                </c:pt>
                <c:pt idx="101">
                  <c:v>-2.0794392523364608E-4</c:v>
                </c:pt>
                <c:pt idx="102">
                  <c:v>-2.0700934579439382E-4</c:v>
                </c:pt>
                <c:pt idx="103">
                  <c:v>-2.0607476635514069E-4</c:v>
                </c:pt>
                <c:pt idx="104">
                  <c:v>-2.0514018691588799E-4</c:v>
                </c:pt>
                <c:pt idx="105">
                  <c:v>-2.0420560747663616E-4</c:v>
                </c:pt>
                <c:pt idx="106">
                  <c:v>-2.0327102803738306E-4</c:v>
                </c:pt>
                <c:pt idx="107">
                  <c:v>-2.0233644859813217E-4</c:v>
                </c:pt>
                <c:pt idx="108">
                  <c:v>-2.0140186915887877E-4</c:v>
                </c:pt>
                <c:pt idx="109">
                  <c:v>-2.0046728971962602E-4</c:v>
                </c:pt>
                <c:pt idx="110">
                  <c:v>-1.9953271028037479E-4</c:v>
                </c:pt>
                <c:pt idx="111">
                  <c:v>-1.985981308411216E-4</c:v>
                </c:pt>
                <c:pt idx="112">
                  <c:v>-1.9766355140186966E-4</c:v>
                </c:pt>
                <c:pt idx="113">
                  <c:v>-1.9672897196261753E-4</c:v>
                </c:pt>
                <c:pt idx="114">
                  <c:v>-1.9579439252336562E-4</c:v>
                </c:pt>
                <c:pt idx="115">
                  <c:v>-1.9485981308411276E-4</c:v>
                </c:pt>
                <c:pt idx="116">
                  <c:v>-1.9392523364486077E-4</c:v>
                </c:pt>
                <c:pt idx="117">
                  <c:v>-1.9299065420560739E-4</c:v>
                </c:pt>
                <c:pt idx="118">
                  <c:v>-1.9205607476635548E-4</c:v>
                </c:pt>
                <c:pt idx="119">
                  <c:v>-1.9112149532710357E-4</c:v>
                </c:pt>
                <c:pt idx="120">
                  <c:v>-1.9018691588785038E-4</c:v>
                </c:pt>
                <c:pt idx="121">
                  <c:v>-1.892523364485985E-4</c:v>
                </c:pt>
                <c:pt idx="122">
                  <c:v>-1.8831775700934653E-4</c:v>
                </c:pt>
                <c:pt idx="123">
                  <c:v>-1.8738317757009305E-4</c:v>
                </c:pt>
                <c:pt idx="124">
                  <c:v>-1.8644859813084168E-4</c:v>
                </c:pt>
                <c:pt idx="125">
                  <c:v>-1.855140186915896E-4</c:v>
                </c:pt>
                <c:pt idx="126">
                  <c:v>-1.8457943925233598E-4</c:v>
                </c:pt>
                <c:pt idx="127">
                  <c:v>-1.8364485981308448E-4</c:v>
                </c:pt>
                <c:pt idx="128">
                  <c:v>-1.8271028037383262E-4</c:v>
                </c:pt>
                <c:pt idx="129">
                  <c:v>-1.8177570093457965E-4</c:v>
                </c:pt>
                <c:pt idx="130">
                  <c:v>-1.808411214953275E-4</c:v>
                </c:pt>
                <c:pt idx="131">
                  <c:v>-1.7990654205607558E-4</c:v>
                </c:pt>
                <c:pt idx="132">
                  <c:v>-1.7897196261682243E-4</c:v>
                </c:pt>
                <c:pt idx="133">
                  <c:v>-1.7803738317757079E-4</c:v>
                </c:pt>
                <c:pt idx="134">
                  <c:v>-1.7710280373831801E-4</c:v>
                </c:pt>
                <c:pt idx="135">
                  <c:v>-1.7616822429906501E-4</c:v>
                </c:pt>
                <c:pt idx="136">
                  <c:v>-1.7523364485981329E-4</c:v>
                </c:pt>
                <c:pt idx="137">
                  <c:v>-1.7429906542056102E-4</c:v>
                </c:pt>
                <c:pt idx="138">
                  <c:v>-1.7336448598130805E-4</c:v>
                </c:pt>
                <c:pt idx="139">
                  <c:v>-1.7242990654205631E-4</c:v>
                </c:pt>
                <c:pt idx="140">
                  <c:v>-1.7149532710280439E-4</c:v>
                </c:pt>
                <c:pt idx="141">
                  <c:v>-1.7056074766355148E-4</c:v>
                </c:pt>
                <c:pt idx="142">
                  <c:v>-1.69626168224299E-4</c:v>
                </c:pt>
                <c:pt idx="143">
                  <c:v>-1.6869158878504736E-4</c:v>
                </c:pt>
                <c:pt idx="144">
                  <c:v>-1.6775700934579401E-4</c:v>
                </c:pt>
                <c:pt idx="145">
                  <c:v>-1.6682242990654202E-4</c:v>
                </c:pt>
                <c:pt idx="146">
                  <c:v>-1.6588785046729062E-4</c:v>
                </c:pt>
                <c:pt idx="147">
                  <c:v>-1.6495327102803705E-4</c:v>
                </c:pt>
                <c:pt idx="148">
                  <c:v>-1.6401869158878555E-4</c:v>
                </c:pt>
                <c:pt idx="149">
                  <c:v>-1.6308411214953366E-4</c:v>
                </c:pt>
                <c:pt idx="150">
                  <c:v>-1.6214953271028023E-4</c:v>
                </c:pt>
                <c:pt idx="151">
                  <c:v>-1.6121495327102862E-4</c:v>
                </c:pt>
                <c:pt idx="152">
                  <c:v>-1.6028037383177644E-4</c:v>
                </c:pt>
                <c:pt idx="153">
                  <c:v>-1.5934579439252374E-4</c:v>
                </c:pt>
                <c:pt idx="154">
                  <c:v>-1.5841121495327175E-4</c:v>
                </c:pt>
                <c:pt idx="155">
                  <c:v>-1.5747663551401899E-4</c:v>
                </c:pt>
                <c:pt idx="156">
                  <c:v>-1.5654205607476627E-4</c:v>
                </c:pt>
                <c:pt idx="157">
                  <c:v>-1.5560747663551433E-4</c:v>
                </c:pt>
                <c:pt idx="158">
                  <c:v>-1.5467289719626245E-4</c:v>
                </c:pt>
                <c:pt idx="159">
                  <c:v>-1.5373831775700929E-4</c:v>
                </c:pt>
                <c:pt idx="160">
                  <c:v>-1.5280373831775732E-4</c:v>
                </c:pt>
                <c:pt idx="161">
                  <c:v>-1.5186915887850503E-4</c:v>
                </c:pt>
                <c:pt idx="162">
                  <c:v>-1.5093457943925231E-4</c:v>
                </c:pt>
                <c:pt idx="163">
                  <c:v>-1.4999999999999999E-4</c:v>
                </c:pt>
                <c:pt idx="164">
                  <c:v>-1.4906542056074799E-4</c:v>
                </c:pt>
                <c:pt idx="165">
                  <c:v>-1.48130841121495E-4</c:v>
                </c:pt>
                <c:pt idx="166">
                  <c:v>-1.4719626168224298E-4</c:v>
                </c:pt>
                <c:pt idx="167">
                  <c:v>-1.4626168224299101E-4</c:v>
                </c:pt>
                <c:pt idx="168">
                  <c:v>-1.4532710280373802E-4</c:v>
                </c:pt>
                <c:pt idx="169">
                  <c:v>-1.44392523364486E-4</c:v>
                </c:pt>
                <c:pt idx="170">
                  <c:v>-1.4345794392523403E-4</c:v>
                </c:pt>
                <c:pt idx="171">
                  <c:v>-1.4252336448598101E-4</c:v>
                </c:pt>
                <c:pt idx="172">
                  <c:v>-1.4158878504672901E-4</c:v>
                </c:pt>
                <c:pt idx="173">
                  <c:v>-1.4065420560747707E-4</c:v>
                </c:pt>
                <c:pt idx="174">
                  <c:v>-1.3971962616822429E-4</c:v>
                </c:pt>
                <c:pt idx="175">
                  <c:v>-1.3878504672897241E-4</c:v>
                </c:pt>
                <c:pt idx="176">
                  <c:v>-1.3785046728972001E-4</c:v>
                </c:pt>
                <c:pt idx="177">
                  <c:v>-1.3691588785046734E-4</c:v>
                </c:pt>
                <c:pt idx="178">
                  <c:v>-1.3598130841121505E-4</c:v>
                </c:pt>
                <c:pt idx="179">
                  <c:v>-1.350467289719633E-4</c:v>
                </c:pt>
                <c:pt idx="180">
                  <c:v>-1.3411214953270998E-4</c:v>
                </c:pt>
                <c:pt idx="181">
                  <c:v>-1.3317757009345801E-4</c:v>
                </c:pt>
                <c:pt idx="182">
                  <c:v>-1.3224299065420629E-4</c:v>
                </c:pt>
                <c:pt idx="183">
                  <c:v>-1.3130841121495302E-4</c:v>
                </c:pt>
                <c:pt idx="184">
                  <c:v>-1.30373831775701E-4</c:v>
                </c:pt>
                <c:pt idx="185">
                  <c:v>-1.2943925233644928E-4</c:v>
                </c:pt>
                <c:pt idx="186">
                  <c:v>-1.2850467289719639E-4</c:v>
                </c:pt>
                <c:pt idx="187">
                  <c:v>-1.2757009345794407E-4</c:v>
                </c:pt>
                <c:pt idx="188">
                  <c:v>-1.2663551401869246E-4</c:v>
                </c:pt>
                <c:pt idx="189">
                  <c:v>-1.2570093457943898E-4</c:v>
                </c:pt>
                <c:pt idx="190">
                  <c:v>-1.2476635514018701E-4</c:v>
                </c:pt>
                <c:pt idx="191">
                  <c:v>-1.2383177570093499E-4</c:v>
                </c:pt>
                <c:pt idx="192">
                  <c:v>-1.2289719626168232E-4</c:v>
                </c:pt>
                <c:pt idx="193">
                  <c:v>-1.2196261682243E-4</c:v>
                </c:pt>
                <c:pt idx="194">
                  <c:v>-1.210280373831785E-4</c:v>
                </c:pt>
                <c:pt idx="195">
                  <c:v>-1.2009345794392501E-4</c:v>
                </c:pt>
                <c:pt idx="196">
                  <c:v>-1.1915887850467347E-4</c:v>
                </c:pt>
                <c:pt idx="197">
                  <c:v>-1.1822429906542151E-4</c:v>
                </c:pt>
                <c:pt idx="198">
                  <c:v>-1.172897196261684E-4</c:v>
                </c:pt>
                <c:pt idx="199">
                  <c:v>-1.1635514018691624E-4</c:v>
                </c:pt>
                <c:pt idx="200">
                  <c:v>-1.1542056074766429E-4</c:v>
                </c:pt>
                <c:pt idx="201">
                  <c:v>-1.1448598130841103E-4</c:v>
                </c:pt>
                <c:pt idx="202">
                  <c:v>-1.1355140186915927E-4</c:v>
                </c:pt>
                <c:pt idx="203">
                  <c:v>-1.1261682242990732E-4</c:v>
                </c:pt>
                <c:pt idx="204">
                  <c:v>-1.1168224299065466E-4</c:v>
                </c:pt>
                <c:pt idx="205">
                  <c:v>-1.10747663551402E-4</c:v>
                </c:pt>
                <c:pt idx="206">
                  <c:v>-1.0981308411215057E-4</c:v>
                </c:pt>
                <c:pt idx="207">
                  <c:v>-1.0887850467289744E-4</c:v>
                </c:pt>
                <c:pt idx="208">
                  <c:v>-1.0794392523364498E-4</c:v>
                </c:pt>
                <c:pt idx="209">
                  <c:v>-1.07009345794393E-4</c:v>
                </c:pt>
                <c:pt idx="210">
                  <c:v>-1.0607476635514044E-4</c:v>
                </c:pt>
                <c:pt idx="211">
                  <c:v>-1.0514018691588827E-4</c:v>
                </c:pt>
                <c:pt idx="212">
                  <c:v>-1.042056074766366E-4</c:v>
                </c:pt>
                <c:pt idx="213">
                  <c:v>-1.0327102803738321E-4</c:v>
                </c:pt>
                <c:pt idx="214">
                  <c:v>-1.02336448598131E-4</c:v>
                </c:pt>
                <c:pt idx="215">
                  <c:v>-1.0140186915887936E-4</c:v>
                </c:pt>
                <c:pt idx="216">
                  <c:v>-1.0046728971962601E-4</c:v>
                </c:pt>
                <c:pt idx="217" formatCode="0.00E+00">
                  <c:v>-9.9532710280374035E-5</c:v>
                </c:pt>
                <c:pt idx="218" formatCode="0.00E+00">
                  <c:v>-9.8598130841121568E-5</c:v>
                </c:pt>
                <c:pt idx="219" formatCode="0.00E+00">
                  <c:v>-9.7663551401869263E-5</c:v>
                </c:pt>
                <c:pt idx="220" formatCode="0.00E+00">
                  <c:v>-9.6728971962617162E-5</c:v>
                </c:pt>
                <c:pt idx="221" formatCode="0.00E+00">
                  <c:v>-9.5794392523365087E-5</c:v>
                </c:pt>
                <c:pt idx="222" formatCode="0.00E+00">
                  <c:v>-9.4859813084112484E-5</c:v>
                </c:pt>
                <c:pt idx="223" formatCode="0.00E+00">
                  <c:v>-9.3925233644860233E-5</c:v>
                </c:pt>
                <c:pt idx="224" formatCode="0.00E+00">
                  <c:v>-9.2990654205607522E-5</c:v>
                </c:pt>
                <c:pt idx="225" formatCode="0.00E+00">
                  <c:v>-9.2056074766355312E-5</c:v>
                </c:pt>
                <c:pt idx="226" formatCode="0.00E+00">
                  <c:v>-9.1121495327103197E-5</c:v>
                </c:pt>
                <c:pt idx="227" formatCode="0.00E+00">
                  <c:v>-9.0186915887850662E-5</c:v>
                </c:pt>
                <c:pt idx="228" formatCode="0.00E+00">
                  <c:v>-8.925233644859833E-5</c:v>
                </c:pt>
                <c:pt idx="229" formatCode="0.00E+00">
                  <c:v>-8.8317757009345686E-5</c:v>
                </c:pt>
                <c:pt idx="230" formatCode="0.00E+00">
                  <c:v>-8.7383177570093395E-5</c:v>
                </c:pt>
                <c:pt idx="231" formatCode="0.00E+00">
                  <c:v>-8.6448598130841266E-5</c:v>
                </c:pt>
                <c:pt idx="232" formatCode="0.00E+00">
                  <c:v>-8.5514018691589111E-5</c:v>
                </c:pt>
                <c:pt idx="233" formatCode="0.00E+00">
                  <c:v>-8.457943925233667E-5</c:v>
                </c:pt>
                <c:pt idx="234" formatCode="0.00E+00">
                  <c:v>-8.3644859813084542E-5</c:v>
                </c:pt>
                <c:pt idx="235" formatCode="0.00E+00">
                  <c:v>-8.2710280373831803E-5</c:v>
                </c:pt>
                <c:pt idx="236" formatCode="0.00E+00">
                  <c:v>-8.1775700934579715E-5</c:v>
                </c:pt>
                <c:pt idx="237" formatCode="0.00E+00">
                  <c:v>-8.0841121495327126E-5</c:v>
                </c:pt>
                <c:pt idx="238" formatCode="0.00E+00">
                  <c:v>-7.9906542056074956E-5</c:v>
                </c:pt>
                <c:pt idx="239" formatCode="0.00E+00">
                  <c:v>-7.8971962616822394E-5</c:v>
                </c:pt>
                <c:pt idx="240" formatCode="0.00E+00">
                  <c:v>-7.8037383177570252E-5</c:v>
                </c:pt>
                <c:pt idx="241" formatCode="0.00E+00">
                  <c:v>-7.710280373831792E-5</c:v>
                </c:pt>
                <c:pt idx="242" formatCode="0.00E+00">
                  <c:v>-7.6168224299065547E-5</c:v>
                </c:pt>
                <c:pt idx="243" formatCode="0.00E+00">
                  <c:v>-7.5233644859813446E-5</c:v>
                </c:pt>
                <c:pt idx="244" formatCode="0.00E+00">
                  <c:v>-7.4299065420560734E-5</c:v>
                </c:pt>
                <c:pt idx="245" formatCode="0.00E+00">
                  <c:v>-7.3364485981308687E-5</c:v>
                </c:pt>
                <c:pt idx="246" formatCode="0.00E+00">
                  <c:v>-7.2429906542056274E-5</c:v>
                </c:pt>
                <c:pt idx="247" formatCode="0.00E+00">
                  <c:v>-7.1495327102803942E-5</c:v>
                </c:pt>
                <c:pt idx="248" formatCode="0.00E+00">
                  <c:v>-7.0560747663551434E-5</c:v>
                </c:pt>
                <c:pt idx="249" formatCode="0.00E+00">
                  <c:v>-6.9626168224299102E-5</c:v>
                </c:pt>
                <c:pt idx="250" formatCode="0.00E+00">
                  <c:v>-6.8691588785046824E-5</c:v>
                </c:pt>
                <c:pt idx="251" formatCode="0.00E+00">
                  <c:v>-6.7757009345794601E-5</c:v>
                </c:pt>
                <c:pt idx="252" formatCode="0.00E+00">
                  <c:v>-6.6822429906542391E-5</c:v>
                </c:pt>
                <c:pt idx="253" formatCode="0.00E+00">
                  <c:v>-6.588785046728972E-5</c:v>
                </c:pt>
                <c:pt idx="254" formatCode="0.00E+00">
                  <c:v>-6.4953271028037727E-5</c:v>
                </c:pt>
                <c:pt idx="255" formatCode="0.00E+00">
                  <c:v>-6.4018691588785286E-5</c:v>
                </c:pt>
                <c:pt idx="256" formatCode="0.00E+00">
                  <c:v>-6.3084112149532846E-5</c:v>
                </c:pt>
                <c:pt idx="257" formatCode="0.00E+00">
                  <c:v>-6.2149532710280419E-5</c:v>
                </c:pt>
                <c:pt idx="258" formatCode="0.00E+00">
                  <c:v>-6.1214953271028033E-5</c:v>
                </c:pt>
                <c:pt idx="259" formatCode="0.00E+00">
                  <c:v>-6.0280373831775877E-5</c:v>
                </c:pt>
                <c:pt idx="260" formatCode="0.00E+00">
                  <c:v>-5.9345794392523532E-5</c:v>
                </c:pt>
                <c:pt idx="261" formatCode="0.00E+00">
                  <c:v>-5.8411214953271315E-5</c:v>
                </c:pt>
                <c:pt idx="262" formatCode="0.00E+00">
                  <c:v>-5.7476635514018942E-5</c:v>
                </c:pt>
                <c:pt idx="263" formatCode="0.00E+00">
                  <c:v>-5.6542056074766333E-5</c:v>
                </c:pt>
                <c:pt idx="264" formatCode="0.00E+00">
                  <c:v>-5.560747663551413E-5</c:v>
                </c:pt>
                <c:pt idx="265" formatCode="0.00E+00">
                  <c:v>-5.4672897196261791E-5</c:v>
                </c:pt>
                <c:pt idx="266" formatCode="0.00E+00">
                  <c:v>-5.373831775700954E-5</c:v>
                </c:pt>
                <c:pt idx="267" formatCode="0.00E+00">
                  <c:v>-5.2803738317757127E-5</c:v>
                </c:pt>
                <c:pt idx="268" formatCode="0.00E+00">
                  <c:v>-5.18691588785047E-5</c:v>
                </c:pt>
                <c:pt idx="269" formatCode="0.00E+00">
                  <c:v>-5.0934579439252314E-5</c:v>
                </c:pt>
                <c:pt idx="270" formatCode="0.00E+00">
                  <c:v>-5.0000000000000131E-5</c:v>
                </c:pt>
                <c:pt idx="271" formatCode="0.00E+00">
                  <c:v>-4.9065420560747792E-5</c:v>
                </c:pt>
                <c:pt idx="272" formatCode="0.00E+00">
                  <c:v>-4.8130841121495406E-5</c:v>
                </c:pt>
                <c:pt idx="273" formatCode="0.00E+00">
                  <c:v>-4.719626168224323E-5</c:v>
                </c:pt>
                <c:pt idx="274" formatCode="0.00E+00">
                  <c:v>-4.6261682242990729E-5</c:v>
                </c:pt>
                <c:pt idx="275" formatCode="0.00E+00">
                  <c:v>-4.5327102803738478E-5</c:v>
                </c:pt>
                <c:pt idx="276" formatCode="0.00E+00">
                  <c:v>-4.4392523364486106E-5</c:v>
                </c:pt>
                <c:pt idx="277" formatCode="0.00E+00">
                  <c:v>-4.3457943925233808E-5</c:v>
                </c:pt>
                <c:pt idx="278" formatCode="0.00E+00">
                  <c:v>-4.2523364485981401E-5</c:v>
                </c:pt>
                <c:pt idx="279" formatCode="0.00E+00">
                  <c:v>-4.1588785046729022E-5</c:v>
                </c:pt>
                <c:pt idx="280" formatCode="0.00E+00">
                  <c:v>-4.0654205607476622E-5</c:v>
                </c:pt>
                <c:pt idx="281" formatCode="0.00E+00">
                  <c:v>-3.9719626168224419E-5</c:v>
                </c:pt>
                <c:pt idx="282" formatCode="0.00E+00">
                  <c:v>-3.8785046728972033E-5</c:v>
                </c:pt>
                <c:pt idx="283" formatCode="0.00E+00">
                  <c:v>-3.7850467289719748E-5</c:v>
                </c:pt>
                <c:pt idx="284" formatCode="0.00E+00">
                  <c:v>-3.6915887850467423E-5</c:v>
                </c:pt>
                <c:pt idx="285" formatCode="0.00E+00">
                  <c:v>-3.5981308411215105E-5</c:v>
                </c:pt>
                <c:pt idx="286" formatCode="0.00E+00">
                  <c:v>-3.5046728971962671E-5</c:v>
                </c:pt>
                <c:pt idx="287" formatCode="0.00E+00">
                  <c:v>-3.4112149532710373E-5</c:v>
                </c:pt>
                <c:pt idx="288" formatCode="0.00E+00">
                  <c:v>-3.3177570093457912E-5</c:v>
                </c:pt>
                <c:pt idx="289" formatCode="0.00E+00">
                  <c:v>-3.224299065420573E-5</c:v>
                </c:pt>
                <c:pt idx="290" formatCode="0.00E+00">
                  <c:v>-3.1308411214953404E-5</c:v>
                </c:pt>
                <c:pt idx="291" formatCode="0.00E+00">
                  <c:v>-3.0373831775701028E-5</c:v>
                </c:pt>
                <c:pt idx="292" formatCode="0.00E+00">
                  <c:v>-2.9439252336448612E-5</c:v>
                </c:pt>
                <c:pt idx="293" formatCode="0.00E+00">
                  <c:v>-2.8504672897196202E-5</c:v>
                </c:pt>
                <c:pt idx="294" formatCode="0.00E+00">
                  <c:v>-2.7570093457944022E-5</c:v>
                </c:pt>
                <c:pt idx="295" formatCode="0.00E+00">
                  <c:v>-2.6635514018691609E-5</c:v>
                </c:pt>
                <c:pt idx="296" formatCode="0.00E+00">
                  <c:v>-2.5700934579439399E-5</c:v>
                </c:pt>
                <c:pt idx="297" formatCode="0.00E+00">
                  <c:v>-2.4766355140186901E-5</c:v>
                </c:pt>
                <c:pt idx="298" formatCode="0.00E+00">
                  <c:v>-2.3831775700934698E-5</c:v>
                </c:pt>
                <c:pt idx="299" formatCode="0.00E+00">
                  <c:v>-2.2897196261682248E-5</c:v>
                </c:pt>
                <c:pt idx="300" formatCode="0.00E+00">
                  <c:v>-2.1962616822429997E-5</c:v>
                </c:pt>
                <c:pt idx="301" formatCode="0.00E+00">
                  <c:v>-2.102803738317758E-5</c:v>
                </c:pt>
                <c:pt idx="302" formatCode="0.00E+00">
                  <c:v>-2.0093457943925248E-5</c:v>
                </c:pt>
                <c:pt idx="303" formatCode="0.00E+00">
                  <c:v>-1.9158878504672967E-5</c:v>
                </c:pt>
                <c:pt idx="304" formatCode="0.00E+00">
                  <c:v>-1.8224299065420554E-5</c:v>
                </c:pt>
                <c:pt idx="305" formatCode="0.00E+00">
                  <c:v>-1.7289719626168263E-5</c:v>
                </c:pt>
                <c:pt idx="306" formatCode="0.00E+00">
                  <c:v>-1.6355140186915941E-5</c:v>
                </c:pt>
                <c:pt idx="307" formatCode="0.00E+00">
                  <c:v>-1.5420560747663575E-5</c:v>
                </c:pt>
                <c:pt idx="308" formatCode="0.00E+00">
                  <c:v>-1.4485981308411247E-5</c:v>
                </c:pt>
                <c:pt idx="309" formatCode="0.00E+00">
                  <c:v>-1.3551401869158954E-5</c:v>
                </c:pt>
                <c:pt idx="310" formatCode="0.00E+00">
                  <c:v>-1.2616822429906501E-5</c:v>
                </c:pt>
                <c:pt idx="311" formatCode="0.00E+00">
                  <c:v>-1.16822429906542E-5</c:v>
                </c:pt>
                <c:pt idx="312" formatCode="0.00E+00">
                  <c:v>-1.0747663551401799E-5</c:v>
                </c:pt>
                <c:pt idx="313" formatCode="0.00E+00">
                  <c:v>-9.8130841121495446E-6</c:v>
                </c:pt>
                <c:pt idx="314" formatCode="0.00E+00">
                  <c:v>-8.8785046728972499E-6</c:v>
                </c:pt>
                <c:pt idx="315" formatCode="0.00E+00">
                  <c:v>-7.9439252336448943E-6</c:v>
                </c:pt>
                <c:pt idx="316" formatCode="0.00E+00">
                  <c:v>-7.0093457943925522E-6</c:v>
                </c:pt>
                <c:pt idx="317" formatCode="0.00E+00">
                  <c:v>-6.0747663551401889E-6</c:v>
                </c:pt>
                <c:pt idx="318" formatCode="0.00E+00">
                  <c:v>-5.1401869158878324E-6</c:v>
                </c:pt>
                <c:pt idx="319" formatCode="0.00E+00">
                  <c:v>-4.2056074766354734E-6</c:v>
                </c:pt>
                <c:pt idx="320" formatCode="0.00E+00">
                  <c:v>-3.2710280373831389E-6</c:v>
                </c:pt>
                <c:pt idx="321" formatCode="0.00E+00">
                  <c:v>-2.3364485981308387E-6</c:v>
                </c:pt>
                <c:pt idx="322" formatCode="0.00E+00">
                  <c:v>-1.4018691588784901E-6</c:v>
                </c:pt>
                <c:pt idx="323" formatCode="0.00E+00">
                  <c:v>-4.6728971962614791E-7</c:v>
                </c:pt>
                <c:pt idx="324" formatCode="0.00E+00">
                  <c:v>4.6728971962620207E-7</c:v>
                </c:pt>
                <c:pt idx="325" formatCode="0.00E+00">
                  <c:v>1.4018691588785521E-6</c:v>
                </c:pt>
                <c:pt idx="326" formatCode="0.00E+00">
                  <c:v>2.33644859813089E-6</c:v>
                </c:pt>
                <c:pt idx="327" formatCode="0.00E+00">
                  <c:v>3.2710280373831859E-6</c:v>
                </c:pt>
                <c:pt idx="328" formatCode="0.00E+00">
                  <c:v>4.2056074766355411E-6</c:v>
                </c:pt>
                <c:pt idx="329" formatCode="0.00E+00">
                  <c:v>5.1401869158878807E-6</c:v>
                </c:pt>
                <c:pt idx="330" formatCode="0.00E+00">
                  <c:v>6.0747663551402448E-6</c:v>
                </c:pt>
                <c:pt idx="331" formatCode="0.00E+00">
                  <c:v>7.0093457943925996E-6</c:v>
                </c:pt>
                <c:pt idx="332" formatCode="0.00E+00">
                  <c:v>7.9439252336449383E-6</c:v>
                </c:pt>
                <c:pt idx="333" formatCode="0.00E+00">
                  <c:v>8.8785046728972499E-6</c:v>
                </c:pt>
                <c:pt idx="334" formatCode="0.00E+00">
                  <c:v>9.8130841121496005E-6</c:v>
                </c:pt>
                <c:pt idx="335" formatCode="0.00E+00">
                  <c:v>1.0747663551401899E-5</c:v>
                </c:pt>
                <c:pt idx="336" formatCode="0.00E+00">
                  <c:v>1.16822429906542E-5</c:v>
                </c:pt>
                <c:pt idx="337" formatCode="0.00E+00">
                  <c:v>1.2616822429906601E-5</c:v>
                </c:pt>
                <c:pt idx="338" formatCode="0.00E+00">
                  <c:v>1.3551401869158954E-5</c:v>
                </c:pt>
                <c:pt idx="339" formatCode="0.00E+00">
                  <c:v>1.4485981308411247E-5</c:v>
                </c:pt>
                <c:pt idx="340" formatCode="0.00E+00">
                  <c:v>1.5420560747663673E-5</c:v>
                </c:pt>
                <c:pt idx="341" formatCode="0.00E+00">
                  <c:v>1.6355140186915941E-5</c:v>
                </c:pt>
                <c:pt idx="342" formatCode="0.00E+00">
                  <c:v>1.7289719626168364E-5</c:v>
                </c:pt>
                <c:pt idx="343" formatCode="0.00E+00">
                  <c:v>1.8224299065420652E-5</c:v>
                </c:pt>
                <c:pt idx="344" formatCode="0.00E+00">
                  <c:v>1.9158878504672967E-5</c:v>
                </c:pt>
                <c:pt idx="345" formatCode="0.00E+00">
                  <c:v>2.0093457943925248E-5</c:v>
                </c:pt>
                <c:pt idx="346" formatCode="0.00E+00">
                  <c:v>2.1028037383177665E-5</c:v>
                </c:pt>
                <c:pt idx="347" formatCode="0.00E+00">
                  <c:v>2.1962616822429997E-5</c:v>
                </c:pt>
                <c:pt idx="348" formatCode="0.00E+00">
                  <c:v>2.2897196261682349E-5</c:v>
                </c:pt>
                <c:pt idx="349" formatCode="0.00E+00">
                  <c:v>2.3831775700934698E-5</c:v>
                </c:pt>
                <c:pt idx="350" formatCode="0.00E+00">
                  <c:v>2.4766355140186993E-5</c:v>
                </c:pt>
                <c:pt idx="351" formatCode="0.00E+00">
                  <c:v>2.5700934579439399E-5</c:v>
                </c:pt>
                <c:pt idx="352" formatCode="0.00E+00">
                  <c:v>2.6635514018691697E-5</c:v>
                </c:pt>
                <c:pt idx="353" formatCode="0.00E+00">
                  <c:v>2.7570093457944022E-5</c:v>
                </c:pt>
                <c:pt idx="354" formatCode="0.00E+00">
                  <c:v>2.8504672897196354E-5</c:v>
                </c:pt>
                <c:pt idx="355" formatCode="0.00E+00">
                  <c:v>2.9439252336448612E-5</c:v>
                </c:pt>
                <c:pt idx="356" formatCode="0.00E+00">
                  <c:v>3.03738317757011E-5</c:v>
                </c:pt>
                <c:pt idx="357" formatCode="0.00E+00">
                  <c:v>3.1308411214953404E-5</c:v>
                </c:pt>
                <c:pt idx="358" formatCode="0.00E+00">
                  <c:v>3.224299065420573E-5</c:v>
                </c:pt>
                <c:pt idx="359" formatCode="0.00E+00">
                  <c:v>3.3177570093458041E-5</c:v>
                </c:pt>
                <c:pt idx="360" formatCode="0.00E+00">
                  <c:v>3.4112149532710373E-5</c:v>
                </c:pt>
                <c:pt idx="361" formatCode="0.00E+00">
                  <c:v>3.5046728971962786E-5</c:v>
                </c:pt>
                <c:pt idx="362" formatCode="0.00E+00">
                  <c:v>3.5981308411215206E-5</c:v>
                </c:pt>
                <c:pt idx="363" formatCode="0.00E+00">
                  <c:v>3.6915887850467423E-5</c:v>
                </c:pt>
                <c:pt idx="364" formatCode="0.00E+00">
                  <c:v>3.7850467289719748E-5</c:v>
                </c:pt>
                <c:pt idx="365" formatCode="0.00E+00">
                  <c:v>3.8785046728972128E-5</c:v>
                </c:pt>
                <c:pt idx="366" formatCode="0.00E+00">
                  <c:v>3.9719626168224419E-5</c:v>
                </c:pt>
                <c:pt idx="367" formatCode="0.00E+00">
                  <c:v>4.0654205607476703E-5</c:v>
                </c:pt>
                <c:pt idx="368" formatCode="0.00E+00">
                  <c:v>4.1588785046729022E-5</c:v>
                </c:pt>
                <c:pt idx="369" formatCode="0.00E+00">
                  <c:v>4.2523364485981401E-5</c:v>
                </c:pt>
                <c:pt idx="370" formatCode="0.00E+00">
                  <c:v>4.3457943925233909E-5</c:v>
                </c:pt>
                <c:pt idx="371" formatCode="0.00E+00">
                  <c:v>4.4392523364486234E-5</c:v>
                </c:pt>
                <c:pt idx="372" formatCode="0.00E+00">
                  <c:v>4.5327102803738478E-5</c:v>
                </c:pt>
                <c:pt idx="373" formatCode="0.00E+00">
                  <c:v>4.626168224299081E-5</c:v>
                </c:pt>
                <c:pt idx="374" formatCode="0.00E+00">
                  <c:v>4.719626168224323E-5</c:v>
                </c:pt>
                <c:pt idx="375" formatCode="0.00E+00">
                  <c:v>4.8130841121495406E-5</c:v>
                </c:pt>
                <c:pt idx="376" formatCode="0.00E+00">
                  <c:v>4.9065420560747887E-5</c:v>
                </c:pt>
                <c:pt idx="377" formatCode="0.00E+00">
                  <c:v>5.0000000000000131E-5</c:v>
                </c:pt>
                <c:pt idx="378" formatCode="0.00E+00">
                  <c:v>5.0934579439252422E-5</c:v>
                </c:pt>
                <c:pt idx="379" formatCode="0.00E+00">
                  <c:v>5.18691588785047E-5</c:v>
                </c:pt>
                <c:pt idx="380" formatCode="0.00E+00">
                  <c:v>5.2803738317757201E-5</c:v>
                </c:pt>
                <c:pt idx="381" formatCode="0.00E+00">
                  <c:v>5.373831775700954E-5</c:v>
                </c:pt>
                <c:pt idx="382" formatCode="0.00E+00">
                  <c:v>5.4672897196261872E-5</c:v>
                </c:pt>
                <c:pt idx="383" formatCode="0.00E+00">
                  <c:v>5.560747663551413E-5</c:v>
                </c:pt>
                <c:pt idx="384" formatCode="0.00E+00">
                  <c:v>5.6542056074766414E-5</c:v>
                </c:pt>
                <c:pt idx="385" formatCode="0.00E+00">
                  <c:v>5.7476635514018942E-5</c:v>
                </c:pt>
                <c:pt idx="386" formatCode="0.00E+00">
                  <c:v>5.841121495327141E-5</c:v>
                </c:pt>
                <c:pt idx="387" formatCode="0.00E+00">
                  <c:v>5.9345794392523606E-5</c:v>
                </c:pt>
                <c:pt idx="388" formatCode="0.00E+00">
                  <c:v>6.0280373831775877E-5</c:v>
                </c:pt>
                <c:pt idx="389" formatCode="0.00E+00">
                  <c:v>6.1214953271028114E-5</c:v>
                </c:pt>
                <c:pt idx="390" formatCode="0.00E+00">
                  <c:v>6.2149532710280419E-5</c:v>
                </c:pt>
                <c:pt idx="391" formatCode="0.00E+00">
                  <c:v>6.3084112149532914E-5</c:v>
                </c:pt>
                <c:pt idx="392" formatCode="0.00E+00">
                  <c:v>6.4018691588785381E-5</c:v>
                </c:pt>
                <c:pt idx="393" formatCode="0.00E+00">
                  <c:v>6.4953271028037727E-5</c:v>
                </c:pt>
                <c:pt idx="394" formatCode="0.00E+00">
                  <c:v>6.588785046728972E-5</c:v>
                </c:pt>
                <c:pt idx="395" formatCode="0.00E+00">
                  <c:v>6.6822429906542391E-5</c:v>
                </c:pt>
                <c:pt idx="396" formatCode="0.00E+00">
                  <c:v>6.7757009345794601E-5</c:v>
                </c:pt>
                <c:pt idx="397" formatCode="0.00E+00">
                  <c:v>6.8691588785046824E-5</c:v>
                </c:pt>
                <c:pt idx="398" formatCode="0.00E+00">
                  <c:v>6.9626168224299102E-5</c:v>
                </c:pt>
                <c:pt idx="399" formatCode="0.00E+00">
                  <c:v>7.0560747663551501E-5</c:v>
                </c:pt>
                <c:pt idx="400" formatCode="0.00E+00">
                  <c:v>7.1495327102804023E-5</c:v>
                </c:pt>
                <c:pt idx="401" formatCode="0.00E+00">
                  <c:v>7.2429906542056274E-5</c:v>
                </c:pt>
                <c:pt idx="402" formatCode="0.00E+00">
                  <c:v>7.3364485981308687E-5</c:v>
                </c:pt>
                <c:pt idx="403" formatCode="0.00E+00">
                  <c:v>7.4299065420560924E-5</c:v>
                </c:pt>
                <c:pt idx="404" formatCode="0.00E+00">
                  <c:v>7.5233644859813446E-5</c:v>
                </c:pt>
                <c:pt idx="405" formatCode="0.00E+00">
                  <c:v>7.6168224299065696E-5</c:v>
                </c:pt>
                <c:pt idx="406" formatCode="0.00E+00">
                  <c:v>7.7102803738317988E-5</c:v>
                </c:pt>
                <c:pt idx="407" formatCode="0.00E+00">
                  <c:v>7.8037383177570252E-5</c:v>
                </c:pt>
                <c:pt idx="408" formatCode="0.00E+00">
                  <c:v>7.8971962616822502E-5</c:v>
                </c:pt>
                <c:pt idx="409" formatCode="0.00E+00">
                  <c:v>7.9906542056074956E-5</c:v>
                </c:pt>
                <c:pt idx="410" formatCode="0.00E+00">
                  <c:v>8.0841121495327207E-5</c:v>
                </c:pt>
                <c:pt idx="411" formatCode="0.00E+00">
                  <c:v>8.1775700934579756E-5</c:v>
                </c:pt>
                <c:pt idx="412" formatCode="0.00E+00">
                  <c:v>8.2710280373831803E-5</c:v>
                </c:pt>
                <c:pt idx="413" formatCode="0.00E+00">
                  <c:v>8.3644859813084542E-5</c:v>
                </c:pt>
                <c:pt idx="414" formatCode="0.00E+00">
                  <c:v>8.4579439252336738E-5</c:v>
                </c:pt>
                <c:pt idx="415" formatCode="0.00E+00">
                  <c:v>8.5514018691589111E-5</c:v>
                </c:pt>
                <c:pt idx="416" formatCode="0.00E+00">
                  <c:v>8.6448598130841266E-5</c:v>
                </c:pt>
                <c:pt idx="417" formatCode="0.00E+00">
                  <c:v>8.7383177570093503E-5</c:v>
                </c:pt>
                <c:pt idx="418" formatCode="0.00E+00">
                  <c:v>8.8317757009345686E-5</c:v>
                </c:pt>
                <c:pt idx="419" formatCode="0.00E+00">
                  <c:v>8.9252336448598452E-5</c:v>
                </c:pt>
                <c:pt idx="420" formatCode="0.00E+00">
                  <c:v>9.0186915887850716E-5</c:v>
                </c:pt>
                <c:pt idx="421" formatCode="0.00E+00">
                  <c:v>9.1121495327103197E-5</c:v>
                </c:pt>
                <c:pt idx="422" formatCode="0.00E+00">
                  <c:v>9.2056074766355434E-5</c:v>
                </c:pt>
                <c:pt idx="423" formatCode="0.00E+00">
                  <c:v>9.2990654205607522E-5</c:v>
                </c:pt>
                <c:pt idx="424" formatCode="0.00E+00">
                  <c:v>9.3925233644860233E-5</c:v>
                </c:pt>
                <c:pt idx="425" formatCode="0.00E+00">
                  <c:v>9.4859813084112593E-5</c:v>
                </c:pt>
                <c:pt idx="426" formatCode="0.00E+00">
                  <c:v>9.5794392523365087E-5</c:v>
                </c:pt>
                <c:pt idx="427" formatCode="0.00E+00">
                  <c:v>9.672897196261727E-5</c:v>
                </c:pt>
                <c:pt idx="428" formatCode="0.00E+00">
                  <c:v>9.7663551401869263E-5</c:v>
                </c:pt>
                <c:pt idx="429" formatCode="0.00E+00">
                  <c:v>9.8598130841121744E-5</c:v>
                </c:pt>
                <c:pt idx="430" formatCode="0.00E+00">
                  <c:v>9.9532710280374035E-5</c:v>
                </c:pt>
                <c:pt idx="431">
                  <c:v>1.0046728971962601E-4</c:v>
                </c:pt>
                <c:pt idx="432">
                  <c:v>1.0140186915887936E-4</c:v>
                </c:pt>
                <c:pt idx="433">
                  <c:v>1.02336448598131E-4</c:v>
                </c:pt>
                <c:pt idx="434">
                  <c:v>1.0327102803738321E-4</c:v>
                </c:pt>
                <c:pt idx="435">
                  <c:v>1.042056074766366E-4</c:v>
                </c:pt>
                <c:pt idx="436">
                  <c:v>1.0514018691588827E-4</c:v>
                </c:pt>
                <c:pt idx="437">
                  <c:v>1.0607476635514044E-4</c:v>
                </c:pt>
                <c:pt idx="438">
                  <c:v>1.07009345794393E-4</c:v>
                </c:pt>
                <c:pt idx="439">
                  <c:v>1.0794392523364498E-4</c:v>
                </c:pt>
                <c:pt idx="440">
                  <c:v>1.0887850467289744E-4</c:v>
                </c:pt>
                <c:pt idx="441">
                  <c:v>1.0981308411215057E-4</c:v>
                </c:pt>
                <c:pt idx="442">
                  <c:v>1.10747663551402E-4</c:v>
                </c:pt>
                <c:pt idx="443">
                  <c:v>1.1168224299065466E-4</c:v>
                </c:pt>
                <c:pt idx="444">
                  <c:v>1.1261682242990732E-4</c:v>
                </c:pt>
                <c:pt idx="445">
                  <c:v>1.1355140186915927E-4</c:v>
                </c:pt>
                <c:pt idx="446">
                  <c:v>1.1448598130841103E-4</c:v>
                </c:pt>
                <c:pt idx="447">
                  <c:v>1.1542056074766429E-4</c:v>
                </c:pt>
                <c:pt idx="448">
                  <c:v>1.1635514018691624E-4</c:v>
                </c:pt>
                <c:pt idx="449">
                  <c:v>1.172897196261684E-4</c:v>
                </c:pt>
                <c:pt idx="450">
                  <c:v>1.1822429906542151E-4</c:v>
                </c:pt>
                <c:pt idx="451">
                  <c:v>1.1915887850467347E-4</c:v>
                </c:pt>
                <c:pt idx="452">
                  <c:v>1.2009345794392501E-4</c:v>
                </c:pt>
                <c:pt idx="453">
                  <c:v>1.210280373831785E-4</c:v>
                </c:pt>
                <c:pt idx="454">
                  <c:v>1.2196261682243E-4</c:v>
                </c:pt>
                <c:pt idx="455">
                  <c:v>1.2289719626168232E-4</c:v>
                </c:pt>
                <c:pt idx="456">
                  <c:v>1.2383177570093499E-4</c:v>
                </c:pt>
                <c:pt idx="457">
                  <c:v>1.2476635514018701E-4</c:v>
                </c:pt>
                <c:pt idx="458">
                  <c:v>1.2570093457943898E-4</c:v>
                </c:pt>
                <c:pt idx="459">
                  <c:v>1.2663551401869246E-4</c:v>
                </c:pt>
                <c:pt idx="460">
                  <c:v>1.2757009345794407E-4</c:v>
                </c:pt>
                <c:pt idx="461">
                  <c:v>1.2850467289719639E-4</c:v>
                </c:pt>
                <c:pt idx="462">
                  <c:v>1.2943925233644928E-4</c:v>
                </c:pt>
                <c:pt idx="463">
                  <c:v>1.30373831775701E-4</c:v>
                </c:pt>
                <c:pt idx="464">
                  <c:v>1.3130841121495302E-4</c:v>
                </c:pt>
                <c:pt idx="465">
                  <c:v>1.3224299065420629E-4</c:v>
                </c:pt>
                <c:pt idx="466">
                  <c:v>1.3317757009345801E-4</c:v>
                </c:pt>
                <c:pt idx="467">
                  <c:v>1.3411214953270998E-4</c:v>
                </c:pt>
                <c:pt idx="468">
                  <c:v>1.350467289719633E-4</c:v>
                </c:pt>
                <c:pt idx="469">
                  <c:v>1.3598130841121505E-4</c:v>
                </c:pt>
                <c:pt idx="470">
                  <c:v>1.3691588785046734E-4</c:v>
                </c:pt>
                <c:pt idx="471">
                  <c:v>1.3785046728972001E-4</c:v>
                </c:pt>
                <c:pt idx="472">
                  <c:v>1.3878504672897241E-4</c:v>
                </c:pt>
                <c:pt idx="473">
                  <c:v>1.3971962616822429E-4</c:v>
                </c:pt>
                <c:pt idx="474">
                  <c:v>1.4065420560747707E-4</c:v>
                </c:pt>
                <c:pt idx="475">
                  <c:v>1.4158878504672901E-4</c:v>
                </c:pt>
                <c:pt idx="476">
                  <c:v>1.4252336448598101E-4</c:v>
                </c:pt>
                <c:pt idx="477">
                  <c:v>1.4345794392523403E-4</c:v>
                </c:pt>
                <c:pt idx="478">
                  <c:v>1.44392523364486E-4</c:v>
                </c:pt>
                <c:pt idx="479">
                  <c:v>1.4532710280373802E-4</c:v>
                </c:pt>
                <c:pt idx="480">
                  <c:v>1.4626168224299101E-4</c:v>
                </c:pt>
                <c:pt idx="481">
                  <c:v>1.4719626168224298E-4</c:v>
                </c:pt>
                <c:pt idx="482">
                  <c:v>1.48130841121495E-4</c:v>
                </c:pt>
                <c:pt idx="483">
                  <c:v>1.4906542056074799E-4</c:v>
                </c:pt>
                <c:pt idx="484">
                  <c:v>1.4999999999999999E-4</c:v>
                </c:pt>
                <c:pt idx="485">
                  <c:v>1.5093457943925231E-4</c:v>
                </c:pt>
                <c:pt idx="486">
                  <c:v>1.5186915887850503E-4</c:v>
                </c:pt>
                <c:pt idx="487">
                  <c:v>1.5280373831775732E-4</c:v>
                </c:pt>
                <c:pt idx="488">
                  <c:v>1.5373831775700929E-4</c:v>
                </c:pt>
                <c:pt idx="489">
                  <c:v>1.5467289719626245E-4</c:v>
                </c:pt>
                <c:pt idx="490">
                  <c:v>1.5560747663551433E-4</c:v>
                </c:pt>
                <c:pt idx="491">
                  <c:v>1.5654205607476627E-4</c:v>
                </c:pt>
                <c:pt idx="492">
                  <c:v>1.5747663551401899E-4</c:v>
                </c:pt>
                <c:pt idx="493">
                  <c:v>1.5841121495327175E-4</c:v>
                </c:pt>
                <c:pt idx="494">
                  <c:v>1.5934579439252374E-4</c:v>
                </c:pt>
                <c:pt idx="495">
                  <c:v>1.6028037383177644E-4</c:v>
                </c:pt>
                <c:pt idx="496">
                  <c:v>1.6121495327102862E-4</c:v>
                </c:pt>
                <c:pt idx="497">
                  <c:v>1.6214953271028023E-4</c:v>
                </c:pt>
                <c:pt idx="498">
                  <c:v>1.6308411214953366E-4</c:v>
                </c:pt>
                <c:pt idx="499">
                  <c:v>1.6401869158878555E-4</c:v>
                </c:pt>
                <c:pt idx="500">
                  <c:v>1.6495327102803705E-4</c:v>
                </c:pt>
                <c:pt idx="501">
                  <c:v>1.6588785046729062E-4</c:v>
                </c:pt>
                <c:pt idx="502">
                  <c:v>1.6682242990654202E-4</c:v>
                </c:pt>
                <c:pt idx="503">
                  <c:v>1.6775700934579401E-4</c:v>
                </c:pt>
                <c:pt idx="504">
                  <c:v>1.6869158878504736E-4</c:v>
                </c:pt>
                <c:pt idx="505">
                  <c:v>1.69626168224299E-4</c:v>
                </c:pt>
                <c:pt idx="506">
                  <c:v>1.7056074766355148E-4</c:v>
                </c:pt>
                <c:pt idx="507">
                  <c:v>1.7149532710280439E-4</c:v>
                </c:pt>
                <c:pt idx="508">
                  <c:v>1.7242990654205631E-4</c:v>
                </c:pt>
                <c:pt idx="509">
                  <c:v>1.7336448598130805E-4</c:v>
                </c:pt>
                <c:pt idx="510">
                  <c:v>1.7429906542056102E-4</c:v>
                </c:pt>
                <c:pt idx="511">
                  <c:v>1.7523364485981329E-4</c:v>
                </c:pt>
                <c:pt idx="512">
                  <c:v>1.7616822429906501E-4</c:v>
                </c:pt>
                <c:pt idx="513">
                  <c:v>1.7710280373831801E-4</c:v>
                </c:pt>
                <c:pt idx="514">
                  <c:v>1.7803738317757079E-4</c:v>
                </c:pt>
                <c:pt idx="515">
                  <c:v>1.7897196261682346E-4</c:v>
                </c:pt>
                <c:pt idx="516">
                  <c:v>1.7990654205607558E-4</c:v>
                </c:pt>
                <c:pt idx="517">
                  <c:v>1.808411214953275E-4</c:v>
                </c:pt>
                <c:pt idx="518">
                  <c:v>1.8177570093457965E-4</c:v>
                </c:pt>
                <c:pt idx="519">
                  <c:v>1.8271028037383262E-4</c:v>
                </c:pt>
                <c:pt idx="520">
                  <c:v>1.8364485981308448E-4</c:v>
                </c:pt>
                <c:pt idx="521">
                  <c:v>1.8457943925233699E-4</c:v>
                </c:pt>
                <c:pt idx="522">
                  <c:v>1.855140186915896E-4</c:v>
                </c:pt>
                <c:pt idx="523">
                  <c:v>1.8644859813084168E-4</c:v>
                </c:pt>
                <c:pt idx="524">
                  <c:v>1.8738317757009402E-4</c:v>
                </c:pt>
                <c:pt idx="525">
                  <c:v>1.8831775700934653E-4</c:v>
                </c:pt>
                <c:pt idx="526">
                  <c:v>1.892523364485985E-4</c:v>
                </c:pt>
                <c:pt idx="527">
                  <c:v>1.9018691588785038E-4</c:v>
                </c:pt>
                <c:pt idx="528">
                  <c:v>1.9112149532710357E-4</c:v>
                </c:pt>
                <c:pt idx="529">
                  <c:v>1.9205607476635548E-4</c:v>
                </c:pt>
                <c:pt idx="530">
                  <c:v>1.9299065420560839E-4</c:v>
                </c:pt>
                <c:pt idx="531">
                  <c:v>1.9392523364486077E-4</c:v>
                </c:pt>
                <c:pt idx="532">
                  <c:v>1.9485981308411276E-4</c:v>
                </c:pt>
                <c:pt idx="533">
                  <c:v>1.9579439252336562E-4</c:v>
                </c:pt>
                <c:pt idx="534">
                  <c:v>1.9672897196261753E-4</c:v>
                </c:pt>
                <c:pt idx="535">
                  <c:v>1.9766355140186966E-4</c:v>
                </c:pt>
                <c:pt idx="536">
                  <c:v>1.9859813084112258E-4</c:v>
                </c:pt>
                <c:pt idx="537">
                  <c:v>1.9953271028037479E-4</c:v>
                </c:pt>
                <c:pt idx="538">
                  <c:v>2.0046728971962602E-4</c:v>
                </c:pt>
                <c:pt idx="539">
                  <c:v>2.0140186915887877E-4</c:v>
                </c:pt>
                <c:pt idx="540">
                  <c:v>2.0233644859813217E-4</c:v>
                </c:pt>
                <c:pt idx="541">
                  <c:v>2.0327102803738306E-4</c:v>
                </c:pt>
                <c:pt idx="542">
                  <c:v>2.0420560747663616E-4</c:v>
                </c:pt>
                <c:pt idx="543">
                  <c:v>2.0514018691588799E-4</c:v>
                </c:pt>
                <c:pt idx="544">
                  <c:v>2.0607476635514069E-4</c:v>
                </c:pt>
                <c:pt idx="545">
                  <c:v>2.0700934579439382E-4</c:v>
                </c:pt>
                <c:pt idx="546">
                  <c:v>2.0794392523364608E-4</c:v>
                </c:pt>
                <c:pt idx="547">
                  <c:v>2.08878504672898E-4</c:v>
                </c:pt>
                <c:pt idx="548">
                  <c:v>2.0981308411215126E-4</c:v>
                </c:pt>
                <c:pt idx="549">
                  <c:v>2.1074766355140201E-4</c:v>
                </c:pt>
                <c:pt idx="550">
                  <c:v>2.1168224299065398E-4</c:v>
                </c:pt>
                <c:pt idx="551">
                  <c:v>2.1261682242990711E-4</c:v>
                </c:pt>
                <c:pt idx="552">
                  <c:v>2.1355140186916008E-4</c:v>
                </c:pt>
                <c:pt idx="553">
                  <c:v>2.1448598130841101E-4</c:v>
                </c:pt>
                <c:pt idx="554">
                  <c:v>2.1542056074766406E-4</c:v>
                </c:pt>
                <c:pt idx="555">
                  <c:v>2.1635514018691654E-4</c:v>
                </c:pt>
                <c:pt idx="556">
                  <c:v>2.1728971962616802E-4</c:v>
                </c:pt>
                <c:pt idx="557">
                  <c:v>2.1822429906542077E-4</c:v>
                </c:pt>
                <c:pt idx="558">
                  <c:v>2.1915887850467361E-4</c:v>
                </c:pt>
                <c:pt idx="559">
                  <c:v>2.2009345794392603E-4</c:v>
                </c:pt>
                <c:pt idx="560">
                  <c:v>2.2102803738317811E-4</c:v>
                </c:pt>
                <c:pt idx="561">
                  <c:v>2.2196261682243059E-4</c:v>
                </c:pt>
                <c:pt idx="562">
                  <c:v>2.2289719626168299E-4</c:v>
                </c:pt>
                <c:pt idx="563">
                  <c:v>2.2383177570093653E-4</c:v>
                </c:pt>
                <c:pt idx="564">
                  <c:v>2.2476635514018809E-4</c:v>
                </c:pt>
                <c:pt idx="565">
                  <c:v>2.2570093457944E-4</c:v>
                </c:pt>
                <c:pt idx="566">
                  <c:v>2.2663551401869278E-4</c:v>
                </c:pt>
                <c:pt idx="567">
                  <c:v>2.2757009345794401E-4</c:v>
                </c:pt>
                <c:pt idx="568">
                  <c:v>2.2850467289719698E-4</c:v>
                </c:pt>
                <c:pt idx="569">
                  <c:v>2.2943925233644973E-4</c:v>
                </c:pt>
                <c:pt idx="570">
                  <c:v>2.30373831775702E-4</c:v>
                </c:pt>
                <c:pt idx="571">
                  <c:v>2.313084112149535E-4</c:v>
                </c:pt>
                <c:pt idx="572">
                  <c:v>2.3224299065420601E-4</c:v>
                </c:pt>
                <c:pt idx="573">
                  <c:v>2.33177570093458E-4</c:v>
                </c:pt>
                <c:pt idx="574">
                  <c:v>2.3411214953271054E-4</c:v>
                </c:pt>
                <c:pt idx="575">
                  <c:v>2.3504672897196297E-4</c:v>
                </c:pt>
                <c:pt idx="576">
                  <c:v>2.3598130841121501E-4</c:v>
                </c:pt>
                <c:pt idx="577">
                  <c:v>2.3691588785046755E-4</c:v>
                </c:pt>
                <c:pt idx="578">
                  <c:v>2.3785046728972054E-4</c:v>
                </c:pt>
                <c:pt idx="579">
                  <c:v>2.3878504672897202E-4</c:v>
                </c:pt>
                <c:pt idx="580">
                  <c:v>2.3971962616822499E-4</c:v>
                </c:pt>
                <c:pt idx="581">
                  <c:v>2.4065420560747701E-4</c:v>
                </c:pt>
                <c:pt idx="582">
                  <c:v>2.415887850467296E-4</c:v>
                </c:pt>
                <c:pt idx="583">
                  <c:v>2.4252336448598149E-4</c:v>
                </c:pt>
                <c:pt idx="584">
                  <c:v>2.4345794392523402E-4</c:v>
                </c:pt>
                <c:pt idx="585">
                  <c:v>2.4439252336448599E-4</c:v>
                </c:pt>
                <c:pt idx="586">
                  <c:v>2.4532710280373898E-4</c:v>
                </c:pt>
                <c:pt idx="587">
                  <c:v>2.462616822429916E-4</c:v>
                </c:pt>
                <c:pt idx="588">
                  <c:v>2.4719626168224362E-4</c:v>
                </c:pt>
                <c:pt idx="589">
                  <c:v>2.4813084112149499E-4</c:v>
                </c:pt>
                <c:pt idx="590">
                  <c:v>2.4906542056074858E-4</c:v>
                </c:pt>
                <c:pt idx="591">
                  <c:v>2.500000000000006E-4</c:v>
                </c:pt>
                <c:pt idx="592">
                  <c:v>2.5093457943925251E-4</c:v>
                </c:pt>
                <c:pt idx="593">
                  <c:v>2.5186915887850605E-4</c:v>
                </c:pt>
                <c:pt idx="594">
                  <c:v>2.5280373831775796E-4</c:v>
                </c:pt>
                <c:pt idx="595">
                  <c:v>2.5373831775700998E-4</c:v>
                </c:pt>
                <c:pt idx="596">
                  <c:v>2.546728971962626E-4</c:v>
                </c:pt>
                <c:pt idx="597">
                  <c:v>2.5560747663551457E-4</c:v>
                </c:pt>
                <c:pt idx="598">
                  <c:v>2.5654205607476697E-4</c:v>
                </c:pt>
                <c:pt idx="599">
                  <c:v>2.5747663551401958E-4</c:v>
                </c:pt>
                <c:pt idx="600">
                  <c:v>2.5841121495327198E-4</c:v>
                </c:pt>
                <c:pt idx="601">
                  <c:v>2.5934579439252351E-4</c:v>
                </c:pt>
                <c:pt idx="602">
                  <c:v>2.6028037383177662E-4</c:v>
                </c:pt>
                <c:pt idx="603">
                  <c:v>2.6121495327102799E-4</c:v>
                </c:pt>
                <c:pt idx="604">
                  <c:v>2.6214953271028006E-4</c:v>
                </c:pt>
                <c:pt idx="605">
                  <c:v>2.630841121495336E-4</c:v>
                </c:pt>
                <c:pt idx="606">
                  <c:v>2.64018691588786E-4</c:v>
                </c:pt>
                <c:pt idx="607">
                  <c:v>2.6495327102803824E-4</c:v>
                </c:pt>
                <c:pt idx="608">
                  <c:v>2.6588785046728999E-4</c:v>
                </c:pt>
                <c:pt idx="609">
                  <c:v>2.6682242990654298E-4</c:v>
                </c:pt>
                <c:pt idx="610">
                  <c:v>2.6775700934579489E-4</c:v>
                </c:pt>
                <c:pt idx="611">
                  <c:v>2.6869158878504805E-4</c:v>
                </c:pt>
                <c:pt idx="612">
                  <c:v>2.6962616822429991E-4</c:v>
                </c:pt>
                <c:pt idx="613">
                  <c:v>2.7056074766355182E-4</c:v>
                </c:pt>
                <c:pt idx="614">
                  <c:v>2.714953271028046E-4</c:v>
                </c:pt>
                <c:pt idx="615">
                  <c:v>2.72429906542057E-4</c:v>
                </c:pt>
                <c:pt idx="616">
                  <c:v>2.7336448598130815E-4</c:v>
                </c:pt>
                <c:pt idx="617">
                  <c:v>2.7429906542056196E-4</c:v>
                </c:pt>
                <c:pt idx="618">
                  <c:v>2.7523364485981398E-4</c:v>
                </c:pt>
                <c:pt idx="619">
                  <c:v>2.7616822429906709E-4</c:v>
                </c:pt>
                <c:pt idx="620">
                  <c:v>2.7710280373831802E-4</c:v>
                </c:pt>
                <c:pt idx="621">
                  <c:v>2.7803738317757097E-4</c:v>
                </c:pt>
                <c:pt idx="622">
                  <c:v>2.7897196261682206E-4</c:v>
                </c:pt>
                <c:pt idx="623">
                  <c:v>2.7990654205607501E-4</c:v>
                </c:pt>
                <c:pt idx="624">
                  <c:v>2.8084112149532751E-4</c:v>
                </c:pt>
                <c:pt idx="625">
                  <c:v>2.8177570093457899E-4</c:v>
                </c:pt>
                <c:pt idx="626">
                  <c:v>2.8271028037383259E-4</c:v>
                </c:pt>
                <c:pt idx="627">
                  <c:v>2.8364485981308385E-4</c:v>
                </c:pt>
                <c:pt idx="628">
                  <c:v>2.845794392523369E-4</c:v>
                </c:pt>
                <c:pt idx="629">
                  <c:v>2.8551401869158903E-4</c:v>
                </c:pt>
                <c:pt idx="630">
                  <c:v>2.8644859813084099E-4</c:v>
                </c:pt>
                <c:pt idx="631">
                  <c:v>2.8738317757009502E-4</c:v>
                </c:pt>
                <c:pt idx="632">
                  <c:v>2.8831775700934698E-4</c:v>
                </c:pt>
                <c:pt idx="633">
                  <c:v>2.8925233644859846E-4</c:v>
                </c:pt>
                <c:pt idx="634">
                  <c:v>2.9018691588785162E-4</c:v>
                </c:pt>
                <c:pt idx="635">
                  <c:v>2.9112149532710299E-4</c:v>
                </c:pt>
                <c:pt idx="636">
                  <c:v>2.9205607476635626E-4</c:v>
                </c:pt>
                <c:pt idx="637">
                  <c:v>2.9299065420560904E-4</c:v>
                </c:pt>
                <c:pt idx="638">
                  <c:v>2.9392523364486003E-4</c:v>
                </c:pt>
                <c:pt idx="639">
                  <c:v>2.9485981308411215E-4</c:v>
                </c:pt>
                <c:pt idx="640">
                  <c:v>2.9579439252336499E-4</c:v>
                </c:pt>
                <c:pt idx="641">
                  <c:v>2.9672897196261798E-4</c:v>
                </c:pt>
                <c:pt idx="642">
                  <c:v>2.9766355140186897E-4</c:v>
                </c:pt>
                <c:pt idx="643">
                  <c:v>2.98598130841123E-4</c:v>
                </c:pt>
                <c:pt idx="644">
                  <c:v>2.9953271028037442E-4</c:v>
                </c:pt>
                <c:pt idx="645">
                  <c:v>3.0046728971962612E-4</c:v>
                </c:pt>
                <c:pt idx="646">
                  <c:v>3.0140186915887901E-4</c:v>
                </c:pt>
                <c:pt idx="647">
                  <c:v>3.0233644859813222E-4</c:v>
                </c:pt>
              </c:numCache>
            </c:numRef>
          </c:xVal>
          <c:yVal>
            <c:numRef>
              <c:f>'SRW data (40keV)'!$AP$6:$AP$653</c:f>
              <c:numCache>
                <c:formatCode>0.00E+00</c:formatCode>
                <c:ptCount val="648"/>
                <c:pt idx="0">
                  <c:v>1.6150379000000067E-5</c:v>
                </c:pt>
                <c:pt idx="1">
                  <c:v>1.6432934000000033E-5</c:v>
                </c:pt>
                <c:pt idx="2">
                  <c:v>1.6987613000000036E-5</c:v>
                </c:pt>
                <c:pt idx="3">
                  <c:v>1.7814242000000001E-5</c:v>
                </c:pt>
                <c:pt idx="4">
                  <c:v>1.8921148000000067E-5</c:v>
                </c:pt>
                <c:pt idx="5">
                  <c:v>2.0313117000000092E-5</c:v>
                </c:pt>
                <c:pt idx="6">
                  <c:v>2.1998132000000057E-5</c:v>
                </c:pt>
                <c:pt idx="7">
                  <c:v>2.3984576000000002E-5</c:v>
                </c:pt>
                <c:pt idx="8">
                  <c:v>2.6282651000000048E-5</c:v>
                </c:pt>
                <c:pt idx="9">
                  <c:v>2.8901994000000053E-5</c:v>
                </c:pt>
                <c:pt idx="10">
                  <c:v>3.1853779000000135E-5</c:v>
                </c:pt>
                <c:pt idx="11">
                  <c:v>3.5148609000000002E-5</c:v>
                </c:pt>
                <c:pt idx="12">
                  <c:v>3.8799088000000068E-5</c:v>
                </c:pt>
                <c:pt idx="13">
                  <c:v>4.2815187000000136E-5</c:v>
                </c:pt>
                <c:pt idx="14">
                  <c:v>4.7207457000000129E-5</c:v>
                </c:pt>
                <c:pt idx="15">
                  <c:v>5.1986048000000011E-5</c:v>
                </c:pt>
                <c:pt idx="16">
                  <c:v>5.7158370000000111E-5</c:v>
                </c:pt>
                <c:pt idx="17">
                  <c:v>6.2731378000000149E-5</c:v>
                </c:pt>
                <c:pt idx="18">
                  <c:v>6.8711459000000185E-5</c:v>
                </c:pt>
                <c:pt idx="19">
                  <c:v>7.509998200000023E-5</c:v>
                </c:pt>
                <c:pt idx="20">
                  <c:v>8.1898535000000242E-5</c:v>
                </c:pt>
                <c:pt idx="21">
                  <c:v>8.9104964000000369E-5</c:v>
                </c:pt>
                <c:pt idx="22">
                  <c:v>9.6715958000000304E-5</c:v>
                </c:pt>
                <c:pt idx="23" formatCode="General">
                  <c:v>1.0472308000000001E-4</c:v>
                </c:pt>
                <c:pt idx="24" formatCode="General">
                  <c:v>1.1311514000000027E-4</c:v>
                </c:pt>
                <c:pt idx="25" formatCode="General">
                  <c:v>1.2188155000000041E-4</c:v>
                </c:pt>
                <c:pt idx="26" formatCode="General">
                  <c:v>1.3100317000000003E-4</c:v>
                </c:pt>
                <c:pt idx="27" formatCode="General">
                  <c:v>1.4046147E-4</c:v>
                </c:pt>
                <c:pt idx="28" formatCode="General">
                  <c:v>1.5023439000000043E-4</c:v>
                </c:pt>
                <c:pt idx="29" formatCode="General">
                  <c:v>1.6029569000000055E-4</c:v>
                </c:pt>
                <c:pt idx="30" formatCode="General">
                  <c:v>1.7061878000000053E-4</c:v>
                </c:pt>
                <c:pt idx="31" formatCode="General">
                  <c:v>1.8117255000000033E-4</c:v>
                </c:pt>
                <c:pt idx="32" formatCode="General">
                  <c:v>1.9192563000000045E-4</c:v>
                </c:pt>
                <c:pt idx="33" formatCode="General">
                  <c:v>2.0284348000000073E-4</c:v>
                </c:pt>
                <c:pt idx="34" formatCode="General">
                  <c:v>2.1389019000000049E-4</c:v>
                </c:pt>
                <c:pt idx="35" formatCode="General">
                  <c:v>2.2502959000000002E-4</c:v>
                </c:pt>
                <c:pt idx="36" formatCode="General">
                  <c:v>2.3622530999999999E-4</c:v>
                </c:pt>
                <c:pt idx="37" formatCode="General">
                  <c:v>2.4743838000000059E-4</c:v>
                </c:pt>
                <c:pt idx="38" formatCode="General">
                  <c:v>2.5863093000000011E-4</c:v>
                </c:pt>
                <c:pt idx="39" formatCode="General">
                  <c:v>2.6976669000000001E-4</c:v>
                </c:pt>
                <c:pt idx="40" formatCode="General">
                  <c:v>2.8080984999999999E-4</c:v>
                </c:pt>
                <c:pt idx="41" formatCode="General">
                  <c:v>2.9172347000000091E-4</c:v>
                </c:pt>
                <c:pt idx="42" formatCode="General">
                  <c:v>3.0247588000000052E-4</c:v>
                </c:pt>
                <c:pt idx="43" formatCode="General">
                  <c:v>3.1303286000000012E-4</c:v>
                </c:pt>
                <c:pt idx="44" formatCode="General">
                  <c:v>3.2336471000000012E-4</c:v>
                </c:pt>
                <c:pt idx="45" formatCode="General">
                  <c:v>3.3344299000000009E-4</c:v>
                </c:pt>
                <c:pt idx="46" formatCode="General">
                  <c:v>3.4324307000000066E-4</c:v>
                </c:pt>
                <c:pt idx="47" formatCode="General">
                  <c:v>3.527400300000009E-4</c:v>
                </c:pt>
                <c:pt idx="48" formatCode="General">
                  <c:v>3.6191454000000008E-4</c:v>
                </c:pt>
                <c:pt idx="49" formatCode="General">
                  <c:v>3.7074721000000078E-4</c:v>
                </c:pt>
                <c:pt idx="50" formatCode="General">
                  <c:v>3.792231700000012E-4</c:v>
                </c:pt>
                <c:pt idx="51" formatCode="General">
                  <c:v>3.8732859000000002E-4</c:v>
                </c:pt>
                <c:pt idx="52" formatCode="General">
                  <c:v>3.9505636000000059E-4</c:v>
                </c:pt>
                <c:pt idx="53" formatCode="General">
                  <c:v>4.0239616999999999E-4</c:v>
                </c:pt>
                <c:pt idx="54" formatCode="General">
                  <c:v>4.0934491000000158E-4</c:v>
                </c:pt>
                <c:pt idx="55" formatCode="General">
                  <c:v>4.1590162E-4</c:v>
                </c:pt>
                <c:pt idx="56" formatCode="General">
                  <c:v>4.220681400000009E-4</c:v>
                </c:pt>
                <c:pt idx="57" formatCode="General">
                  <c:v>4.2784651000000177E-4</c:v>
                </c:pt>
                <c:pt idx="58" formatCode="General">
                  <c:v>4.3324265000000003E-4</c:v>
                </c:pt>
                <c:pt idx="59" formatCode="General">
                  <c:v>4.3826710000000101E-4</c:v>
                </c:pt>
                <c:pt idx="60" formatCode="General">
                  <c:v>4.4293029000000141E-4</c:v>
                </c:pt>
                <c:pt idx="61" formatCode="General">
                  <c:v>4.4724502000000098E-4</c:v>
                </c:pt>
                <c:pt idx="62" formatCode="General">
                  <c:v>4.5122497000000161E-4</c:v>
                </c:pt>
                <c:pt idx="63" formatCode="General">
                  <c:v>4.5489069000000012E-4</c:v>
                </c:pt>
                <c:pt idx="64" formatCode="General">
                  <c:v>4.5825625000000034E-4</c:v>
                </c:pt>
                <c:pt idx="65" formatCode="General">
                  <c:v>4.6134177999999996E-4</c:v>
                </c:pt>
                <c:pt idx="66" formatCode="General">
                  <c:v>4.6416963000000123E-4</c:v>
                </c:pt>
                <c:pt idx="67" formatCode="General">
                  <c:v>4.6675893999999956E-4</c:v>
                </c:pt>
                <c:pt idx="68" formatCode="General">
                  <c:v>4.6913020000000126E-4</c:v>
                </c:pt>
                <c:pt idx="69" formatCode="General">
                  <c:v>4.713053600000011E-4</c:v>
                </c:pt>
                <c:pt idx="70" formatCode="General">
                  <c:v>4.7330628000000181E-4</c:v>
                </c:pt>
                <c:pt idx="71" formatCode="General">
                  <c:v>4.751498600000014E-4</c:v>
                </c:pt>
                <c:pt idx="72" formatCode="General">
                  <c:v>4.7685797000000108E-4</c:v>
                </c:pt>
                <c:pt idx="73" formatCode="General">
                  <c:v>4.784488400000009E-4</c:v>
                </c:pt>
                <c:pt idx="74" formatCode="General">
                  <c:v>4.7993939000000188E-4</c:v>
                </c:pt>
                <c:pt idx="75" formatCode="General">
                  <c:v>4.8134237000000123E-4</c:v>
                </c:pt>
                <c:pt idx="76" formatCode="General">
                  <c:v>4.8267600000000116E-4</c:v>
                </c:pt>
                <c:pt idx="77" formatCode="General">
                  <c:v>4.839503700000018E-4</c:v>
                </c:pt>
                <c:pt idx="78" formatCode="General">
                  <c:v>4.8517864000000098E-4</c:v>
                </c:pt>
                <c:pt idx="79" formatCode="General">
                  <c:v>4.8636817000000034E-4</c:v>
                </c:pt>
                <c:pt idx="80" formatCode="General">
                  <c:v>4.8752895000000107E-4</c:v>
                </c:pt>
                <c:pt idx="81" formatCode="General">
                  <c:v>4.8866833000000133E-4</c:v>
                </c:pt>
                <c:pt idx="82" formatCode="General">
                  <c:v>4.8979120999999997E-4</c:v>
                </c:pt>
                <c:pt idx="83" formatCode="General">
                  <c:v>4.9090228000000168E-4</c:v>
                </c:pt>
                <c:pt idx="84" formatCode="General">
                  <c:v>4.9200974000000134E-4</c:v>
                </c:pt>
                <c:pt idx="85" formatCode="General">
                  <c:v>4.9311214000000213E-4</c:v>
                </c:pt>
                <c:pt idx="86" formatCode="General">
                  <c:v>4.9421587000000118E-4</c:v>
                </c:pt>
                <c:pt idx="87" formatCode="General">
                  <c:v>4.9532240000000141E-4</c:v>
                </c:pt>
                <c:pt idx="88" formatCode="General">
                  <c:v>4.9643527000000113E-4</c:v>
                </c:pt>
                <c:pt idx="89" formatCode="General">
                  <c:v>4.9755548000000004E-4</c:v>
                </c:pt>
                <c:pt idx="90" formatCode="General">
                  <c:v>4.9868890000000145E-4</c:v>
                </c:pt>
                <c:pt idx="91" formatCode="General">
                  <c:v>4.9983372000000014E-4</c:v>
                </c:pt>
                <c:pt idx="92" formatCode="General">
                  <c:v>5.0099264000000125E-4</c:v>
                </c:pt>
                <c:pt idx="93" formatCode="General">
                  <c:v>5.0216989000000144E-4</c:v>
                </c:pt>
                <c:pt idx="94" formatCode="General">
                  <c:v>5.033667000000024E-4</c:v>
                </c:pt>
                <c:pt idx="95" formatCode="General">
                  <c:v>5.0458353000000001E-4</c:v>
                </c:pt>
                <c:pt idx="96" formatCode="General">
                  <c:v>5.058209600000014E-4</c:v>
                </c:pt>
                <c:pt idx="97" formatCode="General">
                  <c:v>5.0708390000000125E-4</c:v>
                </c:pt>
                <c:pt idx="98" formatCode="General">
                  <c:v>5.0836918000000139E-4</c:v>
                </c:pt>
                <c:pt idx="99" formatCode="General">
                  <c:v>5.0967641000000143E-4</c:v>
                </c:pt>
                <c:pt idx="100" formatCode="General">
                  <c:v>5.1100826000000002E-4</c:v>
                </c:pt>
                <c:pt idx="101" formatCode="General">
                  <c:v>5.1236060000000021E-4</c:v>
                </c:pt>
                <c:pt idx="102" formatCode="General">
                  <c:v>5.1373569000000003E-4</c:v>
                </c:pt>
                <c:pt idx="103" formatCode="General">
                  <c:v>5.1512913000000145E-4</c:v>
                </c:pt>
                <c:pt idx="104" formatCode="General">
                  <c:v>5.1653985000000018E-4</c:v>
                </c:pt>
                <c:pt idx="105" formatCode="General">
                  <c:v>5.1796564000000178E-4</c:v>
                </c:pt>
                <c:pt idx="106" formatCode="General">
                  <c:v>5.1940232999999995E-4</c:v>
                </c:pt>
                <c:pt idx="107" formatCode="General">
                  <c:v>5.2084774000000144E-4</c:v>
                </c:pt>
                <c:pt idx="108" formatCode="General">
                  <c:v>5.2230042999999997E-4</c:v>
                </c:pt>
                <c:pt idx="109" formatCode="General">
                  <c:v>5.2375678000000014E-4</c:v>
                </c:pt>
                <c:pt idx="110" formatCode="General">
                  <c:v>5.2521355000000004E-4</c:v>
                </c:pt>
                <c:pt idx="111" formatCode="General">
                  <c:v>5.2666850000000103E-4</c:v>
                </c:pt>
                <c:pt idx="112" formatCode="General">
                  <c:v>5.2812212000000202E-4</c:v>
                </c:pt>
                <c:pt idx="113" formatCode="General">
                  <c:v>5.2957068000000003E-4</c:v>
                </c:pt>
                <c:pt idx="114" formatCode="General">
                  <c:v>5.3101701999999998E-4</c:v>
                </c:pt>
                <c:pt idx="115" formatCode="General">
                  <c:v>5.3245829999999986E-4</c:v>
                </c:pt>
                <c:pt idx="116" formatCode="General">
                  <c:v>5.3389731000000145E-4</c:v>
                </c:pt>
                <c:pt idx="117" formatCode="General">
                  <c:v>5.3533539000000132E-4</c:v>
                </c:pt>
                <c:pt idx="118" formatCode="General">
                  <c:v>5.3677713999999998E-4</c:v>
                </c:pt>
                <c:pt idx="119" formatCode="General">
                  <c:v>5.3822575000000094E-4</c:v>
                </c:pt>
                <c:pt idx="120" formatCode="General">
                  <c:v>5.3968705000000019E-4</c:v>
                </c:pt>
                <c:pt idx="121" formatCode="General">
                  <c:v>5.4116483000000233E-4</c:v>
                </c:pt>
                <c:pt idx="122" formatCode="General">
                  <c:v>5.4266816000000126E-4</c:v>
                </c:pt>
                <c:pt idx="123" formatCode="General">
                  <c:v>5.442043200000015E-4</c:v>
                </c:pt>
                <c:pt idx="124" formatCode="General">
                  <c:v>5.4578378000000002E-4</c:v>
                </c:pt>
                <c:pt idx="125" formatCode="General">
                  <c:v>5.4741255000000002E-4</c:v>
                </c:pt>
                <c:pt idx="126" formatCode="General">
                  <c:v>5.4910284000000205E-4</c:v>
                </c:pt>
                <c:pt idx="127" formatCode="General">
                  <c:v>5.5086298000000145E-4</c:v>
                </c:pt>
                <c:pt idx="128" formatCode="General">
                  <c:v>5.5270654000000004E-4</c:v>
                </c:pt>
                <c:pt idx="129" formatCode="General">
                  <c:v>5.5464223000000173E-4</c:v>
                </c:pt>
                <c:pt idx="130" formatCode="General">
                  <c:v>5.5668055000000001E-4</c:v>
                </c:pt>
                <c:pt idx="131" formatCode="General">
                  <c:v>5.5883289000000142E-4</c:v>
                </c:pt>
                <c:pt idx="132" formatCode="General">
                  <c:v>5.6111021000000119E-4</c:v>
                </c:pt>
                <c:pt idx="133" formatCode="General">
                  <c:v>5.6352257000000141E-4</c:v>
                </c:pt>
                <c:pt idx="134" formatCode="General">
                  <c:v>5.6607905000000027E-4</c:v>
                </c:pt>
                <c:pt idx="135" formatCode="General">
                  <c:v>5.6878959999999998E-4</c:v>
                </c:pt>
                <c:pt idx="136" formatCode="General">
                  <c:v>5.7166308000000123E-4</c:v>
                </c:pt>
                <c:pt idx="137" formatCode="General">
                  <c:v>5.7470804000000033E-4</c:v>
                </c:pt>
                <c:pt idx="138" formatCode="General">
                  <c:v>5.7793176000000169E-4</c:v>
                </c:pt>
                <c:pt idx="139" formatCode="General">
                  <c:v>5.8134389000000003E-4</c:v>
                </c:pt>
                <c:pt idx="140" formatCode="General">
                  <c:v>5.8495026000000133E-4</c:v>
                </c:pt>
                <c:pt idx="141" formatCode="General">
                  <c:v>5.8876100000000004E-4</c:v>
                </c:pt>
                <c:pt idx="142" formatCode="General">
                  <c:v>5.9278157999999997E-4</c:v>
                </c:pt>
                <c:pt idx="143" formatCode="General">
                  <c:v>5.9701875000000106E-4</c:v>
                </c:pt>
                <c:pt idx="144" formatCode="General">
                  <c:v>6.0148082999999998E-4</c:v>
                </c:pt>
                <c:pt idx="145" formatCode="General">
                  <c:v>6.0617755000000014E-4</c:v>
                </c:pt>
                <c:pt idx="146" formatCode="General">
                  <c:v>6.1111437000000162E-4</c:v>
                </c:pt>
                <c:pt idx="147" formatCode="General">
                  <c:v>6.1630183999999998E-4</c:v>
                </c:pt>
                <c:pt idx="148" formatCode="General">
                  <c:v>6.2174547999999997E-4</c:v>
                </c:pt>
                <c:pt idx="149" formatCode="General">
                  <c:v>6.2745699000000155E-4</c:v>
                </c:pt>
                <c:pt idx="150" formatCode="General">
                  <c:v>6.3344452000000002E-4</c:v>
                </c:pt>
                <c:pt idx="151" formatCode="General">
                  <c:v>6.3971500000000001E-4</c:v>
                </c:pt>
                <c:pt idx="152" formatCode="General">
                  <c:v>6.4627902000000104E-4</c:v>
                </c:pt>
                <c:pt idx="153" formatCode="General">
                  <c:v>6.5314473000000232E-4</c:v>
                </c:pt>
                <c:pt idx="154" formatCode="General">
                  <c:v>6.6031970000000114E-4</c:v>
                </c:pt>
                <c:pt idx="155" formatCode="General">
                  <c:v>6.6781143000000027E-4</c:v>
                </c:pt>
                <c:pt idx="156" formatCode="General">
                  <c:v>6.7562814000000221E-4</c:v>
                </c:pt>
                <c:pt idx="157" formatCode="General">
                  <c:v>6.8377249000000024E-4</c:v>
                </c:pt>
                <c:pt idx="158" formatCode="General">
                  <c:v>6.9225329000000013E-4</c:v>
                </c:pt>
                <c:pt idx="159" formatCode="General">
                  <c:v>7.0107274000000166E-4</c:v>
                </c:pt>
                <c:pt idx="160" formatCode="General">
                  <c:v>7.1023742000000001E-4</c:v>
                </c:pt>
                <c:pt idx="161" formatCode="General">
                  <c:v>7.1974704000000024E-4</c:v>
                </c:pt>
                <c:pt idx="162" formatCode="General">
                  <c:v>7.2960835000000139E-4</c:v>
                </c:pt>
                <c:pt idx="163" formatCode="General">
                  <c:v>7.3982083000000175E-4</c:v>
                </c:pt>
                <c:pt idx="164" formatCode="General">
                  <c:v>7.5038738000000166E-4</c:v>
                </c:pt>
                <c:pt idx="165" formatCode="General">
                  <c:v>7.6131161999999999E-4</c:v>
                </c:pt>
                <c:pt idx="166" formatCode="General">
                  <c:v>7.725968600000014E-4</c:v>
                </c:pt>
                <c:pt idx="167" formatCode="General">
                  <c:v>7.8424322000000032E-4</c:v>
                </c:pt>
                <c:pt idx="168" formatCode="General">
                  <c:v>7.9625711000000149E-4</c:v>
                </c:pt>
                <c:pt idx="169" formatCode="General">
                  <c:v>8.0864545000000393E-4</c:v>
                </c:pt>
                <c:pt idx="170" formatCode="General">
                  <c:v>8.2141289000000001E-4</c:v>
                </c:pt>
                <c:pt idx="171" formatCode="General">
                  <c:v>8.3456998000000363E-4</c:v>
                </c:pt>
                <c:pt idx="172" formatCode="General">
                  <c:v>8.4812578000000179E-4</c:v>
                </c:pt>
                <c:pt idx="173" formatCode="General">
                  <c:v>8.6209498000000236E-4</c:v>
                </c:pt>
                <c:pt idx="174" formatCode="General">
                  <c:v>8.7649509000000021E-4</c:v>
                </c:pt>
                <c:pt idx="175" formatCode="General">
                  <c:v>8.9134113000000211E-4</c:v>
                </c:pt>
                <c:pt idx="176" formatCode="General">
                  <c:v>9.0665661000000335E-4</c:v>
                </c:pt>
                <c:pt idx="177" formatCode="General">
                  <c:v>9.2246546000000025E-4</c:v>
                </c:pt>
                <c:pt idx="178" formatCode="General">
                  <c:v>9.3879580000000046E-4</c:v>
                </c:pt>
                <c:pt idx="179" formatCode="General">
                  <c:v>9.5567922000000397E-4</c:v>
                </c:pt>
                <c:pt idx="180" formatCode="General">
                  <c:v>9.731513E-4</c:v>
                </c:pt>
                <c:pt idx="181" formatCode="General">
                  <c:v>9.9125004000000282E-4</c:v>
                </c:pt>
                <c:pt idx="182" formatCode="General">
                  <c:v>1.0100190000000024E-3</c:v>
                </c:pt>
                <c:pt idx="183" formatCode="General">
                  <c:v>1.0295028999999999E-3</c:v>
                </c:pt>
                <c:pt idx="184" formatCode="General">
                  <c:v>1.0497548E-3</c:v>
                </c:pt>
                <c:pt idx="185" formatCode="General">
                  <c:v>1.0708281E-3</c:v>
                </c:pt>
                <c:pt idx="186" formatCode="General">
                  <c:v>1.0927818000000021E-3</c:v>
                </c:pt>
                <c:pt idx="187" formatCode="General">
                  <c:v>1.1156789000000024E-3</c:v>
                </c:pt>
                <c:pt idx="188" formatCode="General">
                  <c:v>1.1395856000000024E-3</c:v>
                </c:pt>
                <c:pt idx="189" formatCode="General">
                  <c:v>1.1645742999999999E-3</c:v>
                </c:pt>
                <c:pt idx="190" formatCode="General">
                  <c:v>1.1907181000000036E-3</c:v>
                </c:pt>
                <c:pt idx="191" formatCode="General">
                  <c:v>1.2180947999999977E-3</c:v>
                </c:pt>
                <c:pt idx="192" formatCode="General">
                  <c:v>1.2467863E-3</c:v>
                </c:pt>
                <c:pt idx="193" formatCode="General">
                  <c:v>1.2768781000000022E-3</c:v>
                </c:pt>
                <c:pt idx="194" formatCode="General">
                  <c:v>1.3084580000000041E-3</c:v>
                </c:pt>
                <c:pt idx="195" formatCode="General">
                  <c:v>1.3416201E-3</c:v>
                </c:pt>
                <c:pt idx="196" formatCode="General">
                  <c:v>1.3764583000000043E-3</c:v>
                </c:pt>
                <c:pt idx="197" formatCode="General">
                  <c:v>1.4130696999999977E-3</c:v>
                </c:pt>
                <c:pt idx="198" formatCode="General">
                  <c:v>1.4515598000000001E-3</c:v>
                </c:pt>
                <c:pt idx="199" formatCode="General">
                  <c:v>1.4920317E-3</c:v>
                </c:pt>
                <c:pt idx="200" formatCode="General">
                  <c:v>1.5345979000000026E-3</c:v>
                </c:pt>
                <c:pt idx="201" formatCode="General">
                  <c:v>1.5793713999999999E-3</c:v>
                </c:pt>
                <c:pt idx="202" formatCode="General">
                  <c:v>1.6264725000000048E-3</c:v>
                </c:pt>
                <c:pt idx="203" formatCode="General">
                  <c:v>1.6760239000000042E-3</c:v>
                </c:pt>
                <c:pt idx="204" formatCode="General">
                  <c:v>1.7281574000000046E-3</c:v>
                </c:pt>
                <c:pt idx="205" formatCode="General">
                  <c:v>1.7830093E-3</c:v>
                </c:pt>
                <c:pt idx="206" formatCode="General">
                  <c:v>1.8407230000000027E-3</c:v>
                </c:pt>
                <c:pt idx="207" formatCode="General">
                  <c:v>1.9014485000000041E-3</c:v>
                </c:pt>
                <c:pt idx="208" formatCode="General">
                  <c:v>1.9653477000000047E-3</c:v>
                </c:pt>
                <c:pt idx="209" formatCode="General">
                  <c:v>2.0325831000000002E-3</c:v>
                </c:pt>
                <c:pt idx="210" formatCode="General">
                  <c:v>2.1033338000000083E-3</c:v>
                </c:pt>
                <c:pt idx="211" formatCode="General">
                  <c:v>2.1777868000000069E-3</c:v>
                </c:pt>
                <c:pt idx="212" formatCode="General">
                  <c:v>2.2561351999999999E-3</c:v>
                </c:pt>
                <c:pt idx="213" formatCode="General">
                  <c:v>2.3385866000000012E-3</c:v>
                </c:pt>
                <c:pt idx="214" formatCode="General">
                  <c:v>2.4253563000000001E-3</c:v>
                </c:pt>
                <c:pt idx="215" formatCode="General">
                  <c:v>2.5166724999999977E-3</c:v>
                </c:pt>
                <c:pt idx="216" formatCode="General">
                  <c:v>2.6127719000000002E-3</c:v>
                </c:pt>
                <c:pt idx="217" formatCode="General">
                  <c:v>2.7139075000000069E-3</c:v>
                </c:pt>
                <c:pt idx="218" formatCode="General">
                  <c:v>2.8203374000000049E-3</c:v>
                </c:pt>
                <c:pt idx="219" formatCode="General">
                  <c:v>2.9323385000000002E-3</c:v>
                </c:pt>
                <c:pt idx="220" formatCode="General">
                  <c:v>3.0501941000000065E-3</c:v>
                </c:pt>
                <c:pt idx="221" formatCode="General">
                  <c:v>3.1742032000000048E-3</c:v>
                </c:pt>
                <c:pt idx="222" formatCode="General">
                  <c:v>3.3046769000000002E-3</c:v>
                </c:pt>
                <c:pt idx="223" formatCode="General">
                  <c:v>3.4419361000000048E-3</c:v>
                </c:pt>
                <c:pt idx="224" formatCode="General">
                  <c:v>3.5863165000000062E-3</c:v>
                </c:pt>
                <c:pt idx="225" formatCode="General">
                  <c:v>3.7381642000000105E-3</c:v>
                </c:pt>
                <c:pt idx="226" formatCode="General">
                  <c:v>3.8978381000000012E-3</c:v>
                </c:pt>
                <c:pt idx="227" formatCode="General">
                  <c:v>4.0657069000000004E-3</c:v>
                </c:pt>
                <c:pt idx="228" formatCode="General">
                  <c:v>4.2421496000000034E-3</c:v>
                </c:pt>
                <c:pt idx="229" formatCode="General">
                  <c:v>4.4275540999999955E-3</c:v>
                </c:pt>
                <c:pt idx="230" formatCode="General">
                  <c:v>4.6223150999999945E-3</c:v>
                </c:pt>
                <c:pt idx="231" formatCode="General">
                  <c:v>4.8268330000000087E-3</c:v>
                </c:pt>
                <c:pt idx="232" formatCode="General">
                  <c:v>5.0415141000000087E-3</c:v>
                </c:pt>
                <c:pt idx="233" formatCode="General">
                  <c:v>5.2667623000000139E-3</c:v>
                </c:pt>
                <c:pt idx="234" formatCode="General">
                  <c:v>5.5029863000000002E-3</c:v>
                </c:pt>
                <c:pt idx="235" formatCode="General">
                  <c:v>5.7505891000000087E-3</c:v>
                </c:pt>
                <c:pt idx="236" formatCode="General">
                  <c:v>6.0099671000000158E-3</c:v>
                </c:pt>
                <c:pt idx="237" formatCode="General">
                  <c:v>6.2815155999999999E-3</c:v>
                </c:pt>
                <c:pt idx="238" formatCode="General">
                  <c:v>6.5656098999999999E-3</c:v>
                </c:pt>
                <c:pt idx="239" formatCode="General">
                  <c:v>6.8626218000000004E-3</c:v>
                </c:pt>
                <c:pt idx="240" formatCode="General">
                  <c:v>7.1729026000000098E-3</c:v>
                </c:pt>
                <c:pt idx="241" formatCode="General">
                  <c:v>7.4967882000000138E-3</c:v>
                </c:pt>
                <c:pt idx="242" formatCode="General">
                  <c:v>7.8345946999999992E-3</c:v>
                </c:pt>
                <c:pt idx="243" formatCode="General">
                  <c:v>8.1866169000000214E-3</c:v>
                </c:pt>
                <c:pt idx="244" formatCode="General">
                  <c:v>8.5531250000000173E-3</c:v>
                </c:pt>
                <c:pt idx="245" formatCode="General">
                  <c:v>8.9343636999999997E-3</c:v>
                </c:pt>
                <c:pt idx="246" formatCode="General">
                  <c:v>9.330546500000033E-3</c:v>
                </c:pt>
                <c:pt idx="247" formatCode="General">
                  <c:v>9.7418567000000008E-3</c:v>
                </c:pt>
                <c:pt idx="248" formatCode="General">
                  <c:v>1.0168441999999998E-2</c:v>
                </c:pt>
                <c:pt idx="249" formatCode="General">
                  <c:v>1.0610411E-2</c:v>
                </c:pt>
                <c:pt idx="250" formatCode="General">
                  <c:v>1.1067827000000027E-2</c:v>
                </c:pt>
                <c:pt idx="251" formatCode="General">
                  <c:v>1.154071100000003E-2</c:v>
                </c:pt>
                <c:pt idx="252" formatCode="General">
                  <c:v>1.2029023E-2</c:v>
                </c:pt>
                <c:pt idx="253" formatCode="General">
                  <c:v>1.2532663999999976E-2</c:v>
                </c:pt>
                <c:pt idx="254" formatCode="General">
                  <c:v>1.3051474000000025E-2</c:v>
                </c:pt>
                <c:pt idx="255" formatCode="General">
                  <c:v>1.3585211000000003E-2</c:v>
                </c:pt>
                <c:pt idx="256" formatCode="General">
                  <c:v>1.4133557E-2</c:v>
                </c:pt>
                <c:pt idx="257" formatCode="General">
                  <c:v>1.46961E-2</c:v>
                </c:pt>
                <c:pt idx="258" formatCode="General">
                  <c:v>1.5272332E-2</c:v>
                </c:pt>
                <c:pt idx="259" formatCode="General">
                  <c:v>1.5861645000000001E-2</c:v>
                </c:pt>
                <c:pt idx="260" formatCode="General">
                  <c:v>1.6463313E-2</c:v>
                </c:pt>
                <c:pt idx="261" formatCode="General">
                  <c:v>1.7076503E-2</c:v>
                </c:pt>
                <c:pt idx="262" formatCode="General">
                  <c:v>1.7700251000000007E-2</c:v>
                </c:pt>
                <c:pt idx="263" formatCode="General">
                  <c:v>1.8333478000000038E-2</c:v>
                </c:pt>
                <c:pt idx="264" formatCode="General">
                  <c:v>1.8974980000000002E-2</c:v>
                </c:pt>
                <c:pt idx="265" formatCode="General">
                  <c:v>1.9623430000000042E-2</c:v>
                </c:pt>
                <c:pt idx="266" formatCode="General">
                  <c:v>2.0277381000000011E-2</c:v>
                </c:pt>
                <c:pt idx="267" formatCode="General">
                  <c:v>2.0935277000000065E-2</c:v>
                </c:pt>
                <c:pt idx="268" formatCode="General">
                  <c:v>2.1595453999999997E-2</c:v>
                </c:pt>
                <c:pt idx="269" formatCode="General">
                  <c:v>2.2256155999999999E-2</c:v>
                </c:pt>
                <c:pt idx="270" formatCode="General">
                  <c:v>2.2915544000000006E-2</c:v>
                </c:pt>
                <c:pt idx="271" formatCode="General">
                  <c:v>2.3571707000000046E-2</c:v>
                </c:pt>
                <c:pt idx="272" formatCode="General">
                  <c:v>2.4222678000000001E-2</c:v>
                </c:pt>
                <c:pt idx="273" formatCode="General">
                  <c:v>2.4866453999999968E-2</c:v>
                </c:pt>
                <c:pt idx="274" formatCode="General">
                  <c:v>2.5501009000000002E-2</c:v>
                </c:pt>
                <c:pt idx="275" formatCode="General">
                  <c:v>2.6124306E-2</c:v>
                </c:pt>
                <c:pt idx="276" formatCode="General">
                  <c:v>2.6734320000000002E-2</c:v>
                </c:pt>
                <c:pt idx="277" formatCode="General">
                  <c:v>2.7329044E-2</c:v>
                </c:pt>
                <c:pt idx="278" formatCode="General">
                  <c:v>2.7906518000000002E-2</c:v>
                </c:pt>
                <c:pt idx="279" formatCode="General">
                  <c:v>2.8464822000000001E-2</c:v>
                </c:pt>
                <c:pt idx="280" formatCode="General">
                  <c:v>2.9002101999999998E-2</c:v>
                </c:pt>
                <c:pt idx="281" formatCode="General">
                  <c:v>2.9516579999999997E-2</c:v>
                </c:pt>
                <c:pt idx="282" formatCode="General">
                  <c:v>3.0006541000000001E-2</c:v>
                </c:pt>
                <c:pt idx="283" formatCode="General">
                  <c:v>3.0470379000000068E-2</c:v>
                </c:pt>
                <c:pt idx="284" formatCode="General">
                  <c:v>3.0906568999999998E-2</c:v>
                </c:pt>
                <c:pt idx="285" formatCode="General">
                  <c:v>3.1313684000000001E-2</c:v>
                </c:pt>
                <c:pt idx="286" formatCode="General">
                  <c:v>3.1690403999999998E-2</c:v>
                </c:pt>
                <c:pt idx="287" formatCode="General">
                  <c:v>3.2035526000000002E-2</c:v>
                </c:pt>
                <c:pt idx="288" formatCode="General">
                  <c:v>3.2347951E-2</c:v>
                </c:pt>
                <c:pt idx="289" formatCode="General">
                  <c:v>3.2626706999999998E-2</c:v>
                </c:pt>
                <c:pt idx="290" formatCode="General">
                  <c:v>3.2870959000000012E-2</c:v>
                </c:pt>
                <c:pt idx="291" formatCode="General">
                  <c:v>3.3080008000000001E-2</c:v>
                </c:pt>
                <c:pt idx="292" formatCode="General">
                  <c:v>3.3253301000000006E-2</c:v>
                </c:pt>
                <c:pt idx="293" formatCode="General">
                  <c:v>3.3390465999999994E-2</c:v>
                </c:pt>
                <c:pt idx="294" formatCode="General">
                  <c:v>3.349130200000007E-2</c:v>
                </c:pt>
                <c:pt idx="295" formatCode="General">
                  <c:v>3.3555797999999998E-2</c:v>
                </c:pt>
                <c:pt idx="296" formatCode="General">
                  <c:v>3.3584165999999999E-2</c:v>
                </c:pt>
                <c:pt idx="297" formatCode="General">
                  <c:v>3.3576849999999998E-2</c:v>
                </c:pt>
                <c:pt idx="298" formatCode="General">
                  <c:v>3.3534538000000003E-2</c:v>
                </c:pt>
                <c:pt idx="299" formatCode="General">
                  <c:v>3.3458180999999997E-2</c:v>
                </c:pt>
                <c:pt idx="300" formatCode="General">
                  <c:v>3.3349010999999998E-2</c:v>
                </c:pt>
                <c:pt idx="301" formatCode="General">
                  <c:v>3.3208559999999998E-2</c:v>
                </c:pt>
                <c:pt idx="302" formatCode="General">
                  <c:v>3.3038642000000014E-2</c:v>
                </c:pt>
                <c:pt idx="303" formatCode="General">
                  <c:v>3.284139900000009E-2</c:v>
                </c:pt>
                <c:pt idx="304" formatCode="General">
                  <c:v>3.2619257000000068E-2</c:v>
                </c:pt>
                <c:pt idx="305" formatCode="General">
                  <c:v>3.2374945000000085E-2</c:v>
                </c:pt>
                <c:pt idx="306" formatCode="General">
                  <c:v>3.2111476999999999E-2</c:v>
                </c:pt>
                <c:pt idx="307" formatCode="General">
                  <c:v>3.1832129000000001E-2</c:v>
                </c:pt>
                <c:pt idx="308" formatCode="General">
                  <c:v>3.1540411999999997E-2</c:v>
                </c:pt>
                <c:pt idx="309" formatCode="General">
                  <c:v>3.1240052000000011E-2</c:v>
                </c:pt>
                <c:pt idx="310" formatCode="General">
                  <c:v>3.0934917000000079E-2</c:v>
                </c:pt>
                <c:pt idx="311" formatCode="General">
                  <c:v>3.0629014999999999E-2</c:v>
                </c:pt>
                <c:pt idx="312" formatCode="General">
                  <c:v>3.0326417000000001E-2</c:v>
                </c:pt>
                <c:pt idx="313" formatCode="General">
                  <c:v>3.0031186000000012E-2</c:v>
                </c:pt>
                <c:pt idx="314" formatCode="General">
                  <c:v>2.9747363000000002E-2</c:v>
                </c:pt>
                <c:pt idx="315" formatCode="General">
                  <c:v>2.9478863000000011E-2</c:v>
                </c:pt>
                <c:pt idx="316" formatCode="General">
                  <c:v>2.9229435999999998E-2</c:v>
                </c:pt>
                <c:pt idx="317" formatCode="General">
                  <c:v>2.9002607000000045E-2</c:v>
                </c:pt>
                <c:pt idx="318" formatCode="General">
                  <c:v>2.880160100000001E-2</c:v>
                </c:pt>
                <c:pt idx="319" formatCode="General">
                  <c:v>2.8629305000000011E-2</c:v>
                </c:pt>
                <c:pt idx="320" formatCode="General">
                  <c:v>2.8488202000000011E-2</c:v>
                </c:pt>
                <c:pt idx="321" formatCode="General">
                  <c:v>2.8380344000000002E-2</c:v>
                </c:pt>
                <c:pt idx="322" formatCode="General">
                  <c:v>2.8307306000000001E-2</c:v>
                </c:pt>
                <c:pt idx="323" formatCode="General">
                  <c:v>2.8270148000000012E-2</c:v>
                </c:pt>
                <c:pt idx="324" formatCode="General">
                  <c:v>2.8269412000000001E-2</c:v>
                </c:pt>
                <c:pt idx="325" formatCode="General">
                  <c:v>2.8305111000000001E-2</c:v>
                </c:pt>
                <c:pt idx="326" formatCode="General">
                  <c:v>2.8376716999999999E-2</c:v>
                </c:pt>
                <c:pt idx="327" formatCode="General">
                  <c:v>2.8483175000000058E-2</c:v>
                </c:pt>
                <c:pt idx="328" formatCode="General">
                  <c:v>2.8622931000000001E-2</c:v>
                </c:pt>
                <c:pt idx="329" formatCode="General">
                  <c:v>2.8793944000000002E-2</c:v>
                </c:pt>
                <c:pt idx="330" formatCode="General">
                  <c:v>2.899374800000001E-2</c:v>
                </c:pt>
                <c:pt idx="331" formatCode="General">
                  <c:v>2.9219459999999978E-2</c:v>
                </c:pt>
                <c:pt idx="332" formatCode="General">
                  <c:v>2.9467866000000002E-2</c:v>
                </c:pt>
                <c:pt idx="333" formatCode="General">
                  <c:v>2.9735455000000001E-2</c:v>
                </c:pt>
                <c:pt idx="334" formatCode="General">
                  <c:v>3.0018479000000001E-2</c:v>
                </c:pt>
                <c:pt idx="335" formatCode="General">
                  <c:v>3.0313026E-2</c:v>
                </c:pt>
                <c:pt idx="336" formatCode="General">
                  <c:v>3.0615063000000012E-2</c:v>
                </c:pt>
                <c:pt idx="337" formatCode="General">
                  <c:v>3.0920519999999993E-2</c:v>
                </c:pt>
                <c:pt idx="338" formatCode="General">
                  <c:v>3.122532700000006E-2</c:v>
                </c:pt>
                <c:pt idx="339" formatCode="General">
                  <c:v>3.1525484999999978E-2</c:v>
                </c:pt>
                <c:pt idx="340" formatCode="General">
                  <c:v>3.1817108000000052E-2</c:v>
                </c:pt>
                <c:pt idx="341" formatCode="General">
                  <c:v>3.2096474999999999E-2</c:v>
                </c:pt>
                <c:pt idx="342" formatCode="General">
                  <c:v>3.2360062000000002E-2</c:v>
                </c:pt>
                <c:pt idx="343" formatCode="General">
                  <c:v>3.2604598000000005E-2</c:v>
                </c:pt>
                <c:pt idx="344" formatCode="General">
                  <c:v>3.2827046000000012E-2</c:v>
                </c:pt>
                <c:pt idx="345" formatCode="General">
                  <c:v>3.3024679999999994E-2</c:v>
                </c:pt>
                <c:pt idx="346" formatCode="General">
                  <c:v>3.3195056000000001E-2</c:v>
                </c:pt>
                <c:pt idx="347" formatCode="General">
                  <c:v>3.3336039999999997E-2</c:v>
                </c:pt>
                <c:pt idx="348" formatCode="General">
                  <c:v>3.344579000000001E-2</c:v>
                </c:pt>
                <c:pt idx="349" formatCode="General">
                  <c:v>3.3522787999999998E-2</c:v>
                </c:pt>
                <c:pt idx="350" formatCode="General">
                  <c:v>3.3565781999999988E-2</c:v>
                </c:pt>
                <c:pt idx="351" formatCode="General">
                  <c:v>3.3573810000000016E-2</c:v>
                </c:pt>
                <c:pt idx="352" formatCode="General">
                  <c:v>3.3546183E-2</c:v>
                </c:pt>
                <c:pt idx="353" formatCode="General">
                  <c:v>3.3482455000000001E-2</c:v>
                </c:pt>
                <c:pt idx="354" formatCode="General">
                  <c:v>3.3382407999999995E-2</c:v>
                </c:pt>
                <c:pt idx="355" formatCode="General">
                  <c:v>3.3246039999999998E-2</c:v>
                </c:pt>
                <c:pt idx="356" formatCode="General">
                  <c:v>3.3073556000000004E-2</c:v>
                </c:pt>
                <c:pt idx="357" formatCode="General">
                  <c:v>3.2865327000000076E-2</c:v>
                </c:pt>
                <c:pt idx="358" formatCode="General">
                  <c:v>3.2621894000000005E-2</c:v>
                </c:pt>
                <c:pt idx="359" formatCode="General">
                  <c:v>3.2343958000000068E-2</c:v>
                </c:pt>
                <c:pt idx="360" formatCode="General">
                  <c:v>3.2032356000000012E-2</c:v>
                </c:pt>
                <c:pt idx="361" formatCode="General">
                  <c:v>3.1688053000000001E-2</c:v>
                </c:pt>
                <c:pt idx="362" formatCode="General">
                  <c:v>3.1312145000000041E-2</c:v>
                </c:pt>
                <c:pt idx="363" formatCode="General">
                  <c:v>3.0905839000000011E-2</c:v>
                </c:pt>
                <c:pt idx="364" formatCode="General">
                  <c:v>3.0470448000000046E-2</c:v>
                </c:pt>
                <c:pt idx="365" formatCode="General">
                  <c:v>3.0007403000000002E-2</c:v>
                </c:pt>
                <c:pt idx="366" formatCode="General">
                  <c:v>2.9518218999999998E-2</c:v>
                </c:pt>
                <c:pt idx="367" formatCode="General">
                  <c:v>2.9004510000000001E-2</c:v>
                </c:pt>
                <c:pt idx="368" formatCode="General">
                  <c:v>2.8467977000000051E-2</c:v>
                </c:pt>
                <c:pt idx="369" formatCode="General">
                  <c:v>2.7910405999999999E-2</c:v>
                </c:pt>
                <c:pt idx="370" formatCode="General">
                  <c:v>2.7333643000000053E-2</c:v>
                </c:pt>
                <c:pt idx="371" formatCode="General">
                  <c:v>2.6739607000000054E-2</c:v>
                </c:pt>
                <c:pt idx="372" formatCode="General">
                  <c:v>2.6130257000000046E-2</c:v>
                </c:pt>
                <c:pt idx="373" formatCode="General">
                  <c:v>2.5507593999999998E-2</c:v>
                </c:pt>
                <c:pt idx="374" formatCode="General">
                  <c:v>2.4873644000000049E-2</c:v>
                </c:pt>
                <c:pt idx="375" formatCode="General">
                  <c:v>2.4230441000000002E-2</c:v>
                </c:pt>
                <c:pt idx="376" formatCode="General">
                  <c:v>2.3580005000000001E-2</c:v>
                </c:pt>
                <c:pt idx="377" formatCode="General">
                  <c:v>2.2924344999999999E-2</c:v>
                </c:pt>
                <c:pt idx="378" formatCode="General">
                  <c:v>2.2265421000000001E-2</c:v>
                </c:pt>
                <c:pt idx="379" formatCode="General">
                  <c:v>2.1605140000000064E-2</c:v>
                </c:pt>
                <c:pt idx="380" formatCode="General">
                  <c:v>2.0945346000000049E-2</c:v>
                </c:pt>
                <c:pt idx="381" formatCode="General">
                  <c:v>2.0287795000000011E-2</c:v>
                </c:pt>
                <c:pt idx="382" formatCode="General">
                  <c:v>1.9634143999999999E-2</c:v>
                </c:pt>
                <c:pt idx="383" formatCode="General">
                  <c:v>1.8985960999999999E-2</c:v>
                </c:pt>
                <c:pt idx="384" formatCode="General">
                  <c:v>1.8344684999999999E-2</c:v>
                </c:pt>
                <c:pt idx="385" formatCode="General">
                  <c:v>1.7711645000000002E-2</c:v>
                </c:pt>
                <c:pt idx="386" formatCode="General">
                  <c:v>1.7088048000000002E-2</c:v>
                </c:pt>
                <c:pt idx="387" formatCode="General">
                  <c:v>1.6474979000000035E-2</c:v>
                </c:pt>
                <c:pt idx="388" formatCode="General">
                  <c:v>1.5873393E-2</c:v>
                </c:pt>
                <c:pt idx="389" formatCode="General">
                  <c:v>1.5284137999999999E-2</c:v>
                </c:pt>
                <c:pt idx="390" formatCode="General">
                  <c:v>1.4707931999999998E-2</c:v>
                </c:pt>
                <c:pt idx="391" formatCode="General">
                  <c:v>1.4145391999999998E-2</c:v>
                </c:pt>
                <c:pt idx="392" formatCode="General">
                  <c:v>1.3597026E-2</c:v>
                </c:pt>
                <c:pt idx="393" formatCode="General">
                  <c:v>1.3063244999999998E-2</c:v>
                </c:pt>
                <c:pt idx="394" formatCode="General">
                  <c:v>1.2544377000000001E-2</c:v>
                </c:pt>
                <c:pt idx="395" formatCode="General">
                  <c:v>1.2040657E-2</c:v>
                </c:pt>
                <c:pt idx="396" formatCode="General">
                  <c:v>1.1552250999999999E-2</c:v>
                </c:pt>
                <c:pt idx="397" formatCode="General">
                  <c:v>1.1079259999999999E-2</c:v>
                </c:pt>
                <c:pt idx="398" formatCode="General">
                  <c:v>1.0621724000000027E-2</c:v>
                </c:pt>
                <c:pt idx="399" formatCode="General">
                  <c:v>1.0179622999999974E-2</c:v>
                </c:pt>
                <c:pt idx="400" formatCode="General">
                  <c:v>9.752896600000031E-3</c:v>
                </c:pt>
                <c:pt idx="401" formatCode="General">
                  <c:v>9.3414364000000277E-3</c:v>
                </c:pt>
                <c:pt idx="402" formatCode="General">
                  <c:v>8.9450944000000216E-3</c:v>
                </c:pt>
                <c:pt idx="403" formatCode="General">
                  <c:v>8.5636899000000304E-3</c:v>
                </c:pt>
                <c:pt idx="404" formatCode="General">
                  <c:v>8.1970086000000015E-3</c:v>
                </c:pt>
                <c:pt idx="405" formatCode="General">
                  <c:v>7.8448075999999999E-3</c:v>
                </c:pt>
                <c:pt idx="406" formatCode="General">
                  <c:v>7.5068162000000004E-3</c:v>
                </c:pt>
                <c:pt idx="407" formatCode="General">
                  <c:v>7.1827415000000087E-3</c:v>
                </c:pt>
                <c:pt idx="408" formatCode="General">
                  <c:v>6.8722675000000158E-3</c:v>
                </c:pt>
                <c:pt idx="409" formatCode="General">
                  <c:v>6.5750582000000087E-3</c:v>
                </c:pt>
                <c:pt idx="410" formatCode="General">
                  <c:v>6.2907618000000139E-3</c:v>
                </c:pt>
                <c:pt idx="411" formatCode="General">
                  <c:v>6.0190130000000097E-3</c:v>
                </c:pt>
                <c:pt idx="412" formatCode="General">
                  <c:v>5.7594287000000176E-3</c:v>
                </c:pt>
                <c:pt idx="413" formatCode="General">
                  <c:v>5.5116201000000187E-3</c:v>
                </c:pt>
                <c:pt idx="414" formatCode="General">
                  <c:v>5.27519030000001E-3</c:v>
                </c:pt>
                <c:pt idx="415" formatCode="General">
                  <c:v>5.0497358000000034E-3</c:v>
                </c:pt>
                <c:pt idx="416" formatCode="General">
                  <c:v>4.8348499000000099E-3</c:v>
                </c:pt>
                <c:pt idx="417" formatCode="General">
                  <c:v>4.6301264999999998E-3</c:v>
                </c:pt>
                <c:pt idx="418" formatCode="General">
                  <c:v>4.4351630000000171E-3</c:v>
                </c:pt>
                <c:pt idx="419" formatCode="General">
                  <c:v>4.2495574000000098E-3</c:v>
                </c:pt>
                <c:pt idx="420" formatCode="General">
                  <c:v>4.0729167E-3</c:v>
                </c:pt>
                <c:pt idx="421" formatCode="General">
                  <c:v>3.9048519000000012E-3</c:v>
                </c:pt>
                <c:pt idx="422" formatCode="General">
                  <c:v>3.7449859000000083E-3</c:v>
                </c:pt>
                <c:pt idx="423" formatCode="General">
                  <c:v>3.5929482E-3</c:v>
                </c:pt>
                <c:pt idx="424" formatCode="General">
                  <c:v>3.4483827000000092E-3</c:v>
                </c:pt>
                <c:pt idx="425" formatCode="General">
                  <c:v>3.3109412000000044E-3</c:v>
                </c:pt>
                <c:pt idx="426" formatCode="General">
                  <c:v>3.1802894000000012E-3</c:v>
                </c:pt>
                <c:pt idx="427" formatCode="General">
                  <c:v>3.0561052000000043E-3</c:v>
                </c:pt>
                <c:pt idx="428" formatCode="General">
                  <c:v>2.9380788999999997E-3</c:v>
                </c:pt>
                <c:pt idx="429" formatCode="General">
                  <c:v>2.8259119000000011E-3</c:v>
                </c:pt>
                <c:pt idx="430" formatCode="General">
                  <c:v>2.7193173000000063E-3</c:v>
                </c:pt>
                <c:pt idx="431" formatCode="General">
                  <c:v>2.6180251E-3</c:v>
                </c:pt>
                <c:pt idx="432" formatCode="General">
                  <c:v>2.5217689000000001E-3</c:v>
                </c:pt>
                <c:pt idx="433" formatCode="General">
                  <c:v>2.4303023000000002E-3</c:v>
                </c:pt>
                <c:pt idx="434" formatCode="General">
                  <c:v>2.3433841000000044E-3</c:v>
                </c:pt>
                <c:pt idx="435" formatCode="General">
                  <c:v>2.2607907000000106E-3</c:v>
                </c:pt>
                <c:pt idx="436" formatCode="General">
                  <c:v>2.1823016000000047E-3</c:v>
                </c:pt>
                <c:pt idx="437" formatCode="General">
                  <c:v>2.1077131000000063E-3</c:v>
                </c:pt>
                <c:pt idx="438" formatCode="General">
                  <c:v>2.0368302E-3</c:v>
                </c:pt>
                <c:pt idx="439" formatCode="General">
                  <c:v>1.9694655000000042E-3</c:v>
                </c:pt>
                <c:pt idx="440" formatCode="General">
                  <c:v>1.9054428000000051E-3</c:v>
                </c:pt>
                <c:pt idx="441" formatCode="General">
                  <c:v>1.8445947000000022E-3</c:v>
                </c:pt>
                <c:pt idx="442" formatCode="General">
                  <c:v>1.7867639000000027E-3</c:v>
                </c:pt>
                <c:pt idx="443" formatCode="General">
                  <c:v>1.7317974999999999E-3</c:v>
                </c:pt>
                <c:pt idx="444" formatCode="General">
                  <c:v>1.6795535000000046E-3</c:v>
                </c:pt>
                <c:pt idx="445" formatCode="General">
                  <c:v>1.629894E-3</c:v>
                </c:pt>
                <c:pt idx="446" formatCode="General">
                  <c:v>1.582689500000003E-3</c:v>
                </c:pt>
                <c:pt idx="447" formatCode="General">
                  <c:v>1.5378144999999999E-3</c:v>
                </c:pt>
                <c:pt idx="448" formatCode="General">
                  <c:v>1.4951507000000024E-3</c:v>
                </c:pt>
                <c:pt idx="449" formatCode="General">
                  <c:v>1.4545822000000001E-3</c:v>
                </c:pt>
                <c:pt idx="450" formatCode="General">
                  <c:v>1.4160002E-3</c:v>
                </c:pt>
                <c:pt idx="451" formatCode="General">
                  <c:v>1.3792986000000001E-3</c:v>
                </c:pt>
                <c:pt idx="452" formatCode="General">
                  <c:v>1.3443730000000027E-3</c:v>
                </c:pt>
                <c:pt idx="453" formatCode="General">
                  <c:v>1.3111270000000024E-3</c:v>
                </c:pt>
                <c:pt idx="454" formatCode="General">
                  <c:v>1.2794632999999977E-3</c:v>
                </c:pt>
                <c:pt idx="455" formatCode="General">
                  <c:v>1.2492915E-3</c:v>
                </c:pt>
                <c:pt idx="456" formatCode="General">
                  <c:v>1.2205215999999998E-3</c:v>
                </c:pt>
                <c:pt idx="457" formatCode="General">
                  <c:v>1.1930690000000021E-3</c:v>
                </c:pt>
                <c:pt idx="458" formatCode="General">
                  <c:v>1.1668517000000024E-3</c:v>
                </c:pt>
                <c:pt idx="459" formatCode="General">
                  <c:v>1.1417930999999999E-3</c:v>
                </c:pt>
                <c:pt idx="460" formatCode="General">
                  <c:v>1.1178151000000029E-3</c:v>
                </c:pt>
                <c:pt idx="461" formatCode="General">
                  <c:v>1.0948502000000001E-3</c:v>
                </c:pt>
                <c:pt idx="462" formatCode="General">
                  <c:v>1.0728294000000001E-3</c:v>
                </c:pt>
                <c:pt idx="463" formatCode="General">
                  <c:v>1.0516917999999975E-3</c:v>
                </c:pt>
                <c:pt idx="464" formatCode="General">
                  <c:v>1.0313770000000022E-3</c:v>
                </c:pt>
                <c:pt idx="465" formatCode="General">
                  <c:v>1.0118297999999963E-3</c:v>
                </c:pt>
                <c:pt idx="466" formatCode="General">
                  <c:v>9.9300127000000074E-4</c:v>
                </c:pt>
                <c:pt idx="467" formatCode="General">
                  <c:v>9.7484334000000003E-4</c:v>
                </c:pt>
                <c:pt idx="468" formatCode="General">
                  <c:v>9.5731422000000315E-4</c:v>
                </c:pt>
                <c:pt idx="469" formatCode="General">
                  <c:v>9.4037363000000419E-4</c:v>
                </c:pt>
                <c:pt idx="470" formatCode="General">
                  <c:v>9.2398742000000063E-4</c:v>
                </c:pt>
                <c:pt idx="471" formatCode="General">
                  <c:v>9.0812298000000045E-4</c:v>
                </c:pt>
                <c:pt idx="472" formatCode="General">
                  <c:v>8.9275406000000241E-4</c:v>
                </c:pt>
                <c:pt idx="473" formatCode="General">
                  <c:v>8.7785407000000022E-4</c:v>
                </c:pt>
                <c:pt idx="474" formatCode="General">
                  <c:v>8.6340214999999993E-4</c:v>
                </c:pt>
                <c:pt idx="475" formatCode="General">
                  <c:v>8.4938022000000276E-4</c:v>
                </c:pt>
                <c:pt idx="476" formatCode="General">
                  <c:v>8.3577243000000276E-4</c:v>
                </c:pt>
                <c:pt idx="477" formatCode="General">
                  <c:v>8.2256546000000232E-4</c:v>
                </c:pt>
                <c:pt idx="478" formatCode="General">
                  <c:v>8.0974784000000031E-4</c:v>
                </c:pt>
                <c:pt idx="479" formatCode="General">
                  <c:v>7.9731119000000172E-4</c:v>
                </c:pt>
                <c:pt idx="480" formatCode="General">
                  <c:v>7.8524783000000133E-4</c:v>
                </c:pt>
                <c:pt idx="481" formatCode="General">
                  <c:v>7.7355356000000119E-4</c:v>
                </c:pt>
                <c:pt idx="482" formatCode="General">
                  <c:v>7.6222151999999997E-4</c:v>
                </c:pt>
                <c:pt idx="483" formatCode="General">
                  <c:v>7.5125140999999997E-4</c:v>
                </c:pt>
                <c:pt idx="484" formatCode="General">
                  <c:v>7.4063899000000239E-4</c:v>
                </c:pt>
                <c:pt idx="485" formatCode="General">
                  <c:v>7.3038135000000034E-4</c:v>
                </c:pt>
                <c:pt idx="486" formatCode="General">
                  <c:v>7.2047795000000137E-4</c:v>
                </c:pt>
                <c:pt idx="487" formatCode="General">
                  <c:v>7.1092410000000224E-4</c:v>
                </c:pt>
                <c:pt idx="488" formatCode="General">
                  <c:v>7.0171955000000003E-4</c:v>
                </c:pt>
                <c:pt idx="489" formatCode="General">
                  <c:v>6.9285871000000104E-4</c:v>
                </c:pt>
                <c:pt idx="490" formatCode="General">
                  <c:v>6.8433915000000141E-4</c:v>
                </c:pt>
                <c:pt idx="491" formatCode="General">
                  <c:v>6.7615567000000134E-4</c:v>
                </c:pt>
                <c:pt idx="492" formatCode="General">
                  <c:v>6.6830311000000116E-4</c:v>
                </c:pt>
                <c:pt idx="493" formatCode="General">
                  <c:v>6.6077663000000124E-4</c:v>
                </c:pt>
                <c:pt idx="494" formatCode="General">
                  <c:v>6.5356633000000276E-4</c:v>
                </c:pt>
                <c:pt idx="495" formatCode="General">
                  <c:v>6.4666814000000192E-4</c:v>
                </c:pt>
                <c:pt idx="496" formatCode="General">
                  <c:v>6.4007269000000168E-4</c:v>
                </c:pt>
                <c:pt idx="497" formatCode="General">
                  <c:v>6.3377112000000038E-4</c:v>
                </c:pt>
                <c:pt idx="498" formatCode="General">
                  <c:v>6.2775449000000033E-4</c:v>
                </c:pt>
                <c:pt idx="499" formatCode="General">
                  <c:v>6.2201504000000023E-4</c:v>
                </c:pt>
                <c:pt idx="500" formatCode="General">
                  <c:v>6.1654323000000027E-4</c:v>
                </c:pt>
                <c:pt idx="501" formatCode="General">
                  <c:v>6.1133207000000126E-4</c:v>
                </c:pt>
                <c:pt idx="502" formatCode="General">
                  <c:v>6.0637027000000137E-4</c:v>
                </c:pt>
                <c:pt idx="503" formatCode="General">
                  <c:v>6.0165132000000092E-4</c:v>
                </c:pt>
                <c:pt idx="504" formatCode="General">
                  <c:v>5.9716601000000332E-4</c:v>
                </c:pt>
                <c:pt idx="505" formatCode="General">
                  <c:v>5.9290702000000116E-4</c:v>
                </c:pt>
                <c:pt idx="506" formatCode="General">
                  <c:v>5.88867170000002E-4</c:v>
                </c:pt>
                <c:pt idx="507" formatCode="General">
                  <c:v>5.8503682000000132E-4</c:v>
                </c:pt>
                <c:pt idx="508" formatCode="General">
                  <c:v>5.8140972000000001E-4</c:v>
                </c:pt>
                <c:pt idx="509" formatCode="General">
                  <c:v>5.7798083000000207E-4</c:v>
                </c:pt>
                <c:pt idx="510" formatCode="General">
                  <c:v>5.7474000000000034E-4</c:v>
                </c:pt>
                <c:pt idx="511" formatCode="General">
                  <c:v>5.7167764000000171E-4</c:v>
                </c:pt>
                <c:pt idx="512" formatCode="General">
                  <c:v>5.6878943000000001E-4</c:v>
                </c:pt>
                <c:pt idx="513" formatCode="General">
                  <c:v>5.6606169999999999E-4</c:v>
                </c:pt>
                <c:pt idx="514" formatCode="General">
                  <c:v>5.6349020000000011E-4</c:v>
                </c:pt>
                <c:pt idx="515" formatCode="General">
                  <c:v>5.6106225000000104E-4</c:v>
                </c:pt>
                <c:pt idx="516" formatCode="General">
                  <c:v>5.5877259000000103E-4</c:v>
                </c:pt>
                <c:pt idx="517" formatCode="General">
                  <c:v>5.5660628000000123E-4</c:v>
                </c:pt>
                <c:pt idx="518" formatCode="General">
                  <c:v>5.5455358000000001E-4</c:v>
                </c:pt>
                <c:pt idx="519" formatCode="General">
                  <c:v>5.5260368000000003E-4</c:v>
                </c:pt>
                <c:pt idx="520" formatCode="General">
                  <c:v>5.5074750000000004E-4</c:v>
                </c:pt>
                <c:pt idx="521" formatCode="General">
                  <c:v>5.489717600000015E-4</c:v>
                </c:pt>
                <c:pt idx="522" formatCode="General">
                  <c:v>5.4726959000000173E-4</c:v>
                </c:pt>
                <c:pt idx="523" formatCode="General">
                  <c:v>5.4562651000000253E-4</c:v>
                </c:pt>
                <c:pt idx="524" formatCode="General">
                  <c:v>5.4403377000000167E-4</c:v>
                </c:pt>
                <c:pt idx="525" formatCode="General">
                  <c:v>5.4248614000000119E-4</c:v>
                </c:pt>
                <c:pt idx="526" formatCode="General">
                  <c:v>5.4097077000000223E-4</c:v>
                </c:pt>
                <c:pt idx="527" formatCode="General">
                  <c:v>5.3947902000000018E-4</c:v>
                </c:pt>
                <c:pt idx="528" formatCode="General">
                  <c:v>5.3800578000000028E-4</c:v>
                </c:pt>
                <c:pt idx="529" formatCode="General">
                  <c:v>5.3654628999999998E-4</c:v>
                </c:pt>
                <c:pt idx="530" formatCode="General">
                  <c:v>5.3509260999999998E-4</c:v>
                </c:pt>
                <c:pt idx="531" formatCode="General">
                  <c:v>5.3364295000000138E-4</c:v>
                </c:pt>
                <c:pt idx="532" formatCode="General">
                  <c:v>5.3219205999999999E-4</c:v>
                </c:pt>
                <c:pt idx="533" formatCode="General">
                  <c:v>5.3074013000000038E-4</c:v>
                </c:pt>
                <c:pt idx="534" formatCode="General">
                  <c:v>5.2928401000000135E-4</c:v>
                </c:pt>
                <c:pt idx="535" formatCode="General">
                  <c:v>5.2782468000000192E-4</c:v>
                </c:pt>
                <c:pt idx="536" formatCode="General">
                  <c:v>5.2636128000000022E-4</c:v>
                </c:pt>
                <c:pt idx="537" formatCode="General">
                  <c:v>5.2489579000000004E-4</c:v>
                </c:pt>
                <c:pt idx="538" formatCode="General">
                  <c:v>5.2342966000000133E-4</c:v>
                </c:pt>
                <c:pt idx="539" formatCode="General">
                  <c:v>5.219657900000015E-4</c:v>
                </c:pt>
                <c:pt idx="540" formatCode="General">
                  <c:v>5.2050588000000103E-4</c:v>
                </c:pt>
                <c:pt idx="541" formatCode="General">
                  <c:v>5.1905191999999998E-4</c:v>
                </c:pt>
                <c:pt idx="542" formatCode="General">
                  <c:v>5.1760837000000136E-4</c:v>
                </c:pt>
                <c:pt idx="543" formatCode="General">
                  <c:v>5.1617716000000103E-4</c:v>
                </c:pt>
                <c:pt idx="544" formatCode="General">
                  <c:v>5.1476090000000124E-4</c:v>
                </c:pt>
                <c:pt idx="545" formatCode="General">
                  <c:v>5.1336223000000175E-4</c:v>
                </c:pt>
                <c:pt idx="546" formatCode="General">
                  <c:v>5.1198235999999999E-4</c:v>
                </c:pt>
                <c:pt idx="547" formatCode="General">
                  <c:v>5.106268800000015E-4</c:v>
                </c:pt>
                <c:pt idx="548" formatCode="General">
                  <c:v>5.0929141999999999E-4</c:v>
                </c:pt>
                <c:pt idx="549" formatCode="General">
                  <c:v>5.0798047000000137E-4</c:v>
                </c:pt>
                <c:pt idx="550" formatCode="General">
                  <c:v>5.0669267999999999E-4</c:v>
                </c:pt>
                <c:pt idx="551" formatCode="General">
                  <c:v>5.0543039000000014E-4</c:v>
                </c:pt>
                <c:pt idx="552" formatCode="General">
                  <c:v>5.0419039000000132E-4</c:v>
                </c:pt>
                <c:pt idx="553" formatCode="General">
                  <c:v>5.0297245999999997E-4</c:v>
                </c:pt>
                <c:pt idx="554" formatCode="General">
                  <c:v>5.0177588000000026E-4</c:v>
                </c:pt>
                <c:pt idx="555" formatCode="General">
                  <c:v>5.0059718000000002E-4</c:v>
                </c:pt>
                <c:pt idx="556" formatCode="General">
                  <c:v>4.9943774000000131E-4</c:v>
                </c:pt>
                <c:pt idx="557" formatCode="General">
                  <c:v>4.9829278999999999E-4</c:v>
                </c:pt>
                <c:pt idx="558" formatCode="General">
                  <c:v>4.9716042000000143E-4</c:v>
                </c:pt>
                <c:pt idx="559" formatCode="General">
                  <c:v>4.9603952000000083E-4</c:v>
                </c:pt>
                <c:pt idx="560" formatCode="General">
                  <c:v>4.9492694000000332E-4</c:v>
                </c:pt>
                <c:pt idx="561" formatCode="General">
                  <c:v>4.9382052000000146E-4</c:v>
                </c:pt>
                <c:pt idx="562" formatCode="General">
                  <c:v>4.9271691000000127E-4</c:v>
                </c:pt>
                <c:pt idx="563" formatCode="General">
                  <c:v>4.9161405000000113E-4</c:v>
                </c:pt>
                <c:pt idx="564" formatCode="General">
                  <c:v>4.9050665000000123E-4</c:v>
                </c:pt>
                <c:pt idx="565" formatCode="General">
                  <c:v>4.8939440999999997E-4</c:v>
                </c:pt>
                <c:pt idx="566" formatCode="General">
                  <c:v>4.8826737000000158E-4</c:v>
                </c:pt>
                <c:pt idx="567" formatCode="General">
                  <c:v>4.871288500000014E-4</c:v>
                </c:pt>
                <c:pt idx="568" formatCode="General">
                  <c:v>4.8596249000000102E-4</c:v>
                </c:pt>
                <c:pt idx="569" formatCode="General">
                  <c:v>4.8476967000000108E-4</c:v>
                </c:pt>
                <c:pt idx="570" formatCode="General">
                  <c:v>4.8353674000000188E-4</c:v>
                </c:pt>
                <c:pt idx="571" formatCode="General">
                  <c:v>4.8225626000000013E-4</c:v>
                </c:pt>
                <c:pt idx="572" formatCode="General">
                  <c:v>4.80915890000001E-4</c:v>
                </c:pt>
                <c:pt idx="573" formatCode="General">
                  <c:v>4.7950415000000098E-4</c:v>
                </c:pt>
                <c:pt idx="574" formatCode="General">
                  <c:v>4.780050100000013E-4</c:v>
                </c:pt>
                <c:pt idx="575" formatCode="General">
                  <c:v>4.7640266999999999E-4</c:v>
                </c:pt>
                <c:pt idx="576" formatCode="General">
                  <c:v>4.7468510000000131E-4</c:v>
                </c:pt>
                <c:pt idx="577" formatCode="General">
                  <c:v>4.7282639000000189E-4</c:v>
                </c:pt>
                <c:pt idx="578" formatCode="General">
                  <c:v>4.7081249000000013E-4</c:v>
                </c:pt>
                <c:pt idx="579" formatCode="General">
                  <c:v>4.6862010000000139E-4</c:v>
                </c:pt>
                <c:pt idx="580" formatCode="General">
                  <c:v>4.6623097000000034E-4</c:v>
                </c:pt>
                <c:pt idx="581" formatCode="General">
                  <c:v>4.636233200000013E-4</c:v>
                </c:pt>
                <c:pt idx="582" formatCode="General">
                  <c:v>4.6077470000000024E-4</c:v>
                </c:pt>
                <c:pt idx="583" formatCode="General">
                  <c:v>4.576658200000015E-4</c:v>
                </c:pt>
                <c:pt idx="584" formatCode="General">
                  <c:v>4.5427689000000136E-4</c:v>
                </c:pt>
                <c:pt idx="585" formatCode="General">
                  <c:v>4.5058856000000002E-4</c:v>
                </c:pt>
                <c:pt idx="586" formatCode="General">
                  <c:v>4.4658233000000118E-4</c:v>
                </c:pt>
                <c:pt idx="587" formatCode="General">
                  <c:v>4.4224082000000013E-4</c:v>
                </c:pt>
                <c:pt idx="588" formatCode="General">
                  <c:v>4.375503300000011E-4</c:v>
                </c:pt>
                <c:pt idx="589" formatCode="General">
                  <c:v>4.3249732999999966E-4</c:v>
                </c:pt>
                <c:pt idx="590" formatCode="General">
                  <c:v>4.2707194000000162E-4</c:v>
                </c:pt>
                <c:pt idx="591" formatCode="General">
                  <c:v>4.2126718000000033E-4</c:v>
                </c:pt>
                <c:pt idx="592" formatCode="General">
                  <c:v>4.1507315000000001E-4</c:v>
                </c:pt>
                <c:pt idx="593" formatCode="General">
                  <c:v>4.0848690000000102E-4</c:v>
                </c:pt>
                <c:pt idx="594" formatCode="General">
                  <c:v>4.0151204999999999E-4</c:v>
                </c:pt>
                <c:pt idx="595" formatCode="General">
                  <c:v>3.9414532000000066E-4</c:v>
                </c:pt>
                <c:pt idx="596" formatCode="General">
                  <c:v>3.8639284000000071E-4</c:v>
                </c:pt>
                <c:pt idx="597" formatCode="General">
                  <c:v>3.782625100000006E-4</c:v>
                </c:pt>
                <c:pt idx="598" formatCode="General">
                  <c:v>3.6976518000000083E-4</c:v>
                </c:pt>
                <c:pt idx="599" formatCode="General">
                  <c:v>3.6091189000000067E-4</c:v>
                </c:pt>
                <c:pt idx="600" formatCode="General">
                  <c:v>3.5171889000000061E-4</c:v>
                </c:pt>
                <c:pt idx="601" formatCode="General">
                  <c:v>3.4220616000000002E-4</c:v>
                </c:pt>
                <c:pt idx="602" formatCode="General">
                  <c:v>3.3239255000000077E-4</c:v>
                </c:pt>
                <c:pt idx="603" formatCode="General">
                  <c:v>3.2230231000000104E-4</c:v>
                </c:pt>
                <c:pt idx="604" formatCode="General">
                  <c:v>3.1196122000000002E-4</c:v>
                </c:pt>
                <c:pt idx="605" formatCode="General">
                  <c:v>3.0139892000000085E-4</c:v>
                </c:pt>
                <c:pt idx="606" formatCode="General">
                  <c:v>2.9064383000000009E-4</c:v>
                </c:pt>
                <c:pt idx="607" formatCode="General">
                  <c:v>2.7972949000000096E-4</c:v>
                </c:pt>
                <c:pt idx="608" formatCode="General">
                  <c:v>2.6868930000000061E-4</c:v>
                </c:pt>
                <c:pt idx="609" formatCode="General">
                  <c:v>2.5755880000000002E-4</c:v>
                </c:pt>
                <c:pt idx="610" formatCode="General">
                  <c:v>2.4637431000000006E-4</c:v>
                </c:pt>
                <c:pt idx="611" formatCode="General">
                  <c:v>2.3517203000000006E-4</c:v>
                </c:pt>
                <c:pt idx="612" formatCode="General">
                  <c:v>2.2399075000000069E-4</c:v>
                </c:pt>
                <c:pt idx="613" formatCode="General">
                  <c:v>2.1286756000000006E-4</c:v>
                </c:pt>
                <c:pt idx="614" formatCode="General">
                  <c:v>2.0183899000000011E-4</c:v>
                </c:pt>
                <c:pt idx="615" formatCode="General">
                  <c:v>1.9094159000000065E-4</c:v>
                </c:pt>
                <c:pt idx="616" formatCode="General">
                  <c:v>1.8021249000000031E-4</c:v>
                </c:pt>
                <c:pt idx="617" formatCode="General">
                  <c:v>1.6968283000000034E-4</c:v>
                </c:pt>
                <c:pt idx="618" formatCode="General">
                  <c:v>1.5938688000000027E-4</c:v>
                </c:pt>
                <c:pt idx="619" formatCode="General">
                  <c:v>1.4935341999999999E-4</c:v>
                </c:pt>
                <c:pt idx="620" formatCode="General">
                  <c:v>1.3961096000000001E-4</c:v>
                </c:pt>
                <c:pt idx="621" formatCode="General">
                  <c:v>1.3018308999999999E-4</c:v>
                </c:pt>
                <c:pt idx="622" formatCode="General">
                  <c:v>1.2109281000000001E-4</c:v>
                </c:pt>
                <c:pt idx="623" formatCode="General">
                  <c:v>1.1236063000000001E-4</c:v>
                </c:pt>
                <c:pt idx="624" formatCode="General">
                  <c:v>1.0400204000000001E-4</c:v>
                </c:pt>
                <c:pt idx="625">
                  <c:v>9.6028540000000332E-5</c:v>
                </c:pt>
                <c:pt idx="626">
                  <c:v>8.8453075000000312E-5</c:v>
                </c:pt>
                <c:pt idx="627">
                  <c:v>8.128013700000003E-5</c:v>
                </c:pt>
                <c:pt idx="628">
                  <c:v>7.451688700000028E-5</c:v>
                </c:pt>
                <c:pt idx="629">
                  <c:v>6.8161680000000197E-5</c:v>
                </c:pt>
                <c:pt idx="630">
                  <c:v>6.2216684000000291E-5</c:v>
                </c:pt>
                <c:pt idx="631">
                  <c:v>5.6678061999999998E-5</c:v>
                </c:pt>
                <c:pt idx="632">
                  <c:v>5.1539748000000002E-5</c:v>
                </c:pt>
                <c:pt idx="633">
                  <c:v>4.6794314000000161E-5</c:v>
                </c:pt>
                <c:pt idx="634">
                  <c:v>4.243364300000016E-5</c:v>
                </c:pt>
                <c:pt idx="635">
                  <c:v>3.8449583000000012E-5</c:v>
                </c:pt>
                <c:pt idx="636">
                  <c:v>3.4830748000000139E-5</c:v>
                </c:pt>
                <c:pt idx="637">
                  <c:v>3.1565716000000087E-5</c:v>
                </c:pt>
                <c:pt idx="638">
                  <c:v>2.8643386000000084E-5</c:v>
                </c:pt>
                <c:pt idx="639">
                  <c:v>2.6054649000000065E-5</c:v>
                </c:pt>
                <c:pt idx="640">
                  <c:v>2.3784323000000002E-5</c:v>
                </c:pt>
                <c:pt idx="641">
                  <c:v>2.1825848000000093E-5</c:v>
                </c:pt>
                <c:pt idx="642">
                  <c:v>2.0168726999999993E-5</c:v>
                </c:pt>
                <c:pt idx="643">
                  <c:v>1.8803452000000067E-5</c:v>
                </c:pt>
                <c:pt idx="644">
                  <c:v>1.7723496000000034E-5</c:v>
                </c:pt>
                <c:pt idx="645">
                  <c:v>1.692163600000005E-5</c:v>
                </c:pt>
                <c:pt idx="646">
                  <c:v>1.6394270000000049E-5</c:v>
                </c:pt>
                <c:pt idx="647">
                  <c:v>1.6137470000000055E-5</c:v>
                </c:pt>
              </c:numCache>
            </c:numRef>
          </c:yVal>
          <c:smooth val="0"/>
        </c:ser>
        <c:ser>
          <c:idx val="14"/>
          <c:order val="8"/>
          <c:tx>
            <c:strRef>
              <c:f>'SRW data (40keV)'!$AS$4</c:f>
              <c:strCache>
                <c:ptCount val="1"/>
                <c:pt idx="0">
                  <c:v>5.0 pm</c:v>
                </c:pt>
              </c:strCache>
            </c:strRef>
          </c:tx>
          <c:spPr>
            <a:ln w="25400"/>
          </c:spPr>
          <c:marker>
            <c:symbol val="none"/>
          </c:marker>
          <c:xVal>
            <c:numRef>
              <c:f>'SRW data (40keV)'!$AR$6:$AR$653</c:f>
              <c:numCache>
                <c:formatCode>General</c:formatCode>
                <c:ptCount val="648"/>
                <c:pt idx="0">
                  <c:v>-3.0233644859813222E-4</c:v>
                </c:pt>
                <c:pt idx="1">
                  <c:v>-3.0140186915887901E-4</c:v>
                </c:pt>
                <c:pt idx="2">
                  <c:v>-3.0046728971962612E-4</c:v>
                </c:pt>
                <c:pt idx="3">
                  <c:v>-2.9953271028037442E-4</c:v>
                </c:pt>
                <c:pt idx="4">
                  <c:v>-2.98598130841123E-4</c:v>
                </c:pt>
                <c:pt idx="5">
                  <c:v>-2.9766355140186897E-4</c:v>
                </c:pt>
                <c:pt idx="6">
                  <c:v>-2.9672897196261798E-4</c:v>
                </c:pt>
                <c:pt idx="7">
                  <c:v>-2.9579439252336499E-4</c:v>
                </c:pt>
                <c:pt idx="8">
                  <c:v>-2.9485981308411215E-4</c:v>
                </c:pt>
                <c:pt idx="9">
                  <c:v>-2.9392523364486003E-4</c:v>
                </c:pt>
                <c:pt idx="10">
                  <c:v>-2.9299065420560904E-4</c:v>
                </c:pt>
                <c:pt idx="11">
                  <c:v>-2.9205607476635626E-4</c:v>
                </c:pt>
                <c:pt idx="12">
                  <c:v>-2.9112149532710299E-4</c:v>
                </c:pt>
                <c:pt idx="13">
                  <c:v>-2.901869158878501E-4</c:v>
                </c:pt>
                <c:pt idx="14">
                  <c:v>-2.8925233644859846E-4</c:v>
                </c:pt>
                <c:pt idx="15">
                  <c:v>-2.8831775700934698E-4</c:v>
                </c:pt>
                <c:pt idx="16">
                  <c:v>-2.8738317757009426E-4</c:v>
                </c:pt>
                <c:pt idx="17">
                  <c:v>-2.8644859813084099E-4</c:v>
                </c:pt>
                <c:pt idx="18">
                  <c:v>-2.8551401869158903E-4</c:v>
                </c:pt>
                <c:pt idx="19">
                  <c:v>-2.845794392523369E-4</c:v>
                </c:pt>
                <c:pt idx="20">
                  <c:v>-2.8364485981308385E-4</c:v>
                </c:pt>
                <c:pt idx="21">
                  <c:v>-2.8271028037383259E-4</c:v>
                </c:pt>
                <c:pt idx="22">
                  <c:v>-2.8177570093457899E-4</c:v>
                </c:pt>
                <c:pt idx="23">
                  <c:v>-2.8084112149532751E-4</c:v>
                </c:pt>
                <c:pt idx="24">
                  <c:v>-2.7990654205607501E-4</c:v>
                </c:pt>
                <c:pt idx="25">
                  <c:v>-2.7897196261682206E-4</c:v>
                </c:pt>
                <c:pt idx="26">
                  <c:v>-2.7803738317757097E-4</c:v>
                </c:pt>
                <c:pt idx="27">
                  <c:v>-2.7710280373831802E-4</c:v>
                </c:pt>
                <c:pt idx="28">
                  <c:v>-2.7616822429906622E-4</c:v>
                </c:pt>
                <c:pt idx="29">
                  <c:v>-2.7523364485981398E-4</c:v>
                </c:pt>
                <c:pt idx="30">
                  <c:v>-2.7429906542056196E-4</c:v>
                </c:pt>
                <c:pt idx="31">
                  <c:v>-2.7336448598130815E-4</c:v>
                </c:pt>
                <c:pt idx="32">
                  <c:v>-2.72429906542057E-4</c:v>
                </c:pt>
                <c:pt idx="33">
                  <c:v>-2.714953271028046E-4</c:v>
                </c:pt>
                <c:pt idx="34">
                  <c:v>-2.7056074766355182E-4</c:v>
                </c:pt>
                <c:pt idx="35">
                  <c:v>-2.6962616822429991E-4</c:v>
                </c:pt>
                <c:pt idx="36">
                  <c:v>-2.6869158878504805E-4</c:v>
                </c:pt>
                <c:pt idx="37">
                  <c:v>-2.6775700934579489E-4</c:v>
                </c:pt>
                <c:pt idx="38">
                  <c:v>-2.6682242990654298E-4</c:v>
                </c:pt>
                <c:pt idx="39">
                  <c:v>-2.6588785046728999E-4</c:v>
                </c:pt>
                <c:pt idx="40">
                  <c:v>-2.6495327102803824E-4</c:v>
                </c:pt>
                <c:pt idx="41">
                  <c:v>-2.64018691588786E-4</c:v>
                </c:pt>
                <c:pt idx="42">
                  <c:v>-2.630841121495336E-4</c:v>
                </c:pt>
                <c:pt idx="43">
                  <c:v>-2.6214953271028006E-4</c:v>
                </c:pt>
                <c:pt idx="44">
                  <c:v>-2.6121495327102799E-4</c:v>
                </c:pt>
                <c:pt idx="45">
                  <c:v>-2.6028037383177662E-4</c:v>
                </c:pt>
                <c:pt idx="46">
                  <c:v>-2.5934579439252351E-4</c:v>
                </c:pt>
                <c:pt idx="47">
                  <c:v>-2.5841121495327198E-4</c:v>
                </c:pt>
                <c:pt idx="48">
                  <c:v>-2.5747663551401958E-4</c:v>
                </c:pt>
                <c:pt idx="49">
                  <c:v>-2.5654205607476697E-4</c:v>
                </c:pt>
                <c:pt idx="50">
                  <c:v>-2.5560747663551457E-4</c:v>
                </c:pt>
                <c:pt idx="51">
                  <c:v>-2.546728971962626E-4</c:v>
                </c:pt>
                <c:pt idx="52">
                  <c:v>-2.5373831775700998E-4</c:v>
                </c:pt>
                <c:pt idx="53">
                  <c:v>-2.5280373831775796E-4</c:v>
                </c:pt>
                <c:pt idx="54">
                  <c:v>-2.5186915887850605E-4</c:v>
                </c:pt>
                <c:pt idx="55">
                  <c:v>-2.5093457943925251E-4</c:v>
                </c:pt>
                <c:pt idx="56">
                  <c:v>-2.500000000000006E-4</c:v>
                </c:pt>
                <c:pt idx="57">
                  <c:v>-2.4906542056074858E-4</c:v>
                </c:pt>
                <c:pt idx="58">
                  <c:v>-2.4813084112149499E-4</c:v>
                </c:pt>
                <c:pt idx="59">
                  <c:v>-2.4719626168224362E-4</c:v>
                </c:pt>
                <c:pt idx="60">
                  <c:v>-2.462616822429916E-4</c:v>
                </c:pt>
                <c:pt idx="61">
                  <c:v>-2.4532710280373898E-4</c:v>
                </c:pt>
                <c:pt idx="62">
                  <c:v>-2.4439252336448599E-4</c:v>
                </c:pt>
                <c:pt idx="63">
                  <c:v>-2.4345794392523402E-4</c:v>
                </c:pt>
                <c:pt idx="64">
                  <c:v>-2.4252336448598149E-4</c:v>
                </c:pt>
                <c:pt idx="65">
                  <c:v>-2.415887850467296E-4</c:v>
                </c:pt>
                <c:pt idx="66">
                  <c:v>-2.4065420560747701E-4</c:v>
                </c:pt>
                <c:pt idx="67">
                  <c:v>-2.3971962616822499E-4</c:v>
                </c:pt>
                <c:pt idx="68">
                  <c:v>-2.3878504672897202E-4</c:v>
                </c:pt>
                <c:pt idx="69">
                  <c:v>-2.3785046728972054E-4</c:v>
                </c:pt>
                <c:pt idx="70">
                  <c:v>-2.3691588785046755E-4</c:v>
                </c:pt>
                <c:pt idx="71">
                  <c:v>-2.3598130841121501E-4</c:v>
                </c:pt>
                <c:pt idx="72">
                  <c:v>-2.3504672897196297E-4</c:v>
                </c:pt>
                <c:pt idx="73">
                  <c:v>-2.3411214953271054E-4</c:v>
                </c:pt>
                <c:pt idx="74">
                  <c:v>-2.33177570093458E-4</c:v>
                </c:pt>
                <c:pt idx="75">
                  <c:v>-2.3224299065420601E-4</c:v>
                </c:pt>
                <c:pt idx="76">
                  <c:v>-2.313084112149535E-4</c:v>
                </c:pt>
                <c:pt idx="77">
                  <c:v>-2.30373831775702E-4</c:v>
                </c:pt>
                <c:pt idx="78">
                  <c:v>-2.2943925233644973E-4</c:v>
                </c:pt>
                <c:pt idx="79">
                  <c:v>-2.2850467289719698E-4</c:v>
                </c:pt>
                <c:pt idx="80">
                  <c:v>-2.2757009345794401E-4</c:v>
                </c:pt>
                <c:pt idx="81">
                  <c:v>-2.2663551401869278E-4</c:v>
                </c:pt>
                <c:pt idx="82">
                  <c:v>-2.2570093457944E-4</c:v>
                </c:pt>
                <c:pt idx="83">
                  <c:v>-2.2476635514018809E-4</c:v>
                </c:pt>
                <c:pt idx="84">
                  <c:v>-2.2383177570093653E-4</c:v>
                </c:pt>
                <c:pt idx="85">
                  <c:v>-2.2289719626168299E-4</c:v>
                </c:pt>
                <c:pt idx="86">
                  <c:v>-2.2196261682243059E-4</c:v>
                </c:pt>
                <c:pt idx="87">
                  <c:v>-2.2102803738317811E-4</c:v>
                </c:pt>
                <c:pt idx="88">
                  <c:v>-2.2009345794392603E-4</c:v>
                </c:pt>
                <c:pt idx="89">
                  <c:v>-2.1915887850467361E-4</c:v>
                </c:pt>
                <c:pt idx="90">
                  <c:v>-2.1822429906542077E-4</c:v>
                </c:pt>
                <c:pt idx="91">
                  <c:v>-2.1728971962616802E-4</c:v>
                </c:pt>
                <c:pt idx="92">
                  <c:v>-2.1635514018691654E-4</c:v>
                </c:pt>
                <c:pt idx="93">
                  <c:v>-2.1542056074766406E-4</c:v>
                </c:pt>
                <c:pt idx="94">
                  <c:v>-2.1448598130841101E-4</c:v>
                </c:pt>
                <c:pt idx="95">
                  <c:v>-2.1355140186916008E-4</c:v>
                </c:pt>
                <c:pt idx="96">
                  <c:v>-2.1261682242990711E-4</c:v>
                </c:pt>
                <c:pt idx="97">
                  <c:v>-2.1168224299065398E-4</c:v>
                </c:pt>
                <c:pt idx="98">
                  <c:v>-2.1074766355140201E-4</c:v>
                </c:pt>
                <c:pt idx="99">
                  <c:v>-2.0981308411215126E-4</c:v>
                </c:pt>
                <c:pt idx="100">
                  <c:v>-2.08878504672898E-4</c:v>
                </c:pt>
                <c:pt idx="101">
                  <c:v>-2.0794392523364608E-4</c:v>
                </c:pt>
                <c:pt idx="102">
                  <c:v>-2.0700934579439382E-4</c:v>
                </c:pt>
                <c:pt idx="103">
                  <c:v>-2.0607476635514069E-4</c:v>
                </c:pt>
                <c:pt idx="104">
                  <c:v>-2.0514018691588799E-4</c:v>
                </c:pt>
                <c:pt idx="105">
                  <c:v>-2.0420560747663616E-4</c:v>
                </c:pt>
                <c:pt idx="106">
                  <c:v>-2.0327102803738306E-4</c:v>
                </c:pt>
                <c:pt idx="107">
                  <c:v>-2.0233644859813217E-4</c:v>
                </c:pt>
                <c:pt idx="108">
                  <c:v>-2.0140186915887877E-4</c:v>
                </c:pt>
                <c:pt idx="109">
                  <c:v>-2.0046728971962602E-4</c:v>
                </c:pt>
                <c:pt idx="110">
                  <c:v>-1.9953271028037479E-4</c:v>
                </c:pt>
                <c:pt idx="111">
                  <c:v>-1.985981308411216E-4</c:v>
                </c:pt>
                <c:pt idx="112">
                  <c:v>-1.9766355140186966E-4</c:v>
                </c:pt>
                <c:pt idx="113">
                  <c:v>-1.9672897196261753E-4</c:v>
                </c:pt>
                <c:pt idx="114">
                  <c:v>-1.9579439252336562E-4</c:v>
                </c:pt>
                <c:pt idx="115">
                  <c:v>-1.9485981308411276E-4</c:v>
                </c:pt>
                <c:pt idx="116">
                  <c:v>-1.9392523364486077E-4</c:v>
                </c:pt>
                <c:pt idx="117">
                  <c:v>-1.9299065420560739E-4</c:v>
                </c:pt>
                <c:pt idx="118">
                  <c:v>-1.9205607476635548E-4</c:v>
                </c:pt>
                <c:pt idx="119">
                  <c:v>-1.9112149532710357E-4</c:v>
                </c:pt>
                <c:pt idx="120">
                  <c:v>-1.9018691588785038E-4</c:v>
                </c:pt>
                <c:pt idx="121">
                  <c:v>-1.892523364485985E-4</c:v>
                </c:pt>
                <c:pt idx="122">
                  <c:v>-1.8831775700934653E-4</c:v>
                </c:pt>
                <c:pt idx="123">
                  <c:v>-1.8738317757009305E-4</c:v>
                </c:pt>
                <c:pt idx="124">
                  <c:v>-1.8644859813084168E-4</c:v>
                </c:pt>
                <c:pt idx="125">
                  <c:v>-1.855140186915896E-4</c:v>
                </c:pt>
                <c:pt idx="126">
                  <c:v>-1.8457943925233598E-4</c:v>
                </c:pt>
                <c:pt idx="127">
                  <c:v>-1.8364485981308448E-4</c:v>
                </c:pt>
                <c:pt idx="128">
                  <c:v>-1.8271028037383262E-4</c:v>
                </c:pt>
                <c:pt idx="129">
                  <c:v>-1.8177570093457965E-4</c:v>
                </c:pt>
                <c:pt idx="130">
                  <c:v>-1.808411214953275E-4</c:v>
                </c:pt>
                <c:pt idx="131">
                  <c:v>-1.7990654205607558E-4</c:v>
                </c:pt>
                <c:pt idx="132">
                  <c:v>-1.7897196261682243E-4</c:v>
                </c:pt>
                <c:pt idx="133">
                  <c:v>-1.7803738317757079E-4</c:v>
                </c:pt>
                <c:pt idx="134">
                  <c:v>-1.7710280373831801E-4</c:v>
                </c:pt>
                <c:pt idx="135">
                  <c:v>-1.7616822429906501E-4</c:v>
                </c:pt>
                <c:pt idx="136">
                  <c:v>-1.7523364485981329E-4</c:v>
                </c:pt>
                <c:pt idx="137">
                  <c:v>-1.7429906542056102E-4</c:v>
                </c:pt>
                <c:pt idx="138">
                  <c:v>-1.7336448598130805E-4</c:v>
                </c:pt>
                <c:pt idx="139">
                  <c:v>-1.7242990654205631E-4</c:v>
                </c:pt>
                <c:pt idx="140">
                  <c:v>-1.7149532710280439E-4</c:v>
                </c:pt>
                <c:pt idx="141">
                  <c:v>-1.7056074766355148E-4</c:v>
                </c:pt>
                <c:pt idx="142">
                  <c:v>-1.69626168224299E-4</c:v>
                </c:pt>
                <c:pt idx="143">
                  <c:v>-1.6869158878504736E-4</c:v>
                </c:pt>
                <c:pt idx="144">
                  <c:v>-1.6775700934579401E-4</c:v>
                </c:pt>
                <c:pt idx="145">
                  <c:v>-1.6682242990654202E-4</c:v>
                </c:pt>
                <c:pt idx="146">
                  <c:v>-1.6588785046729062E-4</c:v>
                </c:pt>
                <c:pt idx="147">
                  <c:v>-1.6495327102803705E-4</c:v>
                </c:pt>
                <c:pt idx="148">
                  <c:v>-1.6401869158878555E-4</c:v>
                </c:pt>
                <c:pt idx="149">
                  <c:v>-1.6308411214953366E-4</c:v>
                </c:pt>
                <c:pt idx="150">
                  <c:v>-1.6214953271028023E-4</c:v>
                </c:pt>
                <c:pt idx="151">
                  <c:v>-1.6121495327102862E-4</c:v>
                </c:pt>
                <c:pt idx="152">
                  <c:v>-1.6028037383177644E-4</c:v>
                </c:pt>
                <c:pt idx="153">
                  <c:v>-1.5934579439252374E-4</c:v>
                </c:pt>
                <c:pt idx="154">
                  <c:v>-1.5841121495327175E-4</c:v>
                </c:pt>
                <c:pt idx="155">
                  <c:v>-1.5747663551401899E-4</c:v>
                </c:pt>
                <c:pt idx="156">
                  <c:v>-1.5654205607476627E-4</c:v>
                </c:pt>
                <c:pt idx="157">
                  <c:v>-1.5560747663551433E-4</c:v>
                </c:pt>
                <c:pt idx="158">
                  <c:v>-1.5467289719626245E-4</c:v>
                </c:pt>
                <c:pt idx="159">
                  <c:v>-1.5373831775700929E-4</c:v>
                </c:pt>
                <c:pt idx="160">
                  <c:v>-1.5280373831775732E-4</c:v>
                </c:pt>
                <c:pt idx="161">
                  <c:v>-1.5186915887850503E-4</c:v>
                </c:pt>
                <c:pt idx="162">
                  <c:v>-1.5093457943925231E-4</c:v>
                </c:pt>
                <c:pt idx="163">
                  <c:v>-1.4999999999999999E-4</c:v>
                </c:pt>
                <c:pt idx="164">
                  <c:v>-1.4906542056074799E-4</c:v>
                </c:pt>
                <c:pt idx="165">
                  <c:v>-1.48130841121495E-4</c:v>
                </c:pt>
                <c:pt idx="166">
                  <c:v>-1.4719626168224298E-4</c:v>
                </c:pt>
                <c:pt idx="167">
                  <c:v>-1.4626168224299101E-4</c:v>
                </c:pt>
                <c:pt idx="168">
                  <c:v>-1.4532710280373802E-4</c:v>
                </c:pt>
                <c:pt idx="169">
                  <c:v>-1.44392523364486E-4</c:v>
                </c:pt>
                <c:pt idx="170">
                  <c:v>-1.4345794392523403E-4</c:v>
                </c:pt>
                <c:pt idx="171">
                  <c:v>-1.4252336448598101E-4</c:v>
                </c:pt>
                <c:pt idx="172">
                  <c:v>-1.4158878504672901E-4</c:v>
                </c:pt>
                <c:pt idx="173">
                  <c:v>-1.4065420560747707E-4</c:v>
                </c:pt>
                <c:pt idx="174">
                  <c:v>-1.3971962616822429E-4</c:v>
                </c:pt>
                <c:pt idx="175">
                  <c:v>-1.3878504672897241E-4</c:v>
                </c:pt>
                <c:pt idx="176">
                  <c:v>-1.3785046728972001E-4</c:v>
                </c:pt>
                <c:pt idx="177">
                  <c:v>-1.3691588785046734E-4</c:v>
                </c:pt>
                <c:pt idx="178">
                  <c:v>-1.3598130841121505E-4</c:v>
                </c:pt>
                <c:pt idx="179">
                  <c:v>-1.350467289719633E-4</c:v>
                </c:pt>
                <c:pt idx="180">
                  <c:v>-1.3411214953270998E-4</c:v>
                </c:pt>
                <c:pt idx="181">
                  <c:v>-1.3317757009345801E-4</c:v>
                </c:pt>
                <c:pt idx="182">
                  <c:v>-1.3224299065420629E-4</c:v>
                </c:pt>
                <c:pt idx="183">
                  <c:v>-1.3130841121495302E-4</c:v>
                </c:pt>
                <c:pt idx="184">
                  <c:v>-1.30373831775701E-4</c:v>
                </c:pt>
                <c:pt idx="185">
                  <c:v>-1.2943925233644928E-4</c:v>
                </c:pt>
                <c:pt idx="186">
                  <c:v>-1.2850467289719639E-4</c:v>
                </c:pt>
                <c:pt idx="187">
                  <c:v>-1.2757009345794407E-4</c:v>
                </c:pt>
                <c:pt idx="188">
                  <c:v>-1.2663551401869246E-4</c:v>
                </c:pt>
                <c:pt idx="189">
                  <c:v>-1.2570093457943898E-4</c:v>
                </c:pt>
                <c:pt idx="190">
                  <c:v>-1.2476635514018701E-4</c:v>
                </c:pt>
                <c:pt idx="191">
                  <c:v>-1.2383177570093499E-4</c:v>
                </c:pt>
                <c:pt idx="192">
                  <c:v>-1.2289719626168232E-4</c:v>
                </c:pt>
                <c:pt idx="193">
                  <c:v>-1.2196261682243E-4</c:v>
                </c:pt>
                <c:pt idx="194">
                  <c:v>-1.210280373831785E-4</c:v>
                </c:pt>
                <c:pt idx="195">
                  <c:v>-1.2009345794392501E-4</c:v>
                </c:pt>
                <c:pt idx="196">
                  <c:v>-1.1915887850467347E-4</c:v>
                </c:pt>
                <c:pt idx="197">
                  <c:v>-1.1822429906542151E-4</c:v>
                </c:pt>
                <c:pt idx="198">
                  <c:v>-1.172897196261684E-4</c:v>
                </c:pt>
                <c:pt idx="199">
                  <c:v>-1.1635514018691624E-4</c:v>
                </c:pt>
                <c:pt idx="200">
                  <c:v>-1.1542056074766429E-4</c:v>
                </c:pt>
                <c:pt idx="201">
                  <c:v>-1.1448598130841103E-4</c:v>
                </c:pt>
                <c:pt idx="202">
                  <c:v>-1.1355140186915927E-4</c:v>
                </c:pt>
                <c:pt idx="203">
                  <c:v>-1.1261682242990732E-4</c:v>
                </c:pt>
                <c:pt idx="204">
                  <c:v>-1.1168224299065466E-4</c:v>
                </c:pt>
                <c:pt idx="205">
                  <c:v>-1.10747663551402E-4</c:v>
                </c:pt>
                <c:pt idx="206">
                  <c:v>-1.0981308411215057E-4</c:v>
                </c:pt>
                <c:pt idx="207">
                  <c:v>-1.0887850467289744E-4</c:v>
                </c:pt>
                <c:pt idx="208">
                  <c:v>-1.0794392523364498E-4</c:v>
                </c:pt>
                <c:pt idx="209">
                  <c:v>-1.07009345794393E-4</c:v>
                </c:pt>
                <c:pt idx="210">
                  <c:v>-1.0607476635514044E-4</c:v>
                </c:pt>
                <c:pt idx="211">
                  <c:v>-1.0514018691588827E-4</c:v>
                </c:pt>
                <c:pt idx="212">
                  <c:v>-1.042056074766366E-4</c:v>
                </c:pt>
                <c:pt idx="213">
                  <c:v>-1.0327102803738321E-4</c:v>
                </c:pt>
                <c:pt idx="214">
                  <c:v>-1.02336448598131E-4</c:v>
                </c:pt>
                <c:pt idx="215">
                  <c:v>-1.0140186915887936E-4</c:v>
                </c:pt>
                <c:pt idx="216">
                  <c:v>-1.0046728971962601E-4</c:v>
                </c:pt>
                <c:pt idx="217" formatCode="0.00E+00">
                  <c:v>-9.9532710280374035E-5</c:v>
                </c:pt>
                <c:pt idx="218" formatCode="0.00E+00">
                  <c:v>-9.8598130841121568E-5</c:v>
                </c:pt>
                <c:pt idx="219" formatCode="0.00E+00">
                  <c:v>-9.7663551401869263E-5</c:v>
                </c:pt>
                <c:pt idx="220" formatCode="0.00E+00">
                  <c:v>-9.6728971962617162E-5</c:v>
                </c:pt>
                <c:pt idx="221" formatCode="0.00E+00">
                  <c:v>-9.5794392523365087E-5</c:v>
                </c:pt>
                <c:pt idx="222" formatCode="0.00E+00">
                  <c:v>-9.4859813084112484E-5</c:v>
                </c:pt>
                <c:pt idx="223" formatCode="0.00E+00">
                  <c:v>-9.3925233644860233E-5</c:v>
                </c:pt>
                <c:pt idx="224" formatCode="0.00E+00">
                  <c:v>-9.2990654205607522E-5</c:v>
                </c:pt>
                <c:pt idx="225" formatCode="0.00E+00">
                  <c:v>-9.2056074766355312E-5</c:v>
                </c:pt>
                <c:pt idx="226" formatCode="0.00E+00">
                  <c:v>-9.1121495327103197E-5</c:v>
                </c:pt>
                <c:pt idx="227" formatCode="0.00E+00">
                  <c:v>-9.0186915887850662E-5</c:v>
                </c:pt>
                <c:pt idx="228" formatCode="0.00E+00">
                  <c:v>-8.925233644859833E-5</c:v>
                </c:pt>
                <c:pt idx="229" formatCode="0.00E+00">
                  <c:v>-8.8317757009345686E-5</c:v>
                </c:pt>
                <c:pt idx="230" formatCode="0.00E+00">
                  <c:v>-8.7383177570093395E-5</c:v>
                </c:pt>
                <c:pt idx="231" formatCode="0.00E+00">
                  <c:v>-8.6448598130841266E-5</c:v>
                </c:pt>
                <c:pt idx="232" formatCode="0.00E+00">
                  <c:v>-8.5514018691589111E-5</c:v>
                </c:pt>
                <c:pt idx="233" formatCode="0.00E+00">
                  <c:v>-8.457943925233667E-5</c:v>
                </c:pt>
                <c:pt idx="234" formatCode="0.00E+00">
                  <c:v>-8.3644859813084542E-5</c:v>
                </c:pt>
                <c:pt idx="235" formatCode="0.00E+00">
                  <c:v>-8.2710280373831803E-5</c:v>
                </c:pt>
                <c:pt idx="236" formatCode="0.00E+00">
                  <c:v>-8.1775700934579715E-5</c:v>
                </c:pt>
                <c:pt idx="237" formatCode="0.00E+00">
                  <c:v>-8.0841121495327126E-5</c:v>
                </c:pt>
                <c:pt idx="238" formatCode="0.00E+00">
                  <c:v>-7.9906542056074956E-5</c:v>
                </c:pt>
                <c:pt idx="239" formatCode="0.00E+00">
                  <c:v>-7.8971962616822394E-5</c:v>
                </c:pt>
                <c:pt idx="240" formatCode="0.00E+00">
                  <c:v>-7.8037383177570252E-5</c:v>
                </c:pt>
                <c:pt idx="241" formatCode="0.00E+00">
                  <c:v>-7.710280373831792E-5</c:v>
                </c:pt>
                <c:pt idx="242" formatCode="0.00E+00">
                  <c:v>-7.6168224299065547E-5</c:v>
                </c:pt>
                <c:pt idx="243" formatCode="0.00E+00">
                  <c:v>-7.5233644859813446E-5</c:v>
                </c:pt>
                <c:pt idx="244" formatCode="0.00E+00">
                  <c:v>-7.4299065420560734E-5</c:v>
                </c:pt>
                <c:pt idx="245" formatCode="0.00E+00">
                  <c:v>-7.3364485981308687E-5</c:v>
                </c:pt>
                <c:pt idx="246" formatCode="0.00E+00">
                  <c:v>-7.2429906542056274E-5</c:v>
                </c:pt>
                <c:pt idx="247" formatCode="0.00E+00">
                  <c:v>-7.1495327102803942E-5</c:v>
                </c:pt>
                <c:pt idx="248" formatCode="0.00E+00">
                  <c:v>-7.0560747663551434E-5</c:v>
                </c:pt>
                <c:pt idx="249" formatCode="0.00E+00">
                  <c:v>-6.9626168224299102E-5</c:v>
                </c:pt>
                <c:pt idx="250" formatCode="0.00E+00">
                  <c:v>-6.8691588785046824E-5</c:v>
                </c:pt>
                <c:pt idx="251" formatCode="0.00E+00">
                  <c:v>-6.7757009345794601E-5</c:v>
                </c:pt>
                <c:pt idx="252" formatCode="0.00E+00">
                  <c:v>-6.6822429906542391E-5</c:v>
                </c:pt>
                <c:pt idx="253" formatCode="0.00E+00">
                  <c:v>-6.588785046728972E-5</c:v>
                </c:pt>
                <c:pt idx="254" formatCode="0.00E+00">
                  <c:v>-6.4953271028037727E-5</c:v>
                </c:pt>
                <c:pt idx="255" formatCode="0.00E+00">
                  <c:v>-6.4018691588785286E-5</c:v>
                </c:pt>
                <c:pt idx="256" formatCode="0.00E+00">
                  <c:v>-6.3084112149532846E-5</c:v>
                </c:pt>
                <c:pt idx="257" formatCode="0.00E+00">
                  <c:v>-6.2149532710280419E-5</c:v>
                </c:pt>
                <c:pt idx="258" formatCode="0.00E+00">
                  <c:v>-6.1214953271028033E-5</c:v>
                </c:pt>
                <c:pt idx="259" formatCode="0.00E+00">
                  <c:v>-6.0280373831775877E-5</c:v>
                </c:pt>
                <c:pt idx="260" formatCode="0.00E+00">
                  <c:v>-5.9345794392523532E-5</c:v>
                </c:pt>
                <c:pt idx="261" formatCode="0.00E+00">
                  <c:v>-5.8411214953271315E-5</c:v>
                </c:pt>
                <c:pt idx="262" formatCode="0.00E+00">
                  <c:v>-5.7476635514018942E-5</c:v>
                </c:pt>
                <c:pt idx="263" formatCode="0.00E+00">
                  <c:v>-5.6542056074766333E-5</c:v>
                </c:pt>
                <c:pt idx="264" formatCode="0.00E+00">
                  <c:v>-5.560747663551413E-5</c:v>
                </c:pt>
                <c:pt idx="265" formatCode="0.00E+00">
                  <c:v>-5.4672897196261791E-5</c:v>
                </c:pt>
                <c:pt idx="266" formatCode="0.00E+00">
                  <c:v>-5.373831775700954E-5</c:v>
                </c:pt>
                <c:pt idx="267" formatCode="0.00E+00">
                  <c:v>-5.2803738317757127E-5</c:v>
                </c:pt>
                <c:pt idx="268" formatCode="0.00E+00">
                  <c:v>-5.18691588785047E-5</c:v>
                </c:pt>
                <c:pt idx="269" formatCode="0.00E+00">
                  <c:v>-5.0934579439252314E-5</c:v>
                </c:pt>
                <c:pt idx="270" formatCode="0.00E+00">
                  <c:v>-5.0000000000000131E-5</c:v>
                </c:pt>
                <c:pt idx="271" formatCode="0.00E+00">
                  <c:v>-4.9065420560747792E-5</c:v>
                </c:pt>
                <c:pt idx="272" formatCode="0.00E+00">
                  <c:v>-4.8130841121495406E-5</c:v>
                </c:pt>
                <c:pt idx="273" formatCode="0.00E+00">
                  <c:v>-4.719626168224323E-5</c:v>
                </c:pt>
                <c:pt idx="274" formatCode="0.00E+00">
                  <c:v>-4.6261682242990729E-5</c:v>
                </c:pt>
                <c:pt idx="275" formatCode="0.00E+00">
                  <c:v>-4.5327102803738478E-5</c:v>
                </c:pt>
                <c:pt idx="276" formatCode="0.00E+00">
                  <c:v>-4.4392523364486106E-5</c:v>
                </c:pt>
                <c:pt idx="277" formatCode="0.00E+00">
                  <c:v>-4.3457943925233808E-5</c:v>
                </c:pt>
                <c:pt idx="278" formatCode="0.00E+00">
                  <c:v>-4.2523364485981401E-5</c:v>
                </c:pt>
                <c:pt idx="279" formatCode="0.00E+00">
                  <c:v>-4.1588785046729022E-5</c:v>
                </c:pt>
                <c:pt idx="280" formatCode="0.00E+00">
                  <c:v>-4.0654205607476622E-5</c:v>
                </c:pt>
                <c:pt idx="281" formatCode="0.00E+00">
                  <c:v>-3.9719626168224419E-5</c:v>
                </c:pt>
                <c:pt idx="282" formatCode="0.00E+00">
                  <c:v>-3.8785046728972033E-5</c:v>
                </c:pt>
                <c:pt idx="283" formatCode="0.00E+00">
                  <c:v>-3.7850467289719748E-5</c:v>
                </c:pt>
                <c:pt idx="284" formatCode="0.00E+00">
                  <c:v>-3.6915887850467423E-5</c:v>
                </c:pt>
                <c:pt idx="285" formatCode="0.00E+00">
                  <c:v>-3.5981308411215105E-5</c:v>
                </c:pt>
                <c:pt idx="286" formatCode="0.00E+00">
                  <c:v>-3.5046728971962671E-5</c:v>
                </c:pt>
                <c:pt idx="287" formatCode="0.00E+00">
                  <c:v>-3.4112149532710373E-5</c:v>
                </c:pt>
                <c:pt idx="288" formatCode="0.00E+00">
                  <c:v>-3.3177570093457912E-5</c:v>
                </c:pt>
                <c:pt idx="289" formatCode="0.00E+00">
                  <c:v>-3.224299065420573E-5</c:v>
                </c:pt>
                <c:pt idx="290" formatCode="0.00E+00">
                  <c:v>-3.1308411214953404E-5</c:v>
                </c:pt>
                <c:pt idx="291" formatCode="0.00E+00">
                  <c:v>-3.0373831775701028E-5</c:v>
                </c:pt>
                <c:pt idx="292" formatCode="0.00E+00">
                  <c:v>-2.9439252336448612E-5</c:v>
                </c:pt>
                <c:pt idx="293" formatCode="0.00E+00">
                  <c:v>-2.8504672897196202E-5</c:v>
                </c:pt>
                <c:pt idx="294" formatCode="0.00E+00">
                  <c:v>-2.7570093457944022E-5</c:v>
                </c:pt>
                <c:pt idx="295" formatCode="0.00E+00">
                  <c:v>-2.6635514018691609E-5</c:v>
                </c:pt>
                <c:pt idx="296" formatCode="0.00E+00">
                  <c:v>-2.5700934579439399E-5</c:v>
                </c:pt>
                <c:pt idx="297" formatCode="0.00E+00">
                  <c:v>-2.4766355140186901E-5</c:v>
                </c:pt>
                <c:pt idx="298" formatCode="0.00E+00">
                  <c:v>-2.3831775700934698E-5</c:v>
                </c:pt>
                <c:pt idx="299" formatCode="0.00E+00">
                  <c:v>-2.2897196261682248E-5</c:v>
                </c:pt>
                <c:pt idx="300" formatCode="0.00E+00">
                  <c:v>-2.1962616822429997E-5</c:v>
                </c:pt>
                <c:pt idx="301" formatCode="0.00E+00">
                  <c:v>-2.102803738317758E-5</c:v>
                </c:pt>
                <c:pt idx="302" formatCode="0.00E+00">
                  <c:v>-2.0093457943925248E-5</c:v>
                </c:pt>
                <c:pt idx="303" formatCode="0.00E+00">
                  <c:v>-1.9158878504672967E-5</c:v>
                </c:pt>
                <c:pt idx="304" formatCode="0.00E+00">
                  <c:v>-1.8224299065420554E-5</c:v>
                </c:pt>
                <c:pt idx="305" formatCode="0.00E+00">
                  <c:v>-1.7289719626168263E-5</c:v>
                </c:pt>
                <c:pt idx="306" formatCode="0.00E+00">
                  <c:v>-1.6355140186915941E-5</c:v>
                </c:pt>
                <c:pt idx="307" formatCode="0.00E+00">
                  <c:v>-1.5420560747663575E-5</c:v>
                </c:pt>
                <c:pt idx="308" formatCode="0.00E+00">
                  <c:v>-1.4485981308411247E-5</c:v>
                </c:pt>
                <c:pt idx="309" formatCode="0.00E+00">
                  <c:v>-1.3551401869158954E-5</c:v>
                </c:pt>
                <c:pt idx="310" formatCode="0.00E+00">
                  <c:v>-1.2616822429906501E-5</c:v>
                </c:pt>
                <c:pt idx="311" formatCode="0.00E+00">
                  <c:v>-1.16822429906542E-5</c:v>
                </c:pt>
                <c:pt idx="312" formatCode="0.00E+00">
                  <c:v>-1.0747663551401799E-5</c:v>
                </c:pt>
                <c:pt idx="313" formatCode="0.00E+00">
                  <c:v>-9.8130841121495446E-6</c:v>
                </c:pt>
                <c:pt idx="314" formatCode="0.00E+00">
                  <c:v>-8.8785046728972499E-6</c:v>
                </c:pt>
                <c:pt idx="315" formatCode="0.00E+00">
                  <c:v>-7.9439252336448943E-6</c:v>
                </c:pt>
                <c:pt idx="316" formatCode="0.00E+00">
                  <c:v>-7.0093457943925522E-6</c:v>
                </c:pt>
                <c:pt idx="317" formatCode="0.00E+00">
                  <c:v>-6.0747663551401889E-6</c:v>
                </c:pt>
                <c:pt idx="318" formatCode="0.00E+00">
                  <c:v>-5.1401869158878324E-6</c:v>
                </c:pt>
                <c:pt idx="319" formatCode="0.00E+00">
                  <c:v>-4.2056074766354734E-6</c:v>
                </c:pt>
                <c:pt idx="320" formatCode="0.00E+00">
                  <c:v>-3.2710280373831389E-6</c:v>
                </c:pt>
                <c:pt idx="321" formatCode="0.00E+00">
                  <c:v>-2.3364485981308387E-6</c:v>
                </c:pt>
                <c:pt idx="322" formatCode="0.00E+00">
                  <c:v>-1.4018691588784901E-6</c:v>
                </c:pt>
                <c:pt idx="323" formatCode="0.00E+00">
                  <c:v>-4.6728971962614791E-7</c:v>
                </c:pt>
                <c:pt idx="324" formatCode="0.00E+00">
                  <c:v>4.6728971962620207E-7</c:v>
                </c:pt>
                <c:pt idx="325" formatCode="0.00E+00">
                  <c:v>1.4018691588785521E-6</c:v>
                </c:pt>
                <c:pt idx="326" formatCode="0.00E+00">
                  <c:v>2.33644859813089E-6</c:v>
                </c:pt>
                <c:pt idx="327" formatCode="0.00E+00">
                  <c:v>3.2710280373831859E-6</c:v>
                </c:pt>
                <c:pt idx="328" formatCode="0.00E+00">
                  <c:v>4.2056074766355411E-6</c:v>
                </c:pt>
                <c:pt idx="329" formatCode="0.00E+00">
                  <c:v>5.1401869158878807E-6</c:v>
                </c:pt>
                <c:pt idx="330" formatCode="0.00E+00">
                  <c:v>6.0747663551402448E-6</c:v>
                </c:pt>
                <c:pt idx="331" formatCode="0.00E+00">
                  <c:v>7.0093457943925996E-6</c:v>
                </c:pt>
                <c:pt idx="332" formatCode="0.00E+00">
                  <c:v>7.9439252336449383E-6</c:v>
                </c:pt>
                <c:pt idx="333" formatCode="0.00E+00">
                  <c:v>8.8785046728972499E-6</c:v>
                </c:pt>
                <c:pt idx="334" formatCode="0.00E+00">
                  <c:v>9.8130841121496005E-6</c:v>
                </c:pt>
                <c:pt idx="335" formatCode="0.00E+00">
                  <c:v>1.0747663551401899E-5</c:v>
                </c:pt>
                <c:pt idx="336" formatCode="0.00E+00">
                  <c:v>1.16822429906542E-5</c:v>
                </c:pt>
                <c:pt idx="337" formatCode="0.00E+00">
                  <c:v>1.2616822429906601E-5</c:v>
                </c:pt>
                <c:pt idx="338" formatCode="0.00E+00">
                  <c:v>1.3551401869158954E-5</c:v>
                </c:pt>
                <c:pt idx="339" formatCode="0.00E+00">
                  <c:v>1.4485981308411247E-5</c:v>
                </c:pt>
                <c:pt idx="340" formatCode="0.00E+00">
                  <c:v>1.5420560747663673E-5</c:v>
                </c:pt>
                <c:pt idx="341" formatCode="0.00E+00">
                  <c:v>1.6355140186915941E-5</c:v>
                </c:pt>
                <c:pt idx="342" formatCode="0.00E+00">
                  <c:v>1.7289719626168364E-5</c:v>
                </c:pt>
                <c:pt idx="343" formatCode="0.00E+00">
                  <c:v>1.8224299065420652E-5</c:v>
                </c:pt>
                <c:pt idx="344" formatCode="0.00E+00">
                  <c:v>1.9158878504672967E-5</c:v>
                </c:pt>
                <c:pt idx="345" formatCode="0.00E+00">
                  <c:v>2.0093457943925248E-5</c:v>
                </c:pt>
                <c:pt idx="346" formatCode="0.00E+00">
                  <c:v>2.1028037383177665E-5</c:v>
                </c:pt>
                <c:pt idx="347" formatCode="0.00E+00">
                  <c:v>2.1962616822429997E-5</c:v>
                </c:pt>
                <c:pt idx="348" formatCode="0.00E+00">
                  <c:v>2.2897196261682349E-5</c:v>
                </c:pt>
                <c:pt idx="349" formatCode="0.00E+00">
                  <c:v>2.3831775700934698E-5</c:v>
                </c:pt>
                <c:pt idx="350" formatCode="0.00E+00">
                  <c:v>2.4766355140186993E-5</c:v>
                </c:pt>
                <c:pt idx="351" formatCode="0.00E+00">
                  <c:v>2.5700934579439399E-5</c:v>
                </c:pt>
                <c:pt idx="352" formatCode="0.00E+00">
                  <c:v>2.6635514018691697E-5</c:v>
                </c:pt>
                <c:pt idx="353" formatCode="0.00E+00">
                  <c:v>2.7570093457944022E-5</c:v>
                </c:pt>
                <c:pt idx="354" formatCode="0.00E+00">
                  <c:v>2.8504672897196354E-5</c:v>
                </c:pt>
                <c:pt idx="355" formatCode="0.00E+00">
                  <c:v>2.9439252336448612E-5</c:v>
                </c:pt>
                <c:pt idx="356" formatCode="0.00E+00">
                  <c:v>3.03738317757011E-5</c:v>
                </c:pt>
                <c:pt idx="357" formatCode="0.00E+00">
                  <c:v>3.1308411214953404E-5</c:v>
                </c:pt>
                <c:pt idx="358" formatCode="0.00E+00">
                  <c:v>3.224299065420573E-5</c:v>
                </c:pt>
                <c:pt idx="359" formatCode="0.00E+00">
                  <c:v>3.3177570093458041E-5</c:v>
                </c:pt>
                <c:pt idx="360" formatCode="0.00E+00">
                  <c:v>3.4112149532710373E-5</c:v>
                </c:pt>
                <c:pt idx="361" formatCode="0.00E+00">
                  <c:v>3.5046728971962786E-5</c:v>
                </c:pt>
                <c:pt idx="362" formatCode="0.00E+00">
                  <c:v>3.5981308411215206E-5</c:v>
                </c:pt>
                <c:pt idx="363" formatCode="0.00E+00">
                  <c:v>3.6915887850467423E-5</c:v>
                </c:pt>
                <c:pt idx="364" formatCode="0.00E+00">
                  <c:v>3.7850467289719748E-5</c:v>
                </c:pt>
                <c:pt idx="365" formatCode="0.00E+00">
                  <c:v>3.8785046728972128E-5</c:v>
                </c:pt>
                <c:pt idx="366" formatCode="0.00E+00">
                  <c:v>3.9719626168224419E-5</c:v>
                </c:pt>
                <c:pt idx="367" formatCode="0.00E+00">
                  <c:v>4.0654205607476703E-5</c:v>
                </c:pt>
                <c:pt idx="368" formatCode="0.00E+00">
                  <c:v>4.1588785046729022E-5</c:v>
                </c:pt>
                <c:pt idx="369" formatCode="0.00E+00">
                  <c:v>4.2523364485981401E-5</c:v>
                </c:pt>
                <c:pt idx="370" formatCode="0.00E+00">
                  <c:v>4.3457943925233909E-5</c:v>
                </c:pt>
                <c:pt idx="371" formatCode="0.00E+00">
                  <c:v>4.4392523364486234E-5</c:v>
                </c:pt>
                <c:pt idx="372" formatCode="0.00E+00">
                  <c:v>4.5327102803738478E-5</c:v>
                </c:pt>
                <c:pt idx="373" formatCode="0.00E+00">
                  <c:v>4.626168224299081E-5</c:v>
                </c:pt>
                <c:pt idx="374" formatCode="0.00E+00">
                  <c:v>4.719626168224323E-5</c:v>
                </c:pt>
                <c:pt idx="375" formatCode="0.00E+00">
                  <c:v>4.8130841121495406E-5</c:v>
                </c:pt>
                <c:pt idx="376" formatCode="0.00E+00">
                  <c:v>4.9065420560747887E-5</c:v>
                </c:pt>
                <c:pt idx="377" formatCode="0.00E+00">
                  <c:v>5.0000000000000131E-5</c:v>
                </c:pt>
                <c:pt idx="378" formatCode="0.00E+00">
                  <c:v>5.0934579439252422E-5</c:v>
                </c:pt>
                <c:pt idx="379" formatCode="0.00E+00">
                  <c:v>5.18691588785047E-5</c:v>
                </c:pt>
                <c:pt idx="380" formatCode="0.00E+00">
                  <c:v>5.2803738317757201E-5</c:v>
                </c:pt>
                <c:pt idx="381" formatCode="0.00E+00">
                  <c:v>5.373831775700954E-5</c:v>
                </c:pt>
                <c:pt idx="382" formatCode="0.00E+00">
                  <c:v>5.4672897196261872E-5</c:v>
                </c:pt>
                <c:pt idx="383" formatCode="0.00E+00">
                  <c:v>5.560747663551413E-5</c:v>
                </c:pt>
                <c:pt idx="384" formatCode="0.00E+00">
                  <c:v>5.6542056074766414E-5</c:v>
                </c:pt>
                <c:pt idx="385" formatCode="0.00E+00">
                  <c:v>5.7476635514018942E-5</c:v>
                </c:pt>
                <c:pt idx="386" formatCode="0.00E+00">
                  <c:v>5.841121495327141E-5</c:v>
                </c:pt>
                <c:pt idx="387" formatCode="0.00E+00">
                  <c:v>5.9345794392523606E-5</c:v>
                </c:pt>
                <c:pt idx="388" formatCode="0.00E+00">
                  <c:v>6.0280373831775877E-5</c:v>
                </c:pt>
                <c:pt idx="389" formatCode="0.00E+00">
                  <c:v>6.1214953271028114E-5</c:v>
                </c:pt>
                <c:pt idx="390" formatCode="0.00E+00">
                  <c:v>6.2149532710280419E-5</c:v>
                </c:pt>
                <c:pt idx="391" formatCode="0.00E+00">
                  <c:v>6.3084112149532914E-5</c:v>
                </c:pt>
                <c:pt idx="392" formatCode="0.00E+00">
                  <c:v>6.4018691588785381E-5</c:v>
                </c:pt>
                <c:pt idx="393" formatCode="0.00E+00">
                  <c:v>6.4953271028037727E-5</c:v>
                </c:pt>
                <c:pt idx="394" formatCode="0.00E+00">
                  <c:v>6.588785046728972E-5</c:v>
                </c:pt>
                <c:pt idx="395" formatCode="0.00E+00">
                  <c:v>6.6822429906542391E-5</c:v>
                </c:pt>
                <c:pt idx="396" formatCode="0.00E+00">
                  <c:v>6.7757009345794601E-5</c:v>
                </c:pt>
                <c:pt idx="397" formatCode="0.00E+00">
                  <c:v>6.8691588785046824E-5</c:v>
                </c:pt>
                <c:pt idx="398" formatCode="0.00E+00">
                  <c:v>6.9626168224299102E-5</c:v>
                </c:pt>
                <c:pt idx="399" formatCode="0.00E+00">
                  <c:v>7.0560747663551501E-5</c:v>
                </c:pt>
                <c:pt idx="400" formatCode="0.00E+00">
                  <c:v>7.1495327102804023E-5</c:v>
                </c:pt>
                <c:pt idx="401" formatCode="0.00E+00">
                  <c:v>7.2429906542056274E-5</c:v>
                </c:pt>
                <c:pt idx="402" formatCode="0.00E+00">
                  <c:v>7.3364485981308687E-5</c:v>
                </c:pt>
                <c:pt idx="403" formatCode="0.00E+00">
                  <c:v>7.4299065420560924E-5</c:v>
                </c:pt>
                <c:pt idx="404" formatCode="0.00E+00">
                  <c:v>7.5233644859813446E-5</c:v>
                </c:pt>
                <c:pt idx="405" formatCode="0.00E+00">
                  <c:v>7.6168224299065696E-5</c:v>
                </c:pt>
                <c:pt idx="406" formatCode="0.00E+00">
                  <c:v>7.7102803738317988E-5</c:v>
                </c:pt>
                <c:pt idx="407" formatCode="0.00E+00">
                  <c:v>7.8037383177570252E-5</c:v>
                </c:pt>
                <c:pt idx="408" formatCode="0.00E+00">
                  <c:v>7.8971962616822502E-5</c:v>
                </c:pt>
                <c:pt idx="409" formatCode="0.00E+00">
                  <c:v>7.9906542056074956E-5</c:v>
                </c:pt>
                <c:pt idx="410" formatCode="0.00E+00">
                  <c:v>8.0841121495327207E-5</c:v>
                </c:pt>
                <c:pt idx="411" formatCode="0.00E+00">
                  <c:v>8.1775700934579756E-5</c:v>
                </c:pt>
                <c:pt idx="412" formatCode="0.00E+00">
                  <c:v>8.2710280373831803E-5</c:v>
                </c:pt>
                <c:pt idx="413" formatCode="0.00E+00">
                  <c:v>8.3644859813084542E-5</c:v>
                </c:pt>
                <c:pt idx="414" formatCode="0.00E+00">
                  <c:v>8.4579439252336738E-5</c:v>
                </c:pt>
                <c:pt idx="415" formatCode="0.00E+00">
                  <c:v>8.5514018691589111E-5</c:v>
                </c:pt>
                <c:pt idx="416" formatCode="0.00E+00">
                  <c:v>8.6448598130841266E-5</c:v>
                </c:pt>
                <c:pt idx="417" formatCode="0.00E+00">
                  <c:v>8.7383177570093503E-5</c:v>
                </c:pt>
                <c:pt idx="418" formatCode="0.00E+00">
                  <c:v>8.8317757009345686E-5</c:v>
                </c:pt>
                <c:pt idx="419" formatCode="0.00E+00">
                  <c:v>8.9252336448598452E-5</c:v>
                </c:pt>
                <c:pt idx="420" formatCode="0.00E+00">
                  <c:v>9.0186915887850716E-5</c:v>
                </c:pt>
                <c:pt idx="421" formatCode="0.00E+00">
                  <c:v>9.1121495327103197E-5</c:v>
                </c:pt>
                <c:pt idx="422" formatCode="0.00E+00">
                  <c:v>9.2056074766355434E-5</c:v>
                </c:pt>
                <c:pt idx="423" formatCode="0.00E+00">
                  <c:v>9.2990654205607522E-5</c:v>
                </c:pt>
                <c:pt idx="424" formatCode="0.00E+00">
                  <c:v>9.3925233644860233E-5</c:v>
                </c:pt>
                <c:pt idx="425" formatCode="0.00E+00">
                  <c:v>9.4859813084112593E-5</c:v>
                </c:pt>
                <c:pt idx="426" formatCode="0.00E+00">
                  <c:v>9.5794392523365087E-5</c:v>
                </c:pt>
                <c:pt idx="427" formatCode="0.00E+00">
                  <c:v>9.672897196261727E-5</c:v>
                </c:pt>
                <c:pt idx="428" formatCode="0.00E+00">
                  <c:v>9.7663551401869263E-5</c:v>
                </c:pt>
                <c:pt idx="429" formatCode="0.00E+00">
                  <c:v>9.8598130841121744E-5</c:v>
                </c:pt>
                <c:pt idx="430" formatCode="0.00E+00">
                  <c:v>9.9532710280374035E-5</c:v>
                </c:pt>
                <c:pt idx="431">
                  <c:v>1.0046728971962601E-4</c:v>
                </c:pt>
                <c:pt idx="432">
                  <c:v>1.0140186915887936E-4</c:v>
                </c:pt>
                <c:pt idx="433">
                  <c:v>1.02336448598131E-4</c:v>
                </c:pt>
                <c:pt idx="434">
                  <c:v>1.0327102803738321E-4</c:v>
                </c:pt>
                <c:pt idx="435">
                  <c:v>1.042056074766366E-4</c:v>
                </c:pt>
                <c:pt idx="436">
                  <c:v>1.0514018691588827E-4</c:v>
                </c:pt>
                <c:pt idx="437">
                  <c:v>1.0607476635514044E-4</c:v>
                </c:pt>
                <c:pt idx="438">
                  <c:v>1.07009345794393E-4</c:v>
                </c:pt>
                <c:pt idx="439">
                  <c:v>1.0794392523364498E-4</c:v>
                </c:pt>
                <c:pt idx="440">
                  <c:v>1.0887850467289744E-4</c:v>
                </c:pt>
                <c:pt idx="441">
                  <c:v>1.0981308411215057E-4</c:v>
                </c:pt>
                <c:pt idx="442">
                  <c:v>1.10747663551402E-4</c:v>
                </c:pt>
                <c:pt idx="443">
                  <c:v>1.1168224299065466E-4</c:v>
                </c:pt>
                <c:pt idx="444">
                  <c:v>1.1261682242990732E-4</c:v>
                </c:pt>
                <c:pt idx="445">
                  <c:v>1.1355140186915927E-4</c:v>
                </c:pt>
                <c:pt idx="446">
                  <c:v>1.1448598130841103E-4</c:v>
                </c:pt>
                <c:pt idx="447">
                  <c:v>1.1542056074766429E-4</c:v>
                </c:pt>
                <c:pt idx="448">
                  <c:v>1.1635514018691624E-4</c:v>
                </c:pt>
                <c:pt idx="449">
                  <c:v>1.172897196261684E-4</c:v>
                </c:pt>
                <c:pt idx="450">
                  <c:v>1.1822429906542151E-4</c:v>
                </c:pt>
                <c:pt idx="451">
                  <c:v>1.1915887850467347E-4</c:v>
                </c:pt>
                <c:pt idx="452">
                  <c:v>1.2009345794392501E-4</c:v>
                </c:pt>
                <c:pt idx="453">
                  <c:v>1.210280373831785E-4</c:v>
                </c:pt>
                <c:pt idx="454">
                  <c:v>1.2196261682243E-4</c:v>
                </c:pt>
                <c:pt idx="455">
                  <c:v>1.2289719626168232E-4</c:v>
                </c:pt>
                <c:pt idx="456">
                  <c:v>1.2383177570093499E-4</c:v>
                </c:pt>
                <c:pt idx="457">
                  <c:v>1.2476635514018701E-4</c:v>
                </c:pt>
                <c:pt idx="458">
                  <c:v>1.2570093457943898E-4</c:v>
                </c:pt>
                <c:pt idx="459">
                  <c:v>1.2663551401869246E-4</c:v>
                </c:pt>
                <c:pt idx="460">
                  <c:v>1.2757009345794407E-4</c:v>
                </c:pt>
                <c:pt idx="461">
                  <c:v>1.2850467289719639E-4</c:v>
                </c:pt>
                <c:pt idx="462">
                  <c:v>1.2943925233644928E-4</c:v>
                </c:pt>
                <c:pt idx="463">
                  <c:v>1.30373831775701E-4</c:v>
                </c:pt>
                <c:pt idx="464">
                  <c:v>1.3130841121495302E-4</c:v>
                </c:pt>
                <c:pt idx="465">
                  <c:v>1.3224299065420629E-4</c:v>
                </c:pt>
                <c:pt idx="466">
                  <c:v>1.3317757009345801E-4</c:v>
                </c:pt>
                <c:pt idx="467">
                  <c:v>1.3411214953270998E-4</c:v>
                </c:pt>
                <c:pt idx="468">
                  <c:v>1.350467289719633E-4</c:v>
                </c:pt>
                <c:pt idx="469">
                  <c:v>1.3598130841121505E-4</c:v>
                </c:pt>
                <c:pt idx="470">
                  <c:v>1.3691588785046734E-4</c:v>
                </c:pt>
                <c:pt idx="471">
                  <c:v>1.3785046728972001E-4</c:v>
                </c:pt>
                <c:pt idx="472">
                  <c:v>1.3878504672897241E-4</c:v>
                </c:pt>
                <c:pt idx="473">
                  <c:v>1.3971962616822429E-4</c:v>
                </c:pt>
                <c:pt idx="474">
                  <c:v>1.4065420560747707E-4</c:v>
                </c:pt>
                <c:pt idx="475">
                  <c:v>1.4158878504672901E-4</c:v>
                </c:pt>
                <c:pt idx="476">
                  <c:v>1.4252336448598101E-4</c:v>
                </c:pt>
                <c:pt idx="477">
                  <c:v>1.4345794392523403E-4</c:v>
                </c:pt>
                <c:pt idx="478">
                  <c:v>1.44392523364486E-4</c:v>
                </c:pt>
                <c:pt idx="479">
                  <c:v>1.4532710280373802E-4</c:v>
                </c:pt>
                <c:pt idx="480">
                  <c:v>1.4626168224299101E-4</c:v>
                </c:pt>
                <c:pt idx="481">
                  <c:v>1.4719626168224298E-4</c:v>
                </c:pt>
                <c:pt idx="482">
                  <c:v>1.48130841121495E-4</c:v>
                </c:pt>
                <c:pt idx="483">
                  <c:v>1.4906542056074799E-4</c:v>
                </c:pt>
                <c:pt idx="484">
                  <c:v>1.4999999999999999E-4</c:v>
                </c:pt>
                <c:pt idx="485">
                  <c:v>1.5093457943925231E-4</c:v>
                </c:pt>
                <c:pt idx="486">
                  <c:v>1.5186915887850503E-4</c:v>
                </c:pt>
                <c:pt idx="487">
                  <c:v>1.5280373831775732E-4</c:v>
                </c:pt>
                <c:pt idx="488">
                  <c:v>1.5373831775700929E-4</c:v>
                </c:pt>
                <c:pt idx="489">
                  <c:v>1.5467289719626245E-4</c:v>
                </c:pt>
                <c:pt idx="490">
                  <c:v>1.5560747663551433E-4</c:v>
                </c:pt>
                <c:pt idx="491">
                  <c:v>1.5654205607476627E-4</c:v>
                </c:pt>
                <c:pt idx="492">
                  <c:v>1.5747663551401899E-4</c:v>
                </c:pt>
                <c:pt idx="493">
                  <c:v>1.5841121495327175E-4</c:v>
                </c:pt>
                <c:pt idx="494">
                  <c:v>1.5934579439252374E-4</c:v>
                </c:pt>
                <c:pt idx="495">
                  <c:v>1.6028037383177644E-4</c:v>
                </c:pt>
                <c:pt idx="496">
                  <c:v>1.6121495327102862E-4</c:v>
                </c:pt>
                <c:pt idx="497">
                  <c:v>1.6214953271028023E-4</c:v>
                </c:pt>
                <c:pt idx="498">
                  <c:v>1.6308411214953366E-4</c:v>
                </c:pt>
                <c:pt idx="499">
                  <c:v>1.6401869158878555E-4</c:v>
                </c:pt>
                <c:pt idx="500">
                  <c:v>1.6495327102803705E-4</c:v>
                </c:pt>
                <c:pt idx="501">
                  <c:v>1.6588785046729062E-4</c:v>
                </c:pt>
                <c:pt idx="502">
                  <c:v>1.6682242990654202E-4</c:v>
                </c:pt>
                <c:pt idx="503">
                  <c:v>1.6775700934579401E-4</c:v>
                </c:pt>
                <c:pt idx="504">
                  <c:v>1.6869158878504736E-4</c:v>
                </c:pt>
                <c:pt idx="505">
                  <c:v>1.69626168224299E-4</c:v>
                </c:pt>
                <c:pt idx="506">
                  <c:v>1.7056074766355148E-4</c:v>
                </c:pt>
                <c:pt idx="507">
                  <c:v>1.7149532710280439E-4</c:v>
                </c:pt>
                <c:pt idx="508">
                  <c:v>1.7242990654205631E-4</c:v>
                </c:pt>
                <c:pt idx="509">
                  <c:v>1.7336448598130805E-4</c:v>
                </c:pt>
                <c:pt idx="510">
                  <c:v>1.7429906542056102E-4</c:v>
                </c:pt>
                <c:pt idx="511">
                  <c:v>1.7523364485981329E-4</c:v>
                </c:pt>
                <c:pt idx="512">
                  <c:v>1.7616822429906501E-4</c:v>
                </c:pt>
                <c:pt idx="513">
                  <c:v>1.7710280373831801E-4</c:v>
                </c:pt>
                <c:pt idx="514">
                  <c:v>1.7803738317757079E-4</c:v>
                </c:pt>
                <c:pt idx="515">
                  <c:v>1.7897196261682346E-4</c:v>
                </c:pt>
                <c:pt idx="516">
                  <c:v>1.7990654205607558E-4</c:v>
                </c:pt>
                <c:pt idx="517">
                  <c:v>1.808411214953275E-4</c:v>
                </c:pt>
                <c:pt idx="518">
                  <c:v>1.8177570093457965E-4</c:v>
                </c:pt>
                <c:pt idx="519">
                  <c:v>1.8271028037383262E-4</c:v>
                </c:pt>
                <c:pt idx="520">
                  <c:v>1.8364485981308448E-4</c:v>
                </c:pt>
                <c:pt idx="521">
                  <c:v>1.8457943925233699E-4</c:v>
                </c:pt>
                <c:pt idx="522">
                  <c:v>1.855140186915896E-4</c:v>
                </c:pt>
                <c:pt idx="523">
                  <c:v>1.8644859813084168E-4</c:v>
                </c:pt>
                <c:pt idx="524">
                  <c:v>1.8738317757009402E-4</c:v>
                </c:pt>
                <c:pt idx="525">
                  <c:v>1.8831775700934653E-4</c:v>
                </c:pt>
                <c:pt idx="526">
                  <c:v>1.892523364485985E-4</c:v>
                </c:pt>
                <c:pt idx="527">
                  <c:v>1.9018691588785038E-4</c:v>
                </c:pt>
                <c:pt idx="528">
                  <c:v>1.9112149532710357E-4</c:v>
                </c:pt>
                <c:pt idx="529">
                  <c:v>1.9205607476635548E-4</c:v>
                </c:pt>
                <c:pt idx="530">
                  <c:v>1.9299065420560839E-4</c:v>
                </c:pt>
                <c:pt idx="531">
                  <c:v>1.9392523364486077E-4</c:v>
                </c:pt>
                <c:pt idx="532">
                  <c:v>1.9485981308411276E-4</c:v>
                </c:pt>
                <c:pt idx="533">
                  <c:v>1.9579439252336562E-4</c:v>
                </c:pt>
                <c:pt idx="534">
                  <c:v>1.9672897196261753E-4</c:v>
                </c:pt>
                <c:pt idx="535">
                  <c:v>1.9766355140186966E-4</c:v>
                </c:pt>
                <c:pt idx="536">
                  <c:v>1.9859813084112258E-4</c:v>
                </c:pt>
                <c:pt idx="537">
                  <c:v>1.9953271028037479E-4</c:v>
                </c:pt>
                <c:pt idx="538">
                  <c:v>2.0046728971962602E-4</c:v>
                </c:pt>
                <c:pt idx="539">
                  <c:v>2.0140186915887877E-4</c:v>
                </c:pt>
                <c:pt idx="540">
                  <c:v>2.0233644859813217E-4</c:v>
                </c:pt>
                <c:pt idx="541">
                  <c:v>2.0327102803738306E-4</c:v>
                </c:pt>
                <c:pt idx="542">
                  <c:v>2.0420560747663616E-4</c:v>
                </c:pt>
                <c:pt idx="543">
                  <c:v>2.0514018691588799E-4</c:v>
                </c:pt>
                <c:pt idx="544">
                  <c:v>2.0607476635514069E-4</c:v>
                </c:pt>
                <c:pt idx="545">
                  <c:v>2.0700934579439382E-4</c:v>
                </c:pt>
                <c:pt idx="546">
                  <c:v>2.0794392523364608E-4</c:v>
                </c:pt>
                <c:pt idx="547">
                  <c:v>2.08878504672898E-4</c:v>
                </c:pt>
                <c:pt idx="548">
                  <c:v>2.0981308411215126E-4</c:v>
                </c:pt>
                <c:pt idx="549">
                  <c:v>2.1074766355140201E-4</c:v>
                </c:pt>
                <c:pt idx="550">
                  <c:v>2.1168224299065398E-4</c:v>
                </c:pt>
                <c:pt idx="551">
                  <c:v>2.1261682242990711E-4</c:v>
                </c:pt>
                <c:pt idx="552">
                  <c:v>2.1355140186916008E-4</c:v>
                </c:pt>
                <c:pt idx="553">
                  <c:v>2.1448598130841101E-4</c:v>
                </c:pt>
                <c:pt idx="554">
                  <c:v>2.1542056074766406E-4</c:v>
                </c:pt>
                <c:pt idx="555">
                  <c:v>2.1635514018691654E-4</c:v>
                </c:pt>
                <c:pt idx="556">
                  <c:v>2.1728971962616802E-4</c:v>
                </c:pt>
                <c:pt idx="557">
                  <c:v>2.1822429906542077E-4</c:v>
                </c:pt>
                <c:pt idx="558">
                  <c:v>2.1915887850467361E-4</c:v>
                </c:pt>
                <c:pt idx="559">
                  <c:v>2.2009345794392603E-4</c:v>
                </c:pt>
                <c:pt idx="560">
                  <c:v>2.2102803738317811E-4</c:v>
                </c:pt>
                <c:pt idx="561">
                  <c:v>2.2196261682243059E-4</c:v>
                </c:pt>
                <c:pt idx="562">
                  <c:v>2.2289719626168299E-4</c:v>
                </c:pt>
                <c:pt idx="563">
                  <c:v>2.2383177570093653E-4</c:v>
                </c:pt>
                <c:pt idx="564">
                  <c:v>2.2476635514018809E-4</c:v>
                </c:pt>
                <c:pt idx="565">
                  <c:v>2.2570093457944E-4</c:v>
                </c:pt>
                <c:pt idx="566">
                  <c:v>2.2663551401869278E-4</c:v>
                </c:pt>
                <c:pt idx="567">
                  <c:v>2.2757009345794401E-4</c:v>
                </c:pt>
                <c:pt idx="568">
                  <c:v>2.2850467289719698E-4</c:v>
                </c:pt>
                <c:pt idx="569">
                  <c:v>2.2943925233644973E-4</c:v>
                </c:pt>
                <c:pt idx="570">
                  <c:v>2.30373831775702E-4</c:v>
                </c:pt>
                <c:pt idx="571">
                  <c:v>2.313084112149535E-4</c:v>
                </c:pt>
                <c:pt idx="572">
                  <c:v>2.3224299065420601E-4</c:v>
                </c:pt>
                <c:pt idx="573">
                  <c:v>2.33177570093458E-4</c:v>
                </c:pt>
                <c:pt idx="574">
                  <c:v>2.3411214953271054E-4</c:v>
                </c:pt>
                <c:pt idx="575">
                  <c:v>2.3504672897196297E-4</c:v>
                </c:pt>
                <c:pt idx="576">
                  <c:v>2.3598130841121501E-4</c:v>
                </c:pt>
                <c:pt idx="577">
                  <c:v>2.3691588785046755E-4</c:v>
                </c:pt>
                <c:pt idx="578">
                  <c:v>2.3785046728972054E-4</c:v>
                </c:pt>
                <c:pt idx="579">
                  <c:v>2.3878504672897202E-4</c:v>
                </c:pt>
                <c:pt idx="580">
                  <c:v>2.3971962616822499E-4</c:v>
                </c:pt>
                <c:pt idx="581">
                  <c:v>2.4065420560747701E-4</c:v>
                </c:pt>
                <c:pt idx="582">
                  <c:v>2.415887850467296E-4</c:v>
                </c:pt>
                <c:pt idx="583">
                  <c:v>2.4252336448598149E-4</c:v>
                </c:pt>
                <c:pt idx="584">
                  <c:v>2.4345794392523402E-4</c:v>
                </c:pt>
                <c:pt idx="585">
                  <c:v>2.4439252336448599E-4</c:v>
                </c:pt>
                <c:pt idx="586">
                  <c:v>2.4532710280373898E-4</c:v>
                </c:pt>
                <c:pt idx="587">
                  <c:v>2.462616822429916E-4</c:v>
                </c:pt>
                <c:pt idx="588">
                  <c:v>2.4719626168224362E-4</c:v>
                </c:pt>
                <c:pt idx="589">
                  <c:v>2.4813084112149499E-4</c:v>
                </c:pt>
                <c:pt idx="590">
                  <c:v>2.4906542056074858E-4</c:v>
                </c:pt>
                <c:pt idx="591">
                  <c:v>2.500000000000006E-4</c:v>
                </c:pt>
                <c:pt idx="592">
                  <c:v>2.5093457943925251E-4</c:v>
                </c:pt>
                <c:pt idx="593">
                  <c:v>2.5186915887850605E-4</c:v>
                </c:pt>
                <c:pt idx="594">
                  <c:v>2.5280373831775796E-4</c:v>
                </c:pt>
                <c:pt idx="595">
                  <c:v>2.5373831775700998E-4</c:v>
                </c:pt>
                <c:pt idx="596">
                  <c:v>2.546728971962626E-4</c:v>
                </c:pt>
                <c:pt idx="597">
                  <c:v>2.5560747663551457E-4</c:v>
                </c:pt>
                <c:pt idx="598">
                  <c:v>2.5654205607476697E-4</c:v>
                </c:pt>
                <c:pt idx="599">
                  <c:v>2.5747663551401958E-4</c:v>
                </c:pt>
                <c:pt idx="600">
                  <c:v>2.5841121495327198E-4</c:v>
                </c:pt>
                <c:pt idx="601">
                  <c:v>2.5934579439252351E-4</c:v>
                </c:pt>
                <c:pt idx="602">
                  <c:v>2.6028037383177662E-4</c:v>
                </c:pt>
                <c:pt idx="603">
                  <c:v>2.6121495327102799E-4</c:v>
                </c:pt>
                <c:pt idx="604">
                  <c:v>2.6214953271028006E-4</c:v>
                </c:pt>
                <c:pt idx="605">
                  <c:v>2.630841121495336E-4</c:v>
                </c:pt>
                <c:pt idx="606">
                  <c:v>2.64018691588786E-4</c:v>
                </c:pt>
                <c:pt idx="607">
                  <c:v>2.6495327102803824E-4</c:v>
                </c:pt>
                <c:pt idx="608">
                  <c:v>2.6588785046728999E-4</c:v>
                </c:pt>
                <c:pt idx="609">
                  <c:v>2.6682242990654298E-4</c:v>
                </c:pt>
                <c:pt idx="610">
                  <c:v>2.6775700934579489E-4</c:v>
                </c:pt>
                <c:pt idx="611">
                  <c:v>2.6869158878504805E-4</c:v>
                </c:pt>
                <c:pt idx="612">
                  <c:v>2.6962616822429991E-4</c:v>
                </c:pt>
                <c:pt idx="613">
                  <c:v>2.7056074766355182E-4</c:v>
                </c:pt>
                <c:pt idx="614">
                  <c:v>2.714953271028046E-4</c:v>
                </c:pt>
                <c:pt idx="615">
                  <c:v>2.72429906542057E-4</c:v>
                </c:pt>
                <c:pt idx="616">
                  <c:v>2.7336448598130815E-4</c:v>
                </c:pt>
                <c:pt idx="617">
                  <c:v>2.7429906542056196E-4</c:v>
                </c:pt>
                <c:pt idx="618">
                  <c:v>2.7523364485981398E-4</c:v>
                </c:pt>
                <c:pt idx="619">
                  <c:v>2.7616822429906709E-4</c:v>
                </c:pt>
                <c:pt idx="620">
                  <c:v>2.7710280373831802E-4</c:v>
                </c:pt>
                <c:pt idx="621">
                  <c:v>2.7803738317757097E-4</c:v>
                </c:pt>
                <c:pt idx="622">
                  <c:v>2.7897196261682206E-4</c:v>
                </c:pt>
                <c:pt idx="623">
                  <c:v>2.7990654205607501E-4</c:v>
                </c:pt>
                <c:pt idx="624">
                  <c:v>2.8084112149532751E-4</c:v>
                </c:pt>
                <c:pt idx="625">
                  <c:v>2.8177570093457899E-4</c:v>
                </c:pt>
                <c:pt idx="626">
                  <c:v>2.8271028037383259E-4</c:v>
                </c:pt>
                <c:pt idx="627">
                  <c:v>2.8364485981308385E-4</c:v>
                </c:pt>
                <c:pt idx="628">
                  <c:v>2.845794392523369E-4</c:v>
                </c:pt>
                <c:pt idx="629">
                  <c:v>2.8551401869158903E-4</c:v>
                </c:pt>
                <c:pt idx="630">
                  <c:v>2.8644859813084099E-4</c:v>
                </c:pt>
                <c:pt idx="631">
                  <c:v>2.8738317757009502E-4</c:v>
                </c:pt>
                <c:pt idx="632">
                  <c:v>2.8831775700934698E-4</c:v>
                </c:pt>
                <c:pt idx="633">
                  <c:v>2.8925233644859846E-4</c:v>
                </c:pt>
                <c:pt idx="634">
                  <c:v>2.9018691588785162E-4</c:v>
                </c:pt>
                <c:pt idx="635">
                  <c:v>2.9112149532710299E-4</c:v>
                </c:pt>
                <c:pt idx="636">
                  <c:v>2.9205607476635626E-4</c:v>
                </c:pt>
                <c:pt idx="637">
                  <c:v>2.9299065420560904E-4</c:v>
                </c:pt>
                <c:pt idx="638">
                  <c:v>2.9392523364486003E-4</c:v>
                </c:pt>
                <c:pt idx="639">
                  <c:v>2.9485981308411215E-4</c:v>
                </c:pt>
                <c:pt idx="640">
                  <c:v>2.9579439252336499E-4</c:v>
                </c:pt>
                <c:pt idx="641">
                  <c:v>2.9672897196261798E-4</c:v>
                </c:pt>
                <c:pt idx="642">
                  <c:v>2.9766355140186897E-4</c:v>
                </c:pt>
                <c:pt idx="643">
                  <c:v>2.98598130841123E-4</c:v>
                </c:pt>
                <c:pt idx="644">
                  <c:v>2.9953271028037442E-4</c:v>
                </c:pt>
                <c:pt idx="645">
                  <c:v>3.0046728971962612E-4</c:v>
                </c:pt>
                <c:pt idx="646">
                  <c:v>3.0140186915887901E-4</c:v>
                </c:pt>
                <c:pt idx="647">
                  <c:v>3.0233644859813222E-4</c:v>
                </c:pt>
              </c:numCache>
            </c:numRef>
          </c:xVal>
          <c:yVal>
            <c:numRef>
              <c:f>'SRW data (40keV)'!$AS$6:$AS$653</c:f>
              <c:numCache>
                <c:formatCode>0.00E+00</c:formatCode>
                <c:ptCount val="648"/>
                <c:pt idx="0">
                  <c:v>2.3173852000000058E-5</c:v>
                </c:pt>
                <c:pt idx="1">
                  <c:v>2.3489247000000109E-5</c:v>
                </c:pt>
                <c:pt idx="2">
                  <c:v>2.4108807000000049E-5</c:v>
                </c:pt>
                <c:pt idx="3">
                  <c:v>2.503372500000009E-5</c:v>
                </c:pt>
                <c:pt idx="4">
                  <c:v>2.6265832000000098E-5</c:v>
                </c:pt>
                <c:pt idx="5">
                  <c:v>2.7809798000000109E-5</c:v>
                </c:pt>
                <c:pt idx="6">
                  <c:v>2.9667790000000078E-5</c:v>
                </c:pt>
                <c:pt idx="7">
                  <c:v>3.1845168000000126E-5</c:v>
                </c:pt>
                <c:pt idx="8">
                  <c:v>3.4348319000000091E-5</c:v>
                </c:pt>
                <c:pt idx="9">
                  <c:v>3.7180605000000117E-5</c:v>
                </c:pt>
                <c:pt idx="10">
                  <c:v>4.0348012000000014E-5</c:v>
                </c:pt>
                <c:pt idx="11">
                  <c:v>4.3857268000000024E-5</c:v>
                </c:pt>
                <c:pt idx="12">
                  <c:v>4.7711110000000161E-5</c:v>
                </c:pt>
                <c:pt idx="13">
                  <c:v>5.1914783000000129E-5</c:v>
                </c:pt>
                <c:pt idx="14">
                  <c:v>5.6472392000000098E-5</c:v>
                </c:pt>
                <c:pt idx="15">
                  <c:v>6.1387247000000152E-5</c:v>
                </c:pt>
                <c:pt idx="16">
                  <c:v>6.6662192999999994E-5</c:v>
                </c:pt>
                <c:pt idx="17">
                  <c:v>7.2297116000000203E-5</c:v>
                </c:pt>
                <c:pt idx="18">
                  <c:v>7.8292476000000255E-5</c:v>
                </c:pt>
                <c:pt idx="19">
                  <c:v>8.4643703000000006E-5</c:v>
                </c:pt>
                <c:pt idx="20">
                  <c:v>9.1351270000000046E-5</c:v>
                </c:pt>
                <c:pt idx="21">
                  <c:v>9.8406497000000311E-5</c:v>
                </c:pt>
                <c:pt idx="22" formatCode="General">
                  <c:v>1.0580266999999999E-4</c:v>
                </c:pt>
                <c:pt idx="23" formatCode="General">
                  <c:v>1.1353122000000027E-4</c:v>
                </c:pt>
                <c:pt idx="24" formatCode="General">
                  <c:v>1.2158030000000001E-4</c:v>
                </c:pt>
                <c:pt idx="25" formatCode="General">
                  <c:v>1.2993520000000042E-4</c:v>
                </c:pt>
                <c:pt idx="26" formatCode="General">
                  <c:v>1.3858359000000034E-4</c:v>
                </c:pt>
                <c:pt idx="27" formatCode="General">
                  <c:v>1.475055300000003E-4</c:v>
                </c:pt>
                <c:pt idx="28" formatCode="General">
                  <c:v>1.5668187000000036E-4</c:v>
                </c:pt>
                <c:pt idx="29" formatCode="General">
                  <c:v>1.6609197000000037E-4</c:v>
                </c:pt>
                <c:pt idx="30" formatCode="General">
                  <c:v>1.7571231000000021E-4</c:v>
                </c:pt>
                <c:pt idx="31" formatCode="General">
                  <c:v>1.8551876000000048E-4</c:v>
                </c:pt>
                <c:pt idx="32" formatCode="General">
                  <c:v>1.9548643000000032E-4</c:v>
                </c:pt>
                <c:pt idx="33" formatCode="General">
                  <c:v>2.0558546E-4</c:v>
                </c:pt>
                <c:pt idx="34" formatCode="General">
                  <c:v>2.1579031000000049E-4</c:v>
                </c:pt>
                <c:pt idx="35" formatCode="General">
                  <c:v>2.2607064000000054E-4</c:v>
                </c:pt>
                <c:pt idx="36" formatCode="General">
                  <c:v>2.3639933000000078E-4</c:v>
                </c:pt>
                <c:pt idx="37" formatCode="General">
                  <c:v>2.4674443000000053E-4</c:v>
                </c:pt>
                <c:pt idx="38" formatCode="General">
                  <c:v>2.5707515000000065E-4</c:v>
                </c:pt>
                <c:pt idx="39" formatCode="General">
                  <c:v>2.6736531000000005E-4</c:v>
                </c:pt>
                <c:pt idx="40" formatCode="General">
                  <c:v>2.7758360000000061E-4</c:v>
                </c:pt>
                <c:pt idx="41" formatCode="General">
                  <c:v>2.8770248000000077E-4</c:v>
                </c:pt>
                <c:pt idx="42" formatCode="General">
                  <c:v>2.9769455000000001E-4</c:v>
                </c:pt>
                <c:pt idx="43" formatCode="General">
                  <c:v>3.0753200000000071E-4</c:v>
                </c:pt>
                <c:pt idx="44" formatCode="General">
                  <c:v>3.1719182000000066E-4</c:v>
                </c:pt>
                <c:pt idx="45" formatCode="General">
                  <c:v>3.2664978000000099E-4</c:v>
                </c:pt>
                <c:pt idx="46" formatCode="General">
                  <c:v>3.3588291000000002E-4</c:v>
                </c:pt>
                <c:pt idx="47" formatCode="General">
                  <c:v>3.4487271000000099E-4</c:v>
                </c:pt>
                <c:pt idx="48" formatCode="General">
                  <c:v>3.5359955000000058E-4</c:v>
                </c:pt>
                <c:pt idx="49" formatCode="General">
                  <c:v>3.6204909000000086E-4</c:v>
                </c:pt>
                <c:pt idx="50" formatCode="General">
                  <c:v>3.7020672000000096E-4</c:v>
                </c:pt>
                <c:pt idx="51" formatCode="General">
                  <c:v>3.7805899000000116E-4</c:v>
                </c:pt>
                <c:pt idx="52" formatCode="General">
                  <c:v>3.855974600000006E-4</c:v>
                </c:pt>
                <c:pt idx="53" formatCode="General">
                  <c:v>3.9281597000000108E-4</c:v>
                </c:pt>
                <c:pt idx="54" formatCode="General">
                  <c:v>3.9970790000000065E-4</c:v>
                </c:pt>
                <c:pt idx="55" formatCode="General">
                  <c:v>4.0627101999999996E-4</c:v>
                </c:pt>
                <c:pt idx="56" formatCode="General">
                  <c:v>4.1250365999999914E-4</c:v>
                </c:pt>
                <c:pt idx="57" formatCode="General">
                  <c:v>4.184088E-4</c:v>
                </c:pt>
                <c:pt idx="58" formatCode="General">
                  <c:v>4.2398606000000177E-4</c:v>
                </c:pt>
                <c:pt idx="59" formatCode="General">
                  <c:v>4.2924538000000014E-4</c:v>
                </c:pt>
                <c:pt idx="60" formatCode="General">
                  <c:v>4.341899800000011E-4</c:v>
                </c:pt>
                <c:pt idx="61" formatCode="General">
                  <c:v>4.38830380000001E-4</c:v>
                </c:pt>
                <c:pt idx="62" formatCode="General">
                  <c:v>4.431752000000021E-4</c:v>
                </c:pt>
                <c:pt idx="63" formatCode="General">
                  <c:v>4.4723682000000176E-4</c:v>
                </c:pt>
                <c:pt idx="64" formatCode="General">
                  <c:v>4.5102567000000109E-4</c:v>
                </c:pt>
                <c:pt idx="65" formatCode="General">
                  <c:v>4.5455727000000111E-4</c:v>
                </c:pt>
                <c:pt idx="66" formatCode="General">
                  <c:v>4.5784577000000128E-4</c:v>
                </c:pt>
                <c:pt idx="67" formatCode="General">
                  <c:v>4.6090485000000098E-4</c:v>
                </c:pt>
                <c:pt idx="68" formatCode="General">
                  <c:v>4.6374911000000109E-4</c:v>
                </c:pt>
                <c:pt idx="69" formatCode="General">
                  <c:v>4.6639359999999956E-4</c:v>
                </c:pt>
                <c:pt idx="70" formatCode="General">
                  <c:v>4.6885564000000022E-4</c:v>
                </c:pt>
                <c:pt idx="71" formatCode="General">
                  <c:v>4.7114846999999997E-4</c:v>
                </c:pt>
                <c:pt idx="72" formatCode="General">
                  <c:v>4.7328849999999999E-4</c:v>
                </c:pt>
                <c:pt idx="73" formatCode="General">
                  <c:v>4.7528851000000011E-4</c:v>
                </c:pt>
                <c:pt idx="74" formatCode="General">
                  <c:v>4.7716446000000182E-4</c:v>
                </c:pt>
                <c:pt idx="75" formatCode="General">
                  <c:v>4.7892868000000118E-4</c:v>
                </c:pt>
                <c:pt idx="76" formatCode="General">
                  <c:v>4.8059435000000032E-4</c:v>
                </c:pt>
                <c:pt idx="77" formatCode="General">
                  <c:v>4.8217384000000111E-4</c:v>
                </c:pt>
                <c:pt idx="78" formatCode="General">
                  <c:v>4.8367717000000172E-4</c:v>
                </c:pt>
                <c:pt idx="79" formatCode="General">
                  <c:v>4.8511662000000024E-4</c:v>
                </c:pt>
                <c:pt idx="80" formatCode="General">
                  <c:v>4.8650178E-4</c:v>
                </c:pt>
                <c:pt idx="81" formatCode="General">
                  <c:v>4.8783954000000159E-4</c:v>
                </c:pt>
                <c:pt idx="82" formatCode="General">
                  <c:v>4.8913853000000001E-4</c:v>
                </c:pt>
                <c:pt idx="83" formatCode="General">
                  <c:v>4.9040832999999999E-4</c:v>
                </c:pt>
                <c:pt idx="84" formatCode="General">
                  <c:v>4.9165305000000001E-4</c:v>
                </c:pt>
                <c:pt idx="85" formatCode="General">
                  <c:v>4.9287948000000003E-4</c:v>
                </c:pt>
                <c:pt idx="86" formatCode="General">
                  <c:v>4.9409317000000119E-4</c:v>
                </c:pt>
                <c:pt idx="87" formatCode="General">
                  <c:v>4.9529824000000004E-4</c:v>
                </c:pt>
                <c:pt idx="88" formatCode="General">
                  <c:v>4.9649958999999988E-4</c:v>
                </c:pt>
                <c:pt idx="89" formatCode="General">
                  <c:v>4.9769913000000175E-4</c:v>
                </c:pt>
                <c:pt idx="90" formatCode="General">
                  <c:v>4.9890281000000247E-4</c:v>
                </c:pt>
                <c:pt idx="91" formatCode="General">
                  <c:v>5.0010963000000127E-4</c:v>
                </c:pt>
                <c:pt idx="92" formatCode="General">
                  <c:v>5.0132792000000129E-4</c:v>
                </c:pt>
                <c:pt idx="93" formatCode="General">
                  <c:v>5.0255207999999997E-4</c:v>
                </c:pt>
                <c:pt idx="94" formatCode="General">
                  <c:v>5.0378859000000016E-4</c:v>
                </c:pt>
                <c:pt idx="95" formatCode="General">
                  <c:v>5.0503830000000116E-4</c:v>
                </c:pt>
                <c:pt idx="96" formatCode="General">
                  <c:v>5.0630077000000104E-4</c:v>
                </c:pt>
                <c:pt idx="97" formatCode="General">
                  <c:v>5.0757651000000168E-4</c:v>
                </c:pt>
                <c:pt idx="98" formatCode="General">
                  <c:v>5.0887000000000133E-4</c:v>
                </c:pt>
                <c:pt idx="99" formatCode="General">
                  <c:v>5.1017629000000143E-4</c:v>
                </c:pt>
                <c:pt idx="100" formatCode="General">
                  <c:v>5.1149713999999995E-4</c:v>
                </c:pt>
                <c:pt idx="101" formatCode="General">
                  <c:v>5.1283259999999995E-4</c:v>
                </c:pt>
                <c:pt idx="102" formatCode="General">
                  <c:v>5.1418180000000022E-4</c:v>
                </c:pt>
                <c:pt idx="103" formatCode="General">
                  <c:v>5.1554420000000023E-4</c:v>
                </c:pt>
                <c:pt idx="104" formatCode="General">
                  <c:v>5.1692023000000128E-4</c:v>
                </c:pt>
                <c:pt idx="105" formatCode="General">
                  <c:v>5.1830721000000141E-4</c:v>
                </c:pt>
                <c:pt idx="106" formatCode="General">
                  <c:v>5.1970471000000102E-4</c:v>
                </c:pt>
                <c:pt idx="107" formatCode="General">
                  <c:v>5.2111316000000014E-4</c:v>
                </c:pt>
                <c:pt idx="108" formatCode="General">
                  <c:v>5.2253255999999996E-4</c:v>
                </c:pt>
                <c:pt idx="109" formatCode="General">
                  <c:v>5.2396156000000143E-4</c:v>
                </c:pt>
                <c:pt idx="110" formatCode="General">
                  <c:v>5.2539830000000113E-4</c:v>
                </c:pt>
                <c:pt idx="111" formatCode="General">
                  <c:v>5.2684458000000001E-4</c:v>
                </c:pt>
                <c:pt idx="112" formatCode="General">
                  <c:v>5.2830047000000115E-4</c:v>
                </c:pt>
                <c:pt idx="113" formatCode="General">
                  <c:v>5.2976911000000143E-4</c:v>
                </c:pt>
                <c:pt idx="114" formatCode="General">
                  <c:v>5.3124775999999999E-4</c:v>
                </c:pt>
                <c:pt idx="115" formatCode="General">
                  <c:v>5.3274013999999995E-4</c:v>
                </c:pt>
                <c:pt idx="116" formatCode="General">
                  <c:v>5.3424988000000092E-4</c:v>
                </c:pt>
                <c:pt idx="117" formatCode="General">
                  <c:v>5.3577824000000012E-4</c:v>
                </c:pt>
                <c:pt idx="118" formatCode="General">
                  <c:v>5.3732947000000172E-4</c:v>
                </c:pt>
                <c:pt idx="119" formatCode="General">
                  <c:v>5.389066600000015E-4</c:v>
                </c:pt>
                <c:pt idx="120" formatCode="General">
                  <c:v>5.4051535000000119E-4</c:v>
                </c:pt>
                <c:pt idx="121" formatCode="General">
                  <c:v>5.4216187000000172E-4</c:v>
                </c:pt>
                <c:pt idx="122" formatCode="General">
                  <c:v>5.438508200000013E-4</c:v>
                </c:pt>
                <c:pt idx="123" formatCode="General">
                  <c:v>5.4558809000000003E-4</c:v>
                </c:pt>
                <c:pt idx="124" formatCode="General">
                  <c:v>5.4738153000000124E-4</c:v>
                </c:pt>
                <c:pt idx="125" formatCode="General">
                  <c:v>5.4923649000000122E-4</c:v>
                </c:pt>
                <c:pt idx="126" formatCode="General">
                  <c:v>5.5116304000000149E-4</c:v>
                </c:pt>
                <c:pt idx="127" formatCode="General">
                  <c:v>5.5316812000000162E-4</c:v>
                </c:pt>
                <c:pt idx="128" formatCode="General">
                  <c:v>5.5526068999999997E-4</c:v>
                </c:pt>
                <c:pt idx="129" formatCode="General">
                  <c:v>5.5744859999999998E-4</c:v>
                </c:pt>
                <c:pt idx="130" formatCode="General">
                  <c:v>5.5974053000000003E-4</c:v>
                </c:pt>
                <c:pt idx="131" formatCode="General">
                  <c:v>5.6214513999999999E-4</c:v>
                </c:pt>
                <c:pt idx="132" formatCode="General">
                  <c:v>5.6467194000000133E-4</c:v>
                </c:pt>
                <c:pt idx="133" formatCode="General">
                  <c:v>5.6733011000000184E-4</c:v>
                </c:pt>
                <c:pt idx="134" formatCode="General">
                  <c:v>5.7012693000000302E-4</c:v>
                </c:pt>
                <c:pt idx="135" formatCode="General">
                  <c:v>5.7307380000000169E-4</c:v>
                </c:pt>
                <c:pt idx="136" formatCode="General">
                  <c:v>5.7617802000000014E-4</c:v>
                </c:pt>
                <c:pt idx="137" formatCode="General">
                  <c:v>5.7944737000000131E-4</c:v>
                </c:pt>
                <c:pt idx="138" formatCode="General">
                  <c:v>5.8289414000000023E-4</c:v>
                </c:pt>
                <c:pt idx="139" formatCode="General">
                  <c:v>5.8652338000000004E-4</c:v>
                </c:pt>
                <c:pt idx="140" formatCode="General">
                  <c:v>5.9034553000000128E-4</c:v>
                </c:pt>
                <c:pt idx="141" formatCode="General">
                  <c:v>5.9436698000000273E-4</c:v>
                </c:pt>
                <c:pt idx="142" formatCode="General">
                  <c:v>5.9860008000000133E-4</c:v>
                </c:pt>
                <c:pt idx="143" formatCode="General">
                  <c:v>6.0304842000000018E-4</c:v>
                </c:pt>
                <c:pt idx="144" formatCode="General">
                  <c:v>6.0772256000000144E-4</c:v>
                </c:pt>
                <c:pt idx="145" formatCode="General">
                  <c:v>6.1262958000000013E-4</c:v>
                </c:pt>
                <c:pt idx="146" formatCode="General">
                  <c:v>6.1777985000000034E-4</c:v>
                </c:pt>
                <c:pt idx="147" formatCode="General">
                  <c:v>6.2317902000000194E-4</c:v>
                </c:pt>
                <c:pt idx="148" formatCode="General">
                  <c:v>6.2883535000000143E-4</c:v>
                </c:pt>
                <c:pt idx="149" formatCode="General">
                  <c:v>6.3475605999999997E-4</c:v>
                </c:pt>
                <c:pt idx="150" formatCode="General">
                  <c:v>6.4094854000000144E-4</c:v>
                </c:pt>
                <c:pt idx="151" formatCode="General">
                  <c:v>6.4742204000000237E-4</c:v>
                </c:pt>
                <c:pt idx="152" formatCode="General">
                  <c:v>6.5418147000000104E-4</c:v>
                </c:pt>
                <c:pt idx="153" formatCode="General">
                  <c:v>6.612349000000013E-4</c:v>
                </c:pt>
                <c:pt idx="154" formatCode="General">
                  <c:v>6.6858908000000004E-4</c:v>
                </c:pt>
                <c:pt idx="155" formatCode="General">
                  <c:v>6.7624979000000104E-4</c:v>
                </c:pt>
                <c:pt idx="156" formatCode="General">
                  <c:v>6.8422523000000136E-4</c:v>
                </c:pt>
                <c:pt idx="157" formatCode="General">
                  <c:v>6.9251785000000031E-4</c:v>
                </c:pt>
                <c:pt idx="158" formatCode="General">
                  <c:v>7.0113933000000241E-4</c:v>
                </c:pt>
                <c:pt idx="159" formatCode="General">
                  <c:v>7.1009103000000003E-4</c:v>
                </c:pt>
                <c:pt idx="160" formatCode="General">
                  <c:v>7.1938115E-4</c:v>
                </c:pt>
                <c:pt idx="161" formatCode="General">
                  <c:v>7.2901521000000183E-4</c:v>
                </c:pt>
                <c:pt idx="162" formatCode="General">
                  <c:v>7.3899952000000123E-4</c:v>
                </c:pt>
                <c:pt idx="163" formatCode="General">
                  <c:v>7.4934156000000117E-4</c:v>
                </c:pt>
                <c:pt idx="164" formatCode="General">
                  <c:v>7.6004799000000138E-4</c:v>
                </c:pt>
                <c:pt idx="165" formatCode="General">
                  <c:v>7.7112549000000162E-4</c:v>
                </c:pt>
                <c:pt idx="166" formatCode="General">
                  <c:v>7.8258413000000123E-4</c:v>
                </c:pt>
                <c:pt idx="167" formatCode="General">
                  <c:v>7.9443178000000107E-4</c:v>
                </c:pt>
                <c:pt idx="168" formatCode="General">
                  <c:v>8.0667948000000375E-4</c:v>
                </c:pt>
                <c:pt idx="169" formatCode="General">
                  <c:v>8.1933883000000001E-4</c:v>
                </c:pt>
                <c:pt idx="170" formatCode="General">
                  <c:v>8.3242444000000064E-4</c:v>
                </c:pt>
                <c:pt idx="171" formatCode="General">
                  <c:v>8.4594788000000277E-4</c:v>
                </c:pt>
                <c:pt idx="172" formatCode="General">
                  <c:v>8.599294800000028E-4</c:v>
                </c:pt>
                <c:pt idx="173" formatCode="General">
                  <c:v>8.7438605000000002E-4</c:v>
                </c:pt>
                <c:pt idx="174" formatCode="General">
                  <c:v>8.8933908000000256E-4</c:v>
                </c:pt>
                <c:pt idx="175" formatCode="General">
                  <c:v>9.0481347000000005E-4</c:v>
                </c:pt>
                <c:pt idx="176" formatCode="General">
                  <c:v>9.2083251000000003E-4</c:v>
                </c:pt>
                <c:pt idx="177" formatCode="General">
                  <c:v>9.3742769000000213E-4</c:v>
                </c:pt>
                <c:pt idx="178" formatCode="General">
                  <c:v>9.5462828000000258E-4</c:v>
                </c:pt>
                <c:pt idx="179" formatCode="General">
                  <c:v>9.7247266000000023E-4</c:v>
                </c:pt>
                <c:pt idx="180" formatCode="General">
                  <c:v>9.9099707000000056E-4</c:v>
                </c:pt>
                <c:pt idx="181" formatCode="General">
                  <c:v>1.0102418999999999E-3</c:v>
                </c:pt>
                <c:pt idx="182" formatCode="General">
                  <c:v>1.0302524000000031E-3</c:v>
                </c:pt>
                <c:pt idx="183" formatCode="General">
                  <c:v>1.0510779000000039E-3</c:v>
                </c:pt>
                <c:pt idx="184" formatCode="General">
                  <c:v>1.0727699000000022E-3</c:v>
                </c:pt>
                <c:pt idx="185" formatCode="General">
                  <c:v>1.0953816000000001E-3</c:v>
                </c:pt>
                <c:pt idx="186" formatCode="General">
                  <c:v>1.1189749000000001E-3</c:v>
                </c:pt>
                <c:pt idx="187" formatCode="General">
                  <c:v>1.1436097999999999E-3</c:v>
                </c:pt>
                <c:pt idx="188" formatCode="General">
                  <c:v>1.1693555000000038E-3</c:v>
                </c:pt>
                <c:pt idx="189" formatCode="General">
                  <c:v>1.196280500000005E-3</c:v>
                </c:pt>
                <c:pt idx="190" formatCode="General">
                  <c:v>1.2244591000000024E-3</c:v>
                </c:pt>
                <c:pt idx="191" formatCode="General">
                  <c:v>1.2539679E-3</c:v>
                </c:pt>
                <c:pt idx="192" formatCode="General">
                  <c:v>1.2848912999999977E-3</c:v>
                </c:pt>
                <c:pt idx="193" formatCode="General">
                  <c:v>1.3173133000000021E-3</c:v>
                </c:pt>
                <c:pt idx="194" formatCode="General">
                  <c:v>1.3513255000000021E-3</c:v>
                </c:pt>
                <c:pt idx="195" formatCode="General">
                  <c:v>1.3870203000000021E-3</c:v>
                </c:pt>
                <c:pt idx="196" formatCode="General">
                  <c:v>1.4244977000000001E-3</c:v>
                </c:pt>
                <c:pt idx="197" formatCode="General">
                  <c:v>1.4638595999999999E-3</c:v>
                </c:pt>
                <c:pt idx="198" formatCode="General">
                  <c:v>1.5052141000000021E-3</c:v>
                </c:pt>
                <c:pt idx="199" formatCode="General">
                  <c:v>1.5486738000000024E-3</c:v>
                </c:pt>
                <c:pt idx="200" formatCode="General">
                  <c:v>1.5943575000000063E-3</c:v>
                </c:pt>
                <c:pt idx="201" formatCode="General">
                  <c:v>1.6423872000000043E-3</c:v>
                </c:pt>
                <c:pt idx="202" formatCode="General">
                  <c:v>1.6928936000000022E-3</c:v>
                </c:pt>
                <c:pt idx="203" formatCode="General">
                  <c:v>1.7460091000000022E-3</c:v>
                </c:pt>
                <c:pt idx="204" formatCode="General">
                  <c:v>1.8018776000000001E-3</c:v>
                </c:pt>
                <c:pt idx="205" formatCode="General">
                  <c:v>1.8606458000000044E-3</c:v>
                </c:pt>
                <c:pt idx="206" formatCode="General">
                  <c:v>1.9224671000000059E-3</c:v>
                </c:pt>
                <c:pt idx="207" formatCode="General">
                  <c:v>1.9875076000000044E-3</c:v>
                </c:pt>
                <c:pt idx="208" formatCode="General">
                  <c:v>2.0559351000000001E-3</c:v>
                </c:pt>
                <c:pt idx="209" formatCode="General">
                  <c:v>2.1279270000000086E-3</c:v>
                </c:pt>
                <c:pt idx="210" formatCode="General">
                  <c:v>2.2036738000000057E-3</c:v>
                </c:pt>
                <c:pt idx="211" formatCode="General">
                  <c:v>2.2833687000000081E-3</c:v>
                </c:pt>
                <c:pt idx="212" formatCode="General">
                  <c:v>2.3672176000000002E-3</c:v>
                </c:pt>
                <c:pt idx="213" formatCode="General">
                  <c:v>2.4554336000000001E-3</c:v>
                </c:pt>
                <c:pt idx="214" formatCode="General">
                  <c:v>2.5482413000000002E-3</c:v>
                </c:pt>
                <c:pt idx="215" formatCode="General">
                  <c:v>2.6458737000000054E-3</c:v>
                </c:pt>
                <c:pt idx="216" formatCode="General">
                  <c:v>2.7485755000000059E-3</c:v>
                </c:pt>
                <c:pt idx="217" formatCode="General">
                  <c:v>2.8565996000000002E-3</c:v>
                </c:pt>
                <c:pt idx="218" formatCode="General">
                  <c:v>2.9702128000000001E-3</c:v>
                </c:pt>
                <c:pt idx="219" formatCode="General">
                  <c:v>3.0896871000000012E-3</c:v>
                </c:pt>
                <c:pt idx="220" formatCode="General">
                  <c:v>3.2153069000000049E-3</c:v>
                </c:pt>
                <c:pt idx="221" formatCode="General">
                  <c:v>3.3473680000000012E-3</c:v>
                </c:pt>
                <c:pt idx="222" formatCode="General">
                  <c:v>3.4861732000000074E-3</c:v>
                </c:pt>
                <c:pt idx="223" formatCode="General">
                  <c:v>3.6320358000000012E-3</c:v>
                </c:pt>
                <c:pt idx="224" formatCode="General">
                  <c:v>3.7852773000000089E-3</c:v>
                </c:pt>
                <c:pt idx="225" formatCode="General">
                  <c:v>3.9462274999999998E-3</c:v>
                </c:pt>
                <c:pt idx="226" formatCode="General">
                  <c:v>4.1152248000000001E-3</c:v>
                </c:pt>
                <c:pt idx="227" formatCode="General">
                  <c:v>4.2926105999999999E-3</c:v>
                </c:pt>
                <c:pt idx="228" formatCode="General">
                  <c:v>4.4787354000000099E-3</c:v>
                </c:pt>
                <c:pt idx="229" formatCode="General">
                  <c:v>4.6739518000000002E-3</c:v>
                </c:pt>
                <c:pt idx="230" formatCode="General">
                  <c:v>4.8786154999999999E-3</c:v>
                </c:pt>
                <c:pt idx="231" formatCode="General">
                  <c:v>5.0930851000000003E-3</c:v>
                </c:pt>
                <c:pt idx="232" formatCode="General">
                  <c:v>5.3177177999999999E-3</c:v>
                </c:pt>
                <c:pt idx="233" formatCode="General">
                  <c:v>5.5528688000000097E-3</c:v>
                </c:pt>
                <c:pt idx="234" formatCode="General">
                  <c:v>5.7988921000000143E-3</c:v>
                </c:pt>
                <c:pt idx="235" formatCode="General">
                  <c:v>6.0561340999999999E-3</c:v>
                </c:pt>
                <c:pt idx="236" formatCode="General">
                  <c:v>6.3249337999999999E-3</c:v>
                </c:pt>
                <c:pt idx="237" formatCode="General">
                  <c:v>6.6056238000000034E-3</c:v>
                </c:pt>
                <c:pt idx="238" formatCode="General">
                  <c:v>6.8985187000000087E-3</c:v>
                </c:pt>
                <c:pt idx="239" formatCode="General">
                  <c:v>7.2039240000000108E-3</c:v>
                </c:pt>
                <c:pt idx="240" formatCode="General">
                  <c:v>7.5221270999999996E-3</c:v>
                </c:pt>
                <c:pt idx="241" formatCode="General">
                  <c:v>7.8533943999999998E-3</c:v>
                </c:pt>
                <c:pt idx="242" formatCode="General">
                  <c:v>8.1979707000000013E-3</c:v>
                </c:pt>
                <c:pt idx="243" formatCode="General">
                  <c:v>8.5560745000000261E-3</c:v>
                </c:pt>
                <c:pt idx="244" formatCode="General">
                  <c:v>8.9278957000000006E-3</c:v>
                </c:pt>
                <c:pt idx="245" formatCode="General">
                  <c:v>9.3135927000000292E-3</c:v>
                </c:pt>
                <c:pt idx="246" formatCode="General">
                  <c:v>9.7132883999999989E-3</c:v>
                </c:pt>
                <c:pt idx="247" formatCode="General">
                  <c:v>1.0127062999999978E-2</c:v>
                </c:pt>
                <c:pt idx="248" formatCode="General">
                  <c:v>1.0554958E-2</c:v>
                </c:pt>
                <c:pt idx="249" formatCode="General">
                  <c:v>1.0996965999999999E-2</c:v>
                </c:pt>
                <c:pt idx="250" formatCode="General">
                  <c:v>1.1453025000000026E-2</c:v>
                </c:pt>
                <c:pt idx="251" formatCode="General">
                  <c:v>1.1923024000000037E-2</c:v>
                </c:pt>
                <c:pt idx="252" formatCode="General">
                  <c:v>1.2406781000000007E-2</c:v>
                </c:pt>
                <c:pt idx="253" formatCode="General">
                  <c:v>1.2904059000000027E-2</c:v>
                </c:pt>
                <c:pt idx="254" formatCode="General">
                  <c:v>1.3414550000000025E-2</c:v>
                </c:pt>
                <c:pt idx="255" formatCode="General">
                  <c:v>1.3937868000000001E-2</c:v>
                </c:pt>
                <c:pt idx="256" formatCode="General">
                  <c:v>1.4473559000000021E-2</c:v>
                </c:pt>
                <c:pt idx="257" formatCode="General">
                  <c:v>1.5021082E-2</c:v>
                </c:pt>
                <c:pt idx="258" formatCode="General">
                  <c:v>1.5579814000000001E-2</c:v>
                </c:pt>
                <c:pt idx="259" formatCode="General">
                  <c:v>1.6149051000000001E-2</c:v>
                </c:pt>
                <c:pt idx="260" formatCode="General">
                  <c:v>1.6727994999999999E-2</c:v>
                </c:pt>
                <c:pt idx="261" formatCode="General">
                  <c:v>1.7315764000000001E-2</c:v>
                </c:pt>
                <c:pt idx="262" formatCode="General">
                  <c:v>1.7911386000000001E-2</c:v>
                </c:pt>
                <c:pt idx="263" formatCode="General">
                  <c:v>1.8513804000000005E-2</c:v>
                </c:pt>
                <c:pt idx="264" formatCode="General">
                  <c:v>1.9121870000000051E-2</c:v>
                </c:pt>
                <c:pt idx="265" formatCode="General">
                  <c:v>1.9734358000000021E-2</c:v>
                </c:pt>
                <c:pt idx="266" formatCode="General">
                  <c:v>2.0349961E-2</c:v>
                </c:pt>
                <c:pt idx="267" formatCode="General">
                  <c:v>2.0967293999999997E-2</c:v>
                </c:pt>
                <c:pt idx="268" formatCode="General">
                  <c:v>2.1584904000000002E-2</c:v>
                </c:pt>
                <c:pt idx="269" formatCode="General">
                  <c:v>2.2201281000000048E-2</c:v>
                </c:pt>
                <c:pt idx="270" formatCode="General">
                  <c:v>2.2814854999999998E-2</c:v>
                </c:pt>
                <c:pt idx="271" formatCode="General">
                  <c:v>2.3424008999999989E-2</c:v>
                </c:pt>
                <c:pt idx="272" formatCode="General">
                  <c:v>2.4027092E-2</c:v>
                </c:pt>
                <c:pt idx="273" formatCode="General">
                  <c:v>2.4622424999999951E-2</c:v>
                </c:pt>
                <c:pt idx="274" formatCode="General">
                  <c:v>2.5208309000000002E-2</c:v>
                </c:pt>
                <c:pt idx="275" formatCode="General">
                  <c:v>2.5783038000000012E-2</c:v>
                </c:pt>
                <c:pt idx="276" formatCode="General">
                  <c:v>2.6344908000000011E-2</c:v>
                </c:pt>
                <c:pt idx="277" formatCode="General">
                  <c:v>2.6892232000000054E-2</c:v>
                </c:pt>
                <c:pt idx="278" formatCode="General">
                  <c:v>2.7423345000000078E-2</c:v>
                </c:pt>
                <c:pt idx="279" formatCode="General">
                  <c:v>2.7936609000000001E-2</c:v>
                </c:pt>
                <c:pt idx="280" formatCode="General">
                  <c:v>2.8430450999999999E-2</c:v>
                </c:pt>
                <c:pt idx="281" formatCode="General">
                  <c:v>2.8903339000000011E-2</c:v>
                </c:pt>
                <c:pt idx="282" formatCode="General">
                  <c:v>2.9353806999999999E-2</c:v>
                </c:pt>
                <c:pt idx="283" formatCode="General">
                  <c:v>2.9780473999999998E-2</c:v>
                </c:pt>
                <c:pt idx="284" formatCode="General">
                  <c:v>3.0182038000000001E-2</c:v>
                </c:pt>
                <c:pt idx="285" formatCode="General">
                  <c:v>3.0557297000000046E-2</c:v>
                </c:pt>
                <c:pt idx="286" formatCode="General">
                  <c:v>3.0905156999999999E-2</c:v>
                </c:pt>
                <c:pt idx="287" formatCode="General">
                  <c:v>3.1224633999999998E-2</c:v>
                </c:pt>
                <c:pt idx="288" formatCode="General">
                  <c:v>3.1514879000000003E-2</c:v>
                </c:pt>
                <c:pt idx="289" formatCode="General">
                  <c:v>3.1775173000000052E-2</c:v>
                </c:pt>
                <c:pt idx="290" formatCode="General">
                  <c:v>3.2004945000000076E-2</c:v>
                </c:pt>
                <c:pt idx="291" formatCode="General">
                  <c:v>3.2203779000000085E-2</c:v>
                </c:pt>
                <c:pt idx="292" formatCode="General">
                  <c:v>3.2371424000000003E-2</c:v>
                </c:pt>
                <c:pt idx="293" formatCode="General">
                  <c:v>3.2507814000000052E-2</c:v>
                </c:pt>
                <c:pt idx="294" formatCode="General">
                  <c:v>3.2613046000000076E-2</c:v>
                </c:pt>
                <c:pt idx="295" formatCode="General">
                  <c:v>3.2687426000000006E-2</c:v>
                </c:pt>
                <c:pt idx="296" formatCode="General">
                  <c:v>3.2731447000000066E-2</c:v>
                </c:pt>
                <c:pt idx="297" formatCode="General">
                  <c:v>3.2745820000000002E-2</c:v>
                </c:pt>
                <c:pt idx="298" formatCode="General">
                  <c:v>3.2731451000000002E-2</c:v>
                </c:pt>
                <c:pt idx="299" formatCode="General">
                  <c:v>3.2689463000000002E-2</c:v>
                </c:pt>
                <c:pt idx="300" formatCode="General">
                  <c:v>3.2621197000000067E-2</c:v>
                </c:pt>
                <c:pt idx="301" formatCode="General">
                  <c:v>3.2528202999999999E-2</c:v>
                </c:pt>
                <c:pt idx="302" formatCode="General">
                  <c:v>3.2412227000000071E-2</c:v>
                </c:pt>
                <c:pt idx="303" formatCode="General">
                  <c:v>3.2275233000000098E-2</c:v>
                </c:pt>
                <c:pt idx="304" formatCode="General">
                  <c:v>3.2119360000000055E-2</c:v>
                </c:pt>
                <c:pt idx="305" formatCode="General">
                  <c:v>3.1946924000000002E-2</c:v>
                </c:pt>
                <c:pt idx="306" formatCode="General">
                  <c:v>3.1760409000000003E-2</c:v>
                </c:pt>
                <c:pt idx="307" formatCode="General">
                  <c:v>3.1562433000000001E-2</c:v>
                </c:pt>
                <c:pt idx="308" formatCode="General">
                  <c:v>3.1355727000000014E-2</c:v>
                </c:pt>
                <c:pt idx="309" formatCode="General">
                  <c:v>3.1143125000000011E-2</c:v>
                </c:pt>
                <c:pt idx="310" formatCode="General">
                  <c:v>3.0927501999999989E-2</c:v>
                </c:pt>
                <c:pt idx="311" formatCode="General">
                  <c:v>3.0711774000000001E-2</c:v>
                </c:pt>
                <c:pt idx="312" formatCode="General">
                  <c:v>3.0498859999999999E-2</c:v>
                </c:pt>
                <c:pt idx="313" formatCode="General">
                  <c:v>3.0291621000000001E-2</c:v>
                </c:pt>
                <c:pt idx="314" formatCode="General">
                  <c:v>3.0092863000000001E-2</c:v>
                </c:pt>
                <c:pt idx="315" formatCode="General">
                  <c:v>2.9905271000000011E-2</c:v>
                </c:pt>
                <c:pt idx="316" formatCode="General">
                  <c:v>2.9731384999999999E-2</c:v>
                </c:pt>
                <c:pt idx="317" formatCode="General">
                  <c:v>2.957357100000001E-2</c:v>
                </c:pt>
                <c:pt idx="318" formatCode="General">
                  <c:v>2.9433971000000066E-2</c:v>
                </c:pt>
                <c:pt idx="319" formatCode="General">
                  <c:v>2.9314493999999969E-2</c:v>
                </c:pt>
                <c:pt idx="320" formatCode="General">
                  <c:v>2.9216765999999998E-2</c:v>
                </c:pt>
                <c:pt idx="321" formatCode="General">
                  <c:v>2.9142125999999997E-2</c:v>
                </c:pt>
                <c:pt idx="322" formatCode="General">
                  <c:v>2.9091602000000012E-2</c:v>
                </c:pt>
                <c:pt idx="323" formatCode="General">
                  <c:v>2.9065880999999998E-2</c:v>
                </c:pt>
                <c:pt idx="324" formatCode="General">
                  <c:v>2.9065309000000001E-2</c:v>
                </c:pt>
                <c:pt idx="325" formatCode="General">
                  <c:v>2.9089900000000012E-2</c:v>
                </c:pt>
                <c:pt idx="326" formatCode="General">
                  <c:v>2.9139306000000042E-2</c:v>
                </c:pt>
                <c:pt idx="327" formatCode="General">
                  <c:v>2.9212847000000049E-2</c:v>
                </c:pt>
                <c:pt idx="328" formatCode="General">
                  <c:v>2.9309515000000001E-2</c:v>
                </c:pt>
                <c:pt idx="329" formatCode="General">
                  <c:v>2.942797900000001E-2</c:v>
                </c:pt>
                <c:pt idx="330" formatCode="General">
                  <c:v>2.9566611999999978E-2</c:v>
                </c:pt>
                <c:pt idx="331" formatCode="General">
                  <c:v>2.9723524999999987E-2</c:v>
                </c:pt>
                <c:pt idx="332" formatCode="General">
                  <c:v>2.989657200000001E-2</c:v>
                </c:pt>
                <c:pt idx="333" formatCode="General">
                  <c:v>3.0083399000000049E-2</c:v>
                </c:pt>
                <c:pt idx="334" formatCode="General">
                  <c:v>3.0281469000000002E-2</c:v>
                </c:pt>
                <c:pt idx="335" formatCode="General">
                  <c:v>3.0488102000000048E-2</c:v>
                </c:pt>
                <c:pt idx="336" formatCode="General">
                  <c:v>3.0700498999999999E-2</c:v>
                </c:pt>
                <c:pt idx="337" formatCode="General">
                  <c:v>3.0915793E-2</c:v>
                </c:pt>
                <c:pt idx="338" formatCode="General">
                  <c:v>3.113106800000005E-2</c:v>
                </c:pt>
                <c:pt idx="339" formatCode="General">
                  <c:v>3.1343414999999999E-2</c:v>
                </c:pt>
                <c:pt idx="340" formatCode="General">
                  <c:v>3.1549949000000042E-2</c:v>
                </c:pt>
                <c:pt idx="341" formatCode="General">
                  <c:v>3.1747844000000011E-2</c:v>
                </c:pt>
                <c:pt idx="342" formatCode="General">
                  <c:v>3.1934354000000005E-2</c:v>
                </c:pt>
                <c:pt idx="343" formatCode="General">
                  <c:v>3.2106869000000003E-2</c:v>
                </c:pt>
                <c:pt idx="344" formatCode="General">
                  <c:v>3.2262899000000005E-2</c:v>
                </c:pt>
                <c:pt idx="345" formatCode="General">
                  <c:v>3.2400124000000002E-2</c:v>
                </c:pt>
                <c:pt idx="346" formatCode="General">
                  <c:v>3.2516398000000002E-2</c:v>
                </c:pt>
                <c:pt idx="347" formatCode="General">
                  <c:v>3.2609757000000072E-2</c:v>
                </c:pt>
                <c:pt idx="348" formatCode="General">
                  <c:v>3.2678444000000001E-2</c:v>
                </c:pt>
                <c:pt idx="349" formatCode="General">
                  <c:v>3.2720905000000002E-2</c:v>
                </c:pt>
                <c:pt idx="350" formatCode="General">
                  <c:v>3.2735795000000067E-2</c:v>
                </c:pt>
                <c:pt idx="351" formatCode="General">
                  <c:v>3.2721985000000002E-2</c:v>
                </c:pt>
                <c:pt idx="352" formatCode="General">
                  <c:v>3.2678566999999999E-2</c:v>
                </c:pt>
                <c:pt idx="353" formatCode="General">
                  <c:v>3.2604825000000011E-2</c:v>
                </c:pt>
                <c:pt idx="354" formatCode="General">
                  <c:v>3.2500256000000005E-2</c:v>
                </c:pt>
                <c:pt idx="355" formatCode="General">
                  <c:v>3.2364557999999995E-2</c:v>
                </c:pt>
                <c:pt idx="356" formatCode="General">
                  <c:v>3.2197621000000003E-2</c:v>
                </c:pt>
                <c:pt idx="357" formatCode="General">
                  <c:v>3.1999514E-2</c:v>
                </c:pt>
                <c:pt idx="358" formatCode="General">
                  <c:v>3.1770474999999999E-2</c:v>
                </c:pt>
                <c:pt idx="359" formatCode="General">
                  <c:v>3.1510927000000001E-2</c:v>
                </c:pt>
                <c:pt idx="360" formatCode="General">
                  <c:v>3.1221433999999999E-2</c:v>
                </c:pt>
                <c:pt idx="361" formatCode="General">
                  <c:v>3.0902710000000045E-2</c:v>
                </c:pt>
                <c:pt idx="362" formatCode="General">
                  <c:v>3.0555602000000001E-2</c:v>
                </c:pt>
                <c:pt idx="363" formatCode="General">
                  <c:v>3.0181091E-2</c:v>
                </c:pt>
                <c:pt idx="364" formatCode="General">
                  <c:v>2.9780269000000002E-2</c:v>
                </c:pt>
                <c:pt idx="365" formatCode="General">
                  <c:v>2.9354339E-2</c:v>
                </c:pt>
                <c:pt idx="366" formatCode="General">
                  <c:v>2.8904592999999989E-2</c:v>
                </c:pt>
                <c:pt idx="367" formatCode="General">
                  <c:v>2.8432412000000011E-2</c:v>
                </c:pt>
                <c:pt idx="368" formatCode="General">
                  <c:v>2.7939262000000079E-2</c:v>
                </c:pt>
                <c:pt idx="369" formatCode="General">
                  <c:v>2.7426671E-2</c:v>
                </c:pt>
                <c:pt idx="370" formatCode="General">
                  <c:v>2.6896216000000049E-2</c:v>
                </c:pt>
                <c:pt idx="371" formatCode="General">
                  <c:v>2.6349523999999999E-2</c:v>
                </c:pt>
                <c:pt idx="372" formatCode="General">
                  <c:v>2.5788263999999998E-2</c:v>
                </c:pt>
                <c:pt idx="373" formatCode="General">
                  <c:v>2.5214123999999997E-2</c:v>
                </c:pt>
                <c:pt idx="374" formatCode="General">
                  <c:v>2.4628798E-2</c:v>
                </c:pt>
                <c:pt idx="375" formatCode="General">
                  <c:v>2.4033995000000058E-2</c:v>
                </c:pt>
                <c:pt idx="376" formatCode="General">
                  <c:v>2.3431415000000049E-2</c:v>
                </c:pt>
                <c:pt idx="377" formatCode="General">
                  <c:v>2.2822729999999999E-2</c:v>
                </c:pt>
                <c:pt idx="378" formatCode="General">
                  <c:v>2.2209596000000002E-2</c:v>
                </c:pt>
                <c:pt idx="379" formatCode="General">
                  <c:v>2.1593627000000001E-2</c:v>
                </c:pt>
                <c:pt idx="380" formatCode="General">
                  <c:v>2.0976393000000006E-2</c:v>
                </c:pt>
                <c:pt idx="381" formatCode="General">
                  <c:v>2.0359402999999998E-2</c:v>
                </c:pt>
                <c:pt idx="382" formatCode="General">
                  <c:v>1.9744113000000021E-2</c:v>
                </c:pt>
                <c:pt idx="383" formatCode="General">
                  <c:v>1.9131904000000005E-2</c:v>
                </c:pt>
                <c:pt idx="384" formatCode="General">
                  <c:v>1.8524082000000001E-2</c:v>
                </c:pt>
                <c:pt idx="385" formatCode="General">
                  <c:v>1.7921882000000007E-2</c:v>
                </c:pt>
                <c:pt idx="386" formatCode="General">
                  <c:v>1.7326444E-2</c:v>
                </c:pt>
                <c:pt idx="387" formatCode="General">
                  <c:v>1.6738830000000003E-2</c:v>
                </c:pt>
                <c:pt idx="388" formatCode="General">
                  <c:v>1.6160011000000005E-2</c:v>
                </c:pt>
                <c:pt idx="389" formatCode="General">
                  <c:v>1.5590877000000029E-2</c:v>
                </c:pt>
                <c:pt idx="390" formatCode="General">
                  <c:v>1.5032215999999998E-2</c:v>
                </c:pt>
                <c:pt idx="391" formatCode="General">
                  <c:v>1.4484743E-2</c:v>
                </c:pt>
                <c:pt idx="392" formatCode="General">
                  <c:v>1.3949076000000001E-2</c:v>
                </c:pt>
                <c:pt idx="393" formatCode="General">
                  <c:v>1.3425757999999999E-2</c:v>
                </c:pt>
                <c:pt idx="394" formatCode="General">
                  <c:v>1.2915251000000001E-2</c:v>
                </c:pt>
                <c:pt idx="395" formatCode="General">
                  <c:v>1.2417935999999996E-2</c:v>
                </c:pt>
                <c:pt idx="396" formatCode="General">
                  <c:v>1.1934121000000037E-2</c:v>
                </c:pt>
                <c:pt idx="397" formatCode="General">
                  <c:v>1.1464054000000029E-2</c:v>
                </c:pt>
                <c:pt idx="398" formatCode="General">
                  <c:v>1.1007907000000001E-2</c:v>
                </c:pt>
                <c:pt idx="399" formatCode="General">
                  <c:v>1.0565799000000001E-2</c:v>
                </c:pt>
                <c:pt idx="400" formatCode="General">
                  <c:v>1.0137791E-2</c:v>
                </c:pt>
                <c:pt idx="401" formatCode="General">
                  <c:v>9.7238906E-3</c:v>
                </c:pt>
                <c:pt idx="402" formatCode="General">
                  <c:v>9.3240608000000006E-3</c:v>
                </c:pt>
                <c:pt idx="403" formatCode="General">
                  <c:v>8.9382203000000007E-3</c:v>
                </c:pt>
                <c:pt idx="404" formatCode="General">
                  <c:v>8.5662473000000048E-3</c:v>
                </c:pt>
                <c:pt idx="405" formatCode="General">
                  <c:v>8.2079843000000003E-3</c:v>
                </c:pt>
                <c:pt idx="406" formatCode="General">
                  <c:v>7.8632422000000177E-3</c:v>
                </c:pt>
                <c:pt idx="407" formatCode="General">
                  <c:v>7.5318036000000177E-3</c:v>
                </c:pt>
                <c:pt idx="408" formatCode="General">
                  <c:v>7.2134240000000108E-3</c:v>
                </c:pt>
                <c:pt idx="409" formatCode="General">
                  <c:v>6.9078356000000004E-3</c:v>
                </c:pt>
                <c:pt idx="410" formatCode="General">
                  <c:v>6.6147557999999985E-3</c:v>
                </c:pt>
                <c:pt idx="411" formatCode="General">
                  <c:v>6.3338797000000177E-3</c:v>
                </c:pt>
                <c:pt idx="412" formatCode="General">
                  <c:v>6.0648899999999955E-3</c:v>
                </c:pt>
                <c:pt idx="413" formatCode="General">
                  <c:v>5.8074566000000001E-3</c:v>
                </c:pt>
                <c:pt idx="414" formatCode="General">
                  <c:v>5.5612400000000159E-3</c:v>
                </c:pt>
                <c:pt idx="415" formatCode="General">
                  <c:v>5.3258953000000003E-3</c:v>
                </c:pt>
                <c:pt idx="416" formatCode="General">
                  <c:v>5.1010689000000123E-3</c:v>
                </c:pt>
                <c:pt idx="417" formatCode="General">
                  <c:v>4.8864055000000014E-3</c:v>
                </c:pt>
                <c:pt idx="418" formatCode="General">
                  <c:v>4.6815490000000097E-3</c:v>
                </c:pt>
                <c:pt idx="419" formatCode="General">
                  <c:v>4.48614130000001E-3</c:v>
                </c:pt>
                <c:pt idx="420" formatCode="General">
                  <c:v>4.2998269000000108E-3</c:v>
                </c:pt>
                <c:pt idx="421" formatCode="General">
                  <c:v>4.1222521000000003E-3</c:v>
                </c:pt>
                <c:pt idx="422" formatCode="General">
                  <c:v>3.953069E-3</c:v>
                </c:pt>
                <c:pt idx="423" formatCode="General">
                  <c:v>3.7919343000000099E-3</c:v>
                </c:pt>
                <c:pt idx="424" formatCode="General">
                  <c:v>3.6385122000000074E-3</c:v>
                </c:pt>
                <c:pt idx="425" formatCode="General">
                  <c:v>3.4924703999999998E-3</c:v>
                </c:pt>
                <c:pt idx="426" formatCode="General">
                  <c:v>3.3534900000000002E-3</c:v>
                </c:pt>
                <c:pt idx="427" formatCode="General">
                  <c:v>3.2212569000000012E-3</c:v>
                </c:pt>
                <c:pt idx="428" formatCode="General">
                  <c:v>3.0954682999999998E-3</c:v>
                </c:pt>
                <c:pt idx="429" formatCode="General">
                  <c:v>2.9758288999999997E-3</c:v>
                </c:pt>
                <c:pt idx="430" formatCode="General">
                  <c:v>2.8620531999999977E-3</c:v>
                </c:pt>
                <c:pt idx="431" formatCode="General">
                  <c:v>2.7538713000000064E-3</c:v>
                </c:pt>
                <c:pt idx="432" formatCode="General">
                  <c:v>2.6510137000000044E-3</c:v>
                </c:pt>
                <c:pt idx="433" formatCode="General">
                  <c:v>2.5532288000000001E-3</c:v>
                </c:pt>
                <c:pt idx="434" formatCode="General">
                  <c:v>2.4602744000000011E-3</c:v>
                </c:pt>
                <c:pt idx="435" formatCode="General">
                  <c:v>2.3719149E-3</c:v>
                </c:pt>
                <c:pt idx="436" formatCode="General">
                  <c:v>2.2879259000000078E-3</c:v>
                </c:pt>
                <c:pt idx="437" formatCode="General">
                  <c:v>2.2080941000000077E-3</c:v>
                </c:pt>
                <c:pt idx="438" formatCode="General">
                  <c:v>2.1322152999999999E-3</c:v>
                </c:pt>
                <c:pt idx="439" formatCode="General">
                  <c:v>2.0600923000000044E-3</c:v>
                </c:pt>
                <c:pt idx="440" formatCode="General">
                  <c:v>1.9915379000000053E-3</c:v>
                </c:pt>
                <c:pt idx="441" formatCode="General">
                  <c:v>1.9263757000000047E-3</c:v>
                </c:pt>
                <c:pt idx="442" formatCode="General">
                  <c:v>1.864434100000003E-3</c:v>
                </c:pt>
                <c:pt idx="443" formatCode="General">
                  <c:v>1.8055495000000022E-3</c:v>
                </c:pt>
                <c:pt idx="444" formatCode="General">
                  <c:v>1.7495694E-3</c:v>
                </c:pt>
                <c:pt idx="445" formatCode="General">
                  <c:v>1.6963438000000049E-3</c:v>
                </c:pt>
                <c:pt idx="446" formatCode="General">
                  <c:v>1.6457310000000001E-3</c:v>
                </c:pt>
                <c:pt idx="447" formatCode="General">
                  <c:v>1.5975987E-3</c:v>
                </c:pt>
                <c:pt idx="448" formatCode="General">
                  <c:v>1.5518143E-3</c:v>
                </c:pt>
                <c:pt idx="449" formatCode="General">
                  <c:v>1.5082557000000037E-3</c:v>
                </c:pt>
                <c:pt idx="450" formatCode="General">
                  <c:v>1.4668063000000001E-3</c:v>
                </c:pt>
                <c:pt idx="451" formatCode="General">
                  <c:v>1.4273523000000001E-3</c:v>
                </c:pt>
                <c:pt idx="452" formatCode="General">
                  <c:v>1.3897851000000041E-3</c:v>
                </c:pt>
                <c:pt idx="453" formatCode="General">
                  <c:v>1.3540026000000037E-3</c:v>
                </c:pt>
                <c:pt idx="454" formatCode="General">
                  <c:v>1.3199061999999999E-3</c:v>
                </c:pt>
                <c:pt idx="455" formatCode="General">
                  <c:v>1.2874015E-3</c:v>
                </c:pt>
                <c:pt idx="456" formatCode="General">
                  <c:v>1.2563972999999999E-3</c:v>
                </c:pt>
                <c:pt idx="457" formatCode="General">
                  <c:v>1.2268088999999999E-3</c:v>
                </c:pt>
                <c:pt idx="458" formatCode="General">
                  <c:v>1.1985542000000021E-3</c:v>
                </c:pt>
                <c:pt idx="459" formatCode="General">
                  <c:v>1.171555700000003E-3</c:v>
                </c:pt>
                <c:pt idx="460" formatCode="General">
                  <c:v>1.1457378000000024E-3</c:v>
                </c:pt>
                <c:pt idx="461" formatCode="General">
                  <c:v>1.1210311000000022E-3</c:v>
                </c:pt>
                <c:pt idx="462" formatCode="General">
                  <c:v>1.0973689999999999E-3</c:v>
                </c:pt>
                <c:pt idx="463" formatCode="General">
                  <c:v>1.0746893999999999E-3</c:v>
                </c:pt>
                <c:pt idx="464" formatCode="General">
                  <c:v>1.0529316E-3</c:v>
                </c:pt>
                <c:pt idx="465" formatCode="General">
                  <c:v>1.0320412999999999E-3</c:v>
                </c:pt>
                <c:pt idx="466" formatCode="General">
                  <c:v>1.0119666999999972E-3</c:v>
                </c:pt>
                <c:pt idx="467" formatCode="General">
                  <c:v>9.9266041000000273E-4</c:v>
                </c:pt>
                <c:pt idx="468" formatCode="General">
                  <c:v>9.7407540000000027E-4</c:v>
                </c:pt>
                <c:pt idx="469" formatCode="General">
                  <c:v>9.5617218000000007E-4</c:v>
                </c:pt>
                <c:pt idx="470" formatCode="General">
                  <c:v>9.3891111000000028E-4</c:v>
                </c:pt>
                <c:pt idx="471" formatCode="General">
                  <c:v>9.2225970000000255E-4</c:v>
                </c:pt>
                <c:pt idx="472" formatCode="General">
                  <c:v>9.061828600000002E-4</c:v>
                </c:pt>
                <c:pt idx="473" formatCode="General">
                  <c:v>8.9065440000000377E-4</c:v>
                </c:pt>
                <c:pt idx="474" formatCode="General">
                  <c:v>8.7564712000000214E-4</c:v>
                </c:pt>
                <c:pt idx="475" formatCode="General">
                  <c:v>8.6113665000000041E-4</c:v>
                </c:pt>
                <c:pt idx="476" formatCode="General">
                  <c:v>8.4710307000000068E-4</c:v>
                </c:pt>
                <c:pt idx="477" formatCode="General">
                  <c:v>8.3352684000000002E-4</c:v>
                </c:pt>
                <c:pt idx="478" formatCode="General">
                  <c:v>8.2039199000000023E-4</c:v>
                </c:pt>
                <c:pt idx="479" formatCode="General">
                  <c:v>8.0768234000000005E-4</c:v>
                </c:pt>
                <c:pt idx="480" formatCode="General">
                  <c:v>7.9538493000000257E-4</c:v>
                </c:pt>
                <c:pt idx="481" formatCode="General">
                  <c:v>7.8348833000000122E-4</c:v>
                </c:pt>
                <c:pt idx="482" formatCode="General">
                  <c:v>7.7198388000000132E-4</c:v>
                </c:pt>
                <c:pt idx="483" formatCode="General">
                  <c:v>7.6086051000000168E-4</c:v>
                </c:pt>
                <c:pt idx="484" formatCode="General">
                  <c:v>7.5010955000000138E-4</c:v>
                </c:pt>
                <c:pt idx="485" formatCode="General">
                  <c:v>7.3972240000000106E-4</c:v>
                </c:pt>
                <c:pt idx="486" formatCode="General">
                  <c:v>7.2969461000000192E-4</c:v>
                </c:pt>
                <c:pt idx="487" formatCode="General">
                  <c:v>7.2001934000000224E-4</c:v>
                </c:pt>
                <c:pt idx="488" formatCode="General">
                  <c:v>7.1068772000000113E-4</c:v>
                </c:pt>
                <c:pt idx="489" formatCode="General">
                  <c:v>7.0169632000000167E-4</c:v>
                </c:pt>
                <c:pt idx="490" formatCode="General">
                  <c:v>6.9303729000000239E-4</c:v>
                </c:pt>
                <c:pt idx="491" formatCode="General">
                  <c:v>6.8470515999999998E-4</c:v>
                </c:pt>
                <c:pt idx="492" formatCode="General">
                  <c:v>6.7669398000000023E-4</c:v>
                </c:pt>
                <c:pt idx="493" formatCode="General">
                  <c:v>6.6899933000000148E-4</c:v>
                </c:pt>
                <c:pt idx="494" formatCode="General">
                  <c:v>6.6161074000000114E-4</c:v>
                </c:pt>
                <c:pt idx="495" formatCode="General">
                  <c:v>6.5452518000000133E-4</c:v>
                </c:pt>
                <c:pt idx="496" formatCode="General">
                  <c:v>6.4773491000000305E-4</c:v>
                </c:pt>
                <c:pt idx="497" formatCode="General">
                  <c:v>6.4123078000000123E-4</c:v>
                </c:pt>
                <c:pt idx="498" formatCode="General">
                  <c:v>6.3500879000000004E-4</c:v>
                </c:pt>
                <c:pt idx="499" formatCode="General">
                  <c:v>6.2906067000000185E-4</c:v>
                </c:pt>
                <c:pt idx="500" formatCode="General">
                  <c:v>6.2337727000000276E-4</c:v>
                </c:pt>
                <c:pt idx="501" formatCode="General">
                  <c:v>6.1795337000000164E-4</c:v>
                </c:pt>
                <c:pt idx="502" formatCode="General">
                  <c:v>6.1277817999999995E-4</c:v>
                </c:pt>
                <c:pt idx="503" formatCode="General">
                  <c:v>6.0784770000000144E-4</c:v>
                </c:pt>
                <c:pt idx="504" formatCode="General">
                  <c:v>6.0315046000000119E-4</c:v>
                </c:pt>
                <c:pt idx="505" formatCode="General">
                  <c:v>5.9867761000000205E-4</c:v>
                </c:pt>
                <c:pt idx="506" formatCode="General">
                  <c:v>5.9442560000000128E-4</c:v>
                </c:pt>
                <c:pt idx="507" formatCode="General">
                  <c:v>5.9038436000000214E-4</c:v>
                </c:pt>
                <c:pt idx="508" formatCode="General">
                  <c:v>5.8654322999999997E-4</c:v>
                </c:pt>
                <c:pt idx="509" formatCode="General">
                  <c:v>5.8289530000000004E-4</c:v>
                </c:pt>
                <c:pt idx="510" formatCode="General">
                  <c:v>5.7943147999999997E-4</c:v>
                </c:pt>
                <c:pt idx="511" formatCode="General">
                  <c:v>5.7614472000000125E-4</c:v>
                </c:pt>
                <c:pt idx="512" formatCode="General">
                  <c:v>5.730224100000019E-4</c:v>
                </c:pt>
                <c:pt idx="513" formatCode="General">
                  <c:v>5.7006121000000183E-4</c:v>
                </c:pt>
                <c:pt idx="514" formatCode="General">
                  <c:v>5.6724704000000103E-4</c:v>
                </c:pt>
                <c:pt idx="515" formatCode="General">
                  <c:v>5.6457310000000021E-4</c:v>
                </c:pt>
                <c:pt idx="516" formatCode="General">
                  <c:v>5.6203263000000037E-4</c:v>
                </c:pt>
                <c:pt idx="517" formatCode="General">
                  <c:v>5.5961252999999996E-4</c:v>
                </c:pt>
                <c:pt idx="518" formatCode="General">
                  <c:v>5.5730680000000204E-4</c:v>
                </c:pt>
                <c:pt idx="519" formatCode="General">
                  <c:v>5.5510516000000117E-4</c:v>
                </c:pt>
                <c:pt idx="520" formatCode="General">
                  <c:v>5.5299891000000034E-4</c:v>
                </c:pt>
                <c:pt idx="521" formatCode="General">
                  <c:v>5.5097917000000208E-4</c:v>
                </c:pt>
                <c:pt idx="522" formatCode="General">
                  <c:v>5.4903998000000169E-4</c:v>
                </c:pt>
                <c:pt idx="523" formatCode="General">
                  <c:v>5.4717122000000167E-4</c:v>
                </c:pt>
                <c:pt idx="524" formatCode="General">
                  <c:v>5.4536480000000223E-4</c:v>
                </c:pt>
                <c:pt idx="525" formatCode="General">
                  <c:v>5.4361467000000208E-4</c:v>
                </c:pt>
                <c:pt idx="526" formatCode="General">
                  <c:v>5.4191431000000223E-4</c:v>
                </c:pt>
                <c:pt idx="527" formatCode="General">
                  <c:v>5.4025557000000023E-4</c:v>
                </c:pt>
                <c:pt idx="528" formatCode="General">
                  <c:v>5.3863361000000131E-4</c:v>
                </c:pt>
                <c:pt idx="529" formatCode="General">
                  <c:v>5.3704408000000107E-4</c:v>
                </c:pt>
                <c:pt idx="530" formatCode="General">
                  <c:v>5.3548132E-4</c:v>
                </c:pt>
                <c:pt idx="531" formatCode="General">
                  <c:v>5.3394178000000004E-4</c:v>
                </c:pt>
                <c:pt idx="532" formatCode="General">
                  <c:v>5.3242146000000005E-4</c:v>
                </c:pt>
                <c:pt idx="533" formatCode="General">
                  <c:v>5.3091673000000129E-4</c:v>
                </c:pt>
                <c:pt idx="534" formatCode="General">
                  <c:v>5.2942598000000024E-4</c:v>
                </c:pt>
                <c:pt idx="535" formatCode="General">
                  <c:v>5.2794925000000192E-4</c:v>
                </c:pt>
                <c:pt idx="536" formatCode="General">
                  <c:v>5.2648189E-4</c:v>
                </c:pt>
                <c:pt idx="537" formatCode="General">
                  <c:v>5.2502542000000031E-4</c:v>
                </c:pt>
                <c:pt idx="538" formatCode="General">
                  <c:v>5.2357826000000126E-4</c:v>
                </c:pt>
                <c:pt idx="539" formatCode="General">
                  <c:v>5.2214070000000115E-4</c:v>
                </c:pt>
                <c:pt idx="540" formatCode="General">
                  <c:v>5.2071357000000001E-4</c:v>
                </c:pt>
                <c:pt idx="541" formatCode="General">
                  <c:v>5.1929668000000003E-4</c:v>
                </c:pt>
                <c:pt idx="542" formatCode="General">
                  <c:v>5.1788945000000026E-4</c:v>
                </c:pt>
                <c:pt idx="543" formatCode="General">
                  <c:v>5.1649403999999989E-4</c:v>
                </c:pt>
                <c:pt idx="544" formatCode="General">
                  <c:v>5.1511225000000038E-4</c:v>
                </c:pt>
                <c:pt idx="545" formatCode="General">
                  <c:v>5.1374233000000104E-4</c:v>
                </c:pt>
                <c:pt idx="546" formatCode="General">
                  <c:v>5.1238678999999997E-4</c:v>
                </c:pt>
                <c:pt idx="547" formatCode="General">
                  <c:v>5.1104486999999999E-4</c:v>
                </c:pt>
                <c:pt idx="548" formatCode="General">
                  <c:v>5.0971848999999895E-4</c:v>
                </c:pt>
                <c:pt idx="549" formatCode="General">
                  <c:v>5.0840735999999997E-4</c:v>
                </c:pt>
                <c:pt idx="550" formatCode="General">
                  <c:v>5.0711021000000183E-4</c:v>
                </c:pt>
                <c:pt idx="551" formatCode="General">
                  <c:v>5.0582923000000142E-4</c:v>
                </c:pt>
                <c:pt idx="552" formatCode="General">
                  <c:v>5.0456129000000106E-4</c:v>
                </c:pt>
                <c:pt idx="553" formatCode="General">
                  <c:v>5.0330738000000134E-4</c:v>
                </c:pt>
                <c:pt idx="554" formatCode="General">
                  <c:v>5.0206709000000032E-4</c:v>
                </c:pt>
                <c:pt idx="555" formatCode="General">
                  <c:v>5.0083851000000033E-4</c:v>
                </c:pt>
                <c:pt idx="556" formatCode="General">
                  <c:v>4.9962022000000193E-4</c:v>
                </c:pt>
                <c:pt idx="557" formatCode="General">
                  <c:v>4.9840799000000133E-4</c:v>
                </c:pt>
                <c:pt idx="558" formatCode="General">
                  <c:v>4.9720082000000133E-4</c:v>
                </c:pt>
                <c:pt idx="559" formatCode="General">
                  <c:v>4.9599726000000132E-4</c:v>
                </c:pt>
                <c:pt idx="560" formatCode="General">
                  <c:v>4.9479370000000012E-4</c:v>
                </c:pt>
                <c:pt idx="561" formatCode="General">
                  <c:v>4.9358472000000139E-4</c:v>
                </c:pt>
                <c:pt idx="562" formatCode="General">
                  <c:v>4.9236749000000103E-4</c:v>
                </c:pt>
                <c:pt idx="563" formatCode="General">
                  <c:v>4.9113634000000274E-4</c:v>
                </c:pt>
                <c:pt idx="564" formatCode="General">
                  <c:v>4.8988673000000113E-4</c:v>
                </c:pt>
                <c:pt idx="565" formatCode="General">
                  <c:v>4.8861268000000002E-4</c:v>
                </c:pt>
                <c:pt idx="566" formatCode="General">
                  <c:v>4.8730688000000138E-4</c:v>
                </c:pt>
                <c:pt idx="567" formatCode="General">
                  <c:v>4.859622600000015E-4</c:v>
                </c:pt>
                <c:pt idx="568" formatCode="General">
                  <c:v>4.8457249000000022E-4</c:v>
                </c:pt>
                <c:pt idx="569" formatCode="General">
                  <c:v>4.8312650000000208E-4</c:v>
                </c:pt>
                <c:pt idx="570" formatCode="General">
                  <c:v>4.8161402999999999E-4</c:v>
                </c:pt>
                <c:pt idx="571" formatCode="General">
                  <c:v>4.8002621000000229E-4</c:v>
                </c:pt>
                <c:pt idx="572" formatCode="General">
                  <c:v>4.7835041000000102E-4</c:v>
                </c:pt>
                <c:pt idx="573" formatCode="General">
                  <c:v>4.7657550999999999E-4</c:v>
                </c:pt>
                <c:pt idx="574" formatCode="General">
                  <c:v>4.7468790000000167E-4</c:v>
                </c:pt>
                <c:pt idx="575" formatCode="General">
                  <c:v>4.7267630000000189E-4</c:v>
                </c:pt>
                <c:pt idx="576" formatCode="General">
                  <c:v>4.7052489000000181E-4</c:v>
                </c:pt>
                <c:pt idx="577" formatCode="General">
                  <c:v>4.6821652000000001E-4</c:v>
                </c:pt>
                <c:pt idx="578" formatCode="General">
                  <c:v>4.6573870000000001E-4</c:v>
                </c:pt>
                <c:pt idx="579" formatCode="General">
                  <c:v>4.6307843999999999E-4</c:v>
                </c:pt>
                <c:pt idx="580" formatCode="General">
                  <c:v>4.602167200000001E-4</c:v>
                </c:pt>
                <c:pt idx="581" formatCode="General">
                  <c:v>4.5714117000000137E-4</c:v>
                </c:pt>
                <c:pt idx="582" formatCode="General">
                  <c:v>4.5383375000000091E-4</c:v>
                </c:pt>
                <c:pt idx="583" formatCode="General">
                  <c:v>4.5028230000000101E-4</c:v>
                </c:pt>
                <c:pt idx="584" formatCode="General">
                  <c:v>4.464722000000011E-4</c:v>
                </c:pt>
                <c:pt idx="585" formatCode="General">
                  <c:v>4.4239004000000024E-4</c:v>
                </c:pt>
                <c:pt idx="586" formatCode="General">
                  <c:v>4.3802368000000021E-4</c:v>
                </c:pt>
                <c:pt idx="587" formatCode="General">
                  <c:v>4.3336258000000101E-4</c:v>
                </c:pt>
                <c:pt idx="588" formatCode="General">
                  <c:v>4.28396020000001E-4</c:v>
                </c:pt>
                <c:pt idx="589" formatCode="General">
                  <c:v>4.2311481000000206E-4</c:v>
                </c:pt>
                <c:pt idx="590" formatCode="General">
                  <c:v>4.1751435000000024E-4</c:v>
                </c:pt>
                <c:pt idx="591" formatCode="General">
                  <c:v>4.1158811999999996E-4</c:v>
                </c:pt>
                <c:pt idx="592" formatCode="General">
                  <c:v>4.0533391000000121E-4</c:v>
                </c:pt>
                <c:pt idx="593" formatCode="General">
                  <c:v>3.98750880000001E-4</c:v>
                </c:pt>
                <c:pt idx="594" formatCode="General">
                  <c:v>3.9183939000000077E-4</c:v>
                </c:pt>
                <c:pt idx="595" formatCode="General">
                  <c:v>3.846016200000006E-4</c:v>
                </c:pt>
                <c:pt idx="596" formatCode="General">
                  <c:v>3.770459700000009E-4</c:v>
                </c:pt>
                <c:pt idx="597" formatCode="General">
                  <c:v>3.6917638000000063E-4</c:v>
                </c:pt>
                <c:pt idx="598" formatCode="General">
                  <c:v>3.6100432000000062E-4</c:v>
                </c:pt>
                <c:pt idx="599" formatCode="General">
                  <c:v>3.5254247000000101E-4</c:v>
                </c:pt>
                <c:pt idx="600" formatCode="General">
                  <c:v>3.4380361000000011E-4</c:v>
                </c:pt>
                <c:pt idx="601" formatCode="General">
                  <c:v>3.3480389000000002E-4</c:v>
                </c:pt>
                <c:pt idx="602" formatCode="General">
                  <c:v>3.2556240000000089E-4</c:v>
                </c:pt>
                <c:pt idx="603" formatCode="General">
                  <c:v>3.1609987000000116E-4</c:v>
                </c:pt>
                <c:pt idx="604" formatCode="General">
                  <c:v>3.0643691000000064E-4</c:v>
                </c:pt>
                <c:pt idx="605" formatCode="General">
                  <c:v>2.9659754000000002E-4</c:v>
                </c:pt>
                <c:pt idx="606" formatCode="General">
                  <c:v>2.8660631999999998E-4</c:v>
                </c:pt>
                <c:pt idx="607" formatCode="General">
                  <c:v>2.7649134000000078E-4</c:v>
                </c:pt>
                <c:pt idx="608" formatCode="General">
                  <c:v>2.6627874000000062E-4</c:v>
                </c:pt>
                <c:pt idx="609" formatCode="General">
                  <c:v>2.5599676999999999E-4</c:v>
                </c:pt>
                <c:pt idx="610" formatCode="General">
                  <c:v>2.4567532999999998E-4</c:v>
                </c:pt>
                <c:pt idx="611" formatCode="General">
                  <c:v>2.3534255000000006E-4</c:v>
                </c:pt>
                <c:pt idx="612" formatCode="General">
                  <c:v>2.2503079000000064E-4</c:v>
                </c:pt>
                <c:pt idx="613" formatCode="General">
                  <c:v>2.147667000000007E-4</c:v>
                </c:pt>
                <c:pt idx="614" formatCode="General">
                  <c:v>2.0458014999999999E-4</c:v>
                </c:pt>
                <c:pt idx="615" formatCode="General">
                  <c:v>1.9450128000000064E-4</c:v>
                </c:pt>
                <c:pt idx="616" formatCode="General">
                  <c:v>1.8455731000000043E-4</c:v>
                </c:pt>
                <c:pt idx="617" formatCode="General">
                  <c:v>1.7477467000000005E-4</c:v>
                </c:pt>
                <c:pt idx="618" formatCode="General">
                  <c:v>1.6518065000000032E-4</c:v>
                </c:pt>
                <c:pt idx="619" formatCode="General">
                  <c:v>1.5579683999999999E-4</c:v>
                </c:pt>
                <c:pt idx="620" formatCode="General">
                  <c:v>1.4664933000000001E-4</c:v>
                </c:pt>
                <c:pt idx="621" formatCode="General">
                  <c:v>1.3775802999999999E-4</c:v>
                </c:pt>
                <c:pt idx="622" formatCode="General">
                  <c:v>1.2913985000000003E-4</c:v>
                </c:pt>
                <c:pt idx="623" formatCode="General">
                  <c:v>1.2081600000000022E-4</c:v>
                </c:pt>
                <c:pt idx="624" formatCode="General">
                  <c:v>1.1279935000000001E-4</c:v>
                </c:pt>
                <c:pt idx="625" formatCode="General">
                  <c:v>1.0510341000000001E-4</c:v>
                </c:pt>
                <c:pt idx="626">
                  <c:v>9.7740936000000064E-5</c:v>
                </c:pt>
                <c:pt idx="627">
                  <c:v>9.0718735000000025E-5</c:v>
                </c:pt>
                <c:pt idx="628">
                  <c:v>8.4044601000000252E-5</c:v>
                </c:pt>
                <c:pt idx="629">
                  <c:v>7.7726363000000224E-5</c:v>
                </c:pt>
                <c:pt idx="630">
                  <c:v>7.1765360000000135E-5</c:v>
                </c:pt>
                <c:pt idx="631">
                  <c:v>6.616384800000001E-5</c:v>
                </c:pt>
                <c:pt idx="632">
                  <c:v>6.0922765000000132E-5</c:v>
                </c:pt>
                <c:pt idx="633">
                  <c:v>5.6040222000000033E-5</c:v>
                </c:pt>
                <c:pt idx="634">
                  <c:v>5.1514438000000129E-5</c:v>
                </c:pt>
                <c:pt idx="635">
                  <c:v>4.7343416000000178E-5</c:v>
                </c:pt>
                <c:pt idx="636">
                  <c:v>4.3520820000000013E-5</c:v>
                </c:pt>
                <c:pt idx="637">
                  <c:v>4.0043757000000034E-5</c:v>
                </c:pt>
                <c:pt idx="638">
                  <c:v>3.6906269000000072E-5</c:v>
                </c:pt>
                <c:pt idx="639">
                  <c:v>3.4104149000000066E-5</c:v>
                </c:pt>
                <c:pt idx="640">
                  <c:v>3.1630767000000127E-5</c:v>
                </c:pt>
                <c:pt idx="641">
                  <c:v>2.948219700000009E-5</c:v>
                </c:pt>
                <c:pt idx="642">
                  <c:v>2.7653470000000098E-5</c:v>
                </c:pt>
                <c:pt idx="643">
                  <c:v>2.6139405000000084E-5</c:v>
                </c:pt>
                <c:pt idx="644">
                  <c:v>2.4935071000000059E-5</c:v>
                </c:pt>
                <c:pt idx="645">
                  <c:v>2.4038900000000079E-5</c:v>
                </c:pt>
                <c:pt idx="646">
                  <c:v>2.3446589999999999E-5</c:v>
                </c:pt>
                <c:pt idx="647">
                  <c:v>2.3159078000000047E-5</c:v>
                </c:pt>
              </c:numCache>
            </c:numRef>
          </c:yVal>
          <c:smooth val="0"/>
        </c:ser>
        <c:ser>
          <c:idx val="15"/>
          <c:order val="9"/>
          <c:tx>
            <c:strRef>
              <c:f>'SRW data (40keV)'!$AV$4</c:f>
              <c:strCache>
                <c:ptCount val="1"/>
                <c:pt idx="0">
                  <c:v>6.0 pm</c:v>
                </c:pt>
              </c:strCache>
            </c:strRef>
          </c:tx>
          <c:spPr>
            <a:ln w="25400"/>
          </c:spPr>
          <c:marker>
            <c:symbol val="none"/>
          </c:marker>
          <c:xVal>
            <c:numRef>
              <c:f>'SRW data (40keV)'!$AU$6:$AU$653</c:f>
              <c:numCache>
                <c:formatCode>General</c:formatCode>
                <c:ptCount val="648"/>
                <c:pt idx="0">
                  <c:v>-3.0233644859813222E-4</c:v>
                </c:pt>
                <c:pt idx="1">
                  <c:v>-3.0140186915887901E-4</c:v>
                </c:pt>
                <c:pt idx="2">
                  <c:v>-3.0046728971962612E-4</c:v>
                </c:pt>
                <c:pt idx="3">
                  <c:v>-2.9953271028037442E-4</c:v>
                </c:pt>
                <c:pt idx="4">
                  <c:v>-2.98598130841123E-4</c:v>
                </c:pt>
                <c:pt idx="5">
                  <c:v>-2.9766355140186897E-4</c:v>
                </c:pt>
                <c:pt idx="6">
                  <c:v>-2.9672897196261798E-4</c:v>
                </c:pt>
                <c:pt idx="7">
                  <c:v>-2.9579439252336499E-4</c:v>
                </c:pt>
                <c:pt idx="8">
                  <c:v>-2.9485981308411215E-4</c:v>
                </c:pt>
                <c:pt idx="9">
                  <c:v>-2.9392523364486003E-4</c:v>
                </c:pt>
                <c:pt idx="10">
                  <c:v>-2.9299065420560904E-4</c:v>
                </c:pt>
                <c:pt idx="11">
                  <c:v>-2.9205607476635626E-4</c:v>
                </c:pt>
                <c:pt idx="12">
                  <c:v>-2.9112149532710299E-4</c:v>
                </c:pt>
                <c:pt idx="13">
                  <c:v>-2.901869158878501E-4</c:v>
                </c:pt>
                <c:pt idx="14">
                  <c:v>-2.8925233644859846E-4</c:v>
                </c:pt>
                <c:pt idx="15">
                  <c:v>-2.8831775700934698E-4</c:v>
                </c:pt>
                <c:pt idx="16">
                  <c:v>-2.8738317757009426E-4</c:v>
                </c:pt>
                <c:pt idx="17">
                  <c:v>-2.8644859813084099E-4</c:v>
                </c:pt>
                <c:pt idx="18">
                  <c:v>-2.8551401869158903E-4</c:v>
                </c:pt>
                <c:pt idx="19">
                  <c:v>-2.845794392523369E-4</c:v>
                </c:pt>
                <c:pt idx="20">
                  <c:v>-2.8364485981308385E-4</c:v>
                </c:pt>
                <c:pt idx="21">
                  <c:v>-2.8271028037383259E-4</c:v>
                </c:pt>
                <c:pt idx="22">
                  <c:v>-2.8177570093457899E-4</c:v>
                </c:pt>
                <c:pt idx="23">
                  <c:v>-2.8084112149532751E-4</c:v>
                </c:pt>
                <c:pt idx="24">
                  <c:v>-2.7990654205607501E-4</c:v>
                </c:pt>
                <c:pt idx="25">
                  <c:v>-2.7897196261682206E-4</c:v>
                </c:pt>
                <c:pt idx="26">
                  <c:v>-2.7803738317757097E-4</c:v>
                </c:pt>
                <c:pt idx="27">
                  <c:v>-2.7710280373831802E-4</c:v>
                </c:pt>
                <c:pt idx="28">
                  <c:v>-2.7616822429906622E-4</c:v>
                </c:pt>
                <c:pt idx="29">
                  <c:v>-2.7523364485981398E-4</c:v>
                </c:pt>
                <c:pt idx="30">
                  <c:v>-2.7429906542056196E-4</c:v>
                </c:pt>
                <c:pt idx="31">
                  <c:v>-2.7336448598130815E-4</c:v>
                </c:pt>
                <c:pt idx="32">
                  <c:v>-2.72429906542057E-4</c:v>
                </c:pt>
                <c:pt idx="33">
                  <c:v>-2.714953271028046E-4</c:v>
                </c:pt>
                <c:pt idx="34">
                  <c:v>-2.7056074766355182E-4</c:v>
                </c:pt>
                <c:pt idx="35">
                  <c:v>-2.6962616822429991E-4</c:v>
                </c:pt>
                <c:pt idx="36">
                  <c:v>-2.6869158878504805E-4</c:v>
                </c:pt>
                <c:pt idx="37">
                  <c:v>-2.6775700934579489E-4</c:v>
                </c:pt>
                <c:pt idx="38">
                  <c:v>-2.6682242990654298E-4</c:v>
                </c:pt>
                <c:pt idx="39">
                  <c:v>-2.6588785046728999E-4</c:v>
                </c:pt>
                <c:pt idx="40">
                  <c:v>-2.6495327102803824E-4</c:v>
                </c:pt>
                <c:pt idx="41">
                  <c:v>-2.64018691588786E-4</c:v>
                </c:pt>
                <c:pt idx="42">
                  <c:v>-2.630841121495336E-4</c:v>
                </c:pt>
                <c:pt idx="43">
                  <c:v>-2.6214953271028006E-4</c:v>
                </c:pt>
                <c:pt idx="44">
                  <c:v>-2.6121495327102799E-4</c:v>
                </c:pt>
                <c:pt idx="45">
                  <c:v>-2.6028037383177662E-4</c:v>
                </c:pt>
                <c:pt idx="46">
                  <c:v>-2.5934579439252351E-4</c:v>
                </c:pt>
                <c:pt idx="47">
                  <c:v>-2.5841121495327198E-4</c:v>
                </c:pt>
                <c:pt idx="48">
                  <c:v>-2.5747663551401958E-4</c:v>
                </c:pt>
                <c:pt idx="49">
                  <c:v>-2.5654205607476697E-4</c:v>
                </c:pt>
                <c:pt idx="50">
                  <c:v>-2.5560747663551457E-4</c:v>
                </c:pt>
                <c:pt idx="51">
                  <c:v>-2.546728971962626E-4</c:v>
                </c:pt>
                <c:pt idx="52">
                  <c:v>-2.5373831775700998E-4</c:v>
                </c:pt>
                <c:pt idx="53">
                  <c:v>-2.5280373831775796E-4</c:v>
                </c:pt>
                <c:pt idx="54">
                  <c:v>-2.5186915887850605E-4</c:v>
                </c:pt>
                <c:pt idx="55">
                  <c:v>-2.5093457943925251E-4</c:v>
                </c:pt>
                <c:pt idx="56">
                  <c:v>-2.500000000000006E-4</c:v>
                </c:pt>
                <c:pt idx="57">
                  <c:v>-2.4906542056074858E-4</c:v>
                </c:pt>
                <c:pt idx="58">
                  <c:v>-2.4813084112149499E-4</c:v>
                </c:pt>
                <c:pt idx="59">
                  <c:v>-2.4719626168224362E-4</c:v>
                </c:pt>
                <c:pt idx="60">
                  <c:v>-2.462616822429916E-4</c:v>
                </c:pt>
                <c:pt idx="61">
                  <c:v>-2.4532710280373898E-4</c:v>
                </c:pt>
                <c:pt idx="62">
                  <c:v>-2.4439252336448599E-4</c:v>
                </c:pt>
                <c:pt idx="63">
                  <c:v>-2.4345794392523402E-4</c:v>
                </c:pt>
                <c:pt idx="64">
                  <c:v>-2.4252336448598149E-4</c:v>
                </c:pt>
                <c:pt idx="65">
                  <c:v>-2.415887850467296E-4</c:v>
                </c:pt>
                <c:pt idx="66">
                  <c:v>-2.4065420560747701E-4</c:v>
                </c:pt>
                <c:pt idx="67">
                  <c:v>-2.3971962616822499E-4</c:v>
                </c:pt>
                <c:pt idx="68">
                  <c:v>-2.3878504672897202E-4</c:v>
                </c:pt>
                <c:pt idx="69">
                  <c:v>-2.3785046728972054E-4</c:v>
                </c:pt>
                <c:pt idx="70">
                  <c:v>-2.3691588785046755E-4</c:v>
                </c:pt>
                <c:pt idx="71">
                  <c:v>-2.3598130841121501E-4</c:v>
                </c:pt>
                <c:pt idx="72">
                  <c:v>-2.3504672897196297E-4</c:v>
                </c:pt>
                <c:pt idx="73">
                  <c:v>-2.3411214953271054E-4</c:v>
                </c:pt>
                <c:pt idx="74">
                  <c:v>-2.33177570093458E-4</c:v>
                </c:pt>
                <c:pt idx="75">
                  <c:v>-2.3224299065420601E-4</c:v>
                </c:pt>
                <c:pt idx="76">
                  <c:v>-2.313084112149535E-4</c:v>
                </c:pt>
                <c:pt idx="77">
                  <c:v>-2.30373831775702E-4</c:v>
                </c:pt>
                <c:pt idx="78">
                  <c:v>-2.2943925233644973E-4</c:v>
                </c:pt>
                <c:pt idx="79">
                  <c:v>-2.2850467289719698E-4</c:v>
                </c:pt>
                <c:pt idx="80">
                  <c:v>-2.2757009345794401E-4</c:v>
                </c:pt>
                <c:pt idx="81">
                  <c:v>-2.2663551401869278E-4</c:v>
                </c:pt>
                <c:pt idx="82">
                  <c:v>-2.2570093457944E-4</c:v>
                </c:pt>
                <c:pt idx="83">
                  <c:v>-2.2476635514018809E-4</c:v>
                </c:pt>
                <c:pt idx="84">
                  <c:v>-2.2383177570093653E-4</c:v>
                </c:pt>
                <c:pt idx="85">
                  <c:v>-2.2289719626168299E-4</c:v>
                </c:pt>
                <c:pt idx="86">
                  <c:v>-2.2196261682243059E-4</c:v>
                </c:pt>
                <c:pt idx="87">
                  <c:v>-2.2102803738317811E-4</c:v>
                </c:pt>
                <c:pt idx="88">
                  <c:v>-2.2009345794392603E-4</c:v>
                </c:pt>
                <c:pt idx="89">
                  <c:v>-2.1915887850467361E-4</c:v>
                </c:pt>
                <c:pt idx="90">
                  <c:v>-2.1822429906542077E-4</c:v>
                </c:pt>
                <c:pt idx="91">
                  <c:v>-2.1728971962616802E-4</c:v>
                </c:pt>
                <c:pt idx="92">
                  <c:v>-2.1635514018691654E-4</c:v>
                </c:pt>
                <c:pt idx="93">
                  <c:v>-2.1542056074766406E-4</c:v>
                </c:pt>
                <c:pt idx="94">
                  <c:v>-2.1448598130841101E-4</c:v>
                </c:pt>
                <c:pt idx="95">
                  <c:v>-2.1355140186916008E-4</c:v>
                </c:pt>
                <c:pt idx="96">
                  <c:v>-2.1261682242990711E-4</c:v>
                </c:pt>
                <c:pt idx="97">
                  <c:v>-2.1168224299065398E-4</c:v>
                </c:pt>
                <c:pt idx="98">
                  <c:v>-2.1074766355140201E-4</c:v>
                </c:pt>
                <c:pt idx="99">
                  <c:v>-2.0981308411215126E-4</c:v>
                </c:pt>
                <c:pt idx="100">
                  <c:v>-2.08878504672898E-4</c:v>
                </c:pt>
                <c:pt idx="101">
                  <c:v>-2.0794392523364608E-4</c:v>
                </c:pt>
                <c:pt idx="102">
                  <c:v>-2.0700934579439382E-4</c:v>
                </c:pt>
                <c:pt idx="103">
                  <c:v>-2.0607476635514069E-4</c:v>
                </c:pt>
                <c:pt idx="104">
                  <c:v>-2.0514018691588799E-4</c:v>
                </c:pt>
                <c:pt idx="105">
                  <c:v>-2.0420560747663616E-4</c:v>
                </c:pt>
                <c:pt idx="106">
                  <c:v>-2.0327102803738306E-4</c:v>
                </c:pt>
                <c:pt idx="107">
                  <c:v>-2.0233644859813217E-4</c:v>
                </c:pt>
                <c:pt idx="108">
                  <c:v>-2.0140186915887877E-4</c:v>
                </c:pt>
                <c:pt idx="109">
                  <c:v>-2.0046728971962602E-4</c:v>
                </c:pt>
                <c:pt idx="110">
                  <c:v>-1.9953271028037479E-4</c:v>
                </c:pt>
                <c:pt idx="111">
                  <c:v>-1.985981308411216E-4</c:v>
                </c:pt>
                <c:pt idx="112">
                  <c:v>-1.9766355140186966E-4</c:v>
                </c:pt>
                <c:pt idx="113">
                  <c:v>-1.9672897196261753E-4</c:v>
                </c:pt>
                <c:pt idx="114">
                  <c:v>-1.9579439252336562E-4</c:v>
                </c:pt>
                <c:pt idx="115">
                  <c:v>-1.9485981308411276E-4</c:v>
                </c:pt>
                <c:pt idx="116">
                  <c:v>-1.9392523364486077E-4</c:v>
                </c:pt>
                <c:pt idx="117">
                  <c:v>-1.9299065420560739E-4</c:v>
                </c:pt>
                <c:pt idx="118">
                  <c:v>-1.9205607476635548E-4</c:v>
                </c:pt>
                <c:pt idx="119">
                  <c:v>-1.9112149532710357E-4</c:v>
                </c:pt>
                <c:pt idx="120">
                  <c:v>-1.9018691588785038E-4</c:v>
                </c:pt>
                <c:pt idx="121">
                  <c:v>-1.892523364485985E-4</c:v>
                </c:pt>
                <c:pt idx="122">
                  <c:v>-1.8831775700934653E-4</c:v>
                </c:pt>
                <c:pt idx="123">
                  <c:v>-1.8738317757009305E-4</c:v>
                </c:pt>
                <c:pt idx="124">
                  <c:v>-1.8644859813084168E-4</c:v>
                </c:pt>
                <c:pt idx="125">
                  <c:v>-1.855140186915896E-4</c:v>
                </c:pt>
                <c:pt idx="126">
                  <c:v>-1.8457943925233598E-4</c:v>
                </c:pt>
                <c:pt idx="127">
                  <c:v>-1.8364485981308448E-4</c:v>
                </c:pt>
                <c:pt idx="128">
                  <c:v>-1.8271028037383262E-4</c:v>
                </c:pt>
                <c:pt idx="129">
                  <c:v>-1.8177570093457965E-4</c:v>
                </c:pt>
                <c:pt idx="130">
                  <c:v>-1.808411214953275E-4</c:v>
                </c:pt>
                <c:pt idx="131">
                  <c:v>-1.7990654205607558E-4</c:v>
                </c:pt>
                <c:pt idx="132">
                  <c:v>-1.7897196261682243E-4</c:v>
                </c:pt>
                <c:pt idx="133">
                  <c:v>-1.7803738317757079E-4</c:v>
                </c:pt>
                <c:pt idx="134">
                  <c:v>-1.7710280373831801E-4</c:v>
                </c:pt>
                <c:pt idx="135">
                  <c:v>-1.7616822429906501E-4</c:v>
                </c:pt>
                <c:pt idx="136">
                  <c:v>-1.7523364485981329E-4</c:v>
                </c:pt>
                <c:pt idx="137">
                  <c:v>-1.7429906542056102E-4</c:v>
                </c:pt>
                <c:pt idx="138">
                  <c:v>-1.7336448598130805E-4</c:v>
                </c:pt>
                <c:pt idx="139">
                  <c:v>-1.7242990654205631E-4</c:v>
                </c:pt>
                <c:pt idx="140">
                  <c:v>-1.7149532710280439E-4</c:v>
                </c:pt>
                <c:pt idx="141">
                  <c:v>-1.7056074766355148E-4</c:v>
                </c:pt>
                <c:pt idx="142">
                  <c:v>-1.69626168224299E-4</c:v>
                </c:pt>
                <c:pt idx="143">
                  <c:v>-1.6869158878504736E-4</c:v>
                </c:pt>
                <c:pt idx="144">
                  <c:v>-1.6775700934579401E-4</c:v>
                </c:pt>
                <c:pt idx="145">
                  <c:v>-1.6682242990654202E-4</c:v>
                </c:pt>
                <c:pt idx="146">
                  <c:v>-1.6588785046729062E-4</c:v>
                </c:pt>
                <c:pt idx="147">
                  <c:v>-1.6495327102803705E-4</c:v>
                </c:pt>
                <c:pt idx="148">
                  <c:v>-1.6401869158878555E-4</c:v>
                </c:pt>
                <c:pt idx="149">
                  <c:v>-1.6308411214953366E-4</c:v>
                </c:pt>
                <c:pt idx="150">
                  <c:v>-1.6214953271028023E-4</c:v>
                </c:pt>
                <c:pt idx="151">
                  <c:v>-1.6121495327102862E-4</c:v>
                </c:pt>
                <c:pt idx="152">
                  <c:v>-1.6028037383177644E-4</c:v>
                </c:pt>
                <c:pt idx="153">
                  <c:v>-1.5934579439252374E-4</c:v>
                </c:pt>
                <c:pt idx="154">
                  <c:v>-1.5841121495327175E-4</c:v>
                </c:pt>
                <c:pt idx="155">
                  <c:v>-1.5747663551401899E-4</c:v>
                </c:pt>
                <c:pt idx="156">
                  <c:v>-1.5654205607476627E-4</c:v>
                </c:pt>
                <c:pt idx="157">
                  <c:v>-1.5560747663551433E-4</c:v>
                </c:pt>
                <c:pt idx="158">
                  <c:v>-1.5467289719626245E-4</c:v>
                </c:pt>
                <c:pt idx="159">
                  <c:v>-1.5373831775700929E-4</c:v>
                </c:pt>
                <c:pt idx="160">
                  <c:v>-1.5280373831775732E-4</c:v>
                </c:pt>
                <c:pt idx="161">
                  <c:v>-1.5186915887850503E-4</c:v>
                </c:pt>
                <c:pt idx="162">
                  <c:v>-1.5093457943925231E-4</c:v>
                </c:pt>
                <c:pt idx="163">
                  <c:v>-1.4999999999999999E-4</c:v>
                </c:pt>
                <c:pt idx="164">
                  <c:v>-1.4906542056074799E-4</c:v>
                </c:pt>
                <c:pt idx="165">
                  <c:v>-1.48130841121495E-4</c:v>
                </c:pt>
                <c:pt idx="166">
                  <c:v>-1.4719626168224298E-4</c:v>
                </c:pt>
                <c:pt idx="167">
                  <c:v>-1.4626168224299101E-4</c:v>
                </c:pt>
                <c:pt idx="168">
                  <c:v>-1.4532710280373802E-4</c:v>
                </c:pt>
                <c:pt idx="169">
                  <c:v>-1.44392523364486E-4</c:v>
                </c:pt>
                <c:pt idx="170">
                  <c:v>-1.4345794392523403E-4</c:v>
                </c:pt>
                <c:pt idx="171">
                  <c:v>-1.4252336448598101E-4</c:v>
                </c:pt>
                <c:pt idx="172">
                  <c:v>-1.4158878504672901E-4</c:v>
                </c:pt>
                <c:pt idx="173">
                  <c:v>-1.4065420560747707E-4</c:v>
                </c:pt>
                <c:pt idx="174">
                  <c:v>-1.3971962616822429E-4</c:v>
                </c:pt>
                <c:pt idx="175">
                  <c:v>-1.3878504672897241E-4</c:v>
                </c:pt>
                <c:pt idx="176">
                  <c:v>-1.3785046728972001E-4</c:v>
                </c:pt>
                <c:pt idx="177">
                  <c:v>-1.3691588785046734E-4</c:v>
                </c:pt>
                <c:pt idx="178">
                  <c:v>-1.3598130841121505E-4</c:v>
                </c:pt>
                <c:pt idx="179">
                  <c:v>-1.350467289719633E-4</c:v>
                </c:pt>
                <c:pt idx="180">
                  <c:v>-1.3411214953270998E-4</c:v>
                </c:pt>
                <c:pt idx="181">
                  <c:v>-1.3317757009345801E-4</c:v>
                </c:pt>
                <c:pt idx="182">
                  <c:v>-1.3224299065420629E-4</c:v>
                </c:pt>
                <c:pt idx="183">
                  <c:v>-1.3130841121495302E-4</c:v>
                </c:pt>
                <c:pt idx="184">
                  <c:v>-1.30373831775701E-4</c:v>
                </c:pt>
                <c:pt idx="185">
                  <c:v>-1.2943925233644928E-4</c:v>
                </c:pt>
                <c:pt idx="186">
                  <c:v>-1.2850467289719639E-4</c:v>
                </c:pt>
                <c:pt idx="187">
                  <c:v>-1.2757009345794407E-4</c:v>
                </c:pt>
                <c:pt idx="188">
                  <c:v>-1.2663551401869246E-4</c:v>
                </c:pt>
                <c:pt idx="189">
                  <c:v>-1.2570093457943898E-4</c:v>
                </c:pt>
                <c:pt idx="190">
                  <c:v>-1.2476635514018701E-4</c:v>
                </c:pt>
                <c:pt idx="191">
                  <c:v>-1.2383177570093499E-4</c:v>
                </c:pt>
                <c:pt idx="192">
                  <c:v>-1.2289719626168232E-4</c:v>
                </c:pt>
                <c:pt idx="193">
                  <c:v>-1.2196261682243E-4</c:v>
                </c:pt>
                <c:pt idx="194">
                  <c:v>-1.210280373831785E-4</c:v>
                </c:pt>
                <c:pt idx="195">
                  <c:v>-1.2009345794392501E-4</c:v>
                </c:pt>
                <c:pt idx="196">
                  <c:v>-1.1915887850467347E-4</c:v>
                </c:pt>
                <c:pt idx="197">
                  <c:v>-1.1822429906542151E-4</c:v>
                </c:pt>
                <c:pt idx="198">
                  <c:v>-1.172897196261684E-4</c:v>
                </c:pt>
                <c:pt idx="199">
                  <c:v>-1.1635514018691624E-4</c:v>
                </c:pt>
                <c:pt idx="200">
                  <c:v>-1.1542056074766429E-4</c:v>
                </c:pt>
                <c:pt idx="201">
                  <c:v>-1.1448598130841103E-4</c:v>
                </c:pt>
                <c:pt idx="202">
                  <c:v>-1.1355140186915927E-4</c:v>
                </c:pt>
                <c:pt idx="203">
                  <c:v>-1.1261682242990732E-4</c:v>
                </c:pt>
                <c:pt idx="204">
                  <c:v>-1.1168224299065466E-4</c:v>
                </c:pt>
                <c:pt idx="205">
                  <c:v>-1.10747663551402E-4</c:v>
                </c:pt>
                <c:pt idx="206">
                  <c:v>-1.0981308411215057E-4</c:v>
                </c:pt>
                <c:pt idx="207">
                  <c:v>-1.0887850467289744E-4</c:v>
                </c:pt>
                <c:pt idx="208">
                  <c:v>-1.0794392523364498E-4</c:v>
                </c:pt>
                <c:pt idx="209">
                  <c:v>-1.07009345794393E-4</c:v>
                </c:pt>
                <c:pt idx="210">
                  <c:v>-1.0607476635514044E-4</c:v>
                </c:pt>
                <c:pt idx="211">
                  <c:v>-1.0514018691588827E-4</c:v>
                </c:pt>
                <c:pt idx="212">
                  <c:v>-1.042056074766366E-4</c:v>
                </c:pt>
                <c:pt idx="213">
                  <c:v>-1.0327102803738321E-4</c:v>
                </c:pt>
                <c:pt idx="214">
                  <c:v>-1.02336448598131E-4</c:v>
                </c:pt>
                <c:pt idx="215">
                  <c:v>-1.0140186915887936E-4</c:v>
                </c:pt>
                <c:pt idx="216">
                  <c:v>-1.0046728971962601E-4</c:v>
                </c:pt>
                <c:pt idx="217" formatCode="0.00E+00">
                  <c:v>-9.9532710280374035E-5</c:v>
                </c:pt>
                <c:pt idx="218" formatCode="0.00E+00">
                  <c:v>-9.8598130841121568E-5</c:v>
                </c:pt>
                <c:pt idx="219" formatCode="0.00E+00">
                  <c:v>-9.7663551401869263E-5</c:v>
                </c:pt>
                <c:pt idx="220" formatCode="0.00E+00">
                  <c:v>-9.6728971962617162E-5</c:v>
                </c:pt>
                <c:pt idx="221" formatCode="0.00E+00">
                  <c:v>-9.5794392523365087E-5</c:v>
                </c:pt>
                <c:pt idx="222" formatCode="0.00E+00">
                  <c:v>-9.4859813084112484E-5</c:v>
                </c:pt>
                <c:pt idx="223" formatCode="0.00E+00">
                  <c:v>-9.3925233644860233E-5</c:v>
                </c:pt>
                <c:pt idx="224" formatCode="0.00E+00">
                  <c:v>-9.2990654205607522E-5</c:v>
                </c:pt>
                <c:pt idx="225" formatCode="0.00E+00">
                  <c:v>-9.2056074766355312E-5</c:v>
                </c:pt>
                <c:pt idx="226" formatCode="0.00E+00">
                  <c:v>-9.1121495327103197E-5</c:v>
                </c:pt>
                <c:pt idx="227" formatCode="0.00E+00">
                  <c:v>-9.0186915887850662E-5</c:v>
                </c:pt>
                <c:pt idx="228" formatCode="0.00E+00">
                  <c:v>-8.925233644859833E-5</c:v>
                </c:pt>
                <c:pt idx="229" formatCode="0.00E+00">
                  <c:v>-8.8317757009345686E-5</c:v>
                </c:pt>
                <c:pt idx="230" formatCode="0.00E+00">
                  <c:v>-8.7383177570093395E-5</c:v>
                </c:pt>
                <c:pt idx="231" formatCode="0.00E+00">
                  <c:v>-8.6448598130841266E-5</c:v>
                </c:pt>
                <c:pt idx="232" formatCode="0.00E+00">
                  <c:v>-8.5514018691589111E-5</c:v>
                </c:pt>
                <c:pt idx="233" formatCode="0.00E+00">
                  <c:v>-8.457943925233667E-5</c:v>
                </c:pt>
                <c:pt idx="234" formatCode="0.00E+00">
                  <c:v>-8.3644859813084542E-5</c:v>
                </c:pt>
                <c:pt idx="235" formatCode="0.00E+00">
                  <c:v>-8.2710280373831803E-5</c:v>
                </c:pt>
                <c:pt idx="236" formatCode="0.00E+00">
                  <c:v>-8.1775700934579715E-5</c:v>
                </c:pt>
                <c:pt idx="237" formatCode="0.00E+00">
                  <c:v>-8.0841121495327126E-5</c:v>
                </c:pt>
                <c:pt idx="238" formatCode="0.00E+00">
                  <c:v>-7.9906542056074956E-5</c:v>
                </c:pt>
                <c:pt idx="239" formatCode="0.00E+00">
                  <c:v>-7.8971962616822394E-5</c:v>
                </c:pt>
                <c:pt idx="240" formatCode="0.00E+00">
                  <c:v>-7.8037383177570252E-5</c:v>
                </c:pt>
                <c:pt idx="241" formatCode="0.00E+00">
                  <c:v>-7.710280373831792E-5</c:v>
                </c:pt>
                <c:pt idx="242" formatCode="0.00E+00">
                  <c:v>-7.6168224299065547E-5</c:v>
                </c:pt>
                <c:pt idx="243" formatCode="0.00E+00">
                  <c:v>-7.5233644859813446E-5</c:v>
                </c:pt>
                <c:pt idx="244" formatCode="0.00E+00">
                  <c:v>-7.4299065420560734E-5</c:v>
                </c:pt>
                <c:pt idx="245" formatCode="0.00E+00">
                  <c:v>-7.3364485981308687E-5</c:v>
                </c:pt>
                <c:pt idx="246" formatCode="0.00E+00">
                  <c:v>-7.2429906542056274E-5</c:v>
                </c:pt>
                <c:pt idx="247" formatCode="0.00E+00">
                  <c:v>-7.1495327102803942E-5</c:v>
                </c:pt>
                <c:pt idx="248" formatCode="0.00E+00">
                  <c:v>-7.0560747663551434E-5</c:v>
                </c:pt>
                <c:pt idx="249" formatCode="0.00E+00">
                  <c:v>-6.9626168224299102E-5</c:v>
                </c:pt>
                <c:pt idx="250" formatCode="0.00E+00">
                  <c:v>-6.8691588785046824E-5</c:v>
                </c:pt>
                <c:pt idx="251" formatCode="0.00E+00">
                  <c:v>-6.7757009345794601E-5</c:v>
                </c:pt>
                <c:pt idx="252" formatCode="0.00E+00">
                  <c:v>-6.6822429906542391E-5</c:v>
                </c:pt>
                <c:pt idx="253" formatCode="0.00E+00">
                  <c:v>-6.588785046728972E-5</c:v>
                </c:pt>
                <c:pt idx="254" formatCode="0.00E+00">
                  <c:v>-6.4953271028037727E-5</c:v>
                </c:pt>
                <c:pt idx="255" formatCode="0.00E+00">
                  <c:v>-6.4018691588785286E-5</c:v>
                </c:pt>
                <c:pt idx="256" formatCode="0.00E+00">
                  <c:v>-6.3084112149532846E-5</c:v>
                </c:pt>
                <c:pt idx="257" formatCode="0.00E+00">
                  <c:v>-6.2149532710280419E-5</c:v>
                </c:pt>
                <c:pt idx="258" formatCode="0.00E+00">
                  <c:v>-6.1214953271028033E-5</c:v>
                </c:pt>
                <c:pt idx="259" formatCode="0.00E+00">
                  <c:v>-6.0280373831775877E-5</c:v>
                </c:pt>
                <c:pt idx="260" formatCode="0.00E+00">
                  <c:v>-5.9345794392523532E-5</c:v>
                </c:pt>
                <c:pt idx="261" formatCode="0.00E+00">
                  <c:v>-5.8411214953271315E-5</c:v>
                </c:pt>
                <c:pt idx="262" formatCode="0.00E+00">
                  <c:v>-5.7476635514018942E-5</c:v>
                </c:pt>
                <c:pt idx="263" formatCode="0.00E+00">
                  <c:v>-5.6542056074766333E-5</c:v>
                </c:pt>
                <c:pt idx="264" formatCode="0.00E+00">
                  <c:v>-5.560747663551413E-5</c:v>
                </c:pt>
                <c:pt idx="265" formatCode="0.00E+00">
                  <c:v>-5.4672897196261791E-5</c:v>
                </c:pt>
                <c:pt idx="266" formatCode="0.00E+00">
                  <c:v>-5.373831775700954E-5</c:v>
                </c:pt>
                <c:pt idx="267" formatCode="0.00E+00">
                  <c:v>-5.2803738317757127E-5</c:v>
                </c:pt>
                <c:pt idx="268" formatCode="0.00E+00">
                  <c:v>-5.18691588785047E-5</c:v>
                </c:pt>
                <c:pt idx="269" formatCode="0.00E+00">
                  <c:v>-5.0934579439252314E-5</c:v>
                </c:pt>
                <c:pt idx="270" formatCode="0.00E+00">
                  <c:v>-5.0000000000000131E-5</c:v>
                </c:pt>
                <c:pt idx="271" formatCode="0.00E+00">
                  <c:v>-4.9065420560747792E-5</c:v>
                </c:pt>
                <c:pt idx="272" formatCode="0.00E+00">
                  <c:v>-4.8130841121495406E-5</c:v>
                </c:pt>
                <c:pt idx="273" formatCode="0.00E+00">
                  <c:v>-4.719626168224323E-5</c:v>
                </c:pt>
                <c:pt idx="274" formatCode="0.00E+00">
                  <c:v>-4.6261682242990729E-5</c:v>
                </c:pt>
                <c:pt idx="275" formatCode="0.00E+00">
                  <c:v>-4.5327102803738478E-5</c:v>
                </c:pt>
                <c:pt idx="276" formatCode="0.00E+00">
                  <c:v>-4.4392523364486106E-5</c:v>
                </c:pt>
                <c:pt idx="277" formatCode="0.00E+00">
                  <c:v>-4.3457943925233808E-5</c:v>
                </c:pt>
                <c:pt idx="278" formatCode="0.00E+00">
                  <c:v>-4.2523364485981401E-5</c:v>
                </c:pt>
                <c:pt idx="279" formatCode="0.00E+00">
                  <c:v>-4.1588785046729022E-5</c:v>
                </c:pt>
                <c:pt idx="280" formatCode="0.00E+00">
                  <c:v>-4.0654205607476622E-5</c:v>
                </c:pt>
                <c:pt idx="281" formatCode="0.00E+00">
                  <c:v>-3.9719626168224419E-5</c:v>
                </c:pt>
                <c:pt idx="282" formatCode="0.00E+00">
                  <c:v>-3.8785046728972033E-5</c:v>
                </c:pt>
                <c:pt idx="283" formatCode="0.00E+00">
                  <c:v>-3.7850467289719748E-5</c:v>
                </c:pt>
                <c:pt idx="284" formatCode="0.00E+00">
                  <c:v>-3.6915887850467423E-5</c:v>
                </c:pt>
                <c:pt idx="285" formatCode="0.00E+00">
                  <c:v>-3.5981308411215105E-5</c:v>
                </c:pt>
                <c:pt idx="286" formatCode="0.00E+00">
                  <c:v>-3.5046728971962671E-5</c:v>
                </c:pt>
                <c:pt idx="287" formatCode="0.00E+00">
                  <c:v>-3.4112149532710373E-5</c:v>
                </c:pt>
                <c:pt idx="288" formatCode="0.00E+00">
                  <c:v>-3.3177570093457912E-5</c:v>
                </c:pt>
                <c:pt idx="289" formatCode="0.00E+00">
                  <c:v>-3.224299065420573E-5</c:v>
                </c:pt>
                <c:pt idx="290" formatCode="0.00E+00">
                  <c:v>-3.1308411214953404E-5</c:v>
                </c:pt>
                <c:pt idx="291" formatCode="0.00E+00">
                  <c:v>-3.0373831775701028E-5</c:v>
                </c:pt>
                <c:pt idx="292" formatCode="0.00E+00">
                  <c:v>-2.9439252336448612E-5</c:v>
                </c:pt>
                <c:pt idx="293" formatCode="0.00E+00">
                  <c:v>-2.8504672897196202E-5</c:v>
                </c:pt>
                <c:pt idx="294" formatCode="0.00E+00">
                  <c:v>-2.7570093457944022E-5</c:v>
                </c:pt>
                <c:pt idx="295" formatCode="0.00E+00">
                  <c:v>-2.6635514018691609E-5</c:v>
                </c:pt>
                <c:pt idx="296" formatCode="0.00E+00">
                  <c:v>-2.5700934579439399E-5</c:v>
                </c:pt>
                <c:pt idx="297" formatCode="0.00E+00">
                  <c:v>-2.4766355140186901E-5</c:v>
                </c:pt>
                <c:pt idx="298" formatCode="0.00E+00">
                  <c:v>-2.3831775700934698E-5</c:v>
                </c:pt>
                <c:pt idx="299" formatCode="0.00E+00">
                  <c:v>-2.2897196261682248E-5</c:v>
                </c:pt>
                <c:pt idx="300" formatCode="0.00E+00">
                  <c:v>-2.1962616822429997E-5</c:v>
                </c:pt>
                <c:pt idx="301" formatCode="0.00E+00">
                  <c:v>-2.102803738317758E-5</c:v>
                </c:pt>
                <c:pt idx="302" formatCode="0.00E+00">
                  <c:v>-2.0093457943925248E-5</c:v>
                </c:pt>
                <c:pt idx="303" formatCode="0.00E+00">
                  <c:v>-1.9158878504672967E-5</c:v>
                </c:pt>
                <c:pt idx="304" formatCode="0.00E+00">
                  <c:v>-1.8224299065420554E-5</c:v>
                </c:pt>
                <c:pt idx="305" formatCode="0.00E+00">
                  <c:v>-1.7289719626168263E-5</c:v>
                </c:pt>
                <c:pt idx="306" formatCode="0.00E+00">
                  <c:v>-1.6355140186915941E-5</c:v>
                </c:pt>
                <c:pt idx="307" formatCode="0.00E+00">
                  <c:v>-1.5420560747663575E-5</c:v>
                </c:pt>
                <c:pt idx="308" formatCode="0.00E+00">
                  <c:v>-1.4485981308411247E-5</c:v>
                </c:pt>
                <c:pt idx="309" formatCode="0.00E+00">
                  <c:v>-1.3551401869158954E-5</c:v>
                </c:pt>
                <c:pt idx="310" formatCode="0.00E+00">
                  <c:v>-1.2616822429906501E-5</c:v>
                </c:pt>
                <c:pt idx="311" formatCode="0.00E+00">
                  <c:v>-1.16822429906542E-5</c:v>
                </c:pt>
                <c:pt idx="312" formatCode="0.00E+00">
                  <c:v>-1.0747663551401799E-5</c:v>
                </c:pt>
                <c:pt idx="313" formatCode="0.00E+00">
                  <c:v>-9.8130841121495446E-6</c:v>
                </c:pt>
                <c:pt idx="314" formatCode="0.00E+00">
                  <c:v>-8.8785046728972499E-6</c:v>
                </c:pt>
                <c:pt idx="315" formatCode="0.00E+00">
                  <c:v>-7.9439252336448943E-6</c:v>
                </c:pt>
                <c:pt idx="316" formatCode="0.00E+00">
                  <c:v>-7.0093457943925522E-6</c:v>
                </c:pt>
                <c:pt idx="317" formatCode="0.00E+00">
                  <c:v>-6.0747663551401889E-6</c:v>
                </c:pt>
                <c:pt idx="318" formatCode="0.00E+00">
                  <c:v>-5.1401869158878324E-6</c:v>
                </c:pt>
                <c:pt idx="319" formatCode="0.00E+00">
                  <c:v>-4.2056074766354734E-6</c:v>
                </c:pt>
                <c:pt idx="320" formatCode="0.00E+00">
                  <c:v>-3.2710280373831389E-6</c:v>
                </c:pt>
                <c:pt idx="321" formatCode="0.00E+00">
                  <c:v>-2.3364485981308387E-6</c:v>
                </c:pt>
                <c:pt idx="322" formatCode="0.00E+00">
                  <c:v>-1.4018691588784901E-6</c:v>
                </c:pt>
                <c:pt idx="323" formatCode="0.00E+00">
                  <c:v>-4.6728971962614791E-7</c:v>
                </c:pt>
                <c:pt idx="324" formatCode="0.00E+00">
                  <c:v>4.6728971962620207E-7</c:v>
                </c:pt>
                <c:pt idx="325" formatCode="0.00E+00">
                  <c:v>1.4018691588785521E-6</c:v>
                </c:pt>
                <c:pt idx="326" formatCode="0.00E+00">
                  <c:v>2.33644859813089E-6</c:v>
                </c:pt>
                <c:pt idx="327" formatCode="0.00E+00">
                  <c:v>3.2710280373831859E-6</c:v>
                </c:pt>
                <c:pt idx="328" formatCode="0.00E+00">
                  <c:v>4.2056074766355411E-6</c:v>
                </c:pt>
                <c:pt idx="329" formatCode="0.00E+00">
                  <c:v>5.1401869158878807E-6</c:v>
                </c:pt>
                <c:pt idx="330" formatCode="0.00E+00">
                  <c:v>6.0747663551402448E-6</c:v>
                </c:pt>
                <c:pt idx="331" formatCode="0.00E+00">
                  <c:v>7.0093457943925996E-6</c:v>
                </c:pt>
                <c:pt idx="332" formatCode="0.00E+00">
                  <c:v>7.9439252336449383E-6</c:v>
                </c:pt>
                <c:pt idx="333" formatCode="0.00E+00">
                  <c:v>8.8785046728972499E-6</c:v>
                </c:pt>
                <c:pt idx="334" formatCode="0.00E+00">
                  <c:v>9.8130841121496005E-6</c:v>
                </c:pt>
                <c:pt idx="335" formatCode="0.00E+00">
                  <c:v>1.0747663551401899E-5</c:v>
                </c:pt>
                <c:pt idx="336" formatCode="0.00E+00">
                  <c:v>1.16822429906542E-5</c:v>
                </c:pt>
                <c:pt idx="337" formatCode="0.00E+00">
                  <c:v>1.2616822429906601E-5</c:v>
                </c:pt>
                <c:pt idx="338" formatCode="0.00E+00">
                  <c:v>1.3551401869158954E-5</c:v>
                </c:pt>
                <c:pt idx="339" formatCode="0.00E+00">
                  <c:v>1.4485981308411247E-5</c:v>
                </c:pt>
                <c:pt idx="340" formatCode="0.00E+00">
                  <c:v>1.5420560747663673E-5</c:v>
                </c:pt>
                <c:pt idx="341" formatCode="0.00E+00">
                  <c:v>1.6355140186915941E-5</c:v>
                </c:pt>
                <c:pt idx="342" formatCode="0.00E+00">
                  <c:v>1.7289719626168364E-5</c:v>
                </c:pt>
                <c:pt idx="343" formatCode="0.00E+00">
                  <c:v>1.8224299065420652E-5</c:v>
                </c:pt>
                <c:pt idx="344" formatCode="0.00E+00">
                  <c:v>1.9158878504672967E-5</c:v>
                </c:pt>
                <c:pt idx="345" formatCode="0.00E+00">
                  <c:v>2.0093457943925248E-5</c:v>
                </c:pt>
                <c:pt idx="346" formatCode="0.00E+00">
                  <c:v>2.1028037383177665E-5</c:v>
                </c:pt>
                <c:pt idx="347" formatCode="0.00E+00">
                  <c:v>2.1962616822429997E-5</c:v>
                </c:pt>
                <c:pt idx="348" formatCode="0.00E+00">
                  <c:v>2.2897196261682349E-5</c:v>
                </c:pt>
                <c:pt idx="349" formatCode="0.00E+00">
                  <c:v>2.3831775700934698E-5</c:v>
                </c:pt>
                <c:pt idx="350" formatCode="0.00E+00">
                  <c:v>2.4766355140186993E-5</c:v>
                </c:pt>
                <c:pt idx="351" formatCode="0.00E+00">
                  <c:v>2.5700934579439399E-5</c:v>
                </c:pt>
                <c:pt idx="352" formatCode="0.00E+00">
                  <c:v>2.6635514018691697E-5</c:v>
                </c:pt>
                <c:pt idx="353" formatCode="0.00E+00">
                  <c:v>2.7570093457944022E-5</c:v>
                </c:pt>
                <c:pt idx="354" formatCode="0.00E+00">
                  <c:v>2.8504672897196354E-5</c:v>
                </c:pt>
                <c:pt idx="355" formatCode="0.00E+00">
                  <c:v>2.9439252336448612E-5</c:v>
                </c:pt>
                <c:pt idx="356" formatCode="0.00E+00">
                  <c:v>3.03738317757011E-5</c:v>
                </c:pt>
                <c:pt idx="357" formatCode="0.00E+00">
                  <c:v>3.1308411214953404E-5</c:v>
                </c:pt>
                <c:pt idx="358" formatCode="0.00E+00">
                  <c:v>3.224299065420573E-5</c:v>
                </c:pt>
                <c:pt idx="359" formatCode="0.00E+00">
                  <c:v>3.3177570093458041E-5</c:v>
                </c:pt>
                <c:pt idx="360" formatCode="0.00E+00">
                  <c:v>3.4112149532710373E-5</c:v>
                </c:pt>
                <c:pt idx="361" formatCode="0.00E+00">
                  <c:v>3.5046728971962786E-5</c:v>
                </c:pt>
                <c:pt idx="362" formatCode="0.00E+00">
                  <c:v>3.5981308411215206E-5</c:v>
                </c:pt>
                <c:pt idx="363" formatCode="0.00E+00">
                  <c:v>3.6915887850467423E-5</c:v>
                </c:pt>
                <c:pt idx="364" formatCode="0.00E+00">
                  <c:v>3.7850467289719748E-5</c:v>
                </c:pt>
                <c:pt idx="365" formatCode="0.00E+00">
                  <c:v>3.8785046728972128E-5</c:v>
                </c:pt>
                <c:pt idx="366" formatCode="0.00E+00">
                  <c:v>3.9719626168224419E-5</c:v>
                </c:pt>
                <c:pt idx="367" formatCode="0.00E+00">
                  <c:v>4.0654205607476703E-5</c:v>
                </c:pt>
                <c:pt idx="368" formatCode="0.00E+00">
                  <c:v>4.1588785046729022E-5</c:v>
                </c:pt>
                <c:pt idx="369" formatCode="0.00E+00">
                  <c:v>4.2523364485981401E-5</c:v>
                </c:pt>
                <c:pt idx="370" formatCode="0.00E+00">
                  <c:v>4.3457943925233909E-5</c:v>
                </c:pt>
                <c:pt idx="371" formatCode="0.00E+00">
                  <c:v>4.4392523364486234E-5</c:v>
                </c:pt>
                <c:pt idx="372" formatCode="0.00E+00">
                  <c:v>4.5327102803738478E-5</c:v>
                </c:pt>
                <c:pt idx="373" formatCode="0.00E+00">
                  <c:v>4.626168224299081E-5</c:v>
                </c:pt>
                <c:pt idx="374" formatCode="0.00E+00">
                  <c:v>4.719626168224323E-5</c:v>
                </c:pt>
                <c:pt idx="375" formatCode="0.00E+00">
                  <c:v>4.8130841121495406E-5</c:v>
                </c:pt>
                <c:pt idx="376" formatCode="0.00E+00">
                  <c:v>4.9065420560747887E-5</c:v>
                </c:pt>
                <c:pt idx="377" formatCode="0.00E+00">
                  <c:v>5.0000000000000131E-5</c:v>
                </c:pt>
                <c:pt idx="378" formatCode="0.00E+00">
                  <c:v>5.0934579439252422E-5</c:v>
                </c:pt>
                <c:pt idx="379" formatCode="0.00E+00">
                  <c:v>5.18691588785047E-5</c:v>
                </c:pt>
                <c:pt idx="380" formatCode="0.00E+00">
                  <c:v>5.2803738317757201E-5</c:v>
                </c:pt>
                <c:pt idx="381" formatCode="0.00E+00">
                  <c:v>5.373831775700954E-5</c:v>
                </c:pt>
                <c:pt idx="382" formatCode="0.00E+00">
                  <c:v>5.4672897196261872E-5</c:v>
                </c:pt>
                <c:pt idx="383" formatCode="0.00E+00">
                  <c:v>5.560747663551413E-5</c:v>
                </c:pt>
                <c:pt idx="384" formatCode="0.00E+00">
                  <c:v>5.6542056074766414E-5</c:v>
                </c:pt>
                <c:pt idx="385" formatCode="0.00E+00">
                  <c:v>5.7476635514018942E-5</c:v>
                </c:pt>
                <c:pt idx="386" formatCode="0.00E+00">
                  <c:v>5.841121495327141E-5</c:v>
                </c:pt>
                <c:pt idx="387" formatCode="0.00E+00">
                  <c:v>5.9345794392523606E-5</c:v>
                </c:pt>
                <c:pt idx="388" formatCode="0.00E+00">
                  <c:v>6.0280373831775877E-5</c:v>
                </c:pt>
                <c:pt idx="389" formatCode="0.00E+00">
                  <c:v>6.1214953271028114E-5</c:v>
                </c:pt>
                <c:pt idx="390" formatCode="0.00E+00">
                  <c:v>6.2149532710280419E-5</c:v>
                </c:pt>
                <c:pt idx="391" formatCode="0.00E+00">
                  <c:v>6.3084112149532914E-5</c:v>
                </c:pt>
                <c:pt idx="392" formatCode="0.00E+00">
                  <c:v>6.4018691588785381E-5</c:v>
                </c:pt>
                <c:pt idx="393" formatCode="0.00E+00">
                  <c:v>6.4953271028037727E-5</c:v>
                </c:pt>
                <c:pt idx="394" formatCode="0.00E+00">
                  <c:v>6.588785046728972E-5</c:v>
                </c:pt>
                <c:pt idx="395" formatCode="0.00E+00">
                  <c:v>6.6822429906542391E-5</c:v>
                </c:pt>
                <c:pt idx="396" formatCode="0.00E+00">
                  <c:v>6.7757009345794601E-5</c:v>
                </c:pt>
                <c:pt idx="397" formatCode="0.00E+00">
                  <c:v>6.8691588785046824E-5</c:v>
                </c:pt>
                <c:pt idx="398" formatCode="0.00E+00">
                  <c:v>6.9626168224299102E-5</c:v>
                </c:pt>
                <c:pt idx="399" formatCode="0.00E+00">
                  <c:v>7.0560747663551501E-5</c:v>
                </c:pt>
                <c:pt idx="400" formatCode="0.00E+00">
                  <c:v>7.1495327102804023E-5</c:v>
                </c:pt>
                <c:pt idx="401" formatCode="0.00E+00">
                  <c:v>7.2429906542056274E-5</c:v>
                </c:pt>
                <c:pt idx="402" formatCode="0.00E+00">
                  <c:v>7.3364485981308687E-5</c:v>
                </c:pt>
                <c:pt idx="403" formatCode="0.00E+00">
                  <c:v>7.4299065420560924E-5</c:v>
                </c:pt>
                <c:pt idx="404" formatCode="0.00E+00">
                  <c:v>7.5233644859813446E-5</c:v>
                </c:pt>
                <c:pt idx="405" formatCode="0.00E+00">
                  <c:v>7.6168224299065696E-5</c:v>
                </c:pt>
                <c:pt idx="406" formatCode="0.00E+00">
                  <c:v>7.7102803738317988E-5</c:v>
                </c:pt>
                <c:pt idx="407" formatCode="0.00E+00">
                  <c:v>7.8037383177570252E-5</c:v>
                </c:pt>
                <c:pt idx="408" formatCode="0.00E+00">
                  <c:v>7.8971962616822502E-5</c:v>
                </c:pt>
                <c:pt idx="409" formatCode="0.00E+00">
                  <c:v>7.9906542056074956E-5</c:v>
                </c:pt>
                <c:pt idx="410" formatCode="0.00E+00">
                  <c:v>8.0841121495327207E-5</c:v>
                </c:pt>
                <c:pt idx="411" formatCode="0.00E+00">
                  <c:v>8.1775700934579756E-5</c:v>
                </c:pt>
                <c:pt idx="412" formatCode="0.00E+00">
                  <c:v>8.2710280373831803E-5</c:v>
                </c:pt>
                <c:pt idx="413" formatCode="0.00E+00">
                  <c:v>8.3644859813084542E-5</c:v>
                </c:pt>
                <c:pt idx="414" formatCode="0.00E+00">
                  <c:v>8.4579439252336738E-5</c:v>
                </c:pt>
                <c:pt idx="415" formatCode="0.00E+00">
                  <c:v>8.5514018691589111E-5</c:v>
                </c:pt>
                <c:pt idx="416" formatCode="0.00E+00">
                  <c:v>8.6448598130841266E-5</c:v>
                </c:pt>
                <c:pt idx="417" formatCode="0.00E+00">
                  <c:v>8.7383177570093503E-5</c:v>
                </c:pt>
                <c:pt idx="418" formatCode="0.00E+00">
                  <c:v>8.8317757009345686E-5</c:v>
                </c:pt>
                <c:pt idx="419" formatCode="0.00E+00">
                  <c:v>8.9252336448598452E-5</c:v>
                </c:pt>
                <c:pt idx="420" formatCode="0.00E+00">
                  <c:v>9.0186915887850716E-5</c:v>
                </c:pt>
                <c:pt idx="421" formatCode="0.00E+00">
                  <c:v>9.1121495327103197E-5</c:v>
                </c:pt>
                <c:pt idx="422" formatCode="0.00E+00">
                  <c:v>9.2056074766355434E-5</c:v>
                </c:pt>
                <c:pt idx="423" formatCode="0.00E+00">
                  <c:v>9.2990654205607522E-5</c:v>
                </c:pt>
                <c:pt idx="424" formatCode="0.00E+00">
                  <c:v>9.3925233644860233E-5</c:v>
                </c:pt>
                <c:pt idx="425" formatCode="0.00E+00">
                  <c:v>9.4859813084112593E-5</c:v>
                </c:pt>
                <c:pt idx="426" formatCode="0.00E+00">
                  <c:v>9.5794392523365087E-5</c:v>
                </c:pt>
                <c:pt idx="427" formatCode="0.00E+00">
                  <c:v>9.672897196261727E-5</c:v>
                </c:pt>
                <c:pt idx="428" formatCode="0.00E+00">
                  <c:v>9.7663551401869263E-5</c:v>
                </c:pt>
                <c:pt idx="429" formatCode="0.00E+00">
                  <c:v>9.8598130841121744E-5</c:v>
                </c:pt>
                <c:pt idx="430" formatCode="0.00E+00">
                  <c:v>9.9532710280374035E-5</c:v>
                </c:pt>
                <c:pt idx="431">
                  <c:v>1.0046728971962601E-4</c:v>
                </c:pt>
                <c:pt idx="432">
                  <c:v>1.0140186915887936E-4</c:v>
                </c:pt>
                <c:pt idx="433">
                  <c:v>1.02336448598131E-4</c:v>
                </c:pt>
                <c:pt idx="434">
                  <c:v>1.0327102803738321E-4</c:v>
                </c:pt>
                <c:pt idx="435">
                  <c:v>1.042056074766366E-4</c:v>
                </c:pt>
                <c:pt idx="436">
                  <c:v>1.0514018691588827E-4</c:v>
                </c:pt>
                <c:pt idx="437">
                  <c:v>1.0607476635514044E-4</c:v>
                </c:pt>
                <c:pt idx="438">
                  <c:v>1.07009345794393E-4</c:v>
                </c:pt>
                <c:pt idx="439">
                  <c:v>1.0794392523364498E-4</c:v>
                </c:pt>
                <c:pt idx="440">
                  <c:v>1.0887850467289744E-4</c:v>
                </c:pt>
                <c:pt idx="441">
                  <c:v>1.0981308411215057E-4</c:v>
                </c:pt>
                <c:pt idx="442">
                  <c:v>1.10747663551402E-4</c:v>
                </c:pt>
                <c:pt idx="443">
                  <c:v>1.1168224299065466E-4</c:v>
                </c:pt>
                <c:pt idx="444">
                  <c:v>1.1261682242990732E-4</c:v>
                </c:pt>
                <c:pt idx="445">
                  <c:v>1.1355140186915927E-4</c:v>
                </c:pt>
                <c:pt idx="446">
                  <c:v>1.1448598130841103E-4</c:v>
                </c:pt>
                <c:pt idx="447">
                  <c:v>1.1542056074766429E-4</c:v>
                </c:pt>
                <c:pt idx="448">
                  <c:v>1.1635514018691624E-4</c:v>
                </c:pt>
                <c:pt idx="449">
                  <c:v>1.172897196261684E-4</c:v>
                </c:pt>
                <c:pt idx="450">
                  <c:v>1.1822429906542151E-4</c:v>
                </c:pt>
                <c:pt idx="451">
                  <c:v>1.1915887850467347E-4</c:v>
                </c:pt>
                <c:pt idx="452">
                  <c:v>1.2009345794392501E-4</c:v>
                </c:pt>
                <c:pt idx="453">
                  <c:v>1.210280373831785E-4</c:v>
                </c:pt>
                <c:pt idx="454">
                  <c:v>1.2196261682243E-4</c:v>
                </c:pt>
                <c:pt idx="455">
                  <c:v>1.2289719626168232E-4</c:v>
                </c:pt>
                <c:pt idx="456">
                  <c:v>1.2383177570093499E-4</c:v>
                </c:pt>
                <c:pt idx="457">
                  <c:v>1.2476635514018701E-4</c:v>
                </c:pt>
                <c:pt idx="458">
                  <c:v>1.2570093457943898E-4</c:v>
                </c:pt>
                <c:pt idx="459">
                  <c:v>1.2663551401869246E-4</c:v>
                </c:pt>
                <c:pt idx="460">
                  <c:v>1.2757009345794407E-4</c:v>
                </c:pt>
                <c:pt idx="461">
                  <c:v>1.2850467289719639E-4</c:v>
                </c:pt>
                <c:pt idx="462">
                  <c:v>1.2943925233644928E-4</c:v>
                </c:pt>
                <c:pt idx="463">
                  <c:v>1.30373831775701E-4</c:v>
                </c:pt>
                <c:pt idx="464">
                  <c:v>1.3130841121495302E-4</c:v>
                </c:pt>
                <c:pt idx="465">
                  <c:v>1.3224299065420629E-4</c:v>
                </c:pt>
                <c:pt idx="466">
                  <c:v>1.3317757009345801E-4</c:v>
                </c:pt>
                <c:pt idx="467">
                  <c:v>1.3411214953270998E-4</c:v>
                </c:pt>
                <c:pt idx="468">
                  <c:v>1.350467289719633E-4</c:v>
                </c:pt>
                <c:pt idx="469">
                  <c:v>1.3598130841121505E-4</c:v>
                </c:pt>
                <c:pt idx="470">
                  <c:v>1.3691588785046734E-4</c:v>
                </c:pt>
                <c:pt idx="471">
                  <c:v>1.3785046728972001E-4</c:v>
                </c:pt>
                <c:pt idx="472">
                  <c:v>1.3878504672897241E-4</c:v>
                </c:pt>
                <c:pt idx="473">
                  <c:v>1.3971962616822429E-4</c:v>
                </c:pt>
                <c:pt idx="474">
                  <c:v>1.4065420560747707E-4</c:v>
                </c:pt>
                <c:pt idx="475">
                  <c:v>1.4158878504672901E-4</c:v>
                </c:pt>
                <c:pt idx="476">
                  <c:v>1.4252336448598101E-4</c:v>
                </c:pt>
                <c:pt idx="477">
                  <c:v>1.4345794392523403E-4</c:v>
                </c:pt>
                <c:pt idx="478">
                  <c:v>1.44392523364486E-4</c:v>
                </c:pt>
                <c:pt idx="479">
                  <c:v>1.4532710280373802E-4</c:v>
                </c:pt>
                <c:pt idx="480">
                  <c:v>1.4626168224299101E-4</c:v>
                </c:pt>
                <c:pt idx="481">
                  <c:v>1.4719626168224298E-4</c:v>
                </c:pt>
                <c:pt idx="482">
                  <c:v>1.48130841121495E-4</c:v>
                </c:pt>
                <c:pt idx="483">
                  <c:v>1.4906542056074799E-4</c:v>
                </c:pt>
                <c:pt idx="484">
                  <c:v>1.4999999999999999E-4</c:v>
                </c:pt>
                <c:pt idx="485">
                  <c:v>1.5093457943925231E-4</c:v>
                </c:pt>
                <c:pt idx="486">
                  <c:v>1.5186915887850503E-4</c:v>
                </c:pt>
                <c:pt idx="487">
                  <c:v>1.5280373831775732E-4</c:v>
                </c:pt>
                <c:pt idx="488">
                  <c:v>1.5373831775700929E-4</c:v>
                </c:pt>
                <c:pt idx="489">
                  <c:v>1.5467289719626245E-4</c:v>
                </c:pt>
                <c:pt idx="490">
                  <c:v>1.5560747663551433E-4</c:v>
                </c:pt>
                <c:pt idx="491">
                  <c:v>1.5654205607476627E-4</c:v>
                </c:pt>
                <c:pt idx="492">
                  <c:v>1.5747663551401899E-4</c:v>
                </c:pt>
                <c:pt idx="493">
                  <c:v>1.5841121495327175E-4</c:v>
                </c:pt>
                <c:pt idx="494">
                  <c:v>1.5934579439252374E-4</c:v>
                </c:pt>
                <c:pt idx="495">
                  <c:v>1.6028037383177644E-4</c:v>
                </c:pt>
                <c:pt idx="496">
                  <c:v>1.6121495327102862E-4</c:v>
                </c:pt>
                <c:pt idx="497">
                  <c:v>1.6214953271028023E-4</c:v>
                </c:pt>
                <c:pt idx="498">
                  <c:v>1.6308411214953366E-4</c:v>
                </c:pt>
                <c:pt idx="499">
                  <c:v>1.6401869158878555E-4</c:v>
                </c:pt>
                <c:pt idx="500">
                  <c:v>1.6495327102803705E-4</c:v>
                </c:pt>
                <c:pt idx="501">
                  <c:v>1.6588785046729062E-4</c:v>
                </c:pt>
                <c:pt idx="502">
                  <c:v>1.6682242990654202E-4</c:v>
                </c:pt>
                <c:pt idx="503">
                  <c:v>1.6775700934579401E-4</c:v>
                </c:pt>
                <c:pt idx="504">
                  <c:v>1.6869158878504736E-4</c:v>
                </c:pt>
                <c:pt idx="505">
                  <c:v>1.69626168224299E-4</c:v>
                </c:pt>
                <c:pt idx="506">
                  <c:v>1.7056074766355148E-4</c:v>
                </c:pt>
                <c:pt idx="507">
                  <c:v>1.7149532710280439E-4</c:v>
                </c:pt>
                <c:pt idx="508">
                  <c:v>1.7242990654205631E-4</c:v>
                </c:pt>
                <c:pt idx="509">
                  <c:v>1.7336448598130805E-4</c:v>
                </c:pt>
                <c:pt idx="510">
                  <c:v>1.7429906542056102E-4</c:v>
                </c:pt>
                <c:pt idx="511">
                  <c:v>1.7523364485981329E-4</c:v>
                </c:pt>
                <c:pt idx="512">
                  <c:v>1.7616822429906501E-4</c:v>
                </c:pt>
                <c:pt idx="513">
                  <c:v>1.7710280373831801E-4</c:v>
                </c:pt>
                <c:pt idx="514">
                  <c:v>1.7803738317757079E-4</c:v>
                </c:pt>
                <c:pt idx="515">
                  <c:v>1.7897196261682346E-4</c:v>
                </c:pt>
                <c:pt idx="516">
                  <c:v>1.7990654205607558E-4</c:v>
                </c:pt>
                <c:pt idx="517">
                  <c:v>1.808411214953275E-4</c:v>
                </c:pt>
                <c:pt idx="518">
                  <c:v>1.8177570093457965E-4</c:v>
                </c:pt>
                <c:pt idx="519">
                  <c:v>1.8271028037383262E-4</c:v>
                </c:pt>
                <c:pt idx="520">
                  <c:v>1.8364485981308448E-4</c:v>
                </c:pt>
                <c:pt idx="521">
                  <c:v>1.8457943925233699E-4</c:v>
                </c:pt>
                <c:pt idx="522">
                  <c:v>1.855140186915896E-4</c:v>
                </c:pt>
                <c:pt idx="523">
                  <c:v>1.8644859813084168E-4</c:v>
                </c:pt>
                <c:pt idx="524">
                  <c:v>1.8738317757009402E-4</c:v>
                </c:pt>
                <c:pt idx="525">
                  <c:v>1.8831775700934653E-4</c:v>
                </c:pt>
                <c:pt idx="526">
                  <c:v>1.892523364485985E-4</c:v>
                </c:pt>
                <c:pt idx="527">
                  <c:v>1.9018691588785038E-4</c:v>
                </c:pt>
                <c:pt idx="528">
                  <c:v>1.9112149532710357E-4</c:v>
                </c:pt>
                <c:pt idx="529">
                  <c:v>1.9205607476635548E-4</c:v>
                </c:pt>
                <c:pt idx="530">
                  <c:v>1.9299065420560839E-4</c:v>
                </c:pt>
                <c:pt idx="531">
                  <c:v>1.9392523364486077E-4</c:v>
                </c:pt>
                <c:pt idx="532">
                  <c:v>1.9485981308411276E-4</c:v>
                </c:pt>
                <c:pt idx="533">
                  <c:v>1.9579439252336562E-4</c:v>
                </c:pt>
                <c:pt idx="534">
                  <c:v>1.9672897196261753E-4</c:v>
                </c:pt>
                <c:pt idx="535">
                  <c:v>1.9766355140186966E-4</c:v>
                </c:pt>
                <c:pt idx="536">
                  <c:v>1.9859813084112258E-4</c:v>
                </c:pt>
                <c:pt idx="537">
                  <c:v>1.9953271028037479E-4</c:v>
                </c:pt>
                <c:pt idx="538">
                  <c:v>2.0046728971962602E-4</c:v>
                </c:pt>
                <c:pt idx="539">
                  <c:v>2.0140186915887877E-4</c:v>
                </c:pt>
                <c:pt idx="540">
                  <c:v>2.0233644859813217E-4</c:v>
                </c:pt>
                <c:pt idx="541">
                  <c:v>2.0327102803738306E-4</c:v>
                </c:pt>
                <c:pt idx="542">
                  <c:v>2.0420560747663616E-4</c:v>
                </c:pt>
                <c:pt idx="543">
                  <c:v>2.0514018691588799E-4</c:v>
                </c:pt>
                <c:pt idx="544">
                  <c:v>2.0607476635514069E-4</c:v>
                </c:pt>
                <c:pt idx="545">
                  <c:v>2.0700934579439382E-4</c:v>
                </c:pt>
                <c:pt idx="546">
                  <c:v>2.0794392523364608E-4</c:v>
                </c:pt>
                <c:pt idx="547">
                  <c:v>2.08878504672898E-4</c:v>
                </c:pt>
                <c:pt idx="548">
                  <c:v>2.0981308411215126E-4</c:v>
                </c:pt>
                <c:pt idx="549">
                  <c:v>2.1074766355140201E-4</c:v>
                </c:pt>
                <c:pt idx="550">
                  <c:v>2.1168224299065398E-4</c:v>
                </c:pt>
                <c:pt idx="551">
                  <c:v>2.1261682242990711E-4</c:v>
                </c:pt>
                <c:pt idx="552">
                  <c:v>2.1355140186916008E-4</c:v>
                </c:pt>
                <c:pt idx="553">
                  <c:v>2.1448598130841101E-4</c:v>
                </c:pt>
                <c:pt idx="554">
                  <c:v>2.1542056074766406E-4</c:v>
                </c:pt>
                <c:pt idx="555">
                  <c:v>2.1635514018691654E-4</c:v>
                </c:pt>
                <c:pt idx="556">
                  <c:v>2.1728971962616802E-4</c:v>
                </c:pt>
                <c:pt idx="557">
                  <c:v>2.1822429906542077E-4</c:v>
                </c:pt>
                <c:pt idx="558">
                  <c:v>2.1915887850467361E-4</c:v>
                </c:pt>
                <c:pt idx="559">
                  <c:v>2.2009345794392603E-4</c:v>
                </c:pt>
                <c:pt idx="560">
                  <c:v>2.2102803738317811E-4</c:v>
                </c:pt>
                <c:pt idx="561">
                  <c:v>2.2196261682243059E-4</c:v>
                </c:pt>
                <c:pt idx="562">
                  <c:v>2.2289719626168299E-4</c:v>
                </c:pt>
                <c:pt idx="563">
                  <c:v>2.2383177570093653E-4</c:v>
                </c:pt>
                <c:pt idx="564">
                  <c:v>2.2476635514018809E-4</c:v>
                </c:pt>
                <c:pt idx="565">
                  <c:v>2.2570093457944E-4</c:v>
                </c:pt>
                <c:pt idx="566">
                  <c:v>2.2663551401869278E-4</c:v>
                </c:pt>
                <c:pt idx="567">
                  <c:v>2.2757009345794401E-4</c:v>
                </c:pt>
                <c:pt idx="568">
                  <c:v>2.2850467289719698E-4</c:v>
                </c:pt>
                <c:pt idx="569">
                  <c:v>2.2943925233644973E-4</c:v>
                </c:pt>
                <c:pt idx="570">
                  <c:v>2.30373831775702E-4</c:v>
                </c:pt>
                <c:pt idx="571">
                  <c:v>2.313084112149535E-4</c:v>
                </c:pt>
                <c:pt idx="572">
                  <c:v>2.3224299065420601E-4</c:v>
                </c:pt>
                <c:pt idx="573">
                  <c:v>2.33177570093458E-4</c:v>
                </c:pt>
                <c:pt idx="574">
                  <c:v>2.3411214953271054E-4</c:v>
                </c:pt>
                <c:pt idx="575">
                  <c:v>2.3504672897196297E-4</c:v>
                </c:pt>
                <c:pt idx="576">
                  <c:v>2.3598130841121501E-4</c:v>
                </c:pt>
                <c:pt idx="577">
                  <c:v>2.3691588785046755E-4</c:v>
                </c:pt>
                <c:pt idx="578">
                  <c:v>2.3785046728972054E-4</c:v>
                </c:pt>
                <c:pt idx="579">
                  <c:v>2.3878504672897202E-4</c:v>
                </c:pt>
                <c:pt idx="580">
                  <c:v>2.3971962616822499E-4</c:v>
                </c:pt>
                <c:pt idx="581">
                  <c:v>2.4065420560747701E-4</c:v>
                </c:pt>
                <c:pt idx="582">
                  <c:v>2.415887850467296E-4</c:v>
                </c:pt>
                <c:pt idx="583">
                  <c:v>2.4252336448598149E-4</c:v>
                </c:pt>
                <c:pt idx="584">
                  <c:v>2.4345794392523402E-4</c:v>
                </c:pt>
                <c:pt idx="585">
                  <c:v>2.4439252336448599E-4</c:v>
                </c:pt>
                <c:pt idx="586">
                  <c:v>2.4532710280373898E-4</c:v>
                </c:pt>
                <c:pt idx="587">
                  <c:v>2.462616822429916E-4</c:v>
                </c:pt>
                <c:pt idx="588">
                  <c:v>2.4719626168224362E-4</c:v>
                </c:pt>
                <c:pt idx="589">
                  <c:v>2.4813084112149499E-4</c:v>
                </c:pt>
                <c:pt idx="590">
                  <c:v>2.4906542056074858E-4</c:v>
                </c:pt>
                <c:pt idx="591">
                  <c:v>2.500000000000006E-4</c:v>
                </c:pt>
                <c:pt idx="592">
                  <c:v>2.5093457943925251E-4</c:v>
                </c:pt>
                <c:pt idx="593">
                  <c:v>2.5186915887850605E-4</c:v>
                </c:pt>
                <c:pt idx="594">
                  <c:v>2.5280373831775796E-4</c:v>
                </c:pt>
                <c:pt idx="595">
                  <c:v>2.5373831775700998E-4</c:v>
                </c:pt>
                <c:pt idx="596">
                  <c:v>2.546728971962626E-4</c:v>
                </c:pt>
                <c:pt idx="597">
                  <c:v>2.5560747663551457E-4</c:v>
                </c:pt>
                <c:pt idx="598">
                  <c:v>2.5654205607476697E-4</c:v>
                </c:pt>
                <c:pt idx="599">
                  <c:v>2.5747663551401958E-4</c:v>
                </c:pt>
                <c:pt idx="600">
                  <c:v>2.5841121495327198E-4</c:v>
                </c:pt>
                <c:pt idx="601">
                  <c:v>2.5934579439252351E-4</c:v>
                </c:pt>
                <c:pt idx="602">
                  <c:v>2.6028037383177662E-4</c:v>
                </c:pt>
                <c:pt idx="603">
                  <c:v>2.6121495327102799E-4</c:v>
                </c:pt>
                <c:pt idx="604">
                  <c:v>2.6214953271028006E-4</c:v>
                </c:pt>
                <c:pt idx="605">
                  <c:v>2.630841121495336E-4</c:v>
                </c:pt>
                <c:pt idx="606">
                  <c:v>2.64018691588786E-4</c:v>
                </c:pt>
                <c:pt idx="607">
                  <c:v>2.6495327102803824E-4</c:v>
                </c:pt>
                <c:pt idx="608">
                  <c:v>2.6588785046728999E-4</c:v>
                </c:pt>
                <c:pt idx="609">
                  <c:v>2.6682242990654298E-4</c:v>
                </c:pt>
                <c:pt idx="610">
                  <c:v>2.6775700934579489E-4</c:v>
                </c:pt>
                <c:pt idx="611">
                  <c:v>2.6869158878504805E-4</c:v>
                </c:pt>
                <c:pt idx="612">
                  <c:v>2.6962616822429991E-4</c:v>
                </c:pt>
                <c:pt idx="613">
                  <c:v>2.7056074766355182E-4</c:v>
                </c:pt>
                <c:pt idx="614">
                  <c:v>2.714953271028046E-4</c:v>
                </c:pt>
                <c:pt idx="615">
                  <c:v>2.72429906542057E-4</c:v>
                </c:pt>
                <c:pt idx="616">
                  <c:v>2.7336448598130815E-4</c:v>
                </c:pt>
                <c:pt idx="617">
                  <c:v>2.7429906542056196E-4</c:v>
                </c:pt>
                <c:pt idx="618">
                  <c:v>2.7523364485981398E-4</c:v>
                </c:pt>
                <c:pt idx="619">
                  <c:v>2.7616822429906709E-4</c:v>
                </c:pt>
                <c:pt idx="620">
                  <c:v>2.7710280373831802E-4</c:v>
                </c:pt>
                <c:pt idx="621">
                  <c:v>2.7803738317757097E-4</c:v>
                </c:pt>
                <c:pt idx="622">
                  <c:v>2.7897196261682206E-4</c:v>
                </c:pt>
                <c:pt idx="623">
                  <c:v>2.7990654205607501E-4</c:v>
                </c:pt>
                <c:pt idx="624">
                  <c:v>2.8084112149532751E-4</c:v>
                </c:pt>
                <c:pt idx="625">
                  <c:v>2.8177570093457899E-4</c:v>
                </c:pt>
                <c:pt idx="626">
                  <c:v>2.8271028037383259E-4</c:v>
                </c:pt>
                <c:pt idx="627">
                  <c:v>2.8364485981308385E-4</c:v>
                </c:pt>
                <c:pt idx="628">
                  <c:v>2.845794392523369E-4</c:v>
                </c:pt>
                <c:pt idx="629">
                  <c:v>2.8551401869158903E-4</c:v>
                </c:pt>
                <c:pt idx="630">
                  <c:v>2.8644859813084099E-4</c:v>
                </c:pt>
                <c:pt idx="631">
                  <c:v>2.8738317757009502E-4</c:v>
                </c:pt>
                <c:pt idx="632">
                  <c:v>2.8831775700934698E-4</c:v>
                </c:pt>
                <c:pt idx="633">
                  <c:v>2.8925233644859846E-4</c:v>
                </c:pt>
                <c:pt idx="634">
                  <c:v>2.9018691588785162E-4</c:v>
                </c:pt>
                <c:pt idx="635">
                  <c:v>2.9112149532710299E-4</c:v>
                </c:pt>
                <c:pt idx="636">
                  <c:v>2.9205607476635626E-4</c:v>
                </c:pt>
                <c:pt idx="637">
                  <c:v>2.9299065420560904E-4</c:v>
                </c:pt>
                <c:pt idx="638">
                  <c:v>2.9392523364486003E-4</c:v>
                </c:pt>
                <c:pt idx="639">
                  <c:v>2.9485981308411215E-4</c:v>
                </c:pt>
                <c:pt idx="640">
                  <c:v>2.9579439252336499E-4</c:v>
                </c:pt>
                <c:pt idx="641">
                  <c:v>2.9672897196261798E-4</c:v>
                </c:pt>
                <c:pt idx="642">
                  <c:v>2.9766355140186897E-4</c:v>
                </c:pt>
                <c:pt idx="643">
                  <c:v>2.98598130841123E-4</c:v>
                </c:pt>
                <c:pt idx="644">
                  <c:v>2.9953271028037442E-4</c:v>
                </c:pt>
                <c:pt idx="645">
                  <c:v>3.0046728971962612E-4</c:v>
                </c:pt>
                <c:pt idx="646">
                  <c:v>3.0140186915887901E-4</c:v>
                </c:pt>
                <c:pt idx="647">
                  <c:v>3.0233644859813222E-4</c:v>
                </c:pt>
              </c:numCache>
            </c:numRef>
          </c:xVal>
          <c:yVal>
            <c:numRef>
              <c:f>'SRW data (40keV)'!$AV$6:$AV$653</c:f>
              <c:numCache>
                <c:formatCode>0.00E+00</c:formatCode>
                <c:ptCount val="648"/>
                <c:pt idx="0">
                  <c:v>3.14941430000001E-5</c:v>
                </c:pt>
                <c:pt idx="1">
                  <c:v>3.1827665000000093E-5</c:v>
                </c:pt>
                <c:pt idx="2">
                  <c:v>3.2480464000000071E-5</c:v>
                </c:pt>
                <c:pt idx="3">
                  <c:v>3.3452248000000104E-5</c:v>
                </c:pt>
                <c:pt idx="4">
                  <c:v>3.4744218000000096E-5</c:v>
                </c:pt>
                <c:pt idx="5">
                  <c:v>3.6358706000000052E-5</c:v>
                </c:pt>
                <c:pt idx="6">
                  <c:v>3.8296803000000072E-5</c:v>
                </c:pt>
                <c:pt idx="7">
                  <c:v>4.0560783000000122E-5</c:v>
                </c:pt>
                <c:pt idx="8">
                  <c:v>4.3152704000000138E-5</c:v>
                </c:pt>
                <c:pt idx="9">
                  <c:v>4.6071988999999999E-5</c:v>
                </c:pt>
                <c:pt idx="10">
                  <c:v>4.9323775000000158E-5</c:v>
                </c:pt>
                <c:pt idx="11">
                  <c:v>5.2907035000000152E-5</c:v>
                </c:pt>
                <c:pt idx="12">
                  <c:v>5.6824731000000166E-5</c:v>
                </c:pt>
                <c:pt idx="13">
                  <c:v>6.1074585000000012E-5</c:v>
                </c:pt>
                <c:pt idx="14">
                  <c:v>6.5658423000000167E-5</c:v>
                </c:pt>
                <c:pt idx="15">
                  <c:v>7.0574300000000094E-5</c:v>
                </c:pt>
                <c:pt idx="16">
                  <c:v>7.5823358000000124E-5</c:v>
                </c:pt>
                <c:pt idx="17">
                  <c:v>8.1399565000000274E-5</c:v>
                </c:pt>
                <c:pt idx="18">
                  <c:v>8.7300963000000239E-5</c:v>
                </c:pt>
                <c:pt idx="19">
                  <c:v>9.3520728000000478E-5</c:v>
                </c:pt>
                <c:pt idx="20" formatCode="General">
                  <c:v>1.0005634000000003E-4</c:v>
                </c:pt>
                <c:pt idx="21" formatCode="General">
                  <c:v>1.0689651000000027E-4</c:v>
                </c:pt>
                <c:pt idx="22" formatCode="General">
                  <c:v>1.1403555000000058E-4</c:v>
                </c:pt>
                <c:pt idx="23" formatCode="General">
                  <c:v>1.2146126000000024E-4</c:v>
                </c:pt>
                <c:pt idx="24" formatCode="General">
                  <c:v>1.2916153000000003E-4</c:v>
                </c:pt>
                <c:pt idx="25" formatCode="General">
                  <c:v>1.3712565000000042E-4</c:v>
                </c:pt>
                <c:pt idx="26" formatCode="General">
                  <c:v>1.4533722000000001E-4</c:v>
                </c:pt>
                <c:pt idx="27" formatCode="General">
                  <c:v>1.5378083000000003E-4</c:v>
                </c:pt>
                <c:pt idx="28" formatCode="General">
                  <c:v>1.6243823000000054E-4</c:v>
                </c:pt>
                <c:pt idx="29" formatCode="General">
                  <c:v>1.7129233000000001E-4</c:v>
                </c:pt>
                <c:pt idx="30" formatCode="General">
                  <c:v>1.8032374000000041E-4</c:v>
                </c:pt>
                <c:pt idx="31" formatCode="General">
                  <c:v>1.8950953000000038E-4</c:v>
                </c:pt>
                <c:pt idx="32" formatCode="General">
                  <c:v>1.9883012000000046E-4</c:v>
                </c:pt>
                <c:pt idx="33" formatCode="General">
                  <c:v>2.0826233000000011E-4</c:v>
                </c:pt>
                <c:pt idx="34" formatCode="General">
                  <c:v>2.1778280000000016E-4</c:v>
                </c:pt>
                <c:pt idx="35" formatCode="General">
                  <c:v>2.2736689000000005E-4</c:v>
                </c:pt>
                <c:pt idx="36" formatCode="General">
                  <c:v>2.3699294000000006E-4</c:v>
                </c:pt>
                <c:pt idx="37" formatCode="General">
                  <c:v>2.4663497000000011E-4</c:v>
                </c:pt>
                <c:pt idx="38" formatCode="General">
                  <c:v>2.5626764000000001E-4</c:v>
                </c:pt>
                <c:pt idx="39" formatCode="General">
                  <c:v>2.6586858000000001E-4</c:v>
                </c:pt>
                <c:pt idx="40" formatCode="General">
                  <c:v>2.7541415000000095E-4</c:v>
                </c:pt>
                <c:pt idx="41" formatCode="General">
                  <c:v>2.8488033999999999E-4</c:v>
                </c:pt>
                <c:pt idx="42" formatCode="General">
                  <c:v>2.9424392000000052E-4</c:v>
                </c:pt>
                <c:pt idx="43" formatCode="General">
                  <c:v>3.034838600000001E-4</c:v>
                </c:pt>
                <c:pt idx="44" formatCode="General">
                  <c:v>3.1257924000000062E-4</c:v>
                </c:pt>
                <c:pt idx="45" formatCode="General">
                  <c:v>3.2151042000000109E-4</c:v>
                </c:pt>
                <c:pt idx="46" formatCode="General">
                  <c:v>3.3025780999999999E-4</c:v>
                </c:pt>
                <c:pt idx="47" formatCode="General">
                  <c:v>3.3880700000000065E-4</c:v>
                </c:pt>
                <c:pt idx="48" formatCode="General">
                  <c:v>3.471381500000009E-4</c:v>
                </c:pt>
                <c:pt idx="49" formatCode="General">
                  <c:v>3.5524130000000006E-4</c:v>
                </c:pt>
                <c:pt idx="50" formatCode="General">
                  <c:v>3.631022100000001E-4</c:v>
                </c:pt>
                <c:pt idx="51" formatCode="General">
                  <c:v>3.707100400000012E-4</c:v>
                </c:pt>
                <c:pt idx="52" formatCode="General">
                  <c:v>3.7805489000000063E-4</c:v>
                </c:pt>
                <c:pt idx="53" formatCode="General">
                  <c:v>3.8512994000000004E-4</c:v>
                </c:pt>
                <c:pt idx="54" formatCode="General">
                  <c:v>3.9193043000000085E-4</c:v>
                </c:pt>
                <c:pt idx="55" formatCode="General">
                  <c:v>3.9845021000000074E-4</c:v>
                </c:pt>
                <c:pt idx="56" formatCode="General">
                  <c:v>4.0469015999999999E-4</c:v>
                </c:pt>
                <c:pt idx="57" formatCode="General">
                  <c:v>4.1064640000000032E-4</c:v>
                </c:pt>
                <c:pt idx="58" formatCode="General">
                  <c:v>4.1631988000000002E-4</c:v>
                </c:pt>
                <c:pt idx="59" formatCode="General">
                  <c:v>4.2171692000000032E-4</c:v>
                </c:pt>
                <c:pt idx="60" formatCode="General">
                  <c:v>4.268371300000009E-4</c:v>
                </c:pt>
                <c:pt idx="61" formatCode="General">
                  <c:v>4.3168827000000034E-4</c:v>
                </c:pt>
                <c:pt idx="62" formatCode="General">
                  <c:v>4.362743600000009E-4</c:v>
                </c:pt>
                <c:pt idx="63" formatCode="General">
                  <c:v>4.406050700000014E-4</c:v>
                </c:pt>
                <c:pt idx="64" formatCode="General">
                  <c:v>4.446876400000016E-4</c:v>
                </c:pt>
                <c:pt idx="65" formatCode="General">
                  <c:v>4.485321400000019E-4</c:v>
                </c:pt>
                <c:pt idx="66" formatCode="General">
                  <c:v>4.5214857999999999E-4</c:v>
                </c:pt>
                <c:pt idx="67" formatCode="General">
                  <c:v>4.5554654000000102E-4</c:v>
                </c:pt>
                <c:pt idx="68" formatCode="General">
                  <c:v>4.5873788999999999E-4</c:v>
                </c:pt>
                <c:pt idx="69" formatCode="General">
                  <c:v>4.6173588000000002E-4</c:v>
                </c:pt>
                <c:pt idx="70" formatCode="General">
                  <c:v>4.6454957999999999E-4</c:v>
                </c:pt>
                <c:pt idx="71" formatCode="General">
                  <c:v>4.6719267000000113E-4</c:v>
                </c:pt>
                <c:pt idx="72" formatCode="General">
                  <c:v>4.6967663000000109E-4</c:v>
                </c:pt>
                <c:pt idx="73" formatCode="General">
                  <c:v>4.7201233000000102E-4</c:v>
                </c:pt>
                <c:pt idx="74" formatCode="General">
                  <c:v>4.7421438000000101E-4</c:v>
                </c:pt>
                <c:pt idx="75" formatCode="General">
                  <c:v>4.7629239000000014E-4</c:v>
                </c:pt>
                <c:pt idx="76" formatCode="General">
                  <c:v>4.7825548E-4</c:v>
                </c:pt>
                <c:pt idx="77" formatCode="General">
                  <c:v>4.8011728000000095E-4</c:v>
                </c:pt>
                <c:pt idx="78" formatCode="General">
                  <c:v>4.8188833000000012E-4</c:v>
                </c:pt>
                <c:pt idx="79" formatCode="General">
                  <c:v>4.8357592000000107E-4</c:v>
                </c:pt>
                <c:pt idx="80" formatCode="General">
                  <c:v>4.8519188E-4</c:v>
                </c:pt>
                <c:pt idx="81" formatCode="General">
                  <c:v>4.8674307999999988E-4</c:v>
                </c:pt>
                <c:pt idx="82" formatCode="General">
                  <c:v>4.8824048000000001E-4</c:v>
                </c:pt>
                <c:pt idx="83" formatCode="General">
                  <c:v>4.8968953000000013E-4</c:v>
                </c:pt>
                <c:pt idx="84" formatCode="General">
                  <c:v>4.9109885E-4</c:v>
                </c:pt>
                <c:pt idx="85" formatCode="General">
                  <c:v>4.9247220000000114E-4</c:v>
                </c:pt>
                <c:pt idx="86" formatCode="General">
                  <c:v>4.9381773000000144E-4</c:v>
                </c:pt>
                <c:pt idx="87" formatCode="General">
                  <c:v>4.9514131000000174E-4</c:v>
                </c:pt>
                <c:pt idx="88" formatCode="General">
                  <c:v>4.9644754999999998E-4</c:v>
                </c:pt>
                <c:pt idx="89" formatCode="General">
                  <c:v>4.9773970000000162E-4</c:v>
                </c:pt>
                <c:pt idx="90" formatCode="General">
                  <c:v>4.9902365000000024E-4</c:v>
                </c:pt>
                <c:pt idx="91" formatCode="General">
                  <c:v>5.0029985000000002E-4</c:v>
                </c:pt>
                <c:pt idx="92" formatCode="General">
                  <c:v>5.0157693000000148E-4</c:v>
                </c:pt>
                <c:pt idx="93" formatCode="General">
                  <c:v>5.0285127000000002E-4</c:v>
                </c:pt>
                <c:pt idx="94" formatCode="General">
                  <c:v>5.0412974000000233E-4</c:v>
                </c:pt>
                <c:pt idx="95" formatCode="General">
                  <c:v>5.0541229000000004E-4</c:v>
                </c:pt>
                <c:pt idx="96" formatCode="General">
                  <c:v>5.0670031000000105E-4</c:v>
                </c:pt>
                <c:pt idx="97" formatCode="General">
                  <c:v>5.0799520000000128E-4</c:v>
                </c:pt>
                <c:pt idx="98" formatCode="General">
                  <c:v>5.0929963000000003E-4</c:v>
                </c:pt>
                <c:pt idx="99" formatCode="General">
                  <c:v>5.1061460000000113E-4</c:v>
                </c:pt>
                <c:pt idx="100" formatCode="General">
                  <c:v>5.1193823999999999E-4</c:v>
                </c:pt>
                <c:pt idx="101" formatCode="General">
                  <c:v>5.1327277000000132E-4</c:v>
                </c:pt>
                <c:pt idx="102" formatCode="General">
                  <c:v>5.1462144000000024E-4</c:v>
                </c:pt>
                <c:pt idx="103" formatCode="General">
                  <c:v>5.1597884000000103E-4</c:v>
                </c:pt>
                <c:pt idx="104" formatCode="General">
                  <c:v>5.1734986000000129E-4</c:v>
                </c:pt>
                <c:pt idx="105" formatCode="General">
                  <c:v>5.1873462999999995E-4</c:v>
                </c:pt>
                <c:pt idx="106" formatCode="General">
                  <c:v>5.201316700000014E-4</c:v>
                </c:pt>
                <c:pt idx="107" formatCode="General">
                  <c:v>5.2154105000000006E-4</c:v>
                </c:pt>
                <c:pt idx="108" formatCode="General">
                  <c:v>5.2296725000000133E-4</c:v>
                </c:pt>
                <c:pt idx="109" formatCode="General">
                  <c:v>5.2440760000000103E-4</c:v>
                </c:pt>
                <c:pt idx="110" formatCode="General">
                  <c:v>5.2586302999999999E-4</c:v>
                </c:pt>
                <c:pt idx="111" formatCode="General">
                  <c:v>5.2733760000000184E-4</c:v>
                </c:pt>
                <c:pt idx="112" formatCode="General">
                  <c:v>5.2882952000000126E-4</c:v>
                </c:pt>
                <c:pt idx="113" formatCode="General">
                  <c:v>5.3034473000000118E-4</c:v>
                </c:pt>
                <c:pt idx="114" formatCode="General">
                  <c:v>5.3188042000000004E-4</c:v>
                </c:pt>
                <c:pt idx="115" formatCode="General">
                  <c:v>5.3344253999999998E-4</c:v>
                </c:pt>
                <c:pt idx="116" formatCode="General">
                  <c:v>5.350330000000003E-4</c:v>
                </c:pt>
                <c:pt idx="117" formatCode="General">
                  <c:v>5.3665624000000126E-4</c:v>
                </c:pt>
                <c:pt idx="118" formatCode="General">
                  <c:v>5.3831376000000012E-4</c:v>
                </c:pt>
                <c:pt idx="119" formatCode="General">
                  <c:v>5.4001092000000126E-4</c:v>
                </c:pt>
                <c:pt idx="120" formatCode="General">
                  <c:v>5.4175232000000094E-4</c:v>
                </c:pt>
                <c:pt idx="121" formatCode="General">
                  <c:v>5.4354116000000124E-4</c:v>
                </c:pt>
                <c:pt idx="122" formatCode="General">
                  <c:v>5.4538471000000193E-4</c:v>
                </c:pt>
                <c:pt idx="123" formatCode="General">
                  <c:v>5.4728851000000116E-4</c:v>
                </c:pt>
                <c:pt idx="124" formatCode="General">
                  <c:v>5.4925797000000137E-4</c:v>
                </c:pt>
                <c:pt idx="125" formatCode="General">
                  <c:v>5.5129942000000005E-4</c:v>
                </c:pt>
                <c:pt idx="126" formatCode="General">
                  <c:v>5.5341987000000128E-4</c:v>
                </c:pt>
                <c:pt idx="127" formatCode="General">
                  <c:v>5.5562420000000213E-4</c:v>
                </c:pt>
                <c:pt idx="128" formatCode="General">
                  <c:v>5.5792253000000209E-4</c:v>
                </c:pt>
                <c:pt idx="129" formatCode="General">
                  <c:v>5.6032254000000145E-4</c:v>
                </c:pt>
                <c:pt idx="130" formatCode="General">
                  <c:v>5.6282972000000031E-4</c:v>
                </c:pt>
                <c:pt idx="131" formatCode="General">
                  <c:v>5.6545279000000002E-4</c:v>
                </c:pt>
                <c:pt idx="132" formatCode="General">
                  <c:v>5.6820123999999997E-4</c:v>
                </c:pt>
                <c:pt idx="133" formatCode="General">
                  <c:v>5.7108066000000014E-4</c:v>
                </c:pt>
                <c:pt idx="134" formatCode="General">
                  <c:v>5.7409959999999999E-4</c:v>
                </c:pt>
                <c:pt idx="135" formatCode="General">
                  <c:v>5.7726860000000132E-4</c:v>
                </c:pt>
                <c:pt idx="136" formatCode="General">
                  <c:v>5.8059400000000014E-4</c:v>
                </c:pt>
                <c:pt idx="137" formatCode="General">
                  <c:v>5.8408460000000119E-4</c:v>
                </c:pt>
                <c:pt idx="138" formatCode="General">
                  <c:v>5.8774935000000114E-4</c:v>
                </c:pt>
                <c:pt idx="139" formatCode="General">
                  <c:v>5.9159478000000033E-4</c:v>
                </c:pt>
                <c:pt idx="140" formatCode="General">
                  <c:v>5.9563172000000135E-4</c:v>
                </c:pt>
                <c:pt idx="141" formatCode="General">
                  <c:v>5.9986801000000173E-4</c:v>
                </c:pt>
                <c:pt idx="142" formatCode="General">
                  <c:v>6.0430908000000123E-4</c:v>
                </c:pt>
                <c:pt idx="143" formatCode="General">
                  <c:v>6.0896639000000273E-4</c:v>
                </c:pt>
                <c:pt idx="144" formatCode="General">
                  <c:v>6.1384530000000131E-4</c:v>
                </c:pt>
                <c:pt idx="145" formatCode="General">
                  <c:v>6.1895436000000172E-4</c:v>
                </c:pt>
                <c:pt idx="146" formatCode="General">
                  <c:v>6.2430307000000144E-4</c:v>
                </c:pt>
                <c:pt idx="147" formatCode="General">
                  <c:v>6.2989809999999997E-4</c:v>
                </c:pt>
                <c:pt idx="148" formatCode="General">
                  <c:v>6.3574780000000004E-4</c:v>
                </c:pt>
                <c:pt idx="149" formatCode="General">
                  <c:v>6.4185780000000137E-4</c:v>
                </c:pt>
                <c:pt idx="150" formatCode="General">
                  <c:v>6.4823823000000145E-4</c:v>
                </c:pt>
                <c:pt idx="151" formatCode="General">
                  <c:v>6.5489410000000138E-4</c:v>
                </c:pt>
                <c:pt idx="152" formatCode="General">
                  <c:v>6.6183461000000128E-4</c:v>
                </c:pt>
                <c:pt idx="153" formatCode="General">
                  <c:v>6.6906522000000123E-4</c:v>
                </c:pt>
                <c:pt idx="154" formatCode="General">
                  <c:v>6.7659478999999997E-4</c:v>
                </c:pt>
                <c:pt idx="155" formatCode="General">
                  <c:v>6.8442995000000126E-4</c:v>
                </c:pt>
                <c:pt idx="156" formatCode="General">
                  <c:v>6.9258007000000128E-4</c:v>
                </c:pt>
                <c:pt idx="157" formatCode="General">
                  <c:v>7.010492300000015E-4</c:v>
                </c:pt>
                <c:pt idx="158" formatCode="General">
                  <c:v>7.0984813000000123E-4</c:v>
                </c:pt>
                <c:pt idx="159" formatCode="General">
                  <c:v>7.1898435000000184E-4</c:v>
                </c:pt>
                <c:pt idx="160" formatCode="General">
                  <c:v>7.2846375000000117E-4</c:v>
                </c:pt>
                <c:pt idx="161" formatCode="General">
                  <c:v>7.3829747000000014E-4</c:v>
                </c:pt>
                <c:pt idx="162" formatCode="General">
                  <c:v>7.4849487000000167E-4</c:v>
                </c:pt>
                <c:pt idx="163" formatCode="General">
                  <c:v>7.5906405000000169E-4</c:v>
                </c:pt>
                <c:pt idx="164" formatCode="General">
                  <c:v>7.7001669000000168E-4</c:v>
                </c:pt>
                <c:pt idx="165" formatCode="General">
                  <c:v>7.8136509000000128E-4</c:v>
                </c:pt>
                <c:pt idx="166" formatCode="General">
                  <c:v>7.9311989000000274E-4</c:v>
                </c:pt>
                <c:pt idx="167" formatCode="General">
                  <c:v>8.052955400000021E-4</c:v>
                </c:pt>
                <c:pt idx="168" formatCode="General">
                  <c:v>8.1790669000000231E-4</c:v>
                </c:pt>
                <c:pt idx="169" formatCode="General">
                  <c:v>8.3096744000000231E-4</c:v>
                </c:pt>
                <c:pt idx="170" formatCode="General">
                  <c:v>8.4449945000000196E-4</c:v>
                </c:pt>
                <c:pt idx="171" formatCode="General">
                  <c:v>8.5852016000000065E-4</c:v>
                </c:pt>
                <c:pt idx="172" formatCode="General">
                  <c:v>8.7304943000000217E-4</c:v>
                </c:pt>
                <c:pt idx="173" formatCode="General">
                  <c:v>8.8811119000000002E-4</c:v>
                </c:pt>
                <c:pt idx="174" formatCode="General">
                  <c:v>9.0373226000000002E-4</c:v>
                </c:pt>
                <c:pt idx="175" formatCode="General">
                  <c:v>9.199377400000002E-4</c:v>
                </c:pt>
                <c:pt idx="176" formatCode="General">
                  <c:v>9.3675859000000371E-4</c:v>
                </c:pt>
                <c:pt idx="177" formatCode="General">
                  <c:v>9.5422927000000045E-4</c:v>
                </c:pt>
                <c:pt idx="178" formatCode="General">
                  <c:v>9.7238272000000042E-4</c:v>
                </c:pt>
                <c:pt idx="179" formatCode="General">
                  <c:v>9.9125679000000295E-4</c:v>
                </c:pt>
                <c:pt idx="180" formatCode="General">
                  <c:v>1.0108951000000021E-3</c:v>
                </c:pt>
                <c:pt idx="181" formatCode="General">
                  <c:v>1.0313388E-3</c:v>
                </c:pt>
                <c:pt idx="182" formatCode="General">
                  <c:v>1.0526365000000021E-3</c:v>
                </c:pt>
                <c:pt idx="183" formatCode="General">
                  <c:v>1.0748388000000001E-3</c:v>
                </c:pt>
                <c:pt idx="184" formatCode="General">
                  <c:v>1.0979991999999978E-3</c:v>
                </c:pt>
                <c:pt idx="185" formatCode="General">
                  <c:v>1.1221753000000029E-3</c:v>
                </c:pt>
                <c:pt idx="186" formatCode="General">
                  <c:v>1.1474281999999999E-3</c:v>
                </c:pt>
                <c:pt idx="187" formatCode="General">
                  <c:v>1.1738215E-3</c:v>
                </c:pt>
                <c:pt idx="188" formatCode="General">
                  <c:v>1.2014257999999978E-3</c:v>
                </c:pt>
                <c:pt idx="189" formatCode="General">
                  <c:v>1.2303105000000024E-3</c:v>
                </c:pt>
                <c:pt idx="190" formatCode="General">
                  <c:v>1.2605547999999999E-3</c:v>
                </c:pt>
                <c:pt idx="191" formatCode="General">
                  <c:v>1.2922371000000036E-3</c:v>
                </c:pt>
                <c:pt idx="192" formatCode="General">
                  <c:v>1.3254430000000021E-3</c:v>
                </c:pt>
                <c:pt idx="193" formatCode="General">
                  <c:v>1.3602604000000022E-3</c:v>
                </c:pt>
                <c:pt idx="194" formatCode="General">
                  <c:v>1.3967858000000046E-3</c:v>
                </c:pt>
                <c:pt idx="195" formatCode="General">
                  <c:v>1.4351138000000001E-3</c:v>
                </c:pt>
                <c:pt idx="196" formatCode="General">
                  <c:v>1.4753501000000029E-3</c:v>
                </c:pt>
                <c:pt idx="197" formatCode="General">
                  <c:v>1.5176E-3</c:v>
                </c:pt>
                <c:pt idx="198" formatCode="General">
                  <c:v>1.5619798000000001E-3</c:v>
                </c:pt>
                <c:pt idx="199" formatCode="General">
                  <c:v>1.6086057000000039E-3</c:v>
                </c:pt>
                <c:pt idx="200" formatCode="General">
                  <c:v>1.6576026000000021E-3</c:v>
                </c:pt>
                <c:pt idx="201" formatCode="General">
                  <c:v>1.7091025000000027E-3</c:v>
                </c:pt>
                <c:pt idx="202" formatCode="General">
                  <c:v>1.7632402000000021E-3</c:v>
                </c:pt>
                <c:pt idx="203" formatCode="General">
                  <c:v>1.8201557000000047E-3</c:v>
                </c:pt>
                <c:pt idx="204" formatCode="General">
                  <c:v>1.8800028000000055E-3</c:v>
                </c:pt>
                <c:pt idx="205" formatCode="General">
                  <c:v>1.9429339000000048E-3</c:v>
                </c:pt>
                <c:pt idx="206" formatCode="General">
                  <c:v>2.0091133000000043E-3</c:v>
                </c:pt>
                <c:pt idx="207" formatCode="General">
                  <c:v>2.0787111000000044E-3</c:v>
                </c:pt>
                <c:pt idx="208" formatCode="General">
                  <c:v>2.1519051E-3</c:v>
                </c:pt>
                <c:pt idx="209" formatCode="General">
                  <c:v>2.2288810000000059E-3</c:v>
                </c:pt>
                <c:pt idx="210" formatCode="General">
                  <c:v>2.3098327000000002E-3</c:v>
                </c:pt>
                <c:pt idx="211" formatCode="General">
                  <c:v>2.3949614000000011E-3</c:v>
                </c:pt>
                <c:pt idx="212" formatCode="General">
                  <c:v>2.4844776000000012E-3</c:v>
                </c:pt>
                <c:pt idx="213" formatCode="General">
                  <c:v>2.5786000999999999E-3</c:v>
                </c:pt>
                <c:pt idx="214" formatCode="General">
                  <c:v>2.6775561000000002E-3</c:v>
                </c:pt>
                <c:pt idx="215" formatCode="General">
                  <c:v>2.7815809000000078E-3</c:v>
                </c:pt>
                <c:pt idx="216" formatCode="General">
                  <c:v>2.8909169999999998E-3</c:v>
                </c:pt>
                <c:pt idx="217" formatCode="General">
                  <c:v>3.0058194E-3</c:v>
                </c:pt>
                <c:pt idx="218" formatCode="General">
                  <c:v>3.1265488000000001E-3</c:v>
                </c:pt>
                <c:pt idx="219" formatCode="General">
                  <c:v>3.2533738000000098E-3</c:v>
                </c:pt>
                <c:pt idx="220" formatCode="General">
                  <c:v>3.3865726999999998E-3</c:v>
                </c:pt>
                <c:pt idx="221" formatCode="General">
                  <c:v>3.5264259E-3</c:v>
                </c:pt>
                <c:pt idx="222" formatCode="General">
                  <c:v>3.6732296000000064E-3</c:v>
                </c:pt>
                <c:pt idx="223" formatCode="General">
                  <c:v>3.8272790000000059E-3</c:v>
                </c:pt>
                <c:pt idx="224" formatCode="General">
                  <c:v>3.9888779000000051E-3</c:v>
                </c:pt>
                <c:pt idx="225" formatCode="General">
                  <c:v>4.1583361999999995E-3</c:v>
                </c:pt>
                <c:pt idx="226" formatCode="General">
                  <c:v>4.3359660000000097E-3</c:v>
                </c:pt>
                <c:pt idx="227" formatCode="General">
                  <c:v>4.5220824000000003E-3</c:v>
                </c:pt>
                <c:pt idx="228" formatCode="General">
                  <c:v>4.7170077000000003E-3</c:v>
                </c:pt>
                <c:pt idx="229" formatCode="General">
                  <c:v>4.9210558999999996E-3</c:v>
                </c:pt>
                <c:pt idx="230" formatCode="General">
                  <c:v>5.1345499000000003E-3</c:v>
                </c:pt>
                <c:pt idx="231" formatCode="General">
                  <c:v>5.3578041999999965E-3</c:v>
                </c:pt>
                <c:pt idx="232" formatCode="General">
                  <c:v>5.5911349999999997E-3</c:v>
                </c:pt>
                <c:pt idx="233" formatCode="General">
                  <c:v>5.8348495999999998E-3</c:v>
                </c:pt>
                <c:pt idx="234" formatCode="General">
                  <c:v>6.0892501000000187E-3</c:v>
                </c:pt>
                <c:pt idx="235" formatCode="General">
                  <c:v>6.3546295000000098E-3</c:v>
                </c:pt>
                <c:pt idx="236" formatCode="General">
                  <c:v>6.6312682000000201E-3</c:v>
                </c:pt>
                <c:pt idx="237" formatCode="General">
                  <c:v>6.919437600000012E-3</c:v>
                </c:pt>
                <c:pt idx="238" formatCode="General">
                  <c:v>7.2193895000000098E-3</c:v>
                </c:pt>
                <c:pt idx="239" formatCode="General">
                  <c:v>7.5313593000000227E-3</c:v>
                </c:pt>
                <c:pt idx="240" formatCode="General">
                  <c:v>7.8555625000000014E-3</c:v>
                </c:pt>
                <c:pt idx="241" formatCode="General">
                  <c:v>8.1921890000000216E-3</c:v>
                </c:pt>
                <c:pt idx="242" formatCode="General">
                  <c:v>8.5414052000000028E-3</c:v>
                </c:pt>
                <c:pt idx="243" formatCode="General">
                  <c:v>8.9033470000000232E-3</c:v>
                </c:pt>
                <c:pt idx="244" formatCode="General">
                  <c:v>9.2781177000000013E-3</c:v>
                </c:pt>
                <c:pt idx="245" formatCode="General">
                  <c:v>9.665786300000043E-3</c:v>
                </c:pt>
                <c:pt idx="246" formatCode="General">
                  <c:v>1.0066383999999998E-2</c:v>
                </c:pt>
                <c:pt idx="247" formatCode="General">
                  <c:v>1.0479898E-2</c:v>
                </c:pt>
                <c:pt idx="248" formatCode="General">
                  <c:v>1.0906272E-2</c:v>
                </c:pt>
                <c:pt idx="249" formatCode="General">
                  <c:v>1.1345404000000028E-2</c:v>
                </c:pt>
                <c:pt idx="250" formatCode="General">
                  <c:v>1.1797138000000021E-2</c:v>
                </c:pt>
                <c:pt idx="251" formatCode="General">
                  <c:v>1.226126E-2</c:v>
                </c:pt>
                <c:pt idx="252" formatCode="General">
                  <c:v>1.2737507E-2</c:v>
                </c:pt>
                <c:pt idx="253" formatCode="General">
                  <c:v>1.3225549000000027E-2</c:v>
                </c:pt>
                <c:pt idx="254" formatCode="General">
                  <c:v>1.3724999000000003E-2</c:v>
                </c:pt>
                <c:pt idx="255" formatCode="General">
                  <c:v>1.4235398999999998E-2</c:v>
                </c:pt>
                <c:pt idx="256" formatCode="General">
                  <c:v>1.4756231E-2</c:v>
                </c:pt>
                <c:pt idx="257" formatCode="General">
                  <c:v>1.5286904E-2</c:v>
                </c:pt>
                <c:pt idx="258" formatCode="General">
                  <c:v>1.5826758000000003E-2</c:v>
                </c:pt>
                <c:pt idx="259" formatCode="General">
                  <c:v>1.6375062999999999E-2</c:v>
                </c:pt>
                <c:pt idx="260" formatCode="General">
                  <c:v>1.6931022E-2</c:v>
                </c:pt>
                <c:pt idx="261" formatCode="General">
                  <c:v>1.7493762E-2</c:v>
                </c:pt>
                <c:pt idx="262" formatCode="General">
                  <c:v>1.8062347999999999E-2</c:v>
                </c:pt>
                <c:pt idx="263" formatCode="General">
                  <c:v>1.8635772000000005E-2</c:v>
                </c:pt>
                <c:pt idx="264" formatCode="General">
                  <c:v>1.9212963E-2</c:v>
                </c:pt>
                <c:pt idx="265" formatCode="General">
                  <c:v>1.9792791000000021E-2</c:v>
                </c:pt>
                <c:pt idx="266" formatCode="General">
                  <c:v>2.0374063000000001E-2</c:v>
                </c:pt>
                <c:pt idx="267" formatCode="General">
                  <c:v>2.0955535000000001E-2</c:v>
                </c:pt>
                <c:pt idx="268" formatCode="General">
                  <c:v>2.1535909000000016E-2</c:v>
                </c:pt>
                <c:pt idx="269" formatCode="General">
                  <c:v>2.2113848000000012E-2</c:v>
                </c:pt>
                <c:pt idx="270" formatCode="General">
                  <c:v>2.2687979000000073E-2</c:v>
                </c:pt>
                <c:pt idx="271" formatCode="General">
                  <c:v>2.3256892000000001E-2</c:v>
                </c:pt>
                <c:pt idx="272" formatCode="General">
                  <c:v>2.381915200000001E-2</c:v>
                </c:pt>
                <c:pt idx="273" formatCode="General">
                  <c:v>2.4373315000000079E-2</c:v>
                </c:pt>
                <c:pt idx="274" formatCode="General">
                  <c:v>2.4917926999999999E-2</c:v>
                </c:pt>
                <c:pt idx="275" formatCode="General">
                  <c:v>2.5451526000000002E-2</c:v>
                </c:pt>
                <c:pt idx="276" formatCode="General">
                  <c:v>2.5972668000000001E-2</c:v>
                </c:pt>
                <c:pt idx="277" formatCode="General">
                  <c:v>2.647992000000007E-2</c:v>
                </c:pt>
                <c:pt idx="278" formatCode="General">
                  <c:v>2.6971884000000002E-2</c:v>
                </c:pt>
                <c:pt idx="279" formatCode="General">
                  <c:v>2.7447190000000066E-2</c:v>
                </c:pt>
                <c:pt idx="280" formatCode="General">
                  <c:v>2.7904516000000001E-2</c:v>
                </c:pt>
                <c:pt idx="281" formatCode="General">
                  <c:v>2.8342602999999997E-2</c:v>
                </c:pt>
                <c:pt idx="282" formatCode="General">
                  <c:v>2.8760248999999998E-2</c:v>
                </c:pt>
                <c:pt idx="283" formatCode="General">
                  <c:v>2.9156323999999997E-2</c:v>
                </c:pt>
                <c:pt idx="284" formatCode="General">
                  <c:v>2.9529788999999997E-2</c:v>
                </c:pt>
                <c:pt idx="285" formatCode="General">
                  <c:v>2.9879697000000063E-2</c:v>
                </c:pt>
                <c:pt idx="286" formatCode="General">
                  <c:v>3.0205205000000068E-2</c:v>
                </c:pt>
                <c:pt idx="287" formatCode="General">
                  <c:v>3.0505572000000012E-2</c:v>
                </c:pt>
                <c:pt idx="288" formatCode="General">
                  <c:v>3.0780185000000002E-2</c:v>
                </c:pt>
                <c:pt idx="289" formatCode="General">
                  <c:v>3.1028565000000001E-2</c:v>
                </c:pt>
                <c:pt idx="290" formatCode="General">
                  <c:v>3.125035000000001E-2</c:v>
                </c:pt>
                <c:pt idx="291" formatCode="General">
                  <c:v>3.1445339000000072E-2</c:v>
                </c:pt>
                <c:pt idx="292" formatCode="General">
                  <c:v>3.1613469000000005E-2</c:v>
                </c:pt>
                <c:pt idx="293" formatCode="General">
                  <c:v>3.1754836000000002E-2</c:v>
                </c:pt>
                <c:pt idx="294" formatCode="General">
                  <c:v>3.1869690999999999E-2</c:v>
                </c:pt>
                <c:pt idx="295" formatCode="General">
                  <c:v>3.1958449999999999E-2</c:v>
                </c:pt>
                <c:pt idx="296" formatCode="General">
                  <c:v>3.2021694000000003E-2</c:v>
                </c:pt>
                <c:pt idx="297" formatCode="General">
                  <c:v>3.2060165000000002E-2</c:v>
                </c:pt>
                <c:pt idx="298" formatCode="General">
                  <c:v>3.2074776000000069E-2</c:v>
                </c:pt>
                <c:pt idx="299" formatCode="General">
                  <c:v>3.2066587000000001E-2</c:v>
                </c:pt>
                <c:pt idx="300" formatCode="General">
                  <c:v>3.2036845000000091E-2</c:v>
                </c:pt>
                <c:pt idx="301" formatCode="General">
                  <c:v>3.1986918000000052E-2</c:v>
                </c:pt>
                <c:pt idx="302" formatCode="General">
                  <c:v>3.1918339000000004E-2</c:v>
                </c:pt>
                <c:pt idx="303" formatCode="General">
                  <c:v>3.1832773000000078E-2</c:v>
                </c:pt>
                <c:pt idx="304" formatCode="General">
                  <c:v>3.173200000000001E-2</c:v>
                </c:pt>
                <c:pt idx="305" formatCode="General">
                  <c:v>3.1617924999999998E-2</c:v>
                </c:pt>
                <c:pt idx="306" formatCode="General">
                  <c:v>3.1492539E-2</c:v>
                </c:pt>
                <c:pt idx="307" formatCode="General">
                  <c:v>3.1357914000000001E-2</c:v>
                </c:pt>
                <c:pt idx="308" formatCode="General">
                  <c:v>3.1216178000000049E-2</c:v>
                </c:pt>
                <c:pt idx="309" formatCode="General">
                  <c:v>3.1069512000000049E-2</c:v>
                </c:pt>
                <c:pt idx="310" formatCode="General">
                  <c:v>3.0920098999999993E-2</c:v>
                </c:pt>
                <c:pt idx="311" formatCode="General">
                  <c:v>3.077014000000005E-2</c:v>
                </c:pt>
                <c:pt idx="312" formatCode="General">
                  <c:v>3.0621782000000011E-2</c:v>
                </c:pt>
                <c:pt idx="313" formatCode="General">
                  <c:v>3.0477146000000073E-2</c:v>
                </c:pt>
                <c:pt idx="314" formatCode="General">
                  <c:v>3.0338265000000045E-2</c:v>
                </c:pt>
                <c:pt idx="315" formatCode="General">
                  <c:v>3.0207089999999999E-2</c:v>
                </c:pt>
                <c:pt idx="316" formatCode="General">
                  <c:v>3.0085439000000002E-2</c:v>
                </c:pt>
                <c:pt idx="317" formatCode="General">
                  <c:v>2.9974997000000048E-2</c:v>
                </c:pt>
                <c:pt idx="318" formatCode="General">
                  <c:v>2.9877285000000059E-2</c:v>
                </c:pt>
                <c:pt idx="319" formatCode="General">
                  <c:v>2.9793644000000001E-2</c:v>
                </c:pt>
                <c:pt idx="320" formatCode="General">
                  <c:v>2.9725221999999989E-2</c:v>
                </c:pt>
                <c:pt idx="321" formatCode="General">
                  <c:v>2.9672954000000001E-2</c:v>
                </c:pt>
                <c:pt idx="322" formatCode="General">
                  <c:v>2.9637554999999999E-2</c:v>
                </c:pt>
                <c:pt idx="323" formatCode="General">
                  <c:v>2.9619501999999999E-2</c:v>
                </c:pt>
                <c:pt idx="324" formatCode="General">
                  <c:v>2.9619044000000001E-2</c:v>
                </c:pt>
                <c:pt idx="325" formatCode="General">
                  <c:v>2.9636183999999999E-2</c:v>
                </c:pt>
                <c:pt idx="326" formatCode="General">
                  <c:v>2.9670682000000011E-2</c:v>
                </c:pt>
                <c:pt idx="327" formatCode="General">
                  <c:v>2.9722064999999978E-2</c:v>
                </c:pt>
                <c:pt idx="328" formatCode="General">
                  <c:v>2.9789626999999999E-2</c:v>
                </c:pt>
                <c:pt idx="329" formatCode="General">
                  <c:v>2.9872440000000042E-2</c:v>
                </c:pt>
                <c:pt idx="330" formatCode="General">
                  <c:v>2.9969361E-2</c:v>
                </c:pt>
                <c:pt idx="331" formatCode="General">
                  <c:v>3.007905600000001E-2</c:v>
                </c:pt>
                <c:pt idx="332" formatCode="General">
                  <c:v>3.0200006000000001E-2</c:v>
                </c:pt>
                <c:pt idx="333" formatCode="General">
                  <c:v>3.0330537000000012E-2</c:v>
                </c:pt>
                <c:pt idx="334" formatCode="General">
                  <c:v>3.0468825000000001E-2</c:v>
                </c:pt>
                <c:pt idx="335" formatCode="General">
                  <c:v>3.0612934000000001E-2</c:v>
                </c:pt>
                <c:pt idx="336" formatCode="General">
                  <c:v>3.0760827000000001E-2</c:v>
                </c:pt>
                <c:pt idx="337" formatCode="General">
                  <c:v>3.0910395000000011E-2</c:v>
                </c:pt>
                <c:pt idx="338" formatCode="General">
                  <c:v>3.1059472000000046E-2</c:v>
                </c:pt>
                <c:pt idx="339" formatCode="General">
                  <c:v>3.1205880000000012E-2</c:v>
                </c:pt>
                <c:pt idx="340" formatCode="General">
                  <c:v>3.1347420000000001E-2</c:v>
                </c:pt>
                <c:pt idx="341" formatCode="General">
                  <c:v>3.1481925000000077E-2</c:v>
                </c:pt>
                <c:pt idx="342" formatCode="General">
                  <c:v>3.160725500000007E-2</c:v>
                </c:pt>
                <c:pt idx="343" formatCode="General">
                  <c:v>3.1721342000000076E-2</c:v>
                </c:pt>
                <c:pt idx="344" formatCode="General">
                  <c:v>3.1822186000000002E-2</c:v>
                </c:pt>
                <c:pt idx="345" formatCode="General">
                  <c:v>3.1907893999999999E-2</c:v>
                </c:pt>
                <c:pt idx="346" formatCode="General">
                  <c:v>3.1976669999999999E-2</c:v>
                </c:pt>
                <c:pt idx="347" formatCode="General">
                  <c:v>3.2026850000000003E-2</c:v>
                </c:pt>
                <c:pt idx="348" formatCode="General">
                  <c:v>3.2056905000000052E-2</c:v>
                </c:pt>
                <c:pt idx="349" formatCode="General">
                  <c:v>3.2065447000000052E-2</c:v>
                </c:pt>
                <c:pt idx="350" formatCode="General">
                  <c:v>3.2051247000000102E-2</c:v>
                </c:pt>
                <c:pt idx="351" formatCode="General">
                  <c:v>3.2013219000000079E-2</c:v>
                </c:pt>
                <c:pt idx="352" formatCode="General">
                  <c:v>3.1950465999999997E-2</c:v>
                </c:pt>
                <c:pt idx="353" formatCode="General">
                  <c:v>3.1862228999999999E-2</c:v>
                </c:pt>
                <c:pt idx="354" formatCode="General">
                  <c:v>3.1747930000000042E-2</c:v>
                </c:pt>
                <c:pt idx="355" formatCode="General">
                  <c:v>3.1607147000000099E-2</c:v>
                </c:pt>
                <c:pt idx="356" formatCode="General">
                  <c:v>3.1439621000000001E-2</c:v>
                </c:pt>
                <c:pt idx="357" formatCode="General">
                  <c:v>3.1245258000000053E-2</c:v>
                </c:pt>
                <c:pt idx="358" formatCode="General">
                  <c:v>3.1024115000000012E-2</c:v>
                </c:pt>
                <c:pt idx="359" formatCode="General">
                  <c:v>3.0776396000000001E-2</c:v>
                </c:pt>
                <c:pt idx="360" formatCode="General">
                  <c:v>3.0502444E-2</c:v>
                </c:pt>
                <c:pt idx="361" formatCode="General">
                  <c:v>3.020275E-2</c:v>
                </c:pt>
                <c:pt idx="362" formatCode="General">
                  <c:v>2.9877918000000094E-2</c:v>
                </c:pt>
                <c:pt idx="363" formatCode="General">
                  <c:v>2.9528686999999967E-2</c:v>
                </c:pt>
                <c:pt idx="364" formatCode="General">
                  <c:v>2.9155892999999999E-2</c:v>
                </c:pt>
                <c:pt idx="365" formatCode="General">
                  <c:v>2.8760484999999923E-2</c:v>
                </c:pt>
                <c:pt idx="366" formatCode="General">
                  <c:v>2.834350200000001E-2</c:v>
                </c:pt>
                <c:pt idx="367" formatCode="General">
                  <c:v>2.7906066E-2</c:v>
                </c:pt>
                <c:pt idx="368" formatCode="General">
                  <c:v>2.7449375000000099E-2</c:v>
                </c:pt>
                <c:pt idx="369" formatCode="General">
                  <c:v>2.6974693000000001E-2</c:v>
                </c:pt>
                <c:pt idx="370" formatCode="General">
                  <c:v>2.6483336000000073E-2</c:v>
                </c:pt>
                <c:pt idx="371" formatCode="General">
                  <c:v>2.5976673000000002E-2</c:v>
                </c:pt>
                <c:pt idx="372" formatCode="General">
                  <c:v>2.5456101000000002E-2</c:v>
                </c:pt>
                <c:pt idx="373" formatCode="General">
                  <c:v>2.4923048999999999E-2</c:v>
                </c:pt>
                <c:pt idx="374" formatCode="General">
                  <c:v>2.4378967000000001E-2</c:v>
                </c:pt>
                <c:pt idx="375" formatCode="General">
                  <c:v>2.3825303000000006E-2</c:v>
                </c:pt>
                <c:pt idx="376" formatCode="General">
                  <c:v>2.3263518E-2</c:v>
                </c:pt>
                <c:pt idx="377" formatCode="General">
                  <c:v>2.269505700000005E-2</c:v>
                </c:pt>
                <c:pt idx="378" formatCode="General">
                  <c:v>2.2121351000000001E-2</c:v>
                </c:pt>
                <c:pt idx="379" formatCode="General">
                  <c:v>2.1543808000000043E-2</c:v>
                </c:pt>
                <c:pt idx="380" formatCode="General">
                  <c:v>2.0963803E-2</c:v>
                </c:pt>
                <c:pt idx="381" formatCode="General">
                  <c:v>2.0382674E-2</c:v>
                </c:pt>
                <c:pt idx="382" formatCode="General">
                  <c:v>1.9801714000000036E-2</c:v>
                </c:pt>
                <c:pt idx="383" formatCode="General">
                  <c:v>1.9222176000000046E-2</c:v>
                </c:pt>
                <c:pt idx="384" formatCode="General">
                  <c:v>1.864524E-2</c:v>
                </c:pt>
                <c:pt idx="385" formatCode="General">
                  <c:v>1.8072048E-2</c:v>
                </c:pt>
                <c:pt idx="386" formatCode="General">
                  <c:v>1.7503666000000001E-2</c:v>
                </c:pt>
                <c:pt idx="387" formatCode="General">
                  <c:v>1.6941102000000034E-2</c:v>
                </c:pt>
                <c:pt idx="388" formatCode="General">
                  <c:v>1.6385296000000001E-2</c:v>
                </c:pt>
                <c:pt idx="389" formatCode="General">
                  <c:v>1.5837118000000001E-2</c:v>
                </c:pt>
                <c:pt idx="390" formatCode="General">
                  <c:v>1.5297365E-2</c:v>
                </c:pt>
                <c:pt idx="391" formatCode="General">
                  <c:v>1.4766771000000027E-2</c:v>
                </c:pt>
                <c:pt idx="392" formatCode="General">
                  <c:v>1.4245995999999999E-2</c:v>
                </c:pt>
                <c:pt idx="393" formatCode="General">
                  <c:v>1.3735631000000003E-2</c:v>
                </c:pt>
                <c:pt idx="394" formatCode="General">
                  <c:v>1.3236194999999999E-2</c:v>
                </c:pt>
                <c:pt idx="395" formatCode="General">
                  <c:v>1.2748148000000001E-2</c:v>
                </c:pt>
                <c:pt idx="396" formatCode="General">
                  <c:v>1.2271878999999999E-2</c:v>
                </c:pt>
                <c:pt idx="397" formatCode="General">
                  <c:v>1.1807717000000001E-2</c:v>
                </c:pt>
                <c:pt idx="398" formatCode="General">
                  <c:v>1.135593E-2</c:v>
                </c:pt>
                <c:pt idx="399" formatCode="General">
                  <c:v>1.0916728000000001E-2</c:v>
                </c:pt>
                <c:pt idx="400" formatCode="General">
                  <c:v>1.0490269E-2</c:v>
                </c:pt>
                <c:pt idx="401" formatCode="General">
                  <c:v>1.0076659999999998E-2</c:v>
                </c:pt>
                <c:pt idx="402" formatCode="General">
                  <c:v>9.6759545000000315E-3</c:v>
                </c:pt>
                <c:pt idx="403" formatCode="General">
                  <c:v>9.288167600000001E-3</c:v>
                </c:pt>
                <c:pt idx="404" formatCode="General">
                  <c:v>8.9132693000000002E-3</c:v>
                </c:pt>
                <c:pt idx="405" formatCode="General">
                  <c:v>8.5511906000000047E-3</c:v>
                </c:pt>
                <c:pt idx="406" formatCode="General">
                  <c:v>8.2018310000000014E-3</c:v>
                </c:pt>
                <c:pt idx="407" formatCode="General">
                  <c:v>7.8650526999999998E-3</c:v>
                </c:pt>
                <c:pt idx="408" formatCode="General">
                  <c:v>7.5406935000000156E-3</c:v>
                </c:pt>
                <c:pt idx="409" formatCode="General">
                  <c:v>7.2285602999999999E-3</c:v>
                </c:pt>
                <c:pt idx="410" formatCode="General">
                  <c:v>6.9284416000000119E-3</c:v>
                </c:pt>
                <c:pt idx="411" formatCode="General">
                  <c:v>6.6401018000000001E-3</c:v>
                </c:pt>
                <c:pt idx="412" formatCode="General">
                  <c:v>6.3632879999999999E-3</c:v>
                </c:pt>
                <c:pt idx="413" formatCode="General">
                  <c:v>6.0977312000000004E-3</c:v>
                </c:pt>
                <c:pt idx="414" formatCode="General">
                  <c:v>5.8431528000000002E-3</c:v>
                </c:pt>
                <c:pt idx="415" formatCode="General">
                  <c:v>5.5992575000000109E-3</c:v>
                </c:pt>
                <c:pt idx="416" formatCode="General">
                  <c:v>5.3657456000000001E-3</c:v>
                </c:pt>
                <c:pt idx="417" formatCode="General">
                  <c:v>5.1423088000000002E-3</c:v>
                </c:pt>
                <c:pt idx="418" formatCode="General">
                  <c:v>4.9286331000000126E-3</c:v>
                </c:pt>
                <c:pt idx="419" formatCode="General">
                  <c:v>4.7244015000000002E-3</c:v>
                </c:pt>
                <c:pt idx="420" formatCode="General">
                  <c:v>4.5292974000000139E-3</c:v>
                </c:pt>
                <c:pt idx="421" formatCode="General">
                  <c:v>4.3429992999999998E-3</c:v>
                </c:pt>
                <c:pt idx="422" formatCode="General">
                  <c:v>4.1651926000000001E-3</c:v>
                </c:pt>
                <c:pt idx="423" formatCode="General">
                  <c:v>3.9955564000000001E-3</c:v>
                </c:pt>
                <c:pt idx="424" formatCode="General">
                  <c:v>3.8337833000000043E-3</c:v>
                </c:pt>
                <c:pt idx="425" formatCode="General">
                  <c:v>3.6795614000000049E-3</c:v>
                </c:pt>
                <c:pt idx="426" formatCode="General">
                  <c:v>3.5325878000000048E-3</c:v>
                </c:pt>
                <c:pt idx="427" formatCode="General">
                  <c:v>3.3925660000000001E-3</c:v>
                </c:pt>
                <c:pt idx="428" formatCode="General">
                  <c:v>3.2592039000000012E-3</c:v>
                </c:pt>
                <c:pt idx="429" formatCode="General">
                  <c:v>3.1322161999999998E-3</c:v>
                </c:pt>
                <c:pt idx="430" formatCode="General">
                  <c:v>3.0113270000000059E-3</c:v>
                </c:pt>
                <c:pt idx="431" formatCode="General">
                  <c:v>2.8962707000000001E-3</c:v>
                </c:pt>
                <c:pt idx="432" formatCode="General">
                  <c:v>2.7867793000000054E-3</c:v>
                </c:pt>
                <c:pt idx="433" formatCode="General">
                  <c:v>2.6826055000000043E-3</c:v>
                </c:pt>
                <c:pt idx="434" formatCode="General">
                  <c:v>2.5835044000000074E-3</c:v>
                </c:pt>
                <c:pt idx="435" formatCode="General">
                  <c:v>2.4892389999999999E-3</c:v>
                </c:pt>
                <c:pt idx="436" formatCode="General">
                  <c:v>2.3995844999999999E-3</c:v>
                </c:pt>
                <c:pt idx="437" formatCode="General">
                  <c:v>2.3143183999999998E-3</c:v>
                </c:pt>
                <c:pt idx="438" formatCode="General">
                  <c:v>2.2332352000000049E-3</c:v>
                </c:pt>
                <c:pt idx="439" formatCode="General">
                  <c:v>2.1561296000000012E-3</c:v>
                </c:pt>
                <c:pt idx="440" formatCode="General">
                  <c:v>2.0828092999999998E-3</c:v>
                </c:pt>
                <c:pt idx="441" formatCode="General">
                  <c:v>2.0130896000000002E-3</c:v>
                </c:pt>
                <c:pt idx="442" formatCode="General">
                  <c:v>1.9467908000000039E-3</c:v>
                </c:pt>
                <c:pt idx="443" formatCode="General">
                  <c:v>1.8837422000000023E-3</c:v>
                </c:pt>
                <c:pt idx="444" formatCode="General">
                  <c:v>1.8237837000000027E-3</c:v>
                </c:pt>
                <c:pt idx="445" formatCode="General">
                  <c:v>1.7667566000000021E-3</c:v>
                </c:pt>
                <c:pt idx="446" formatCode="General">
                  <c:v>1.7125127000000024E-3</c:v>
                </c:pt>
                <c:pt idx="447" formatCode="General">
                  <c:v>1.6609094000000024E-3</c:v>
                </c:pt>
                <c:pt idx="448" formatCode="General">
                  <c:v>1.6118108000000024E-3</c:v>
                </c:pt>
                <c:pt idx="449" formatCode="General">
                  <c:v>1.5650858000000041E-3</c:v>
                </c:pt>
                <c:pt idx="450" formatCode="General">
                  <c:v>1.5206109000000044E-3</c:v>
                </c:pt>
                <c:pt idx="451" formatCode="General">
                  <c:v>1.4782674000000024E-3</c:v>
                </c:pt>
                <c:pt idx="452" formatCode="General">
                  <c:v>1.4379411999999978E-3</c:v>
                </c:pt>
                <c:pt idx="453" formatCode="General">
                  <c:v>1.3995237E-3</c:v>
                </c:pt>
                <c:pt idx="454" formatCode="General">
                  <c:v>1.3629132000000021E-3</c:v>
                </c:pt>
                <c:pt idx="455" formatCode="General">
                  <c:v>1.3280126000000034E-3</c:v>
                </c:pt>
                <c:pt idx="456" formatCode="General">
                  <c:v>1.2947241E-3</c:v>
                </c:pt>
                <c:pt idx="457" formatCode="General">
                  <c:v>1.2629617E-3</c:v>
                </c:pt>
                <c:pt idx="458" formatCode="General">
                  <c:v>1.2326408000000021E-3</c:v>
                </c:pt>
                <c:pt idx="459" formatCode="General">
                  <c:v>1.2036798999999977E-3</c:v>
                </c:pt>
                <c:pt idx="460" formatCode="General">
                  <c:v>1.1760023000000031E-3</c:v>
                </c:pt>
                <c:pt idx="461" formatCode="General">
                  <c:v>1.1495356000000001E-3</c:v>
                </c:pt>
                <c:pt idx="462" formatCode="General">
                  <c:v>1.1242129000000054E-3</c:v>
                </c:pt>
                <c:pt idx="463" formatCode="General">
                  <c:v>1.0999681999999998E-3</c:v>
                </c:pt>
                <c:pt idx="464" formatCode="General">
                  <c:v>1.0767395999999999E-3</c:v>
                </c:pt>
                <c:pt idx="465" formatCode="General">
                  <c:v>1.0544721000000029E-3</c:v>
                </c:pt>
                <c:pt idx="466" formatCode="General">
                  <c:v>1.0331102000000001E-3</c:v>
                </c:pt>
                <c:pt idx="467" formatCode="General">
                  <c:v>1.0126024000000021E-3</c:v>
                </c:pt>
                <c:pt idx="468" formatCode="General">
                  <c:v>9.9290337000000205E-4</c:v>
                </c:pt>
                <c:pt idx="469" formatCode="General">
                  <c:v>9.7396772000000044E-4</c:v>
                </c:pt>
                <c:pt idx="470" formatCode="General">
                  <c:v>9.5575489000000258E-4</c:v>
                </c:pt>
                <c:pt idx="471" formatCode="General">
                  <c:v>9.3822659000000232E-4</c:v>
                </c:pt>
                <c:pt idx="472" formatCode="General">
                  <c:v>9.2134788000000005E-4</c:v>
                </c:pt>
                <c:pt idx="473" formatCode="General">
                  <c:v>9.050854100000024E-4</c:v>
                </c:pt>
                <c:pt idx="474" formatCode="General">
                  <c:v>8.8941061000000199E-4</c:v>
                </c:pt>
                <c:pt idx="475" formatCode="General">
                  <c:v>8.7429467000000043E-4</c:v>
                </c:pt>
                <c:pt idx="476" formatCode="General">
                  <c:v>8.5971225000000008E-4</c:v>
                </c:pt>
                <c:pt idx="477" formatCode="General">
                  <c:v>8.4563950000000258E-4</c:v>
                </c:pt>
                <c:pt idx="478" formatCode="General">
                  <c:v>8.3205767000000196E-4</c:v>
                </c:pt>
                <c:pt idx="479" formatCode="General">
                  <c:v>8.189455300000024E-4</c:v>
                </c:pt>
                <c:pt idx="480" formatCode="General">
                  <c:v>8.0628559000000242E-4</c:v>
                </c:pt>
                <c:pt idx="481" formatCode="General">
                  <c:v>7.9406123000000221E-4</c:v>
                </c:pt>
                <c:pt idx="482" formatCode="General">
                  <c:v>7.8225980000000102E-4</c:v>
                </c:pt>
                <c:pt idx="483" formatCode="General">
                  <c:v>7.7086693000000316E-4</c:v>
                </c:pt>
                <c:pt idx="484" formatCode="General">
                  <c:v>7.5986871000000174E-4</c:v>
                </c:pt>
                <c:pt idx="485" formatCode="General">
                  <c:v>7.4925460000000148E-4</c:v>
                </c:pt>
                <c:pt idx="486" formatCode="General">
                  <c:v>7.3901558000000016E-4</c:v>
                </c:pt>
                <c:pt idx="487" formatCode="General">
                  <c:v>7.2914053000000143E-4</c:v>
                </c:pt>
                <c:pt idx="488" formatCode="General">
                  <c:v>7.1961782000000104E-4</c:v>
                </c:pt>
                <c:pt idx="489" formatCode="General">
                  <c:v>7.1044452000000027E-4</c:v>
                </c:pt>
                <c:pt idx="490" formatCode="General">
                  <c:v>7.0160691000000234E-4</c:v>
                </c:pt>
                <c:pt idx="491" formatCode="General">
                  <c:v>6.9309911000000224E-4</c:v>
                </c:pt>
                <c:pt idx="492" formatCode="General">
                  <c:v>6.8491424000000209E-4</c:v>
                </c:pt>
                <c:pt idx="493" formatCode="General">
                  <c:v>6.770434600000012E-4</c:v>
                </c:pt>
                <c:pt idx="494" formatCode="General">
                  <c:v>6.6948007000000001E-4</c:v>
                </c:pt>
                <c:pt idx="495" formatCode="General">
                  <c:v>6.6221499999999996E-4</c:v>
                </c:pt>
                <c:pt idx="496" formatCode="General">
                  <c:v>6.5524539000000033E-4</c:v>
                </c:pt>
                <c:pt idx="497" formatCode="General">
                  <c:v>6.4855890000000132E-4</c:v>
                </c:pt>
                <c:pt idx="498" formatCode="General">
                  <c:v>6.4214872000000107E-4</c:v>
                </c:pt>
                <c:pt idx="499" formatCode="General">
                  <c:v>6.3601095000000011E-4</c:v>
                </c:pt>
                <c:pt idx="500" formatCode="General">
                  <c:v>6.3013373000000148E-4</c:v>
                </c:pt>
                <c:pt idx="501" formatCode="General">
                  <c:v>6.2451308000000037E-4</c:v>
                </c:pt>
                <c:pt idx="502" formatCode="General">
                  <c:v>6.1913853000000003E-4</c:v>
                </c:pt>
                <c:pt idx="503" formatCode="General">
                  <c:v>6.1400525999999998E-4</c:v>
                </c:pt>
                <c:pt idx="504" formatCode="General">
                  <c:v>6.0910336000000143E-4</c:v>
                </c:pt>
                <c:pt idx="505" formatCode="General">
                  <c:v>6.0442294000000207E-4</c:v>
                </c:pt>
                <c:pt idx="506" formatCode="General">
                  <c:v>5.9996103000000171E-4</c:v>
                </c:pt>
                <c:pt idx="507" formatCode="General">
                  <c:v>5.9570518000000012E-4</c:v>
                </c:pt>
                <c:pt idx="508" formatCode="General">
                  <c:v>5.9164839000000133E-4</c:v>
                </c:pt>
                <c:pt idx="509" formatCode="General">
                  <c:v>5.8778236000000129E-4</c:v>
                </c:pt>
                <c:pt idx="510" formatCode="General">
                  <c:v>5.8410125000000113E-4</c:v>
                </c:pt>
                <c:pt idx="511" formatCode="General">
                  <c:v>5.8059173E-4</c:v>
                </c:pt>
                <c:pt idx="512" formatCode="General">
                  <c:v>5.7724921000000204E-4</c:v>
                </c:pt>
                <c:pt idx="513" formatCode="General">
                  <c:v>5.7406485000000202E-4</c:v>
                </c:pt>
                <c:pt idx="514" formatCode="General">
                  <c:v>5.7102839000000138E-4</c:v>
                </c:pt>
                <c:pt idx="515" formatCode="General">
                  <c:v>5.68134010000002E-4</c:v>
                </c:pt>
                <c:pt idx="516" formatCode="General">
                  <c:v>5.6537118999999995E-4</c:v>
                </c:pt>
                <c:pt idx="517" formatCode="General">
                  <c:v>5.6273333000000003E-4</c:v>
                </c:pt>
                <c:pt idx="518" formatCode="General">
                  <c:v>5.6021176999999998E-4</c:v>
                </c:pt>
                <c:pt idx="519" formatCode="General">
                  <c:v>5.5779872000000002E-4</c:v>
                </c:pt>
                <c:pt idx="520" formatCode="General">
                  <c:v>5.5548850999999995E-4</c:v>
                </c:pt>
                <c:pt idx="521" formatCode="General">
                  <c:v>5.5326742999999999E-4</c:v>
                </c:pt>
                <c:pt idx="522" formatCode="General">
                  <c:v>5.511352200000013E-4</c:v>
                </c:pt>
                <c:pt idx="523" formatCode="General">
                  <c:v>5.4908153999999999E-4</c:v>
                </c:pt>
                <c:pt idx="524" formatCode="General">
                  <c:v>5.4710073000000209E-4</c:v>
                </c:pt>
                <c:pt idx="525" formatCode="General">
                  <c:v>5.451847700000019E-4</c:v>
                </c:pt>
                <c:pt idx="526" formatCode="General">
                  <c:v>5.4332876000000167E-4</c:v>
                </c:pt>
                <c:pt idx="527" formatCode="General">
                  <c:v>5.4152816000000131E-4</c:v>
                </c:pt>
                <c:pt idx="528" formatCode="General">
                  <c:v>5.3977552999999998E-4</c:v>
                </c:pt>
                <c:pt idx="529" formatCode="General">
                  <c:v>5.3806650000000149E-4</c:v>
                </c:pt>
                <c:pt idx="530" formatCode="General">
                  <c:v>5.3639832000000002E-4</c:v>
                </c:pt>
                <c:pt idx="531" formatCode="General">
                  <c:v>5.3476682000000138E-4</c:v>
                </c:pt>
                <c:pt idx="532" formatCode="General">
                  <c:v>5.3316500000000178E-4</c:v>
                </c:pt>
                <c:pt idx="533" formatCode="General">
                  <c:v>5.3159212000000017E-4</c:v>
                </c:pt>
                <c:pt idx="534" formatCode="General">
                  <c:v>5.3004629000000128E-4</c:v>
                </c:pt>
                <c:pt idx="535" formatCode="General">
                  <c:v>5.2852236000000194E-4</c:v>
                </c:pt>
                <c:pt idx="536" formatCode="General">
                  <c:v>5.2701955000000094E-4</c:v>
                </c:pt>
                <c:pt idx="537" formatCode="General">
                  <c:v>5.2553706000000114E-4</c:v>
                </c:pt>
                <c:pt idx="538" formatCode="General">
                  <c:v>5.240718600000012E-4</c:v>
                </c:pt>
                <c:pt idx="539" formatCode="General">
                  <c:v>5.2262383000000129E-4</c:v>
                </c:pt>
                <c:pt idx="540" formatCode="General">
                  <c:v>5.2119041000000122E-4</c:v>
                </c:pt>
                <c:pt idx="541" formatCode="General">
                  <c:v>5.1977136000000001E-4</c:v>
                </c:pt>
                <c:pt idx="542" formatCode="General">
                  <c:v>5.1836815000000011E-4</c:v>
                </c:pt>
                <c:pt idx="543" formatCode="General">
                  <c:v>5.1697693000000143E-4</c:v>
                </c:pt>
                <c:pt idx="544" formatCode="General">
                  <c:v>5.1559879999999987E-4</c:v>
                </c:pt>
                <c:pt idx="545" formatCode="General">
                  <c:v>5.1423365999999997E-4</c:v>
                </c:pt>
                <c:pt idx="546" formatCode="General">
                  <c:v>5.1288172999999976E-4</c:v>
                </c:pt>
                <c:pt idx="547" formatCode="General">
                  <c:v>5.1154010000000003E-4</c:v>
                </c:pt>
                <c:pt idx="548" formatCode="General">
                  <c:v>5.1021116000000001E-4</c:v>
                </c:pt>
                <c:pt idx="549" formatCode="General">
                  <c:v>5.0889065999999998E-4</c:v>
                </c:pt>
                <c:pt idx="550" formatCode="General">
                  <c:v>5.0758093000000126E-4</c:v>
                </c:pt>
                <c:pt idx="551" formatCode="General">
                  <c:v>5.0628127000000003E-4</c:v>
                </c:pt>
                <c:pt idx="552" formatCode="General">
                  <c:v>5.0498813000000105E-4</c:v>
                </c:pt>
                <c:pt idx="553" formatCode="General">
                  <c:v>5.0370069000000022E-4</c:v>
                </c:pt>
                <c:pt idx="554" formatCode="General">
                  <c:v>5.0241988999999996E-4</c:v>
                </c:pt>
                <c:pt idx="555" formatCode="General">
                  <c:v>5.0114020000000144E-4</c:v>
                </c:pt>
                <c:pt idx="556" formatCode="General">
                  <c:v>4.9986044000000125E-4</c:v>
                </c:pt>
                <c:pt idx="557" formatCode="General">
                  <c:v>4.98579170000002E-4</c:v>
                </c:pt>
                <c:pt idx="558" formatCode="General">
                  <c:v>4.9729150000000003E-4</c:v>
                </c:pt>
                <c:pt idx="559" formatCode="General">
                  <c:v>4.9599417000000174E-4</c:v>
                </c:pt>
                <c:pt idx="560" formatCode="General">
                  <c:v>4.9468281000000216E-4</c:v>
                </c:pt>
                <c:pt idx="561" formatCode="General">
                  <c:v>4.9335504000000137E-4</c:v>
                </c:pt>
                <c:pt idx="562" formatCode="General">
                  <c:v>4.9200444000000116E-4</c:v>
                </c:pt>
                <c:pt idx="563" formatCode="General">
                  <c:v>4.9062516000000192E-4</c:v>
                </c:pt>
                <c:pt idx="564" formatCode="General">
                  <c:v>4.8921087999999997E-4</c:v>
                </c:pt>
                <c:pt idx="565" formatCode="General">
                  <c:v>4.8775557999999999E-4</c:v>
                </c:pt>
                <c:pt idx="566" formatCode="General">
                  <c:v>4.8625209999999988E-4</c:v>
                </c:pt>
                <c:pt idx="567" formatCode="General">
                  <c:v>4.8469281000000132E-4</c:v>
                </c:pt>
                <c:pt idx="568" formatCode="General">
                  <c:v>4.8307050000000109E-4</c:v>
                </c:pt>
                <c:pt idx="569" formatCode="General">
                  <c:v>4.8137401000000139E-4</c:v>
                </c:pt>
                <c:pt idx="570" formatCode="General">
                  <c:v>4.7959351999999998E-4</c:v>
                </c:pt>
                <c:pt idx="571" formatCode="General">
                  <c:v>4.7772253000000133E-4</c:v>
                </c:pt>
                <c:pt idx="572" formatCode="General">
                  <c:v>4.7574864999999996E-4</c:v>
                </c:pt>
                <c:pt idx="573" formatCode="General">
                  <c:v>4.7366053000000172E-4</c:v>
                </c:pt>
                <c:pt idx="574" formatCode="General">
                  <c:v>4.7144782999999999E-4</c:v>
                </c:pt>
                <c:pt idx="575" formatCode="General">
                  <c:v>4.6910020000000101E-4</c:v>
                </c:pt>
                <c:pt idx="576" formatCode="General">
                  <c:v>4.6660279999999999E-4</c:v>
                </c:pt>
                <c:pt idx="577" formatCode="General">
                  <c:v>4.6394617000000189E-4</c:v>
                </c:pt>
                <c:pt idx="578" formatCode="General">
                  <c:v>4.6111861999999996E-4</c:v>
                </c:pt>
                <c:pt idx="579" formatCode="General">
                  <c:v>4.5810695000000169E-4</c:v>
                </c:pt>
                <c:pt idx="580" formatCode="General">
                  <c:v>4.5489857000000002E-4</c:v>
                </c:pt>
                <c:pt idx="581" formatCode="General">
                  <c:v>4.5148422999999999E-4</c:v>
                </c:pt>
                <c:pt idx="582" formatCode="General">
                  <c:v>4.4785178000000022E-4</c:v>
                </c:pt>
                <c:pt idx="583" formatCode="General">
                  <c:v>4.43988680000001E-4</c:v>
                </c:pt>
                <c:pt idx="584" formatCode="General">
                  <c:v>4.3988947000000013E-4</c:v>
                </c:pt>
                <c:pt idx="585" formatCode="General">
                  <c:v>4.3553938000000095E-4</c:v>
                </c:pt>
                <c:pt idx="586" formatCode="General">
                  <c:v>4.3093390000000127E-4</c:v>
                </c:pt>
                <c:pt idx="587" formatCode="General">
                  <c:v>4.2606558000000012E-4</c:v>
                </c:pt>
                <c:pt idx="588" formatCode="General">
                  <c:v>4.2092573000000158E-4</c:v>
                </c:pt>
                <c:pt idx="589" formatCode="General">
                  <c:v>4.1551092999999987E-4</c:v>
                </c:pt>
                <c:pt idx="590" formatCode="General">
                  <c:v>4.0981791000000112E-4</c:v>
                </c:pt>
                <c:pt idx="591" formatCode="General">
                  <c:v>4.0384318000000012E-4</c:v>
                </c:pt>
                <c:pt idx="592" formatCode="General">
                  <c:v>3.9758734000000002E-4</c:v>
                </c:pt>
                <c:pt idx="593" formatCode="General">
                  <c:v>3.910504500000009E-4</c:v>
                </c:pt>
                <c:pt idx="594" formatCode="General">
                  <c:v>3.8423424000000002E-4</c:v>
                </c:pt>
                <c:pt idx="595" formatCode="General">
                  <c:v>3.7714295000000088E-4</c:v>
                </c:pt>
                <c:pt idx="596" formatCode="General">
                  <c:v>3.6978358000000082E-4</c:v>
                </c:pt>
                <c:pt idx="597" formatCode="General">
                  <c:v>3.6216265000000089E-4</c:v>
                </c:pt>
                <c:pt idx="598" formatCode="General">
                  <c:v>3.5429065000000076E-4</c:v>
                </c:pt>
                <c:pt idx="599" formatCode="General">
                  <c:v>3.4617685000000052E-4</c:v>
                </c:pt>
                <c:pt idx="600" formatCode="General">
                  <c:v>3.3783505000000059E-4</c:v>
                </c:pt>
                <c:pt idx="601" formatCode="General">
                  <c:v>3.2927946000000096E-4</c:v>
                </c:pt>
                <c:pt idx="602" formatCode="General">
                  <c:v>3.2052514000000052E-4</c:v>
                </c:pt>
                <c:pt idx="603" formatCode="General">
                  <c:v>3.1159041000000052E-4</c:v>
                </c:pt>
                <c:pt idx="604" formatCode="General">
                  <c:v>3.0249153000000065E-4</c:v>
                </c:pt>
                <c:pt idx="605" formatCode="General">
                  <c:v>2.9325130000000001E-4</c:v>
                </c:pt>
                <c:pt idx="606" formatCode="General">
                  <c:v>2.8388828000000001E-4</c:v>
                </c:pt>
                <c:pt idx="607" formatCode="General">
                  <c:v>2.7442412000000082E-4</c:v>
                </c:pt>
                <c:pt idx="608" formatCode="General">
                  <c:v>2.6488354000000011E-4</c:v>
                </c:pt>
                <c:pt idx="609" formatCode="General">
                  <c:v>2.5528878999999999E-4</c:v>
                </c:pt>
                <c:pt idx="610" formatCode="General">
                  <c:v>2.456642099999998E-4</c:v>
                </c:pt>
                <c:pt idx="611" formatCode="General">
                  <c:v>2.3603230000000073E-4</c:v>
                </c:pt>
                <c:pt idx="612" formatCode="General">
                  <c:v>2.2641951000000084E-4</c:v>
                </c:pt>
                <c:pt idx="613" formatCode="General">
                  <c:v>2.1684844000000058E-4</c:v>
                </c:pt>
                <c:pt idx="614" formatCode="General">
                  <c:v>2.0734299000000006E-4</c:v>
                </c:pt>
                <c:pt idx="615" formatCode="General">
                  <c:v>1.9792718000000048E-4</c:v>
                </c:pt>
                <c:pt idx="616" formatCode="General">
                  <c:v>1.8862580000000064E-4</c:v>
                </c:pt>
                <c:pt idx="617" formatCode="General">
                  <c:v>1.7945950000000034E-4</c:v>
                </c:pt>
                <c:pt idx="618" formatCode="General">
                  <c:v>1.704505000000003E-4</c:v>
                </c:pt>
                <c:pt idx="619" formatCode="General">
                  <c:v>1.6161901000000047E-4</c:v>
                </c:pt>
                <c:pt idx="620" formatCode="General">
                  <c:v>1.5298529000000043E-4</c:v>
                </c:pt>
                <c:pt idx="621" formatCode="General">
                  <c:v>1.4456641999999997E-4</c:v>
                </c:pt>
                <c:pt idx="622" formatCode="General">
                  <c:v>1.3638016999999999E-4</c:v>
                </c:pt>
                <c:pt idx="623" formatCode="General">
                  <c:v>1.2844481000000041E-4</c:v>
                </c:pt>
                <c:pt idx="624" formatCode="General">
                  <c:v>1.2076962999999974E-4</c:v>
                </c:pt>
                <c:pt idx="625" formatCode="General">
                  <c:v>1.1337337000000001E-4</c:v>
                </c:pt>
                <c:pt idx="626" formatCode="General">
                  <c:v>1.0626434000000027E-4</c:v>
                </c:pt>
                <c:pt idx="627">
                  <c:v>9.9452634000000024E-5</c:v>
                </c:pt>
                <c:pt idx="628">
                  <c:v>9.294696100000024E-5</c:v>
                </c:pt>
                <c:pt idx="629">
                  <c:v>8.6756110000000286E-5</c:v>
                </c:pt>
                <c:pt idx="630">
                  <c:v>8.0885708000000067E-5</c:v>
                </c:pt>
                <c:pt idx="631">
                  <c:v>7.5339311000000239E-5</c:v>
                </c:pt>
                <c:pt idx="632">
                  <c:v>7.0122165000000104E-5</c:v>
                </c:pt>
                <c:pt idx="633">
                  <c:v>6.5235283000000124E-5</c:v>
                </c:pt>
                <c:pt idx="634">
                  <c:v>6.0680828000000014E-5</c:v>
                </c:pt>
                <c:pt idx="635">
                  <c:v>5.646109300000015E-5</c:v>
                </c:pt>
                <c:pt idx="636">
                  <c:v>5.2574465000000034E-5</c:v>
                </c:pt>
                <c:pt idx="637">
                  <c:v>4.9020375000000096E-5</c:v>
                </c:pt>
                <c:pt idx="638">
                  <c:v>4.5798944000000169E-5</c:v>
                </c:pt>
                <c:pt idx="639">
                  <c:v>4.2907610000000186E-5</c:v>
                </c:pt>
                <c:pt idx="640">
                  <c:v>4.0345500999999998E-5</c:v>
                </c:pt>
                <c:pt idx="641">
                  <c:v>3.8110735000000071E-5</c:v>
                </c:pt>
                <c:pt idx="642">
                  <c:v>3.6201360000000148E-5</c:v>
                </c:pt>
                <c:pt idx="643">
                  <c:v>3.4615579000000085E-5</c:v>
                </c:pt>
                <c:pt idx="644">
                  <c:v>3.3351793000000002E-5</c:v>
                </c:pt>
                <c:pt idx="645">
                  <c:v>3.240826800000012E-5</c:v>
                </c:pt>
                <c:pt idx="646">
                  <c:v>3.1785643000000122E-5</c:v>
                </c:pt>
                <c:pt idx="647">
                  <c:v>3.1481573000000128E-5</c:v>
                </c:pt>
              </c:numCache>
            </c:numRef>
          </c:yVal>
          <c:smooth val="0"/>
        </c:ser>
        <c:ser>
          <c:idx val="16"/>
          <c:order val="10"/>
          <c:tx>
            <c:strRef>
              <c:f>'SRW data (40keV)'!$AY$4</c:f>
              <c:strCache>
                <c:ptCount val="1"/>
                <c:pt idx="0">
                  <c:v>7.0 pm</c:v>
                </c:pt>
              </c:strCache>
            </c:strRef>
          </c:tx>
          <c:spPr>
            <a:ln w="25400"/>
          </c:spPr>
          <c:marker>
            <c:symbol val="none"/>
          </c:marker>
          <c:xVal>
            <c:numRef>
              <c:f>'SRW data (40keV)'!$AX$6:$AX$653</c:f>
              <c:numCache>
                <c:formatCode>General</c:formatCode>
                <c:ptCount val="648"/>
                <c:pt idx="0">
                  <c:v>-3.0233644859813222E-4</c:v>
                </c:pt>
                <c:pt idx="1">
                  <c:v>-3.0140186915887901E-4</c:v>
                </c:pt>
                <c:pt idx="2">
                  <c:v>-3.0046728971962612E-4</c:v>
                </c:pt>
                <c:pt idx="3">
                  <c:v>-2.9953271028037442E-4</c:v>
                </c:pt>
                <c:pt idx="4">
                  <c:v>-2.98598130841123E-4</c:v>
                </c:pt>
                <c:pt idx="5">
                  <c:v>-2.9766355140186897E-4</c:v>
                </c:pt>
                <c:pt idx="6">
                  <c:v>-2.9672897196261798E-4</c:v>
                </c:pt>
                <c:pt idx="7">
                  <c:v>-2.9579439252336499E-4</c:v>
                </c:pt>
                <c:pt idx="8">
                  <c:v>-2.9485981308411215E-4</c:v>
                </c:pt>
                <c:pt idx="9">
                  <c:v>-2.9392523364486003E-4</c:v>
                </c:pt>
                <c:pt idx="10">
                  <c:v>-2.9299065420560904E-4</c:v>
                </c:pt>
                <c:pt idx="11">
                  <c:v>-2.9205607476635626E-4</c:v>
                </c:pt>
                <c:pt idx="12">
                  <c:v>-2.9112149532710299E-4</c:v>
                </c:pt>
                <c:pt idx="13">
                  <c:v>-2.901869158878501E-4</c:v>
                </c:pt>
                <c:pt idx="14">
                  <c:v>-2.8925233644859846E-4</c:v>
                </c:pt>
                <c:pt idx="15">
                  <c:v>-2.8831775700934698E-4</c:v>
                </c:pt>
                <c:pt idx="16">
                  <c:v>-2.8738317757009426E-4</c:v>
                </c:pt>
                <c:pt idx="17">
                  <c:v>-2.8644859813084099E-4</c:v>
                </c:pt>
                <c:pt idx="18">
                  <c:v>-2.8551401869158903E-4</c:v>
                </c:pt>
                <c:pt idx="19">
                  <c:v>-2.845794392523369E-4</c:v>
                </c:pt>
                <c:pt idx="20">
                  <c:v>-2.8364485981308385E-4</c:v>
                </c:pt>
                <c:pt idx="21">
                  <c:v>-2.8271028037383259E-4</c:v>
                </c:pt>
                <c:pt idx="22">
                  <c:v>-2.8177570093457899E-4</c:v>
                </c:pt>
                <c:pt idx="23">
                  <c:v>-2.8084112149532751E-4</c:v>
                </c:pt>
                <c:pt idx="24">
                  <c:v>-2.7990654205607501E-4</c:v>
                </c:pt>
                <c:pt idx="25">
                  <c:v>-2.7897196261682206E-4</c:v>
                </c:pt>
                <c:pt idx="26">
                  <c:v>-2.7803738317757097E-4</c:v>
                </c:pt>
                <c:pt idx="27">
                  <c:v>-2.7710280373831802E-4</c:v>
                </c:pt>
                <c:pt idx="28">
                  <c:v>-2.7616822429906622E-4</c:v>
                </c:pt>
                <c:pt idx="29">
                  <c:v>-2.7523364485981398E-4</c:v>
                </c:pt>
                <c:pt idx="30">
                  <c:v>-2.7429906542056196E-4</c:v>
                </c:pt>
                <c:pt idx="31">
                  <c:v>-2.7336448598130815E-4</c:v>
                </c:pt>
                <c:pt idx="32">
                  <c:v>-2.72429906542057E-4</c:v>
                </c:pt>
                <c:pt idx="33">
                  <c:v>-2.714953271028046E-4</c:v>
                </c:pt>
                <c:pt idx="34">
                  <c:v>-2.7056074766355182E-4</c:v>
                </c:pt>
                <c:pt idx="35">
                  <c:v>-2.6962616822429991E-4</c:v>
                </c:pt>
                <c:pt idx="36">
                  <c:v>-2.6869158878504805E-4</c:v>
                </c:pt>
                <c:pt idx="37">
                  <c:v>-2.6775700934579489E-4</c:v>
                </c:pt>
                <c:pt idx="38">
                  <c:v>-2.6682242990654298E-4</c:v>
                </c:pt>
                <c:pt idx="39">
                  <c:v>-2.6588785046728999E-4</c:v>
                </c:pt>
                <c:pt idx="40">
                  <c:v>-2.6495327102803824E-4</c:v>
                </c:pt>
                <c:pt idx="41">
                  <c:v>-2.64018691588786E-4</c:v>
                </c:pt>
                <c:pt idx="42">
                  <c:v>-2.630841121495336E-4</c:v>
                </c:pt>
                <c:pt idx="43">
                  <c:v>-2.6214953271028006E-4</c:v>
                </c:pt>
                <c:pt idx="44">
                  <c:v>-2.6121495327102799E-4</c:v>
                </c:pt>
                <c:pt idx="45">
                  <c:v>-2.6028037383177662E-4</c:v>
                </c:pt>
                <c:pt idx="46">
                  <c:v>-2.5934579439252351E-4</c:v>
                </c:pt>
                <c:pt idx="47">
                  <c:v>-2.5841121495327198E-4</c:v>
                </c:pt>
                <c:pt idx="48">
                  <c:v>-2.5747663551401958E-4</c:v>
                </c:pt>
                <c:pt idx="49">
                  <c:v>-2.5654205607476697E-4</c:v>
                </c:pt>
                <c:pt idx="50">
                  <c:v>-2.5560747663551457E-4</c:v>
                </c:pt>
                <c:pt idx="51">
                  <c:v>-2.546728971962626E-4</c:v>
                </c:pt>
                <c:pt idx="52">
                  <c:v>-2.5373831775700998E-4</c:v>
                </c:pt>
                <c:pt idx="53">
                  <c:v>-2.5280373831775796E-4</c:v>
                </c:pt>
                <c:pt idx="54">
                  <c:v>-2.5186915887850605E-4</c:v>
                </c:pt>
                <c:pt idx="55">
                  <c:v>-2.5093457943925251E-4</c:v>
                </c:pt>
                <c:pt idx="56">
                  <c:v>-2.500000000000006E-4</c:v>
                </c:pt>
                <c:pt idx="57">
                  <c:v>-2.4906542056074858E-4</c:v>
                </c:pt>
                <c:pt idx="58">
                  <c:v>-2.4813084112149499E-4</c:v>
                </c:pt>
                <c:pt idx="59">
                  <c:v>-2.4719626168224362E-4</c:v>
                </c:pt>
                <c:pt idx="60">
                  <c:v>-2.462616822429916E-4</c:v>
                </c:pt>
                <c:pt idx="61">
                  <c:v>-2.4532710280373898E-4</c:v>
                </c:pt>
                <c:pt idx="62">
                  <c:v>-2.4439252336448599E-4</c:v>
                </c:pt>
                <c:pt idx="63">
                  <c:v>-2.4345794392523402E-4</c:v>
                </c:pt>
                <c:pt idx="64">
                  <c:v>-2.4252336448598149E-4</c:v>
                </c:pt>
                <c:pt idx="65">
                  <c:v>-2.415887850467296E-4</c:v>
                </c:pt>
                <c:pt idx="66">
                  <c:v>-2.4065420560747701E-4</c:v>
                </c:pt>
                <c:pt idx="67">
                  <c:v>-2.3971962616822499E-4</c:v>
                </c:pt>
                <c:pt idx="68">
                  <c:v>-2.3878504672897202E-4</c:v>
                </c:pt>
                <c:pt idx="69">
                  <c:v>-2.3785046728972054E-4</c:v>
                </c:pt>
                <c:pt idx="70">
                  <c:v>-2.3691588785046755E-4</c:v>
                </c:pt>
                <c:pt idx="71">
                  <c:v>-2.3598130841121501E-4</c:v>
                </c:pt>
                <c:pt idx="72">
                  <c:v>-2.3504672897196297E-4</c:v>
                </c:pt>
                <c:pt idx="73">
                  <c:v>-2.3411214953271054E-4</c:v>
                </c:pt>
                <c:pt idx="74">
                  <c:v>-2.33177570093458E-4</c:v>
                </c:pt>
                <c:pt idx="75">
                  <c:v>-2.3224299065420601E-4</c:v>
                </c:pt>
                <c:pt idx="76">
                  <c:v>-2.313084112149535E-4</c:v>
                </c:pt>
                <c:pt idx="77">
                  <c:v>-2.30373831775702E-4</c:v>
                </c:pt>
                <c:pt idx="78">
                  <c:v>-2.2943925233644973E-4</c:v>
                </c:pt>
                <c:pt idx="79">
                  <c:v>-2.2850467289719698E-4</c:v>
                </c:pt>
                <c:pt idx="80">
                  <c:v>-2.2757009345794401E-4</c:v>
                </c:pt>
                <c:pt idx="81">
                  <c:v>-2.2663551401869278E-4</c:v>
                </c:pt>
                <c:pt idx="82">
                  <c:v>-2.2570093457944E-4</c:v>
                </c:pt>
                <c:pt idx="83">
                  <c:v>-2.2476635514018809E-4</c:v>
                </c:pt>
                <c:pt idx="84">
                  <c:v>-2.2383177570093653E-4</c:v>
                </c:pt>
                <c:pt idx="85">
                  <c:v>-2.2289719626168299E-4</c:v>
                </c:pt>
                <c:pt idx="86">
                  <c:v>-2.2196261682243059E-4</c:v>
                </c:pt>
                <c:pt idx="87">
                  <c:v>-2.2102803738317811E-4</c:v>
                </c:pt>
                <c:pt idx="88">
                  <c:v>-2.2009345794392603E-4</c:v>
                </c:pt>
                <c:pt idx="89">
                  <c:v>-2.1915887850467361E-4</c:v>
                </c:pt>
                <c:pt idx="90">
                  <c:v>-2.1822429906542077E-4</c:v>
                </c:pt>
                <c:pt idx="91">
                  <c:v>-2.1728971962616802E-4</c:v>
                </c:pt>
                <c:pt idx="92">
                  <c:v>-2.1635514018691654E-4</c:v>
                </c:pt>
                <c:pt idx="93">
                  <c:v>-2.1542056074766406E-4</c:v>
                </c:pt>
                <c:pt idx="94">
                  <c:v>-2.1448598130841101E-4</c:v>
                </c:pt>
                <c:pt idx="95">
                  <c:v>-2.1355140186916008E-4</c:v>
                </c:pt>
                <c:pt idx="96">
                  <c:v>-2.1261682242990711E-4</c:v>
                </c:pt>
                <c:pt idx="97">
                  <c:v>-2.1168224299065398E-4</c:v>
                </c:pt>
                <c:pt idx="98">
                  <c:v>-2.1074766355140201E-4</c:v>
                </c:pt>
                <c:pt idx="99">
                  <c:v>-2.0981308411215126E-4</c:v>
                </c:pt>
                <c:pt idx="100">
                  <c:v>-2.08878504672898E-4</c:v>
                </c:pt>
                <c:pt idx="101">
                  <c:v>-2.0794392523364608E-4</c:v>
                </c:pt>
                <c:pt idx="102">
                  <c:v>-2.0700934579439382E-4</c:v>
                </c:pt>
                <c:pt idx="103">
                  <c:v>-2.0607476635514069E-4</c:v>
                </c:pt>
                <c:pt idx="104">
                  <c:v>-2.0514018691588799E-4</c:v>
                </c:pt>
                <c:pt idx="105">
                  <c:v>-2.0420560747663616E-4</c:v>
                </c:pt>
                <c:pt idx="106">
                  <c:v>-2.0327102803738306E-4</c:v>
                </c:pt>
                <c:pt idx="107">
                  <c:v>-2.0233644859813217E-4</c:v>
                </c:pt>
                <c:pt idx="108">
                  <c:v>-2.0140186915887877E-4</c:v>
                </c:pt>
                <c:pt idx="109">
                  <c:v>-2.0046728971962602E-4</c:v>
                </c:pt>
                <c:pt idx="110">
                  <c:v>-1.9953271028037479E-4</c:v>
                </c:pt>
                <c:pt idx="111">
                  <c:v>-1.985981308411216E-4</c:v>
                </c:pt>
                <c:pt idx="112">
                  <c:v>-1.9766355140186966E-4</c:v>
                </c:pt>
                <c:pt idx="113">
                  <c:v>-1.9672897196261753E-4</c:v>
                </c:pt>
                <c:pt idx="114">
                  <c:v>-1.9579439252336562E-4</c:v>
                </c:pt>
                <c:pt idx="115">
                  <c:v>-1.9485981308411276E-4</c:v>
                </c:pt>
                <c:pt idx="116">
                  <c:v>-1.9392523364486077E-4</c:v>
                </c:pt>
                <c:pt idx="117">
                  <c:v>-1.9299065420560739E-4</c:v>
                </c:pt>
                <c:pt idx="118">
                  <c:v>-1.9205607476635548E-4</c:v>
                </c:pt>
                <c:pt idx="119">
                  <c:v>-1.9112149532710357E-4</c:v>
                </c:pt>
                <c:pt idx="120">
                  <c:v>-1.9018691588785038E-4</c:v>
                </c:pt>
                <c:pt idx="121">
                  <c:v>-1.892523364485985E-4</c:v>
                </c:pt>
                <c:pt idx="122">
                  <c:v>-1.8831775700934653E-4</c:v>
                </c:pt>
                <c:pt idx="123">
                  <c:v>-1.8738317757009305E-4</c:v>
                </c:pt>
                <c:pt idx="124">
                  <c:v>-1.8644859813084168E-4</c:v>
                </c:pt>
                <c:pt idx="125">
                  <c:v>-1.855140186915896E-4</c:v>
                </c:pt>
                <c:pt idx="126">
                  <c:v>-1.8457943925233598E-4</c:v>
                </c:pt>
                <c:pt idx="127">
                  <c:v>-1.8364485981308448E-4</c:v>
                </c:pt>
                <c:pt idx="128">
                  <c:v>-1.8271028037383262E-4</c:v>
                </c:pt>
                <c:pt idx="129">
                  <c:v>-1.8177570093457965E-4</c:v>
                </c:pt>
                <c:pt idx="130">
                  <c:v>-1.808411214953275E-4</c:v>
                </c:pt>
                <c:pt idx="131">
                  <c:v>-1.7990654205607558E-4</c:v>
                </c:pt>
                <c:pt idx="132">
                  <c:v>-1.7897196261682243E-4</c:v>
                </c:pt>
                <c:pt idx="133">
                  <c:v>-1.7803738317757079E-4</c:v>
                </c:pt>
                <c:pt idx="134">
                  <c:v>-1.7710280373831801E-4</c:v>
                </c:pt>
                <c:pt idx="135">
                  <c:v>-1.7616822429906501E-4</c:v>
                </c:pt>
                <c:pt idx="136">
                  <c:v>-1.7523364485981329E-4</c:v>
                </c:pt>
                <c:pt idx="137">
                  <c:v>-1.7429906542056102E-4</c:v>
                </c:pt>
                <c:pt idx="138">
                  <c:v>-1.7336448598130805E-4</c:v>
                </c:pt>
                <c:pt idx="139">
                  <c:v>-1.7242990654205631E-4</c:v>
                </c:pt>
                <c:pt idx="140">
                  <c:v>-1.7149532710280439E-4</c:v>
                </c:pt>
                <c:pt idx="141">
                  <c:v>-1.7056074766355148E-4</c:v>
                </c:pt>
                <c:pt idx="142">
                  <c:v>-1.69626168224299E-4</c:v>
                </c:pt>
                <c:pt idx="143">
                  <c:v>-1.6869158878504736E-4</c:v>
                </c:pt>
                <c:pt idx="144">
                  <c:v>-1.6775700934579401E-4</c:v>
                </c:pt>
                <c:pt idx="145">
                  <c:v>-1.6682242990654202E-4</c:v>
                </c:pt>
                <c:pt idx="146">
                  <c:v>-1.6588785046729062E-4</c:v>
                </c:pt>
                <c:pt idx="147">
                  <c:v>-1.6495327102803705E-4</c:v>
                </c:pt>
                <c:pt idx="148">
                  <c:v>-1.6401869158878555E-4</c:v>
                </c:pt>
                <c:pt idx="149">
                  <c:v>-1.6308411214953366E-4</c:v>
                </c:pt>
                <c:pt idx="150">
                  <c:v>-1.6214953271028023E-4</c:v>
                </c:pt>
                <c:pt idx="151">
                  <c:v>-1.6121495327102862E-4</c:v>
                </c:pt>
                <c:pt idx="152">
                  <c:v>-1.6028037383177644E-4</c:v>
                </c:pt>
                <c:pt idx="153">
                  <c:v>-1.5934579439252374E-4</c:v>
                </c:pt>
                <c:pt idx="154">
                  <c:v>-1.5841121495327175E-4</c:v>
                </c:pt>
                <c:pt idx="155">
                  <c:v>-1.5747663551401899E-4</c:v>
                </c:pt>
                <c:pt idx="156">
                  <c:v>-1.5654205607476627E-4</c:v>
                </c:pt>
                <c:pt idx="157">
                  <c:v>-1.5560747663551433E-4</c:v>
                </c:pt>
                <c:pt idx="158">
                  <c:v>-1.5467289719626245E-4</c:v>
                </c:pt>
                <c:pt idx="159">
                  <c:v>-1.5373831775700929E-4</c:v>
                </c:pt>
                <c:pt idx="160">
                  <c:v>-1.5280373831775732E-4</c:v>
                </c:pt>
                <c:pt idx="161">
                  <c:v>-1.5186915887850503E-4</c:v>
                </c:pt>
                <c:pt idx="162">
                  <c:v>-1.5093457943925231E-4</c:v>
                </c:pt>
                <c:pt idx="163">
                  <c:v>-1.4999999999999999E-4</c:v>
                </c:pt>
                <c:pt idx="164">
                  <c:v>-1.4906542056074799E-4</c:v>
                </c:pt>
                <c:pt idx="165">
                  <c:v>-1.48130841121495E-4</c:v>
                </c:pt>
                <c:pt idx="166">
                  <c:v>-1.4719626168224298E-4</c:v>
                </c:pt>
                <c:pt idx="167">
                  <c:v>-1.4626168224299101E-4</c:v>
                </c:pt>
                <c:pt idx="168">
                  <c:v>-1.4532710280373802E-4</c:v>
                </c:pt>
                <c:pt idx="169">
                  <c:v>-1.44392523364486E-4</c:v>
                </c:pt>
                <c:pt idx="170">
                  <c:v>-1.4345794392523403E-4</c:v>
                </c:pt>
                <c:pt idx="171">
                  <c:v>-1.4252336448598101E-4</c:v>
                </c:pt>
                <c:pt idx="172">
                  <c:v>-1.4158878504672901E-4</c:v>
                </c:pt>
                <c:pt idx="173">
                  <c:v>-1.4065420560747707E-4</c:v>
                </c:pt>
                <c:pt idx="174">
                  <c:v>-1.3971962616822429E-4</c:v>
                </c:pt>
                <c:pt idx="175">
                  <c:v>-1.3878504672897241E-4</c:v>
                </c:pt>
                <c:pt idx="176">
                  <c:v>-1.3785046728972001E-4</c:v>
                </c:pt>
                <c:pt idx="177">
                  <c:v>-1.3691588785046734E-4</c:v>
                </c:pt>
                <c:pt idx="178">
                  <c:v>-1.3598130841121505E-4</c:v>
                </c:pt>
                <c:pt idx="179">
                  <c:v>-1.350467289719633E-4</c:v>
                </c:pt>
                <c:pt idx="180">
                  <c:v>-1.3411214953270998E-4</c:v>
                </c:pt>
                <c:pt idx="181">
                  <c:v>-1.3317757009345801E-4</c:v>
                </c:pt>
                <c:pt idx="182">
                  <c:v>-1.3224299065420629E-4</c:v>
                </c:pt>
                <c:pt idx="183">
                  <c:v>-1.3130841121495302E-4</c:v>
                </c:pt>
                <c:pt idx="184">
                  <c:v>-1.30373831775701E-4</c:v>
                </c:pt>
                <c:pt idx="185">
                  <c:v>-1.2943925233644928E-4</c:v>
                </c:pt>
                <c:pt idx="186">
                  <c:v>-1.2850467289719639E-4</c:v>
                </c:pt>
                <c:pt idx="187">
                  <c:v>-1.2757009345794407E-4</c:v>
                </c:pt>
                <c:pt idx="188">
                  <c:v>-1.2663551401869246E-4</c:v>
                </c:pt>
                <c:pt idx="189">
                  <c:v>-1.2570093457943898E-4</c:v>
                </c:pt>
                <c:pt idx="190">
                  <c:v>-1.2476635514018701E-4</c:v>
                </c:pt>
                <c:pt idx="191">
                  <c:v>-1.2383177570093499E-4</c:v>
                </c:pt>
                <c:pt idx="192">
                  <c:v>-1.2289719626168232E-4</c:v>
                </c:pt>
                <c:pt idx="193">
                  <c:v>-1.2196261682243E-4</c:v>
                </c:pt>
                <c:pt idx="194">
                  <c:v>-1.210280373831785E-4</c:v>
                </c:pt>
                <c:pt idx="195">
                  <c:v>-1.2009345794392501E-4</c:v>
                </c:pt>
                <c:pt idx="196">
                  <c:v>-1.1915887850467347E-4</c:v>
                </c:pt>
                <c:pt idx="197">
                  <c:v>-1.1822429906542151E-4</c:v>
                </c:pt>
                <c:pt idx="198">
                  <c:v>-1.172897196261684E-4</c:v>
                </c:pt>
                <c:pt idx="199">
                  <c:v>-1.1635514018691624E-4</c:v>
                </c:pt>
                <c:pt idx="200">
                  <c:v>-1.1542056074766429E-4</c:v>
                </c:pt>
                <c:pt idx="201">
                  <c:v>-1.1448598130841103E-4</c:v>
                </c:pt>
                <c:pt idx="202">
                  <c:v>-1.1355140186915927E-4</c:v>
                </c:pt>
                <c:pt idx="203">
                  <c:v>-1.1261682242990732E-4</c:v>
                </c:pt>
                <c:pt idx="204">
                  <c:v>-1.1168224299065466E-4</c:v>
                </c:pt>
                <c:pt idx="205">
                  <c:v>-1.10747663551402E-4</c:v>
                </c:pt>
                <c:pt idx="206">
                  <c:v>-1.0981308411215057E-4</c:v>
                </c:pt>
                <c:pt idx="207">
                  <c:v>-1.0887850467289744E-4</c:v>
                </c:pt>
                <c:pt idx="208">
                  <c:v>-1.0794392523364498E-4</c:v>
                </c:pt>
                <c:pt idx="209">
                  <c:v>-1.07009345794393E-4</c:v>
                </c:pt>
                <c:pt idx="210">
                  <c:v>-1.0607476635514044E-4</c:v>
                </c:pt>
                <c:pt idx="211">
                  <c:v>-1.0514018691588827E-4</c:v>
                </c:pt>
                <c:pt idx="212">
                  <c:v>-1.042056074766366E-4</c:v>
                </c:pt>
                <c:pt idx="213">
                  <c:v>-1.0327102803738321E-4</c:v>
                </c:pt>
                <c:pt idx="214">
                  <c:v>-1.02336448598131E-4</c:v>
                </c:pt>
                <c:pt idx="215">
                  <c:v>-1.0140186915887936E-4</c:v>
                </c:pt>
                <c:pt idx="216">
                  <c:v>-1.0046728971962601E-4</c:v>
                </c:pt>
                <c:pt idx="217" formatCode="0.00E+00">
                  <c:v>-9.9532710280374035E-5</c:v>
                </c:pt>
                <c:pt idx="218" formatCode="0.00E+00">
                  <c:v>-9.8598130841121568E-5</c:v>
                </c:pt>
                <c:pt idx="219" formatCode="0.00E+00">
                  <c:v>-9.7663551401869263E-5</c:v>
                </c:pt>
                <c:pt idx="220" formatCode="0.00E+00">
                  <c:v>-9.6728971962617162E-5</c:v>
                </c:pt>
                <c:pt idx="221" formatCode="0.00E+00">
                  <c:v>-9.5794392523365087E-5</c:v>
                </c:pt>
                <c:pt idx="222" formatCode="0.00E+00">
                  <c:v>-9.4859813084112484E-5</c:v>
                </c:pt>
                <c:pt idx="223" formatCode="0.00E+00">
                  <c:v>-9.3925233644860233E-5</c:v>
                </c:pt>
                <c:pt idx="224" formatCode="0.00E+00">
                  <c:v>-9.2990654205607522E-5</c:v>
                </c:pt>
                <c:pt idx="225" formatCode="0.00E+00">
                  <c:v>-9.2056074766355312E-5</c:v>
                </c:pt>
                <c:pt idx="226" formatCode="0.00E+00">
                  <c:v>-9.1121495327103197E-5</c:v>
                </c:pt>
                <c:pt idx="227" formatCode="0.00E+00">
                  <c:v>-9.0186915887850662E-5</c:v>
                </c:pt>
                <c:pt idx="228" formatCode="0.00E+00">
                  <c:v>-8.925233644859833E-5</c:v>
                </c:pt>
                <c:pt idx="229" formatCode="0.00E+00">
                  <c:v>-8.8317757009345686E-5</c:v>
                </c:pt>
                <c:pt idx="230" formatCode="0.00E+00">
                  <c:v>-8.7383177570093395E-5</c:v>
                </c:pt>
                <c:pt idx="231" formatCode="0.00E+00">
                  <c:v>-8.6448598130841266E-5</c:v>
                </c:pt>
                <c:pt idx="232" formatCode="0.00E+00">
                  <c:v>-8.5514018691589111E-5</c:v>
                </c:pt>
                <c:pt idx="233" formatCode="0.00E+00">
                  <c:v>-8.457943925233667E-5</c:v>
                </c:pt>
                <c:pt idx="234" formatCode="0.00E+00">
                  <c:v>-8.3644859813084542E-5</c:v>
                </c:pt>
                <c:pt idx="235" formatCode="0.00E+00">
                  <c:v>-8.2710280373831803E-5</c:v>
                </c:pt>
                <c:pt idx="236" formatCode="0.00E+00">
                  <c:v>-8.1775700934579715E-5</c:v>
                </c:pt>
                <c:pt idx="237" formatCode="0.00E+00">
                  <c:v>-8.0841121495327126E-5</c:v>
                </c:pt>
                <c:pt idx="238" formatCode="0.00E+00">
                  <c:v>-7.9906542056074956E-5</c:v>
                </c:pt>
                <c:pt idx="239" formatCode="0.00E+00">
                  <c:v>-7.8971962616822394E-5</c:v>
                </c:pt>
                <c:pt idx="240" formatCode="0.00E+00">
                  <c:v>-7.8037383177570252E-5</c:v>
                </c:pt>
                <c:pt idx="241" formatCode="0.00E+00">
                  <c:v>-7.710280373831792E-5</c:v>
                </c:pt>
                <c:pt idx="242" formatCode="0.00E+00">
                  <c:v>-7.6168224299065547E-5</c:v>
                </c:pt>
                <c:pt idx="243" formatCode="0.00E+00">
                  <c:v>-7.5233644859813446E-5</c:v>
                </c:pt>
                <c:pt idx="244" formatCode="0.00E+00">
                  <c:v>-7.4299065420560734E-5</c:v>
                </c:pt>
                <c:pt idx="245" formatCode="0.00E+00">
                  <c:v>-7.3364485981308687E-5</c:v>
                </c:pt>
                <c:pt idx="246" formatCode="0.00E+00">
                  <c:v>-7.2429906542056274E-5</c:v>
                </c:pt>
                <c:pt idx="247" formatCode="0.00E+00">
                  <c:v>-7.1495327102803942E-5</c:v>
                </c:pt>
                <c:pt idx="248" formatCode="0.00E+00">
                  <c:v>-7.0560747663551434E-5</c:v>
                </c:pt>
                <c:pt idx="249" formatCode="0.00E+00">
                  <c:v>-6.9626168224299102E-5</c:v>
                </c:pt>
                <c:pt idx="250" formatCode="0.00E+00">
                  <c:v>-6.8691588785046824E-5</c:v>
                </c:pt>
                <c:pt idx="251" formatCode="0.00E+00">
                  <c:v>-6.7757009345794601E-5</c:v>
                </c:pt>
                <c:pt idx="252" formatCode="0.00E+00">
                  <c:v>-6.6822429906542391E-5</c:v>
                </c:pt>
                <c:pt idx="253" formatCode="0.00E+00">
                  <c:v>-6.588785046728972E-5</c:v>
                </c:pt>
                <c:pt idx="254" formatCode="0.00E+00">
                  <c:v>-6.4953271028037727E-5</c:v>
                </c:pt>
                <c:pt idx="255" formatCode="0.00E+00">
                  <c:v>-6.4018691588785286E-5</c:v>
                </c:pt>
                <c:pt idx="256" formatCode="0.00E+00">
                  <c:v>-6.3084112149532846E-5</c:v>
                </c:pt>
                <c:pt idx="257" formatCode="0.00E+00">
                  <c:v>-6.2149532710280419E-5</c:v>
                </c:pt>
                <c:pt idx="258" formatCode="0.00E+00">
                  <c:v>-6.1214953271028033E-5</c:v>
                </c:pt>
                <c:pt idx="259" formatCode="0.00E+00">
                  <c:v>-6.0280373831775877E-5</c:v>
                </c:pt>
                <c:pt idx="260" formatCode="0.00E+00">
                  <c:v>-5.9345794392523532E-5</c:v>
                </c:pt>
                <c:pt idx="261" formatCode="0.00E+00">
                  <c:v>-5.8411214953271315E-5</c:v>
                </c:pt>
                <c:pt idx="262" formatCode="0.00E+00">
                  <c:v>-5.7476635514018942E-5</c:v>
                </c:pt>
                <c:pt idx="263" formatCode="0.00E+00">
                  <c:v>-5.6542056074766333E-5</c:v>
                </c:pt>
                <c:pt idx="264" formatCode="0.00E+00">
                  <c:v>-5.560747663551413E-5</c:v>
                </c:pt>
                <c:pt idx="265" formatCode="0.00E+00">
                  <c:v>-5.4672897196261791E-5</c:v>
                </c:pt>
                <c:pt idx="266" formatCode="0.00E+00">
                  <c:v>-5.373831775700954E-5</c:v>
                </c:pt>
                <c:pt idx="267" formatCode="0.00E+00">
                  <c:v>-5.2803738317757127E-5</c:v>
                </c:pt>
                <c:pt idx="268" formatCode="0.00E+00">
                  <c:v>-5.18691588785047E-5</c:v>
                </c:pt>
                <c:pt idx="269" formatCode="0.00E+00">
                  <c:v>-5.0934579439252314E-5</c:v>
                </c:pt>
                <c:pt idx="270" formatCode="0.00E+00">
                  <c:v>-5.0000000000000131E-5</c:v>
                </c:pt>
                <c:pt idx="271" formatCode="0.00E+00">
                  <c:v>-4.9065420560747792E-5</c:v>
                </c:pt>
                <c:pt idx="272" formatCode="0.00E+00">
                  <c:v>-4.8130841121495406E-5</c:v>
                </c:pt>
                <c:pt idx="273" formatCode="0.00E+00">
                  <c:v>-4.719626168224323E-5</c:v>
                </c:pt>
                <c:pt idx="274" formatCode="0.00E+00">
                  <c:v>-4.6261682242990729E-5</c:v>
                </c:pt>
                <c:pt idx="275" formatCode="0.00E+00">
                  <c:v>-4.5327102803738478E-5</c:v>
                </c:pt>
                <c:pt idx="276" formatCode="0.00E+00">
                  <c:v>-4.4392523364486106E-5</c:v>
                </c:pt>
                <c:pt idx="277" formatCode="0.00E+00">
                  <c:v>-4.3457943925233808E-5</c:v>
                </c:pt>
                <c:pt idx="278" formatCode="0.00E+00">
                  <c:v>-4.2523364485981401E-5</c:v>
                </c:pt>
                <c:pt idx="279" formatCode="0.00E+00">
                  <c:v>-4.1588785046729022E-5</c:v>
                </c:pt>
                <c:pt idx="280" formatCode="0.00E+00">
                  <c:v>-4.0654205607476622E-5</c:v>
                </c:pt>
                <c:pt idx="281" formatCode="0.00E+00">
                  <c:v>-3.9719626168224419E-5</c:v>
                </c:pt>
                <c:pt idx="282" formatCode="0.00E+00">
                  <c:v>-3.8785046728972033E-5</c:v>
                </c:pt>
                <c:pt idx="283" formatCode="0.00E+00">
                  <c:v>-3.7850467289719748E-5</c:v>
                </c:pt>
                <c:pt idx="284" formatCode="0.00E+00">
                  <c:v>-3.6915887850467423E-5</c:v>
                </c:pt>
                <c:pt idx="285" formatCode="0.00E+00">
                  <c:v>-3.5981308411215105E-5</c:v>
                </c:pt>
                <c:pt idx="286" formatCode="0.00E+00">
                  <c:v>-3.5046728971962671E-5</c:v>
                </c:pt>
                <c:pt idx="287" formatCode="0.00E+00">
                  <c:v>-3.4112149532710373E-5</c:v>
                </c:pt>
                <c:pt idx="288" formatCode="0.00E+00">
                  <c:v>-3.3177570093457912E-5</c:v>
                </c:pt>
                <c:pt idx="289" formatCode="0.00E+00">
                  <c:v>-3.224299065420573E-5</c:v>
                </c:pt>
                <c:pt idx="290" formatCode="0.00E+00">
                  <c:v>-3.1308411214953404E-5</c:v>
                </c:pt>
                <c:pt idx="291" formatCode="0.00E+00">
                  <c:v>-3.0373831775701028E-5</c:v>
                </c:pt>
                <c:pt idx="292" formatCode="0.00E+00">
                  <c:v>-2.9439252336448612E-5</c:v>
                </c:pt>
                <c:pt idx="293" formatCode="0.00E+00">
                  <c:v>-2.8504672897196202E-5</c:v>
                </c:pt>
                <c:pt idx="294" formatCode="0.00E+00">
                  <c:v>-2.7570093457944022E-5</c:v>
                </c:pt>
                <c:pt idx="295" formatCode="0.00E+00">
                  <c:v>-2.6635514018691609E-5</c:v>
                </c:pt>
                <c:pt idx="296" formatCode="0.00E+00">
                  <c:v>-2.5700934579439399E-5</c:v>
                </c:pt>
                <c:pt idx="297" formatCode="0.00E+00">
                  <c:v>-2.4766355140186901E-5</c:v>
                </c:pt>
                <c:pt idx="298" formatCode="0.00E+00">
                  <c:v>-2.3831775700934698E-5</c:v>
                </c:pt>
                <c:pt idx="299" formatCode="0.00E+00">
                  <c:v>-2.2897196261682248E-5</c:v>
                </c:pt>
                <c:pt idx="300" formatCode="0.00E+00">
                  <c:v>-2.1962616822429997E-5</c:v>
                </c:pt>
                <c:pt idx="301" formatCode="0.00E+00">
                  <c:v>-2.102803738317758E-5</c:v>
                </c:pt>
                <c:pt idx="302" formatCode="0.00E+00">
                  <c:v>-2.0093457943925248E-5</c:v>
                </c:pt>
                <c:pt idx="303" formatCode="0.00E+00">
                  <c:v>-1.9158878504672967E-5</c:v>
                </c:pt>
                <c:pt idx="304" formatCode="0.00E+00">
                  <c:v>-1.8224299065420554E-5</c:v>
                </c:pt>
                <c:pt idx="305" formatCode="0.00E+00">
                  <c:v>-1.7289719626168263E-5</c:v>
                </c:pt>
                <c:pt idx="306" formatCode="0.00E+00">
                  <c:v>-1.6355140186915941E-5</c:v>
                </c:pt>
                <c:pt idx="307" formatCode="0.00E+00">
                  <c:v>-1.5420560747663575E-5</c:v>
                </c:pt>
                <c:pt idx="308" formatCode="0.00E+00">
                  <c:v>-1.4485981308411247E-5</c:v>
                </c:pt>
                <c:pt idx="309" formatCode="0.00E+00">
                  <c:v>-1.3551401869158954E-5</c:v>
                </c:pt>
                <c:pt idx="310" formatCode="0.00E+00">
                  <c:v>-1.2616822429906501E-5</c:v>
                </c:pt>
                <c:pt idx="311" formatCode="0.00E+00">
                  <c:v>-1.16822429906542E-5</c:v>
                </c:pt>
                <c:pt idx="312" formatCode="0.00E+00">
                  <c:v>-1.0747663551401799E-5</c:v>
                </c:pt>
                <c:pt idx="313" formatCode="0.00E+00">
                  <c:v>-9.8130841121495446E-6</c:v>
                </c:pt>
                <c:pt idx="314" formatCode="0.00E+00">
                  <c:v>-8.8785046728972499E-6</c:v>
                </c:pt>
                <c:pt idx="315" formatCode="0.00E+00">
                  <c:v>-7.9439252336448943E-6</c:v>
                </c:pt>
                <c:pt idx="316" formatCode="0.00E+00">
                  <c:v>-7.0093457943925522E-6</c:v>
                </c:pt>
                <c:pt idx="317" formatCode="0.00E+00">
                  <c:v>-6.0747663551401889E-6</c:v>
                </c:pt>
                <c:pt idx="318" formatCode="0.00E+00">
                  <c:v>-5.1401869158878324E-6</c:v>
                </c:pt>
                <c:pt idx="319" formatCode="0.00E+00">
                  <c:v>-4.2056074766354734E-6</c:v>
                </c:pt>
                <c:pt idx="320" formatCode="0.00E+00">
                  <c:v>-3.2710280373831389E-6</c:v>
                </c:pt>
                <c:pt idx="321" formatCode="0.00E+00">
                  <c:v>-2.3364485981308387E-6</c:v>
                </c:pt>
                <c:pt idx="322" formatCode="0.00E+00">
                  <c:v>-1.4018691588784901E-6</c:v>
                </c:pt>
                <c:pt idx="323" formatCode="0.00E+00">
                  <c:v>-4.6728971962614791E-7</c:v>
                </c:pt>
                <c:pt idx="324" formatCode="0.00E+00">
                  <c:v>4.6728971962620207E-7</c:v>
                </c:pt>
                <c:pt idx="325" formatCode="0.00E+00">
                  <c:v>1.4018691588785521E-6</c:v>
                </c:pt>
                <c:pt idx="326" formatCode="0.00E+00">
                  <c:v>2.33644859813089E-6</c:v>
                </c:pt>
                <c:pt idx="327" formatCode="0.00E+00">
                  <c:v>3.2710280373831859E-6</c:v>
                </c:pt>
                <c:pt idx="328" formatCode="0.00E+00">
                  <c:v>4.2056074766355411E-6</c:v>
                </c:pt>
                <c:pt idx="329" formatCode="0.00E+00">
                  <c:v>5.1401869158878807E-6</c:v>
                </c:pt>
                <c:pt idx="330" formatCode="0.00E+00">
                  <c:v>6.0747663551402448E-6</c:v>
                </c:pt>
                <c:pt idx="331" formatCode="0.00E+00">
                  <c:v>7.0093457943925996E-6</c:v>
                </c:pt>
                <c:pt idx="332" formatCode="0.00E+00">
                  <c:v>7.9439252336449383E-6</c:v>
                </c:pt>
                <c:pt idx="333" formatCode="0.00E+00">
                  <c:v>8.8785046728972499E-6</c:v>
                </c:pt>
                <c:pt idx="334" formatCode="0.00E+00">
                  <c:v>9.8130841121496005E-6</c:v>
                </c:pt>
                <c:pt idx="335" formatCode="0.00E+00">
                  <c:v>1.0747663551401899E-5</c:v>
                </c:pt>
                <c:pt idx="336" formatCode="0.00E+00">
                  <c:v>1.16822429906542E-5</c:v>
                </c:pt>
                <c:pt idx="337" formatCode="0.00E+00">
                  <c:v>1.2616822429906601E-5</c:v>
                </c:pt>
                <c:pt idx="338" formatCode="0.00E+00">
                  <c:v>1.3551401869158954E-5</c:v>
                </c:pt>
                <c:pt idx="339" formatCode="0.00E+00">
                  <c:v>1.4485981308411247E-5</c:v>
                </c:pt>
                <c:pt idx="340" formatCode="0.00E+00">
                  <c:v>1.5420560747663673E-5</c:v>
                </c:pt>
                <c:pt idx="341" formatCode="0.00E+00">
                  <c:v>1.6355140186915941E-5</c:v>
                </c:pt>
                <c:pt idx="342" formatCode="0.00E+00">
                  <c:v>1.7289719626168364E-5</c:v>
                </c:pt>
                <c:pt idx="343" formatCode="0.00E+00">
                  <c:v>1.8224299065420652E-5</c:v>
                </c:pt>
                <c:pt idx="344" formatCode="0.00E+00">
                  <c:v>1.9158878504672967E-5</c:v>
                </c:pt>
                <c:pt idx="345" formatCode="0.00E+00">
                  <c:v>2.0093457943925248E-5</c:v>
                </c:pt>
                <c:pt idx="346" formatCode="0.00E+00">
                  <c:v>2.1028037383177665E-5</c:v>
                </c:pt>
                <c:pt idx="347" formatCode="0.00E+00">
                  <c:v>2.1962616822429997E-5</c:v>
                </c:pt>
                <c:pt idx="348" formatCode="0.00E+00">
                  <c:v>2.2897196261682349E-5</c:v>
                </c:pt>
                <c:pt idx="349" formatCode="0.00E+00">
                  <c:v>2.3831775700934698E-5</c:v>
                </c:pt>
                <c:pt idx="350" formatCode="0.00E+00">
                  <c:v>2.4766355140186993E-5</c:v>
                </c:pt>
                <c:pt idx="351" formatCode="0.00E+00">
                  <c:v>2.5700934579439399E-5</c:v>
                </c:pt>
                <c:pt idx="352" formatCode="0.00E+00">
                  <c:v>2.6635514018691697E-5</c:v>
                </c:pt>
                <c:pt idx="353" formatCode="0.00E+00">
                  <c:v>2.7570093457944022E-5</c:v>
                </c:pt>
                <c:pt idx="354" formatCode="0.00E+00">
                  <c:v>2.8504672897196354E-5</c:v>
                </c:pt>
                <c:pt idx="355" formatCode="0.00E+00">
                  <c:v>2.9439252336448612E-5</c:v>
                </c:pt>
                <c:pt idx="356" formatCode="0.00E+00">
                  <c:v>3.03738317757011E-5</c:v>
                </c:pt>
                <c:pt idx="357" formatCode="0.00E+00">
                  <c:v>3.1308411214953404E-5</c:v>
                </c:pt>
                <c:pt idx="358" formatCode="0.00E+00">
                  <c:v>3.224299065420573E-5</c:v>
                </c:pt>
                <c:pt idx="359" formatCode="0.00E+00">
                  <c:v>3.3177570093458041E-5</c:v>
                </c:pt>
                <c:pt idx="360" formatCode="0.00E+00">
                  <c:v>3.4112149532710373E-5</c:v>
                </c:pt>
                <c:pt idx="361" formatCode="0.00E+00">
                  <c:v>3.5046728971962786E-5</c:v>
                </c:pt>
                <c:pt idx="362" formatCode="0.00E+00">
                  <c:v>3.5981308411215206E-5</c:v>
                </c:pt>
                <c:pt idx="363" formatCode="0.00E+00">
                  <c:v>3.6915887850467423E-5</c:v>
                </c:pt>
                <c:pt idx="364" formatCode="0.00E+00">
                  <c:v>3.7850467289719748E-5</c:v>
                </c:pt>
                <c:pt idx="365" formatCode="0.00E+00">
                  <c:v>3.8785046728972128E-5</c:v>
                </c:pt>
                <c:pt idx="366" formatCode="0.00E+00">
                  <c:v>3.9719626168224419E-5</c:v>
                </c:pt>
                <c:pt idx="367" formatCode="0.00E+00">
                  <c:v>4.0654205607476703E-5</c:v>
                </c:pt>
                <c:pt idx="368" formatCode="0.00E+00">
                  <c:v>4.1588785046729022E-5</c:v>
                </c:pt>
                <c:pt idx="369" formatCode="0.00E+00">
                  <c:v>4.2523364485981401E-5</c:v>
                </c:pt>
                <c:pt idx="370" formatCode="0.00E+00">
                  <c:v>4.3457943925233909E-5</c:v>
                </c:pt>
                <c:pt idx="371" formatCode="0.00E+00">
                  <c:v>4.4392523364486234E-5</c:v>
                </c:pt>
                <c:pt idx="372" formatCode="0.00E+00">
                  <c:v>4.5327102803738478E-5</c:v>
                </c:pt>
                <c:pt idx="373" formatCode="0.00E+00">
                  <c:v>4.626168224299081E-5</c:v>
                </c:pt>
                <c:pt idx="374" formatCode="0.00E+00">
                  <c:v>4.719626168224323E-5</c:v>
                </c:pt>
                <c:pt idx="375" formatCode="0.00E+00">
                  <c:v>4.8130841121495406E-5</c:v>
                </c:pt>
                <c:pt idx="376" formatCode="0.00E+00">
                  <c:v>4.9065420560747887E-5</c:v>
                </c:pt>
                <c:pt idx="377" formatCode="0.00E+00">
                  <c:v>5.0000000000000131E-5</c:v>
                </c:pt>
                <c:pt idx="378" formatCode="0.00E+00">
                  <c:v>5.0934579439252422E-5</c:v>
                </c:pt>
                <c:pt idx="379" formatCode="0.00E+00">
                  <c:v>5.18691588785047E-5</c:v>
                </c:pt>
                <c:pt idx="380" formatCode="0.00E+00">
                  <c:v>5.2803738317757201E-5</c:v>
                </c:pt>
                <c:pt idx="381" formatCode="0.00E+00">
                  <c:v>5.373831775700954E-5</c:v>
                </c:pt>
                <c:pt idx="382" formatCode="0.00E+00">
                  <c:v>5.4672897196261872E-5</c:v>
                </c:pt>
                <c:pt idx="383" formatCode="0.00E+00">
                  <c:v>5.560747663551413E-5</c:v>
                </c:pt>
                <c:pt idx="384" formatCode="0.00E+00">
                  <c:v>5.6542056074766414E-5</c:v>
                </c:pt>
                <c:pt idx="385" formatCode="0.00E+00">
                  <c:v>5.7476635514018942E-5</c:v>
                </c:pt>
                <c:pt idx="386" formatCode="0.00E+00">
                  <c:v>5.841121495327141E-5</c:v>
                </c:pt>
                <c:pt idx="387" formatCode="0.00E+00">
                  <c:v>5.9345794392523606E-5</c:v>
                </c:pt>
                <c:pt idx="388" formatCode="0.00E+00">
                  <c:v>6.0280373831775877E-5</c:v>
                </c:pt>
                <c:pt idx="389" formatCode="0.00E+00">
                  <c:v>6.1214953271028114E-5</c:v>
                </c:pt>
                <c:pt idx="390" formatCode="0.00E+00">
                  <c:v>6.2149532710280419E-5</c:v>
                </c:pt>
                <c:pt idx="391" formatCode="0.00E+00">
                  <c:v>6.3084112149532914E-5</c:v>
                </c:pt>
                <c:pt idx="392" formatCode="0.00E+00">
                  <c:v>6.4018691588785381E-5</c:v>
                </c:pt>
                <c:pt idx="393" formatCode="0.00E+00">
                  <c:v>6.4953271028037727E-5</c:v>
                </c:pt>
                <c:pt idx="394" formatCode="0.00E+00">
                  <c:v>6.588785046728972E-5</c:v>
                </c:pt>
                <c:pt idx="395" formatCode="0.00E+00">
                  <c:v>6.6822429906542391E-5</c:v>
                </c:pt>
                <c:pt idx="396" formatCode="0.00E+00">
                  <c:v>6.7757009345794601E-5</c:v>
                </c:pt>
                <c:pt idx="397" formatCode="0.00E+00">
                  <c:v>6.8691588785046824E-5</c:v>
                </c:pt>
                <c:pt idx="398" formatCode="0.00E+00">
                  <c:v>6.9626168224299102E-5</c:v>
                </c:pt>
                <c:pt idx="399" formatCode="0.00E+00">
                  <c:v>7.0560747663551501E-5</c:v>
                </c:pt>
                <c:pt idx="400" formatCode="0.00E+00">
                  <c:v>7.1495327102804023E-5</c:v>
                </c:pt>
                <c:pt idx="401" formatCode="0.00E+00">
                  <c:v>7.2429906542056274E-5</c:v>
                </c:pt>
                <c:pt idx="402" formatCode="0.00E+00">
                  <c:v>7.3364485981308687E-5</c:v>
                </c:pt>
                <c:pt idx="403" formatCode="0.00E+00">
                  <c:v>7.4299065420560924E-5</c:v>
                </c:pt>
                <c:pt idx="404" formatCode="0.00E+00">
                  <c:v>7.5233644859813446E-5</c:v>
                </c:pt>
                <c:pt idx="405" formatCode="0.00E+00">
                  <c:v>7.6168224299065696E-5</c:v>
                </c:pt>
                <c:pt idx="406" formatCode="0.00E+00">
                  <c:v>7.7102803738317988E-5</c:v>
                </c:pt>
                <c:pt idx="407" formatCode="0.00E+00">
                  <c:v>7.8037383177570252E-5</c:v>
                </c:pt>
                <c:pt idx="408" formatCode="0.00E+00">
                  <c:v>7.8971962616822502E-5</c:v>
                </c:pt>
                <c:pt idx="409" formatCode="0.00E+00">
                  <c:v>7.9906542056074956E-5</c:v>
                </c:pt>
                <c:pt idx="410" formatCode="0.00E+00">
                  <c:v>8.0841121495327207E-5</c:v>
                </c:pt>
                <c:pt idx="411" formatCode="0.00E+00">
                  <c:v>8.1775700934579756E-5</c:v>
                </c:pt>
                <c:pt idx="412" formatCode="0.00E+00">
                  <c:v>8.2710280373831803E-5</c:v>
                </c:pt>
                <c:pt idx="413" formatCode="0.00E+00">
                  <c:v>8.3644859813084542E-5</c:v>
                </c:pt>
                <c:pt idx="414" formatCode="0.00E+00">
                  <c:v>8.4579439252336738E-5</c:v>
                </c:pt>
                <c:pt idx="415" formatCode="0.00E+00">
                  <c:v>8.5514018691589111E-5</c:v>
                </c:pt>
                <c:pt idx="416" formatCode="0.00E+00">
                  <c:v>8.6448598130841266E-5</c:v>
                </c:pt>
                <c:pt idx="417" formatCode="0.00E+00">
                  <c:v>8.7383177570093503E-5</c:v>
                </c:pt>
                <c:pt idx="418" formatCode="0.00E+00">
                  <c:v>8.8317757009345686E-5</c:v>
                </c:pt>
                <c:pt idx="419" formatCode="0.00E+00">
                  <c:v>8.9252336448598452E-5</c:v>
                </c:pt>
                <c:pt idx="420" formatCode="0.00E+00">
                  <c:v>9.0186915887850716E-5</c:v>
                </c:pt>
                <c:pt idx="421" formatCode="0.00E+00">
                  <c:v>9.1121495327103197E-5</c:v>
                </c:pt>
                <c:pt idx="422" formatCode="0.00E+00">
                  <c:v>9.2056074766355434E-5</c:v>
                </c:pt>
                <c:pt idx="423" formatCode="0.00E+00">
                  <c:v>9.2990654205607522E-5</c:v>
                </c:pt>
                <c:pt idx="424" formatCode="0.00E+00">
                  <c:v>9.3925233644860233E-5</c:v>
                </c:pt>
                <c:pt idx="425" formatCode="0.00E+00">
                  <c:v>9.4859813084112593E-5</c:v>
                </c:pt>
                <c:pt idx="426" formatCode="0.00E+00">
                  <c:v>9.5794392523365087E-5</c:v>
                </c:pt>
                <c:pt idx="427" formatCode="0.00E+00">
                  <c:v>9.672897196261727E-5</c:v>
                </c:pt>
                <c:pt idx="428" formatCode="0.00E+00">
                  <c:v>9.7663551401869263E-5</c:v>
                </c:pt>
                <c:pt idx="429" formatCode="0.00E+00">
                  <c:v>9.8598130841121744E-5</c:v>
                </c:pt>
                <c:pt idx="430" formatCode="0.00E+00">
                  <c:v>9.9532710280374035E-5</c:v>
                </c:pt>
                <c:pt idx="431">
                  <c:v>1.0046728971962601E-4</c:v>
                </c:pt>
                <c:pt idx="432">
                  <c:v>1.0140186915887936E-4</c:v>
                </c:pt>
                <c:pt idx="433">
                  <c:v>1.02336448598131E-4</c:v>
                </c:pt>
                <c:pt idx="434">
                  <c:v>1.0327102803738321E-4</c:v>
                </c:pt>
                <c:pt idx="435">
                  <c:v>1.042056074766366E-4</c:v>
                </c:pt>
                <c:pt idx="436">
                  <c:v>1.0514018691588827E-4</c:v>
                </c:pt>
                <c:pt idx="437">
                  <c:v>1.0607476635514044E-4</c:v>
                </c:pt>
                <c:pt idx="438">
                  <c:v>1.07009345794393E-4</c:v>
                </c:pt>
                <c:pt idx="439">
                  <c:v>1.0794392523364498E-4</c:v>
                </c:pt>
                <c:pt idx="440">
                  <c:v>1.0887850467289744E-4</c:v>
                </c:pt>
                <c:pt idx="441">
                  <c:v>1.0981308411215057E-4</c:v>
                </c:pt>
                <c:pt idx="442">
                  <c:v>1.10747663551402E-4</c:v>
                </c:pt>
                <c:pt idx="443">
                  <c:v>1.1168224299065466E-4</c:v>
                </c:pt>
                <c:pt idx="444">
                  <c:v>1.1261682242990732E-4</c:v>
                </c:pt>
                <c:pt idx="445">
                  <c:v>1.1355140186915927E-4</c:v>
                </c:pt>
                <c:pt idx="446">
                  <c:v>1.1448598130841103E-4</c:v>
                </c:pt>
                <c:pt idx="447">
                  <c:v>1.1542056074766429E-4</c:v>
                </c:pt>
                <c:pt idx="448">
                  <c:v>1.1635514018691624E-4</c:v>
                </c:pt>
                <c:pt idx="449">
                  <c:v>1.172897196261684E-4</c:v>
                </c:pt>
                <c:pt idx="450">
                  <c:v>1.1822429906542151E-4</c:v>
                </c:pt>
                <c:pt idx="451">
                  <c:v>1.1915887850467347E-4</c:v>
                </c:pt>
                <c:pt idx="452">
                  <c:v>1.2009345794392501E-4</c:v>
                </c:pt>
                <c:pt idx="453">
                  <c:v>1.210280373831785E-4</c:v>
                </c:pt>
                <c:pt idx="454">
                  <c:v>1.2196261682243E-4</c:v>
                </c:pt>
                <c:pt idx="455">
                  <c:v>1.2289719626168232E-4</c:v>
                </c:pt>
                <c:pt idx="456">
                  <c:v>1.2383177570093499E-4</c:v>
                </c:pt>
                <c:pt idx="457">
                  <c:v>1.2476635514018701E-4</c:v>
                </c:pt>
                <c:pt idx="458">
                  <c:v>1.2570093457943898E-4</c:v>
                </c:pt>
                <c:pt idx="459">
                  <c:v>1.2663551401869246E-4</c:v>
                </c:pt>
                <c:pt idx="460">
                  <c:v>1.2757009345794407E-4</c:v>
                </c:pt>
                <c:pt idx="461">
                  <c:v>1.2850467289719639E-4</c:v>
                </c:pt>
                <c:pt idx="462">
                  <c:v>1.2943925233644928E-4</c:v>
                </c:pt>
                <c:pt idx="463">
                  <c:v>1.30373831775701E-4</c:v>
                </c:pt>
                <c:pt idx="464">
                  <c:v>1.3130841121495302E-4</c:v>
                </c:pt>
                <c:pt idx="465">
                  <c:v>1.3224299065420629E-4</c:v>
                </c:pt>
                <c:pt idx="466">
                  <c:v>1.3317757009345801E-4</c:v>
                </c:pt>
                <c:pt idx="467">
                  <c:v>1.3411214953270998E-4</c:v>
                </c:pt>
                <c:pt idx="468">
                  <c:v>1.350467289719633E-4</c:v>
                </c:pt>
                <c:pt idx="469">
                  <c:v>1.3598130841121505E-4</c:v>
                </c:pt>
                <c:pt idx="470">
                  <c:v>1.3691588785046734E-4</c:v>
                </c:pt>
                <c:pt idx="471">
                  <c:v>1.3785046728972001E-4</c:v>
                </c:pt>
                <c:pt idx="472">
                  <c:v>1.3878504672897241E-4</c:v>
                </c:pt>
                <c:pt idx="473">
                  <c:v>1.3971962616822429E-4</c:v>
                </c:pt>
                <c:pt idx="474">
                  <c:v>1.4065420560747707E-4</c:v>
                </c:pt>
                <c:pt idx="475">
                  <c:v>1.4158878504672901E-4</c:v>
                </c:pt>
                <c:pt idx="476">
                  <c:v>1.4252336448598101E-4</c:v>
                </c:pt>
                <c:pt idx="477">
                  <c:v>1.4345794392523403E-4</c:v>
                </c:pt>
                <c:pt idx="478">
                  <c:v>1.44392523364486E-4</c:v>
                </c:pt>
                <c:pt idx="479">
                  <c:v>1.4532710280373802E-4</c:v>
                </c:pt>
                <c:pt idx="480">
                  <c:v>1.4626168224299101E-4</c:v>
                </c:pt>
                <c:pt idx="481">
                  <c:v>1.4719626168224298E-4</c:v>
                </c:pt>
                <c:pt idx="482">
                  <c:v>1.48130841121495E-4</c:v>
                </c:pt>
                <c:pt idx="483">
                  <c:v>1.4906542056074799E-4</c:v>
                </c:pt>
                <c:pt idx="484">
                  <c:v>1.4999999999999999E-4</c:v>
                </c:pt>
                <c:pt idx="485">
                  <c:v>1.5093457943925231E-4</c:v>
                </c:pt>
                <c:pt idx="486">
                  <c:v>1.5186915887850503E-4</c:v>
                </c:pt>
                <c:pt idx="487">
                  <c:v>1.5280373831775732E-4</c:v>
                </c:pt>
                <c:pt idx="488">
                  <c:v>1.5373831775700929E-4</c:v>
                </c:pt>
                <c:pt idx="489">
                  <c:v>1.5467289719626245E-4</c:v>
                </c:pt>
                <c:pt idx="490">
                  <c:v>1.5560747663551433E-4</c:v>
                </c:pt>
                <c:pt idx="491">
                  <c:v>1.5654205607476627E-4</c:v>
                </c:pt>
                <c:pt idx="492">
                  <c:v>1.5747663551401899E-4</c:v>
                </c:pt>
                <c:pt idx="493">
                  <c:v>1.5841121495327175E-4</c:v>
                </c:pt>
                <c:pt idx="494">
                  <c:v>1.5934579439252374E-4</c:v>
                </c:pt>
                <c:pt idx="495">
                  <c:v>1.6028037383177644E-4</c:v>
                </c:pt>
                <c:pt idx="496">
                  <c:v>1.6121495327102862E-4</c:v>
                </c:pt>
                <c:pt idx="497">
                  <c:v>1.6214953271028023E-4</c:v>
                </c:pt>
                <c:pt idx="498">
                  <c:v>1.6308411214953366E-4</c:v>
                </c:pt>
                <c:pt idx="499">
                  <c:v>1.6401869158878555E-4</c:v>
                </c:pt>
                <c:pt idx="500">
                  <c:v>1.6495327102803705E-4</c:v>
                </c:pt>
                <c:pt idx="501">
                  <c:v>1.6588785046729062E-4</c:v>
                </c:pt>
                <c:pt idx="502">
                  <c:v>1.6682242990654202E-4</c:v>
                </c:pt>
                <c:pt idx="503">
                  <c:v>1.6775700934579401E-4</c:v>
                </c:pt>
                <c:pt idx="504">
                  <c:v>1.6869158878504736E-4</c:v>
                </c:pt>
                <c:pt idx="505">
                  <c:v>1.69626168224299E-4</c:v>
                </c:pt>
                <c:pt idx="506">
                  <c:v>1.7056074766355148E-4</c:v>
                </c:pt>
                <c:pt idx="507">
                  <c:v>1.7149532710280439E-4</c:v>
                </c:pt>
                <c:pt idx="508">
                  <c:v>1.7242990654205631E-4</c:v>
                </c:pt>
                <c:pt idx="509">
                  <c:v>1.7336448598130805E-4</c:v>
                </c:pt>
                <c:pt idx="510">
                  <c:v>1.7429906542056102E-4</c:v>
                </c:pt>
                <c:pt idx="511">
                  <c:v>1.7523364485981329E-4</c:v>
                </c:pt>
                <c:pt idx="512">
                  <c:v>1.7616822429906501E-4</c:v>
                </c:pt>
                <c:pt idx="513">
                  <c:v>1.7710280373831801E-4</c:v>
                </c:pt>
                <c:pt idx="514">
                  <c:v>1.7803738317757079E-4</c:v>
                </c:pt>
                <c:pt idx="515">
                  <c:v>1.7897196261682346E-4</c:v>
                </c:pt>
                <c:pt idx="516">
                  <c:v>1.7990654205607558E-4</c:v>
                </c:pt>
                <c:pt idx="517">
                  <c:v>1.808411214953275E-4</c:v>
                </c:pt>
                <c:pt idx="518">
                  <c:v>1.8177570093457965E-4</c:v>
                </c:pt>
                <c:pt idx="519">
                  <c:v>1.8271028037383262E-4</c:v>
                </c:pt>
                <c:pt idx="520">
                  <c:v>1.8364485981308448E-4</c:v>
                </c:pt>
                <c:pt idx="521">
                  <c:v>1.8457943925233699E-4</c:v>
                </c:pt>
                <c:pt idx="522">
                  <c:v>1.855140186915896E-4</c:v>
                </c:pt>
                <c:pt idx="523">
                  <c:v>1.8644859813084168E-4</c:v>
                </c:pt>
                <c:pt idx="524">
                  <c:v>1.8738317757009402E-4</c:v>
                </c:pt>
                <c:pt idx="525">
                  <c:v>1.8831775700934653E-4</c:v>
                </c:pt>
                <c:pt idx="526">
                  <c:v>1.892523364485985E-4</c:v>
                </c:pt>
                <c:pt idx="527">
                  <c:v>1.9018691588785038E-4</c:v>
                </c:pt>
                <c:pt idx="528">
                  <c:v>1.9112149532710357E-4</c:v>
                </c:pt>
                <c:pt idx="529">
                  <c:v>1.9205607476635548E-4</c:v>
                </c:pt>
                <c:pt idx="530">
                  <c:v>1.9299065420560839E-4</c:v>
                </c:pt>
                <c:pt idx="531">
                  <c:v>1.9392523364486077E-4</c:v>
                </c:pt>
                <c:pt idx="532">
                  <c:v>1.9485981308411276E-4</c:v>
                </c:pt>
                <c:pt idx="533">
                  <c:v>1.9579439252336562E-4</c:v>
                </c:pt>
                <c:pt idx="534">
                  <c:v>1.9672897196261753E-4</c:v>
                </c:pt>
                <c:pt idx="535">
                  <c:v>1.9766355140186966E-4</c:v>
                </c:pt>
                <c:pt idx="536">
                  <c:v>1.9859813084112258E-4</c:v>
                </c:pt>
                <c:pt idx="537">
                  <c:v>1.9953271028037479E-4</c:v>
                </c:pt>
                <c:pt idx="538">
                  <c:v>2.0046728971962602E-4</c:v>
                </c:pt>
                <c:pt idx="539">
                  <c:v>2.0140186915887877E-4</c:v>
                </c:pt>
                <c:pt idx="540">
                  <c:v>2.0233644859813217E-4</c:v>
                </c:pt>
                <c:pt idx="541">
                  <c:v>2.0327102803738306E-4</c:v>
                </c:pt>
                <c:pt idx="542">
                  <c:v>2.0420560747663616E-4</c:v>
                </c:pt>
                <c:pt idx="543">
                  <c:v>2.0514018691588799E-4</c:v>
                </c:pt>
                <c:pt idx="544">
                  <c:v>2.0607476635514069E-4</c:v>
                </c:pt>
                <c:pt idx="545">
                  <c:v>2.0700934579439382E-4</c:v>
                </c:pt>
                <c:pt idx="546">
                  <c:v>2.0794392523364608E-4</c:v>
                </c:pt>
                <c:pt idx="547">
                  <c:v>2.08878504672898E-4</c:v>
                </c:pt>
                <c:pt idx="548">
                  <c:v>2.0981308411215126E-4</c:v>
                </c:pt>
                <c:pt idx="549">
                  <c:v>2.1074766355140201E-4</c:v>
                </c:pt>
                <c:pt idx="550">
                  <c:v>2.1168224299065398E-4</c:v>
                </c:pt>
                <c:pt idx="551">
                  <c:v>2.1261682242990711E-4</c:v>
                </c:pt>
                <c:pt idx="552">
                  <c:v>2.1355140186916008E-4</c:v>
                </c:pt>
                <c:pt idx="553">
                  <c:v>2.1448598130841101E-4</c:v>
                </c:pt>
                <c:pt idx="554">
                  <c:v>2.1542056074766406E-4</c:v>
                </c:pt>
                <c:pt idx="555">
                  <c:v>2.1635514018691654E-4</c:v>
                </c:pt>
                <c:pt idx="556">
                  <c:v>2.1728971962616802E-4</c:v>
                </c:pt>
                <c:pt idx="557">
                  <c:v>2.1822429906542077E-4</c:v>
                </c:pt>
                <c:pt idx="558">
                  <c:v>2.1915887850467361E-4</c:v>
                </c:pt>
                <c:pt idx="559">
                  <c:v>2.2009345794392603E-4</c:v>
                </c:pt>
                <c:pt idx="560">
                  <c:v>2.2102803738317811E-4</c:v>
                </c:pt>
                <c:pt idx="561">
                  <c:v>2.2196261682243059E-4</c:v>
                </c:pt>
                <c:pt idx="562">
                  <c:v>2.2289719626168299E-4</c:v>
                </c:pt>
                <c:pt idx="563">
                  <c:v>2.2383177570093653E-4</c:v>
                </c:pt>
                <c:pt idx="564">
                  <c:v>2.2476635514018809E-4</c:v>
                </c:pt>
                <c:pt idx="565">
                  <c:v>2.2570093457944E-4</c:v>
                </c:pt>
                <c:pt idx="566">
                  <c:v>2.2663551401869278E-4</c:v>
                </c:pt>
                <c:pt idx="567">
                  <c:v>2.2757009345794401E-4</c:v>
                </c:pt>
                <c:pt idx="568">
                  <c:v>2.2850467289719698E-4</c:v>
                </c:pt>
                <c:pt idx="569">
                  <c:v>2.2943925233644973E-4</c:v>
                </c:pt>
                <c:pt idx="570">
                  <c:v>2.30373831775702E-4</c:v>
                </c:pt>
                <c:pt idx="571">
                  <c:v>2.313084112149535E-4</c:v>
                </c:pt>
                <c:pt idx="572">
                  <c:v>2.3224299065420601E-4</c:v>
                </c:pt>
                <c:pt idx="573">
                  <c:v>2.33177570093458E-4</c:v>
                </c:pt>
                <c:pt idx="574">
                  <c:v>2.3411214953271054E-4</c:v>
                </c:pt>
                <c:pt idx="575">
                  <c:v>2.3504672897196297E-4</c:v>
                </c:pt>
                <c:pt idx="576">
                  <c:v>2.3598130841121501E-4</c:v>
                </c:pt>
                <c:pt idx="577">
                  <c:v>2.3691588785046755E-4</c:v>
                </c:pt>
                <c:pt idx="578">
                  <c:v>2.3785046728972054E-4</c:v>
                </c:pt>
                <c:pt idx="579">
                  <c:v>2.3878504672897202E-4</c:v>
                </c:pt>
                <c:pt idx="580">
                  <c:v>2.3971962616822499E-4</c:v>
                </c:pt>
                <c:pt idx="581">
                  <c:v>2.4065420560747701E-4</c:v>
                </c:pt>
                <c:pt idx="582">
                  <c:v>2.415887850467296E-4</c:v>
                </c:pt>
                <c:pt idx="583">
                  <c:v>2.4252336448598149E-4</c:v>
                </c:pt>
                <c:pt idx="584">
                  <c:v>2.4345794392523402E-4</c:v>
                </c:pt>
                <c:pt idx="585">
                  <c:v>2.4439252336448599E-4</c:v>
                </c:pt>
                <c:pt idx="586">
                  <c:v>2.4532710280373898E-4</c:v>
                </c:pt>
                <c:pt idx="587">
                  <c:v>2.462616822429916E-4</c:v>
                </c:pt>
                <c:pt idx="588">
                  <c:v>2.4719626168224362E-4</c:v>
                </c:pt>
                <c:pt idx="589">
                  <c:v>2.4813084112149499E-4</c:v>
                </c:pt>
                <c:pt idx="590">
                  <c:v>2.4906542056074858E-4</c:v>
                </c:pt>
                <c:pt idx="591">
                  <c:v>2.500000000000006E-4</c:v>
                </c:pt>
                <c:pt idx="592">
                  <c:v>2.5093457943925251E-4</c:v>
                </c:pt>
                <c:pt idx="593">
                  <c:v>2.5186915887850605E-4</c:v>
                </c:pt>
                <c:pt idx="594">
                  <c:v>2.5280373831775796E-4</c:v>
                </c:pt>
                <c:pt idx="595">
                  <c:v>2.5373831775700998E-4</c:v>
                </c:pt>
                <c:pt idx="596">
                  <c:v>2.546728971962626E-4</c:v>
                </c:pt>
                <c:pt idx="597">
                  <c:v>2.5560747663551457E-4</c:v>
                </c:pt>
                <c:pt idx="598">
                  <c:v>2.5654205607476697E-4</c:v>
                </c:pt>
                <c:pt idx="599">
                  <c:v>2.5747663551401958E-4</c:v>
                </c:pt>
                <c:pt idx="600">
                  <c:v>2.5841121495327198E-4</c:v>
                </c:pt>
                <c:pt idx="601">
                  <c:v>2.5934579439252351E-4</c:v>
                </c:pt>
                <c:pt idx="602">
                  <c:v>2.6028037383177662E-4</c:v>
                </c:pt>
                <c:pt idx="603">
                  <c:v>2.6121495327102799E-4</c:v>
                </c:pt>
                <c:pt idx="604">
                  <c:v>2.6214953271028006E-4</c:v>
                </c:pt>
                <c:pt idx="605">
                  <c:v>2.630841121495336E-4</c:v>
                </c:pt>
                <c:pt idx="606">
                  <c:v>2.64018691588786E-4</c:v>
                </c:pt>
                <c:pt idx="607">
                  <c:v>2.6495327102803824E-4</c:v>
                </c:pt>
                <c:pt idx="608">
                  <c:v>2.6588785046728999E-4</c:v>
                </c:pt>
                <c:pt idx="609">
                  <c:v>2.6682242990654298E-4</c:v>
                </c:pt>
                <c:pt idx="610">
                  <c:v>2.6775700934579489E-4</c:v>
                </c:pt>
                <c:pt idx="611">
                  <c:v>2.6869158878504805E-4</c:v>
                </c:pt>
                <c:pt idx="612">
                  <c:v>2.6962616822429991E-4</c:v>
                </c:pt>
                <c:pt idx="613">
                  <c:v>2.7056074766355182E-4</c:v>
                </c:pt>
                <c:pt idx="614">
                  <c:v>2.714953271028046E-4</c:v>
                </c:pt>
                <c:pt idx="615">
                  <c:v>2.72429906542057E-4</c:v>
                </c:pt>
                <c:pt idx="616">
                  <c:v>2.7336448598130815E-4</c:v>
                </c:pt>
                <c:pt idx="617">
                  <c:v>2.7429906542056196E-4</c:v>
                </c:pt>
                <c:pt idx="618">
                  <c:v>2.7523364485981398E-4</c:v>
                </c:pt>
                <c:pt idx="619">
                  <c:v>2.7616822429906709E-4</c:v>
                </c:pt>
                <c:pt idx="620">
                  <c:v>2.7710280373831802E-4</c:v>
                </c:pt>
                <c:pt idx="621">
                  <c:v>2.7803738317757097E-4</c:v>
                </c:pt>
                <c:pt idx="622">
                  <c:v>2.7897196261682206E-4</c:v>
                </c:pt>
                <c:pt idx="623">
                  <c:v>2.7990654205607501E-4</c:v>
                </c:pt>
                <c:pt idx="624">
                  <c:v>2.8084112149532751E-4</c:v>
                </c:pt>
                <c:pt idx="625">
                  <c:v>2.8177570093457899E-4</c:v>
                </c:pt>
                <c:pt idx="626">
                  <c:v>2.8271028037383259E-4</c:v>
                </c:pt>
                <c:pt idx="627">
                  <c:v>2.8364485981308385E-4</c:v>
                </c:pt>
                <c:pt idx="628">
                  <c:v>2.845794392523369E-4</c:v>
                </c:pt>
                <c:pt idx="629">
                  <c:v>2.8551401869158903E-4</c:v>
                </c:pt>
                <c:pt idx="630">
                  <c:v>2.8644859813084099E-4</c:v>
                </c:pt>
                <c:pt idx="631">
                  <c:v>2.8738317757009502E-4</c:v>
                </c:pt>
                <c:pt idx="632">
                  <c:v>2.8831775700934698E-4</c:v>
                </c:pt>
                <c:pt idx="633">
                  <c:v>2.8925233644859846E-4</c:v>
                </c:pt>
                <c:pt idx="634">
                  <c:v>2.9018691588785162E-4</c:v>
                </c:pt>
                <c:pt idx="635">
                  <c:v>2.9112149532710299E-4</c:v>
                </c:pt>
                <c:pt idx="636">
                  <c:v>2.9205607476635626E-4</c:v>
                </c:pt>
                <c:pt idx="637">
                  <c:v>2.9299065420560904E-4</c:v>
                </c:pt>
                <c:pt idx="638">
                  <c:v>2.9392523364486003E-4</c:v>
                </c:pt>
                <c:pt idx="639">
                  <c:v>2.9485981308411215E-4</c:v>
                </c:pt>
                <c:pt idx="640">
                  <c:v>2.9579439252336499E-4</c:v>
                </c:pt>
                <c:pt idx="641">
                  <c:v>2.9672897196261798E-4</c:v>
                </c:pt>
                <c:pt idx="642">
                  <c:v>2.9766355140186897E-4</c:v>
                </c:pt>
                <c:pt idx="643">
                  <c:v>2.98598130841123E-4</c:v>
                </c:pt>
                <c:pt idx="644">
                  <c:v>2.9953271028037442E-4</c:v>
                </c:pt>
                <c:pt idx="645">
                  <c:v>3.0046728971962612E-4</c:v>
                </c:pt>
                <c:pt idx="646">
                  <c:v>3.0140186915887901E-4</c:v>
                </c:pt>
                <c:pt idx="647">
                  <c:v>3.0233644859813222E-4</c:v>
                </c:pt>
              </c:numCache>
            </c:numRef>
          </c:xVal>
          <c:yVal>
            <c:numRef>
              <c:f>'SRW data (40keV)'!$AY$6:$AY$653</c:f>
              <c:numCache>
                <c:formatCode>0.00E+00</c:formatCode>
                <c:ptCount val="648"/>
                <c:pt idx="0">
                  <c:v>4.0208557000000002E-5</c:v>
                </c:pt>
                <c:pt idx="1">
                  <c:v>4.0545732000000001E-5</c:v>
                </c:pt>
                <c:pt idx="2">
                  <c:v>4.120639600000009E-5</c:v>
                </c:pt>
                <c:pt idx="3">
                  <c:v>4.2190783000000165E-5</c:v>
                </c:pt>
                <c:pt idx="4">
                  <c:v>4.3499225000000109E-5</c:v>
                </c:pt>
                <c:pt idx="5">
                  <c:v>4.513093500000013E-5</c:v>
                </c:pt>
                <c:pt idx="6">
                  <c:v>4.7085905000000098E-5</c:v>
                </c:pt>
                <c:pt idx="7">
                  <c:v>4.9366423000000317E-5</c:v>
                </c:pt>
                <c:pt idx="8">
                  <c:v>5.1968374000000106E-5</c:v>
                </c:pt>
                <c:pt idx="9">
                  <c:v>5.4895303000000174E-5</c:v>
                </c:pt>
                <c:pt idx="10">
                  <c:v>5.8143665000000096E-5</c:v>
                </c:pt>
                <c:pt idx="11">
                  <c:v>6.1713814000000187E-5</c:v>
                </c:pt>
                <c:pt idx="12">
                  <c:v>6.5603119000000123E-5</c:v>
                </c:pt>
                <c:pt idx="13">
                  <c:v>6.9809990000000254E-5</c:v>
                </c:pt>
                <c:pt idx="14">
                  <c:v>7.4333839000000288E-5</c:v>
                </c:pt>
                <c:pt idx="15">
                  <c:v>7.9167738000000286E-5</c:v>
                </c:pt>
                <c:pt idx="16">
                  <c:v>8.4310865000000322E-5</c:v>
                </c:pt>
                <c:pt idx="17">
                  <c:v>8.9756169000000449E-5</c:v>
                </c:pt>
                <c:pt idx="18">
                  <c:v>9.5499869000000351E-5</c:v>
                </c:pt>
                <c:pt idx="19" formatCode="General">
                  <c:v>1.0153286E-4</c:v>
                </c:pt>
                <c:pt idx="20" formatCode="General">
                  <c:v>1.0785251000000028E-4</c:v>
                </c:pt>
                <c:pt idx="21" formatCode="General">
                  <c:v>1.1444445000000036E-4</c:v>
                </c:pt>
                <c:pt idx="22" formatCode="General">
                  <c:v>1.2130378000000027E-4</c:v>
                </c:pt>
                <c:pt idx="23" formatCode="General">
                  <c:v>1.2841706000000003E-4</c:v>
                </c:pt>
                <c:pt idx="24" formatCode="General">
                  <c:v>1.3577422999999999E-4</c:v>
                </c:pt>
                <c:pt idx="25" formatCode="General">
                  <c:v>1.4336195000000002E-4</c:v>
                </c:pt>
                <c:pt idx="26" formatCode="General">
                  <c:v>1.5116633000000001E-4</c:v>
                </c:pt>
                <c:pt idx="27" formatCode="General">
                  <c:v>1.5917413000000001E-4</c:v>
                </c:pt>
                <c:pt idx="28" formatCode="General">
                  <c:v>1.6736791000000032E-4</c:v>
                </c:pt>
                <c:pt idx="29" formatCode="General">
                  <c:v>1.7573193000000001E-4</c:v>
                </c:pt>
                <c:pt idx="30" formatCode="General">
                  <c:v>1.8424931000000043E-4</c:v>
                </c:pt>
                <c:pt idx="31" formatCode="General">
                  <c:v>1.9290192000000041E-4</c:v>
                </c:pt>
                <c:pt idx="32" formatCode="General">
                  <c:v>2.0167005000000006E-4</c:v>
                </c:pt>
                <c:pt idx="33" formatCode="General">
                  <c:v>2.1053645000000082E-4</c:v>
                </c:pt>
                <c:pt idx="34" formatCode="General">
                  <c:v>2.1947858000000053E-4</c:v>
                </c:pt>
                <c:pt idx="35" formatCode="General">
                  <c:v>2.2847841000000099E-4</c:v>
                </c:pt>
                <c:pt idx="36" formatCode="General">
                  <c:v>2.3751539999999999E-4</c:v>
                </c:pt>
                <c:pt idx="37" formatCode="General">
                  <c:v>2.4656861000000002E-4</c:v>
                </c:pt>
                <c:pt idx="38" formatCode="General">
                  <c:v>2.5561790000000001E-4</c:v>
                </c:pt>
                <c:pt idx="39" formatCode="General">
                  <c:v>2.6464282000000002E-4</c:v>
                </c:pt>
                <c:pt idx="40" formatCode="General">
                  <c:v>2.7362327000000062E-4</c:v>
                </c:pt>
                <c:pt idx="41" formatCode="General">
                  <c:v>2.8253984E-4</c:v>
                </c:pt>
                <c:pt idx="42" formatCode="General">
                  <c:v>2.9137364000000052E-4</c:v>
                </c:pt>
                <c:pt idx="43" formatCode="General">
                  <c:v>3.0010598000000015E-4</c:v>
                </c:pt>
                <c:pt idx="44" formatCode="General">
                  <c:v>3.0871993000000127E-4</c:v>
                </c:pt>
                <c:pt idx="45" formatCode="General">
                  <c:v>3.1719796000000052E-4</c:v>
                </c:pt>
                <c:pt idx="46" formatCode="General">
                  <c:v>3.255248E-4</c:v>
                </c:pt>
                <c:pt idx="47" formatCode="General">
                  <c:v>3.336849599999999E-4</c:v>
                </c:pt>
                <c:pt idx="48" formatCode="General">
                  <c:v>3.4166494000000003E-4</c:v>
                </c:pt>
                <c:pt idx="49" formatCode="General">
                  <c:v>3.4945266000000071E-4</c:v>
                </c:pt>
                <c:pt idx="50" formatCode="General">
                  <c:v>3.5703604000000052E-4</c:v>
                </c:pt>
                <c:pt idx="51" formatCode="General">
                  <c:v>3.6440667000000102E-4</c:v>
                </c:pt>
                <c:pt idx="52" formatCode="General">
                  <c:v>3.7155519000000063E-4</c:v>
                </c:pt>
                <c:pt idx="53" formatCode="General">
                  <c:v>3.7847267000000158E-4</c:v>
                </c:pt>
                <c:pt idx="54" formatCode="General">
                  <c:v>3.8515573000000042E-4</c:v>
                </c:pt>
                <c:pt idx="55" formatCode="General">
                  <c:v>3.9159908000000078E-4</c:v>
                </c:pt>
                <c:pt idx="56" formatCode="General">
                  <c:v>3.9779753000000062E-4</c:v>
                </c:pt>
                <c:pt idx="57" formatCode="General">
                  <c:v>4.0375193999999997E-4</c:v>
                </c:pt>
                <c:pt idx="58" formatCode="General">
                  <c:v>4.0946006999999999E-4</c:v>
                </c:pt>
                <c:pt idx="59" formatCode="General">
                  <c:v>4.1492283000000159E-4</c:v>
                </c:pt>
                <c:pt idx="60" formatCode="General">
                  <c:v>4.2014293000000179E-4</c:v>
                </c:pt>
                <c:pt idx="61" formatCode="General">
                  <c:v>4.25121750000001E-4</c:v>
                </c:pt>
                <c:pt idx="62" formatCode="General">
                  <c:v>4.2986430000000191E-4</c:v>
                </c:pt>
                <c:pt idx="63" formatCode="General">
                  <c:v>4.3437470000000123E-4</c:v>
                </c:pt>
                <c:pt idx="64" formatCode="General">
                  <c:v>4.3865980000000102E-4</c:v>
                </c:pt>
                <c:pt idx="65" formatCode="General">
                  <c:v>4.4272459000000097E-4</c:v>
                </c:pt>
                <c:pt idx="66" formatCode="General">
                  <c:v>4.4657729000000099E-4</c:v>
                </c:pt>
                <c:pt idx="67" formatCode="General">
                  <c:v>4.5022657000000149E-4</c:v>
                </c:pt>
                <c:pt idx="68" formatCode="General">
                  <c:v>4.5367927000000219E-4</c:v>
                </c:pt>
                <c:pt idx="69" formatCode="General">
                  <c:v>4.5694632000000128E-4</c:v>
                </c:pt>
                <c:pt idx="70" formatCode="General">
                  <c:v>4.6003415000000033E-4</c:v>
                </c:pt>
                <c:pt idx="71" formatCode="General">
                  <c:v>4.6295366999999987E-4</c:v>
                </c:pt>
                <c:pt idx="72" formatCode="General">
                  <c:v>4.6571489999999998E-4</c:v>
                </c:pt>
                <c:pt idx="73" formatCode="General">
                  <c:v>4.683265600000011E-4</c:v>
                </c:pt>
                <c:pt idx="74" formatCode="General">
                  <c:v>4.7079910000000024E-4</c:v>
                </c:pt>
                <c:pt idx="75" formatCode="General">
                  <c:v>4.7314301000000151E-4</c:v>
                </c:pt>
                <c:pt idx="76" formatCode="General">
                  <c:v>4.7536514000000172E-4</c:v>
                </c:pt>
                <c:pt idx="77" formatCode="General">
                  <c:v>4.7747872000000014E-4</c:v>
                </c:pt>
                <c:pt idx="78" formatCode="General">
                  <c:v>4.7948830999999998E-4</c:v>
                </c:pt>
                <c:pt idx="79" formatCode="General">
                  <c:v>4.8140758999999975E-4</c:v>
                </c:pt>
                <c:pt idx="80" formatCode="General">
                  <c:v>4.83241110000001E-4</c:v>
                </c:pt>
                <c:pt idx="81" formatCode="General">
                  <c:v>4.8499895000000021E-4</c:v>
                </c:pt>
                <c:pt idx="82" formatCode="General">
                  <c:v>4.8669064000000022E-4</c:v>
                </c:pt>
                <c:pt idx="83" formatCode="General">
                  <c:v>4.8832071000000149E-4</c:v>
                </c:pt>
                <c:pt idx="84" formatCode="General">
                  <c:v>4.8989656999999997E-4</c:v>
                </c:pt>
                <c:pt idx="85" formatCode="General">
                  <c:v>4.9142499000000143E-4</c:v>
                </c:pt>
                <c:pt idx="86" formatCode="General">
                  <c:v>4.9291417000000149E-4</c:v>
                </c:pt>
                <c:pt idx="87" formatCode="General">
                  <c:v>4.9436773000000175E-4</c:v>
                </c:pt>
                <c:pt idx="88" formatCode="General">
                  <c:v>4.9579219000000022E-4</c:v>
                </c:pt>
                <c:pt idx="89" formatCode="General">
                  <c:v>4.9718964000000242E-4</c:v>
                </c:pt>
                <c:pt idx="90" formatCode="General">
                  <c:v>4.98570270000002E-4</c:v>
                </c:pt>
                <c:pt idx="91" formatCode="General">
                  <c:v>4.9993268000000132E-4</c:v>
                </c:pt>
                <c:pt idx="92" formatCode="General">
                  <c:v>5.0128275000000018E-4</c:v>
                </c:pt>
                <c:pt idx="93" formatCode="General">
                  <c:v>5.026236800000001E-4</c:v>
                </c:pt>
                <c:pt idx="94" formatCode="General">
                  <c:v>5.0395913000000144E-4</c:v>
                </c:pt>
                <c:pt idx="95" formatCode="General">
                  <c:v>5.0529052000000002E-4</c:v>
                </c:pt>
                <c:pt idx="96" formatCode="General">
                  <c:v>5.0662097000000192E-4</c:v>
                </c:pt>
                <c:pt idx="97" formatCode="General">
                  <c:v>5.0795416000000155E-4</c:v>
                </c:pt>
                <c:pt idx="98" formatCode="General">
                  <c:v>5.0928915000000028E-4</c:v>
                </c:pt>
                <c:pt idx="99" formatCode="General">
                  <c:v>5.1063055000000028E-4</c:v>
                </c:pt>
                <c:pt idx="100" formatCode="General">
                  <c:v>5.1197881000000106E-4</c:v>
                </c:pt>
                <c:pt idx="101" formatCode="General">
                  <c:v>5.1333522000000114E-4</c:v>
                </c:pt>
                <c:pt idx="102" formatCode="General">
                  <c:v>5.1470083000000003E-4</c:v>
                </c:pt>
                <c:pt idx="103" formatCode="General">
                  <c:v>5.1607873000000001E-4</c:v>
                </c:pt>
                <c:pt idx="104" formatCode="General">
                  <c:v>5.1746802999999997E-4</c:v>
                </c:pt>
                <c:pt idx="105" formatCode="General">
                  <c:v>5.1887328000000028E-4</c:v>
                </c:pt>
                <c:pt idx="106" formatCode="General">
                  <c:v>5.2029126999999999E-4</c:v>
                </c:pt>
                <c:pt idx="107" formatCode="General">
                  <c:v>5.2172708000000102E-4</c:v>
                </c:pt>
                <c:pt idx="108" formatCode="General">
                  <c:v>5.2318210000000195E-4</c:v>
                </c:pt>
                <c:pt idx="109" formatCode="General">
                  <c:v>5.2465708000000032E-4</c:v>
                </c:pt>
                <c:pt idx="110" formatCode="General">
                  <c:v>5.2615173999999995E-4</c:v>
                </c:pt>
                <c:pt idx="111" formatCode="General">
                  <c:v>5.276724100000018E-4</c:v>
                </c:pt>
                <c:pt idx="112" formatCode="General">
                  <c:v>5.2921811999999998E-4</c:v>
                </c:pt>
                <c:pt idx="113" formatCode="General">
                  <c:v>5.3079216999999995E-4</c:v>
                </c:pt>
                <c:pt idx="114" formatCode="General">
                  <c:v>5.3239765E-4</c:v>
                </c:pt>
                <c:pt idx="115" formatCode="General">
                  <c:v>5.3403730000000163E-4</c:v>
                </c:pt>
                <c:pt idx="116" formatCode="General">
                  <c:v>5.3571350999999997E-4</c:v>
                </c:pt>
                <c:pt idx="117" formatCode="General">
                  <c:v>5.3743208999999998E-4</c:v>
                </c:pt>
                <c:pt idx="118" formatCode="General">
                  <c:v>5.3919449999999996E-4</c:v>
                </c:pt>
                <c:pt idx="119" formatCode="General">
                  <c:v>5.4100562999999998E-4</c:v>
                </c:pt>
                <c:pt idx="120" formatCode="General">
                  <c:v>5.4287066000000103E-4</c:v>
                </c:pt>
                <c:pt idx="121" formatCode="General">
                  <c:v>5.447926800000001E-4</c:v>
                </c:pt>
                <c:pt idx="122" formatCode="General">
                  <c:v>5.467790200000003E-4</c:v>
                </c:pt>
                <c:pt idx="123" formatCode="General">
                  <c:v>5.4883328000000125E-4</c:v>
                </c:pt>
                <c:pt idx="124" formatCode="General">
                  <c:v>5.5096054000000172E-4</c:v>
                </c:pt>
                <c:pt idx="125" formatCode="General">
                  <c:v>5.5316900000000222E-4</c:v>
                </c:pt>
                <c:pt idx="126" formatCode="General">
                  <c:v>5.5546366000000004E-4</c:v>
                </c:pt>
                <c:pt idx="127" formatCode="General">
                  <c:v>5.5784907000000169E-4</c:v>
                </c:pt>
                <c:pt idx="128" formatCode="General">
                  <c:v>5.6033529000000114E-4</c:v>
                </c:pt>
                <c:pt idx="129" formatCode="General">
                  <c:v>5.6292780000000132E-4</c:v>
                </c:pt>
                <c:pt idx="130" formatCode="General">
                  <c:v>5.6563248000000019E-4</c:v>
                </c:pt>
                <c:pt idx="131" formatCode="General">
                  <c:v>5.6845805E-4</c:v>
                </c:pt>
                <c:pt idx="132" formatCode="General">
                  <c:v>5.7141039999999998E-4</c:v>
                </c:pt>
                <c:pt idx="133" formatCode="General">
                  <c:v>5.7449960000000022E-4</c:v>
                </c:pt>
                <c:pt idx="134" formatCode="General">
                  <c:v>5.7773018000000116E-4</c:v>
                </c:pt>
                <c:pt idx="135" formatCode="General">
                  <c:v>5.8111083000000105E-4</c:v>
                </c:pt>
                <c:pt idx="136" formatCode="General">
                  <c:v>5.8465153999999995E-4</c:v>
                </c:pt>
                <c:pt idx="137" formatCode="General">
                  <c:v>5.8835646000000104E-4</c:v>
                </c:pt>
                <c:pt idx="138" formatCode="General">
                  <c:v>5.9223699000000168E-4</c:v>
                </c:pt>
                <c:pt idx="139" formatCode="General">
                  <c:v>5.9629854999999996E-4</c:v>
                </c:pt>
                <c:pt idx="140" formatCode="General">
                  <c:v>6.0055038000000004E-4</c:v>
                </c:pt>
                <c:pt idx="141" formatCode="General">
                  <c:v>6.0500058999999999E-4</c:v>
                </c:pt>
                <c:pt idx="142" formatCode="General">
                  <c:v>6.0965511000000126E-4</c:v>
                </c:pt>
                <c:pt idx="143" formatCode="General">
                  <c:v>6.1452400000000138E-4</c:v>
                </c:pt>
                <c:pt idx="144" formatCode="General">
                  <c:v>6.1961502000000004E-4</c:v>
                </c:pt>
                <c:pt idx="145" formatCode="General">
                  <c:v>6.2493474000000274E-4</c:v>
                </c:pt>
                <c:pt idx="146" formatCode="General">
                  <c:v>6.3049280999999998E-4</c:v>
                </c:pt>
                <c:pt idx="147" formatCode="General">
                  <c:v>6.3629512E-4</c:v>
                </c:pt>
                <c:pt idx="148" formatCode="General">
                  <c:v>6.4235152000000008E-4</c:v>
                </c:pt>
                <c:pt idx="149" formatCode="General">
                  <c:v>6.4866833000000272E-4</c:v>
                </c:pt>
                <c:pt idx="150" formatCode="General">
                  <c:v>6.5525493000000124E-4</c:v>
                </c:pt>
                <c:pt idx="151" formatCode="General">
                  <c:v>6.6211766999999997E-4</c:v>
                </c:pt>
                <c:pt idx="152" formatCode="General">
                  <c:v>6.6926685000000133E-4</c:v>
                </c:pt>
                <c:pt idx="153" formatCode="General">
                  <c:v>6.7670818000000008E-4</c:v>
                </c:pt>
                <c:pt idx="154" formatCode="General">
                  <c:v>6.8445143E-4</c:v>
                </c:pt>
                <c:pt idx="155" formatCode="General">
                  <c:v>6.9250510000000117E-4</c:v>
                </c:pt>
                <c:pt idx="156" formatCode="General">
                  <c:v>7.0087821000000192E-4</c:v>
                </c:pt>
                <c:pt idx="157" formatCode="General">
                  <c:v>7.0957950000000126E-4</c:v>
                </c:pt>
                <c:pt idx="158" formatCode="General">
                  <c:v>7.1861834000000143E-4</c:v>
                </c:pt>
                <c:pt idx="159" formatCode="General">
                  <c:v>7.2800548999999999E-4</c:v>
                </c:pt>
                <c:pt idx="160" formatCode="General">
                  <c:v>7.3775026000000115E-4</c:v>
                </c:pt>
                <c:pt idx="161" formatCode="General">
                  <c:v>7.4786419000000292E-4</c:v>
                </c:pt>
                <c:pt idx="162" formatCode="General">
                  <c:v>7.5836212000000207E-4</c:v>
                </c:pt>
                <c:pt idx="163" formatCode="General">
                  <c:v>7.6925078999999996E-4</c:v>
                </c:pt>
                <c:pt idx="164" formatCode="General">
                  <c:v>7.8054762000000113E-4</c:v>
                </c:pt>
                <c:pt idx="165" formatCode="General">
                  <c:v>7.922673200000019E-4</c:v>
                </c:pt>
                <c:pt idx="166" formatCode="General">
                  <c:v>8.0442382000000005E-4</c:v>
                </c:pt>
                <c:pt idx="167" formatCode="General">
                  <c:v>8.1703532000000005E-4</c:v>
                </c:pt>
                <c:pt idx="168" formatCode="General">
                  <c:v>8.3011878000000276E-4</c:v>
                </c:pt>
                <c:pt idx="169" formatCode="General">
                  <c:v>8.4369397000000226E-4</c:v>
                </c:pt>
                <c:pt idx="170" formatCode="General">
                  <c:v>8.5778401000000028E-4</c:v>
                </c:pt>
                <c:pt idx="171" formatCode="General">
                  <c:v>8.7240897000000022E-4</c:v>
                </c:pt>
                <c:pt idx="172" formatCode="General">
                  <c:v>8.8759570000000374E-4</c:v>
                </c:pt>
                <c:pt idx="173" formatCode="General">
                  <c:v>9.0337032000000048E-4</c:v>
                </c:pt>
                <c:pt idx="174" formatCode="General">
                  <c:v>9.1976149000000179E-4</c:v>
                </c:pt>
                <c:pt idx="175" formatCode="General">
                  <c:v>9.3680056000000199E-4</c:v>
                </c:pt>
                <c:pt idx="176" formatCode="General">
                  <c:v>9.5452025000000251E-4</c:v>
                </c:pt>
                <c:pt idx="177" formatCode="General">
                  <c:v>9.7295857000000065E-4</c:v>
                </c:pt>
                <c:pt idx="178" formatCode="General">
                  <c:v>9.9215156000000007E-4</c:v>
                </c:pt>
                <c:pt idx="179" formatCode="General">
                  <c:v>1.0121419999999999E-3</c:v>
                </c:pt>
                <c:pt idx="180" formatCode="General">
                  <c:v>1.0329743E-3</c:v>
                </c:pt>
                <c:pt idx="181" formatCode="General">
                  <c:v>1.0546951000000027E-3</c:v>
                </c:pt>
                <c:pt idx="182" formatCode="General">
                  <c:v>1.0773531000000027E-3</c:v>
                </c:pt>
                <c:pt idx="183" formatCode="General">
                  <c:v>1.1010050000000021E-3</c:v>
                </c:pt>
                <c:pt idx="184" formatCode="General">
                  <c:v>1.125706E-3</c:v>
                </c:pt>
                <c:pt idx="185" formatCode="General">
                  <c:v>1.151515800000003E-3</c:v>
                </c:pt>
                <c:pt idx="186" formatCode="General">
                  <c:v>1.1784998000000022E-3</c:v>
                </c:pt>
                <c:pt idx="187" formatCode="General">
                  <c:v>1.2067242999999974E-3</c:v>
                </c:pt>
                <c:pt idx="188" formatCode="General">
                  <c:v>1.2362617E-3</c:v>
                </c:pt>
                <c:pt idx="189" formatCode="General">
                  <c:v>1.2671882000000001E-3</c:v>
                </c:pt>
                <c:pt idx="190" formatCode="General">
                  <c:v>1.2995830000000022E-3</c:v>
                </c:pt>
                <c:pt idx="191" formatCode="General">
                  <c:v>1.3335298E-3</c:v>
                </c:pt>
                <c:pt idx="192" formatCode="General">
                  <c:v>1.3691169000000039E-3</c:v>
                </c:pt>
                <c:pt idx="193" formatCode="General">
                  <c:v>1.4064370000000021E-3</c:v>
                </c:pt>
                <c:pt idx="194" formatCode="General">
                  <c:v>1.4455898E-3</c:v>
                </c:pt>
                <c:pt idx="195" formatCode="General">
                  <c:v>1.4866752999999999E-3</c:v>
                </c:pt>
                <c:pt idx="196" formatCode="General">
                  <c:v>1.5298025000000022E-3</c:v>
                </c:pt>
                <c:pt idx="197" formatCode="General">
                  <c:v>1.5750846E-3</c:v>
                </c:pt>
                <c:pt idx="198" formatCode="General">
                  <c:v>1.6226397000000021E-3</c:v>
                </c:pt>
                <c:pt idx="199" formatCode="General">
                  <c:v>1.6725899000000044E-3</c:v>
                </c:pt>
                <c:pt idx="200" formatCode="General">
                  <c:v>1.7250684999999999E-3</c:v>
                </c:pt>
                <c:pt idx="201" formatCode="General">
                  <c:v>1.7802084000000027E-3</c:v>
                </c:pt>
                <c:pt idx="202" formatCode="General">
                  <c:v>1.8381523000000049E-3</c:v>
                </c:pt>
                <c:pt idx="203" formatCode="General">
                  <c:v>1.8990476000000044E-3</c:v>
                </c:pt>
                <c:pt idx="204" formatCode="General">
                  <c:v>1.9630496000000003E-3</c:v>
                </c:pt>
                <c:pt idx="205" formatCode="General">
                  <c:v>2.0303193000000001E-3</c:v>
                </c:pt>
                <c:pt idx="206" formatCode="General">
                  <c:v>2.1010244000000049E-3</c:v>
                </c:pt>
                <c:pt idx="207" formatCode="General">
                  <c:v>2.1753402000000048E-3</c:v>
                </c:pt>
                <c:pt idx="208" formatCode="General">
                  <c:v>2.2534501999999998E-3</c:v>
                </c:pt>
                <c:pt idx="209" formatCode="General">
                  <c:v>2.3355398E-3</c:v>
                </c:pt>
                <c:pt idx="210" formatCode="General">
                  <c:v>2.4218117000000049E-3</c:v>
                </c:pt>
                <c:pt idx="211" formatCode="General">
                  <c:v>2.5124648000000001E-3</c:v>
                </c:pt>
                <c:pt idx="212" formatCode="General">
                  <c:v>2.6077128000000058E-3</c:v>
                </c:pt>
                <c:pt idx="213" formatCode="General">
                  <c:v>2.7077741000000092E-3</c:v>
                </c:pt>
                <c:pt idx="214" formatCode="General">
                  <c:v>2.8128749999999977E-3</c:v>
                </c:pt>
                <c:pt idx="215" formatCode="General">
                  <c:v>2.9232480999999999E-3</c:v>
                </c:pt>
                <c:pt idx="216" formatCode="General">
                  <c:v>3.0391340000000058E-3</c:v>
                </c:pt>
                <c:pt idx="217" formatCode="General">
                  <c:v>3.1607794000000048E-3</c:v>
                </c:pt>
                <c:pt idx="218" formatCode="General">
                  <c:v>3.2884390000000097E-3</c:v>
                </c:pt>
                <c:pt idx="219" formatCode="General">
                  <c:v>3.4223716000000054E-3</c:v>
                </c:pt>
                <c:pt idx="220" formatCode="General">
                  <c:v>3.562843E-3</c:v>
                </c:pt>
                <c:pt idx="221" formatCode="General">
                  <c:v>3.7101239000000077E-3</c:v>
                </c:pt>
                <c:pt idx="222" formatCode="General">
                  <c:v>3.8644897000000059E-3</c:v>
                </c:pt>
                <c:pt idx="223" formatCode="General">
                  <c:v>4.0262197000000034E-3</c:v>
                </c:pt>
                <c:pt idx="224" formatCode="General">
                  <c:v>4.1955965999999918E-3</c:v>
                </c:pt>
                <c:pt idx="225" formatCode="General">
                  <c:v>4.3729064000000003E-3</c:v>
                </c:pt>
                <c:pt idx="226" formatCode="General">
                  <c:v>4.5584338E-3</c:v>
                </c:pt>
                <c:pt idx="227" formatCode="General">
                  <c:v>4.7524660000000099E-3</c:v>
                </c:pt>
                <c:pt idx="228" formatCode="General">
                  <c:v>4.9552899000000119E-3</c:v>
                </c:pt>
                <c:pt idx="229" formatCode="General">
                  <c:v>5.1671890999999909E-3</c:v>
                </c:pt>
                <c:pt idx="230" formatCode="General">
                  <c:v>5.3884448000000003E-3</c:v>
                </c:pt>
                <c:pt idx="231" formatCode="General">
                  <c:v>5.6193299000000122E-3</c:v>
                </c:pt>
                <c:pt idx="232" formatCode="General">
                  <c:v>5.8601163E-3</c:v>
                </c:pt>
                <c:pt idx="233" formatCode="General">
                  <c:v>6.1110631000000177E-3</c:v>
                </c:pt>
                <c:pt idx="234" formatCode="General">
                  <c:v>6.3724215000000098E-3</c:v>
                </c:pt>
                <c:pt idx="235" formatCode="General">
                  <c:v>6.6444319999999996E-3</c:v>
                </c:pt>
                <c:pt idx="236" formatCode="General">
                  <c:v>6.9273160999999998E-3</c:v>
                </c:pt>
                <c:pt idx="237" formatCode="General">
                  <c:v>7.2212853000000118E-3</c:v>
                </c:pt>
                <c:pt idx="238" formatCode="General">
                  <c:v>7.5265286000000108E-3</c:v>
                </c:pt>
                <c:pt idx="239" formatCode="General">
                  <c:v>7.8432159000000022E-3</c:v>
                </c:pt>
                <c:pt idx="240" formatCode="General">
                  <c:v>8.1714941000000027E-3</c:v>
                </c:pt>
                <c:pt idx="241" formatCode="General">
                  <c:v>8.5114818000000068E-3</c:v>
                </c:pt>
                <c:pt idx="242" formatCode="General">
                  <c:v>8.8632749000000233E-3</c:v>
                </c:pt>
                <c:pt idx="243" formatCode="General">
                  <c:v>9.2269341000000005E-3</c:v>
                </c:pt>
                <c:pt idx="244" formatCode="General">
                  <c:v>9.6024899000000351E-3</c:v>
                </c:pt>
                <c:pt idx="245" formatCode="General">
                  <c:v>9.9899350000000262E-3</c:v>
                </c:pt>
                <c:pt idx="246" formatCode="General">
                  <c:v>1.0389224000000001E-2</c:v>
                </c:pt>
                <c:pt idx="247" formatCode="General">
                  <c:v>1.0800271000000026E-2</c:v>
                </c:pt>
                <c:pt idx="248" formatCode="General">
                  <c:v>1.1222947E-2</c:v>
                </c:pt>
                <c:pt idx="249" formatCode="General">
                  <c:v>1.1657078000000001E-2</c:v>
                </c:pt>
                <c:pt idx="250" formatCode="General">
                  <c:v>1.2102440000000001E-2</c:v>
                </c:pt>
                <c:pt idx="251" formatCode="General">
                  <c:v>1.2558758999999999E-2</c:v>
                </c:pt>
                <c:pt idx="252" formatCode="General">
                  <c:v>1.3025712E-2</c:v>
                </c:pt>
                <c:pt idx="253" formatCode="General">
                  <c:v>1.3502919000000007E-2</c:v>
                </c:pt>
                <c:pt idx="254" formatCode="General">
                  <c:v>1.3989946E-2</c:v>
                </c:pt>
                <c:pt idx="255" formatCode="General">
                  <c:v>1.4486301E-2</c:v>
                </c:pt>
                <c:pt idx="256" formatCode="General">
                  <c:v>1.4991437E-2</c:v>
                </c:pt>
                <c:pt idx="257" formatCode="General">
                  <c:v>1.5504749000000003E-2</c:v>
                </c:pt>
                <c:pt idx="258" formatCode="General">
                  <c:v>1.6025573000000043E-2</c:v>
                </c:pt>
                <c:pt idx="259" formatCode="General">
                  <c:v>1.6553182000000003E-2</c:v>
                </c:pt>
                <c:pt idx="260" formatCode="General">
                  <c:v>1.7086802000000002E-2</c:v>
                </c:pt>
                <c:pt idx="261" formatCode="General">
                  <c:v>1.7625596E-2</c:v>
                </c:pt>
                <c:pt idx="262" formatCode="General">
                  <c:v>1.8168677000000001E-2</c:v>
                </c:pt>
                <c:pt idx="263" formatCode="General">
                  <c:v>1.8715092999999999E-2</c:v>
                </c:pt>
                <c:pt idx="264" formatCode="General">
                  <c:v>1.9263858000000047E-2</c:v>
                </c:pt>
                <c:pt idx="265" formatCode="General">
                  <c:v>1.9813931000000003E-2</c:v>
                </c:pt>
                <c:pt idx="266" formatCode="General">
                  <c:v>2.0364225E-2</c:v>
                </c:pt>
                <c:pt idx="267" formatCode="General">
                  <c:v>2.0913618000000002E-2</c:v>
                </c:pt>
                <c:pt idx="268" formatCode="General">
                  <c:v>2.1460951999999998E-2</c:v>
                </c:pt>
                <c:pt idx="269" formatCode="General">
                  <c:v>2.2005038000000053E-2</c:v>
                </c:pt>
                <c:pt idx="270" formatCode="General">
                  <c:v>2.2544657999999999E-2</c:v>
                </c:pt>
                <c:pt idx="271" formatCode="General">
                  <c:v>2.3078582999999993E-2</c:v>
                </c:pt>
                <c:pt idx="272" formatCode="General">
                  <c:v>2.3605564999999998E-2</c:v>
                </c:pt>
                <c:pt idx="273" formatCode="General">
                  <c:v>2.4124349999999989E-2</c:v>
                </c:pt>
                <c:pt idx="274" formatCode="General">
                  <c:v>2.4633689E-2</c:v>
                </c:pt>
                <c:pt idx="275" formatCode="General">
                  <c:v>2.5132332000000049E-2</c:v>
                </c:pt>
                <c:pt idx="276" formatCode="General">
                  <c:v>2.5619053999999999E-2</c:v>
                </c:pt>
                <c:pt idx="277" formatCode="General">
                  <c:v>2.6092652000000001E-2</c:v>
                </c:pt>
                <c:pt idx="278" formatCode="General">
                  <c:v>2.6551947000000079E-2</c:v>
                </c:pt>
                <c:pt idx="279" formatCode="General">
                  <c:v>2.6995801999999999E-2</c:v>
                </c:pt>
                <c:pt idx="280" formatCode="General">
                  <c:v>2.7423130000000049E-2</c:v>
                </c:pt>
                <c:pt idx="281" formatCode="General">
                  <c:v>2.783289900000005E-2</c:v>
                </c:pt>
                <c:pt idx="282" formatCode="General">
                  <c:v>2.8224137E-2</c:v>
                </c:pt>
                <c:pt idx="283" formatCode="General">
                  <c:v>2.8595947000000049E-2</c:v>
                </c:pt>
                <c:pt idx="284" formatCode="General">
                  <c:v>2.8947502E-2</c:v>
                </c:pt>
                <c:pt idx="285" formatCode="General">
                  <c:v>2.9278075000000046E-2</c:v>
                </c:pt>
                <c:pt idx="286" formatCode="General">
                  <c:v>2.9587023E-2</c:v>
                </c:pt>
                <c:pt idx="287" formatCode="General">
                  <c:v>2.987380500000008E-2</c:v>
                </c:pt>
                <c:pt idx="288" formatCode="General">
                  <c:v>3.0137990000000048E-2</c:v>
                </c:pt>
                <c:pt idx="289" formatCode="General">
                  <c:v>3.0379258000000006E-2</c:v>
                </c:pt>
                <c:pt idx="290" formatCode="General">
                  <c:v>3.0597403999999998E-2</c:v>
                </c:pt>
                <c:pt idx="291" formatCode="General">
                  <c:v>3.079235E-2</c:v>
                </c:pt>
                <c:pt idx="292" formatCode="General">
                  <c:v>3.0964140000000001E-2</c:v>
                </c:pt>
                <c:pt idx="293" formatCode="General">
                  <c:v>3.111295E-2</c:v>
                </c:pt>
                <c:pt idx="294" formatCode="General">
                  <c:v>3.1239089000000012E-2</c:v>
                </c:pt>
                <c:pt idx="295" formatCode="General">
                  <c:v>3.1342982999999998E-2</c:v>
                </c:pt>
                <c:pt idx="296" formatCode="General">
                  <c:v>3.1425208000000052E-2</c:v>
                </c:pt>
                <c:pt idx="297" formatCode="General">
                  <c:v>3.1486462999999999E-2</c:v>
                </c:pt>
                <c:pt idx="298" formatCode="General">
                  <c:v>3.1527564000000001E-2</c:v>
                </c:pt>
                <c:pt idx="299" formatCode="General">
                  <c:v>3.1549469000000004E-2</c:v>
                </c:pt>
                <c:pt idx="300" formatCode="General">
                  <c:v>3.1553234999999999E-2</c:v>
                </c:pt>
                <c:pt idx="301" formatCode="General">
                  <c:v>3.1540047000000071E-2</c:v>
                </c:pt>
                <c:pt idx="302" formatCode="General">
                  <c:v>3.1511188000000002E-2</c:v>
                </c:pt>
                <c:pt idx="303" formatCode="General">
                  <c:v>3.1468030000000001E-2</c:v>
                </c:pt>
                <c:pt idx="304" formatCode="General">
                  <c:v>3.1412034999999998E-2</c:v>
                </c:pt>
                <c:pt idx="305" formatCode="General">
                  <c:v>3.1344738000000004E-2</c:v>
                </c:pt>
                <c:pt idx="306" formatCode="General">
                  <c:v>3.1267736000000004E-2</c:v>
                </c:pt>
                <c:pt idx="307" formatCode="General">
                  <c:v>3.1182667000000011E-2</c:v>
                </c:pt>
                <c:pt idx="308" formatCode="General">
                  <c:v>3.1091206000000062E-2</c:v>
                </c:pt>
                <c:pt idx="309" formatCode="General">
                  <c:v>3.0995043000000045E-2</c:v>
                </c:pt>
                <c:pt idx="310" formatCode="General">
                  <c:v>3.0895874000000049E-2</c:v>
                </c:pt>
                <c:pt idx="311" formatCode="General">
                  <c:v>3.0795375000000062E-2</c:v>
                </c:pt>
                <c:pt idx="312" formatCode="General">
                  <c:v>3.0695193000000016E-2</c:v>
                </c:pt>
                <c:pt idx="313" formatCode="General">
                  <c:v>3.0596922999999998E-2</c:v>
                </c:pt>
                <c:pt idx="314" formatCode="General">
                  <c:v>3.0502101E-2</c:v>
                </c:pt>
                <c:pt idx="315" formatCode="General">
                  <c:v>3.0412183999999998E-2</c:v>
                </c:pt>
                <c:pt idx="316" formatCode="General">
                  <c:v>3.0328526999999977E-2</c:v>
                </c:pt>
                <c:pt idx="317" formatCode="General">
                  <c:v>3.0252380000000002E-2</c:v>
                </c:pt>
                <c:pt idx="318" formatCode="General">
                  <c:v>3.0184867000000011E-2</c:v>
                </c:pt>
                <c:pt idx="319" formatCode="General">
                  <c:v>3.0126976E-2</c:v>
                </c:pt>
                <c:pt idx="320" formatCode="General">
                  <c:v>3.0079547000000081E-2</c:v>
                </c:pt>
                <c:pt idx="321" formatCode="General">
                  <c:v>3.0043274000000057E-2</c:v>
                </c:pt>
                <c:pt idx="322" formatCode="General">
                  <c:v>3.0018670000000001E-2</c:v>
                </c:pt>
                <c:pt idx="323" formatCode="General">
                  <c:v>3.0006092000000002E-2</c:v>
                </c:pt>
                <c:pt idx="324" formatCode="General">
                  <c:v>3.0005718000000077E-2</c:v>
                </c:pt>
                <c:pt idx="325" formatCode="General">
                  <c:v>3.0017547000000054E-2</c:v>
                </c:pt>
                <c:pt idx="326" formatCode="General">
                  <c:v>3.0041412000000062E-2</c:v>
                </c:pt>
                <c:pt idx="327" formatCode="General">
                  <c:v>3.0076958000000011E-2</c:v>
                </c:pt>
                <c:pt idx="328" formatCode="General">
                  <c:v>3.0123677000000001E-2</c:v>
                </c:pt>
                <c:pt idx="329" formatCode="General">
                  <c:v>3.0180882999999999E-2</c:v>
                </c:pt>
                <c:pt idx="330" formatCode="General">
                  <c:v>3.0247744000000049E-2</c:v>
                </c:pt>
                <c:pt idx="331" formatCode="General">
                  <c:v>3.0323264999999999E-2</c:v>
                </c:pt>
                <c:pt idx="332" formatCode="General">
                  <c:v>3.0406339000000011E-2</c:v>
                </c:pt>
                <c:pt idx="333" formatCode="General">
                  <c:v>3.0495711000000012E-2</c:v>
                </c:pt>
                <c:pt idx="334" formatCode="General">
                  <c:v>3.0590028999999998E-2</c:v>
                </c:pt>
                <c:pt idx="335" formatCode="General">
                  <c:v>3.0687844000000058E-2</c:v>
                </c:pt>
                <c:pt idx="336" formatCode="General">
                  <c:v>3.0787623E-2</c:v>
                </c:pt>
                <c:pt idx="337" formatCode="General">
                  <c:v>3.088777100000005E-2</c:v>
                </c:pt>
                <c:pt idx="338" formatCode="General">
                  <c:v>3.0986641999999998E-2</c:v>
                </c:pt>
                <c:pt idx="339" formatCode="General">
                  <c:v>3.1082558999999999E-2</c:v>
                </c:pt>
                <c:pt idx="340" formatCode="General">
                  <c:v>3.1173831000000016E-2</c:v>
                </c:pt>
                <c:pt idx="341" formatCode="General">
                  <c:v>3.1258768999999999E-2</c:v>
                </c:pt>
                <c:pt idx="342" formatCode="General">
                  <c:v>3.1335697000000072E-2</c:v>
                </c:pt>
                <c:pt idx="343" formatCode="General">
                  <c:v>3.1402972000000078E-2</c:v>
                </c:pt>
                <c:pt idx="344" formatCode="General">
                  <c:v>3.1459000000000042E-2</c:v>
                </c:pt>
                <c:pt idx="345" formatCode="General">
                  <c:v>3.1502243000000006E-2</c:v>
                </c:pt>
                <c:pt idx="346" formatCode="General">
                  <c:v>3.1531241000000071E-2</c:v>
                </c:pt>
                <c:pt idx="347" formatCode="General">
                  <c:v>3.1544614999999998E-2</c:v>
                </c:pt>
                <c:pt idx="348" formatCode="General">
                  <c:v>3.1541079000000041E-2</c:v>
                </c:pt>
                <c:pt idx="349" formatCode="General">
                  <c:v>3.1519458E-2</c:v>
                </c:pt>
                <c:pt idx="350" formatCode="General">
                  <c:v>3.1478677000000066E-2</c:v>
                </c:pt>
                <c:pt idx="351" formatCode="General">
                  <c:v>3.1417787000000016E-2</c:v>
                </c:pt>
                <c:pt idx="352" formatCode="General">
                  <c:v>3.1335961000000002E-2</c:v>
                </c:pt>
                <c:pt idx="353" formatCode="General">
                  <c:v>3.1232502000000054E-2</c:v>
                </c:pt>
                <c:pt idx="354" formatCode="General">
                  <c:v>3.1106829999999999E-2</c:v>
                </c:pt>
                <c:pt idx="355" formatCode="General">
                  <c:v>3.0958513E-2</c:v>
                </c:pt>
                <c:pt idx="356" formatCode="General">
                  <c:v>3.0787243000000058E-2</c:v>
                </c:pt>
                <c:pt idx="357" formatCode="General">
                  <c:v>3.0592833E-2</c:v>
                </c:pt>
                <c:pt idx="358" formatCode="General">
                  <c:v>3.0375246000000054E-2</c:v>
                </c:pt>
                <c:pt idx="359" formatCode="General">
                  <c:v>3.0134550999999989E-2</c:v>
                </c:pt>
                <c:pt idx="360" formatCode="General">
                  <c:v>2.9870950000000045E-2</c:v>
                </c:pt>
                <c:pt idx="361" formatCode="General">
                  <c:v>2.9584764E-2</c:v>
                </c:pt>
                <c:pt idx="362" formatCode="General">
                  <c:v>2.9276416000000006E-2</c:v>
                </c:pt>
                <c:pt idx="363" formatCode="General">
                  <c:v>2.8946448E-2</c:v>
                </c:pt>
                <c:pt idx="364" formatCode="General">
                  <c:v>2.8595493999999978E-2</c:v>
                </c:pt>
                <c:pt idx="365" formatCode="General">
                  <c:v>2.8224292999999998E-2</c:v>
                </c:pt>
                <c:pt idx="366" formatCode="General">
                  <c:v>2.7833654000000048E-2</c:v>
                </c:pt>
                <c:pt idx="367" formatCode="General">
                  <c:v>2.7424479000000002E-2</c:v>
                </c:pt>
                <c:pt idx="368" formatCode="General">
                  <c:v>2.6997734000000002E-2</c:v>
                </c:pt>
                <c:pt idx="369" formatCode="General">
                  <c:v>2.6554451999999968E-2</c:v>
                </c:pt>
                <c:pt idx="370" formatCode="General">
                  <c:v>2.6095720000000006E-2</c:v>
                </c:pt>
                <c:pt idx="371" formatCode="General">
                  <c:v>2.562267E-2</c:v>
                </c:pt>
                <c:pt idx="372" formatCode="General">
                  <c:v>2.5136478E-2</c:v>
                </c:pt>
                <c:pt idx="373" formatCode="General">
                  <c:v>2.4638345000000061E-2</c:v>
                </c:pt>
                <c:pt idx="374" formatCode="General">
                  <c:v>2.4129501999999987E-2</c:v>
                </c:pt>
                <c:pt idx="375" formatCode="General">
                  <c:v>2.3611193999999999E-2</c:v>
                </c:pt>
                <c:pt idx="376" formatCode="General">
                  <c:v>2.3084665000000001E-2</c:v>
                </c:pt>
                <c:pt idx="377" formatCode="General">
                  <c:v>2.2551173000000049E-2</c:v>
                </c:pt>
                <c:pt idx="378" formatCode="General">
                  <c:v>2.201196000000006E-2</c:v>
                </c:pt>
                <c:pt idx="379" formatCode="General">
                  <c:v>2.1468263000000001E-2</c:v>
                </c:pt>
                <c:pt idx="380" formatCode="General">
                  <c:v>2.0921289999999999E-2</c:v>
                </c:pt>
                <c:pt idx="381" formatCode="General">
                  <c:v>2.0372232000000011E-2</c:v>
                </c:pt>
                <c:pt idx="382" formatCode="General">
                  <c:v>1.9822251000000041E-2</c:v>
                </c:pt>
                <c:pt idx="383" formatCode="General">
                  <c:v>1.9272467000000001E-2</c:v>
                </c:pt>
                <c:pt idx="384" formatCode="General">
                  <c:v>1.8723967000000001E-2</c:v>
                </c:pt>
                <c:pt idx="385" formatCode="General">
                  <c:v>1.8177789000000003E-2</c:v>
                </c:pt>
                <c:pt idx="386" formatCode="General">
                  <c:v>1.7634925999999999E-2</c:v>
                </c:pt>
                <c:pt idx="387" formatCode="General">
                  <c:v>1.7096324E-2</c:v>
                </c:pt>
                <c:pt idx="388" formatCode="General">
                  <c:v>1.6562872000000034E-2</c:v>
                </c:pt>
                <c:pt idx="389" formatCode="General">
                  <c:v>1.6035408000000001E-2</c:v>
                </c:pt>
                <c:pt idx="390" formatCode="General">
                  <c:v>1.5514708E-2</c:v>
                </c:pt>
                <c:pt idx="391" formatCode="General">
                  <c:v>1.5001497000000001E-2</c:v>
                </c:pt>
                <c:pt idx="392" formatCode="General">
                  <c:v>1.4496441999999998E-2</c:v>
                </c:pt>
                <c:pt idx="393" formatCode="General">
                  <c:v>1.4000146999999998E-2</c:v>
                </c:pt>
                <c:pt idx="394" formatCode="General">
                  <c:v>1.3513160000000001E-2</c:v>
                </c:pt>
                <c:pt idx="395" formatCode="General">
                  <c:v>1.3035974000000001E-2</c:v>
                </c:pt>
                <c:pt idx="396" formatCode="General">
                  <c:v>1.2569027E-2</c:v>
                </c:pt>
                <c:pt idx="397" formatCode="General">
                  <c:v>1.2112695E-2</c:v>
                </c:pt>
                <c:pt idx="398" formatCode="General">
                  <c:v>1.1667306000000001E-2</c:v>
                </c:pt>
                <c:pt idx="399" formatCode="General">
                  <c:v>1.1233131000000021E-2</c:v>
                </c:pt>
                <c:pt idx="400" formatCode="General">
                  <c:v>1.0810398000000001E-2</c:v>
                </c:pt>
                <c:pt idx="401" formatCode="General">
                  <c:v>1.0399281999999998E-2</c:v>
                </c:pt>
                <c:pt idx="402" formatCode="General">
                  <c:v>9.9999113000000008E-3</c:v>
                </c:pt>
                <c:pt idx="403" formatCode="General">
                  <c:v>9.6123731E-3</c:v>
                </c:pt>
                <c:pt idx="404" formatCode="General">
                  <c:v>9.2367148000000194E-3</c:v>
                </c:pt>
                <c:pt idx="405" formatCode="General">
                  <c:v>8.8729411000000175E-3</c:v>
                </c:pt>
                <c:pt idx="406" formatCode="General">
                  <c:v>8.5210279000000003E-3</c:v>
                </c:pt>
                <c:pt idx="407" formatCode="General">
                  <c:v>8.1809098000000177E-3</c:v>
                </c:pt>
                <c:pt idx="408" formatCode="General">
                  <c:v>7.8524956000000003E-3</c:v>
                </c:pt>
                <c:pt idx="409" formatCode="General">
                  <c:v>7.5356662000000138E-3</c:v>
                </c:pt>
                <c:pt idx="410" formatCode="General">
                  <c:v>7.2302748000000099E-3</c:v>
                </c:pt>
                <c:pt idx="411" formatCode="General">
                  <c:v>6.9361529000000139E-3</c:v>
                </c:pt>
                <c:pt idx="412" formatCode="General">
                  <c:v>6.6531100000000003E-3</c:v>
                </c:pt>
                <c:pt idx="413" formatCode="General">
                  <c:v>6.3809403000000108E-3</c:v>
                </c:pt>
                <c:pt idx="414" formatCode="General">
                  <c:v>6.1194175E-3</c:v>
                </c:pt>
                <c:pt idx="415" formatCode="General">
                  <c:v>5.8683031000000118E-3</c:v>
                </c:pt>
                <c:pt idx="416" formatCode="General">
                  <c:v>5.6273490000000002E-3</c:v>
                </c:pt>
                <c:pt idx="417" formatCode="General">
                  <c:v>5.3962935000000118E-3</c:v>
                </c:pt>
                <c:pt idx="418" formatCode="General">
                  <c:v>5.1748677999999999E-3</c:v>
                </c:pt>
                <c:pt idx="419" formatCode="General">
                  <c:v>4.9627973000000098E-3</c:v>
                </c:pt>
                <c:pt idx="420" formatCode="General">
                  <c:v>4.7598020000000109E-3</c:v>
                </c:pt>
                <c:pt idx="421" formatCode="General">
                  <c:v>4.5655983999999998E-3</c:v>
                </c:pt>
                <c:pt idx="422" formatCode="General">
                  <c:v>4.3799002000000087E-3</c:v>
                </c:pt>
                <c:pt idx="423" formatCode="General">
                  <c:v>4.2024208000000004E-3</c:v>
                </c:pt>
                <c:pt idx="424" formatCode="General">
                  <c:v>4.0328763000000087E-3</c:v>
                </c:pt>
                <c:pt idx="425" formatCode="General">
                  <c:v>3.8709783000000011E-3</c:v>
                </c:pt>
                <c:pt idx="426" formatCode="General">
                  <c:v>3.7164468999999999E-3</c:v>
                </c:pt>
                <c:pt idx="427" formatCode="General">
                  <c:v>3.5690018000000064E-3</c:v>
                </c:pt>
                <c:pt idx="428" formatCode="General">
                  <c:v>3.4283698000000069E-3</c:v>
                </c:pt>
                <c:pt idx="429" formatCode="General">
                  <c:v>3.2942770000000078E-3</c:v>
                </c:pt>
                <c:pt idx="430" formatCode="General">
                  <c:v>3.1664595000000001E-3</c:v>
                </c:pt>
                <c:pt idx="431" formatCode="General">
                  <c:v>3.0446611000000002E-3</c:v>
                </c:pt>
                <c:pt idx="432" formatCode="General">
                  <c:v>2.9286230000000043E-3</c:v>
                </c:pt>
                <c:pt idx="433" formatCode="General">
                  <c:v>2.8180999E-3</c:v>
                </c:pt>
                <c:pt idx="434" formatCode="General">
                  <c:v>2.7128533E-3</c:v>
                </c:pt>
                <c:pt idx="435" formatCode="General">
                  <c:v>2.6126484999999967E-3</c:v>
                </c:pt>
                <c:pt idx="436" formatCode="General">
                  <c:v>2.5172606000000001E-3</c:v>
                </c:pt>
                <c:pt idx="437" formatCode="General">
                  <c:v>2.4264688E-3</c:v>
                </c:pt>
                <c:pt idx="438" formatCode="General">
                  <c:v>2.3400646000000043E-3</c:v>
                </c:pt>
                <c:pt idx="439" formatCode="General">
                  <c:v>2.2578412000000049E-3</c:v>
                </c:pt>
                <c:pt idx="440" formatCode="General">
                  <c:v>2.1796043E-3</c:v>
                </c:pt>
                <c:pt idx="441" formatCode="General">
                  <c:v>2.1051632000000059E-3</c:v>
                </c:pt>
                <c:pt idx="442" formatCode="General">
                  <c:v>2.0343356000000002E-3</c:v>
                </c:pt>
                <c:pt idx="443" formatCode="General">
                  <c:v>1.9669458000000049E-3</c:v>
                </c:pt>
                <c:pt idx="444" formatCode="General">
                  <c:v>1.9028275000000045E-3</c:v>
                </c:pt>
                <c:pt idx="445" formatCode="General">
                  <c:v>1.8418193000000001E-3</c:v>
                </c:pt>
                <c:pt idx="446" formatCode="General">
                  <c:v>1.7837647E-3</c:v>
                </c:pt>
                <c:pt idx="447" formatCode="General">
                  <c:v>1.7285169000000029E-3</c:v>
                </c:pt>
                <c:pt idx="448" formatCode="General">
                  <c:v>1.6759342999999999E-3</c:v>
                </c:pt>
                <c:pt idx="449" formatCode="General">
                  <c:v>1.6258800000000029E-3</c:v>
                </c:pt>
                <c:pt idx="450" formatCode="General">
                  <c:v>1.5782262000000001E-3</c:v>
                </c:pt>
                <c:pt idx="451" formatCode="General">
                  <c:v>1.5328472000000022E-3</c:v>
                </c:pt>
                <c:pt idx="452" formatCode="General">
                  <c:v>1.4896250000000001E-3</c:v>
                </c:pt>
                <c:pt idx="453" formatCode="General">
                  <c:v>1.4484470000000027E-3</c:v>
                </c:pt>
                <c:pt idx="454" formatCode="General">
                  <c:v>1.4092045999999998E-3</c:v>
                </c:pt>
                <c:pt idx="455" formatCode="General">
                  <c:v>1.3717978000000021E-3</c:v>
                </c:pt>
                <c:pt idx="456" formatCode="General">
                  <c:v>1.3361255000000024E-3</c:v>
                </c:pt>
                <c:pt idx="457" formatCode="General">
                  <c:v>1.3020955000000024E-3</c:v>
                </c:pt>
                <c:pt idx="458" formatCode="General">
                  <c:v>1.2696209999999999E-3</c:v>
                </c:pt>
                <c:pt idx="459" formatCode="General">
                  <c:v>1.2386160000000001E-3</c:v>
                </c:pt>
                <c:pt idx="460" formatCode="General">
                  <c:v>1.2090015000000001E-3</c:v>
                </c:pt>
                <c:pt idx="461" formatCode="General">
                  <c:v>1.1807021000000042E-3</c:v>
                </c:pt>
                <c:pt idx="462" formatCode="General">
                  <c:v>1.1536450000000024E-3</c:v>
                </c:pt>
                <c:pt idx="463" formatCode="General">
                  <c:v>1.1277639E-3</c:v>
                </c:pt>
                <c:pt idx="464" formatCode="General">
                  <c:v>1.1029938000000001E-3</c:v>
                </c:pt>
                <c:pt idx="465" formatCode="General">
                  <c:v>1.0792740000000001E-3</c:v>
                </c:pt>
                <c:pt idx="466" formatCode="General">
                  <c:v>1.0565489000000029E-3</c:v>
                </c:pt>
                <c:pt idx="467" formatCode="General">
                  <c:v>1.0347640999999999E-3</c:v>
                </c:pt>
                <c:pt idx="468" formatCode="General">
                  <c:v>1.0138685E-3</c:v>
                </c:pt>
                <c:pt idx="469" formatCode="General">
                  <c:v>9.9381676000000001E-4</c:v>
                </c:pt>
                <c:pt idx="470" formatCode="General">
                  <c:v>9.7456254000000001E-4</c:v>
                </c:pt>
                <c:pt idx="471" formatCode="General">
                  <c:v>9.560657200000036E-4</c:v>
                </c:pt>
                <c:pt idx="472" formatCode="General">
                  <c:v>9.3828858000000398E-4</c:v>
                </c:pt>
                <c:pt idx="473" formatCode="General">
                  <c:v>9.2119293000000001E-4</c:v>
                </c:pt>
                <c:pt idx="474" formatCode="General">
                  <c:v>9.0474653000000005E-4</c:v>
                </c:pt>
                <c:pt idx="475" formatCode="General">
                  <c:v>8.8891841000000318E-4</c:v>
                </c:pt>
                <c:pt idx="476" formatCode="General">
                  <c:v>8.7368005000000061E-4</c:v>
                </c:pt>
                <c:pt idx="477" formatCode="General">
                  <c:v>8.5900183000000001E-4</c:v>
                </c:pt>
                <c:pt idx="478" formatCode="General">
                  <c:v>8.448627200000002E-4</c:v>
                </c:pt>
                <c:pt idx="479" formatCode="General">
                  <c:v>8.3123730000000061E-4</c:v>
                </c:pt>
                <c:pt idx="480" formatCode="General">
                  <c:v>8.1810652000000007E-4</c:v>
                </c:pt>
                <c:pt idx="481" formatCode="General">
                  <c:v>8.0544740000000256E-4</c:v>
                </c:pt>
                <c:pt idx="482" formatCode="General">
                  <c:v>7.9324492000000242E-4</c:v>
                </c:pt>
                <c:pt idx="483" formatCode="General">
                  <c:v>7.8148098000000029E-4</c:v>
                </c:pt>
                <c:pt idx="484" formatCode="General">
                  <c:v>7.7013916000000248E-4</c:v>
                </c:pt>
                <c:pt idx="485" formatCode="General">
                  <c:v>7.5920671000000183E-4</c:v>
                </c:pt>
                <c:pt idx="486" formatCode="General">
                  <c:v>7.486692000000032E-4</c:v>
                </c:pt>
                <c:pt idx="487" formatCode="General">
                  <c:v>7.3851313000000023E-4</c:v>
                </c:pt>
                <c:pt idx="488" formatCode="General">
                  <c:v>7.2872813000000143E-4</c:v>
                </c:pt>
                <c:pt idx="489" formatCode="General">
                  <c:v>7.1930332000000113E-4</c:v>
                </c:pt>
                <c:pt idx="490" formatCode="General">
                  <c:v>7.1022683000000178E-4</c:v>
                </c:pt>
                <c:pt idx="491" formatCode="General">
                  <c:v>7.0148846000000001E-4</c:v>
                </c:pt>
                <c:pt idx="492" formatCode="General">
                  <c:v>6.9308002000000144E-4</c:v>
                </c:pt>
                <c:pt idx="493" formatCode="General">
                  <c:v>6.8499247000000131E-4</c:v>
                </c:pt>
                <c:pt idx="494" formatCode="General">
                  <c:v>6.7721482000000148E-4</c:v>
                </c:pt>
                <c:pt idx="495" formatCode="General">
                  <c:v>6.6974049000000004E-4</c:v>
                </c:pt>
                <c:pt idx="496" formatCode="General">
                  <c:v>6.6256162E-4</c:v>
                </c:pt>
                <c:pt idx="497" formatCode="General">
                  <c:v>6.5566733000000212E-4</c:v>
                </c:pt>
                <c:pt idx="498" formatCode="General">
                  <c:v>6.4905098000000126E-4</c:v>
                </c:pt>
                <c:pt idx="499" formatCode="General">
                  <c:v>6.4270478000000102E-4</c:v>
                </c:pt>
                <c:pt idx="500" formatCode="General">
                  <c:v>6.366216700000012E-4</c:v>
                </c:pt>
                <c:pt idx="501" formatCode="General">
                  <c:v>6.3079240000000016E-4</c:v>
                </c:pt>
                <c:pt idx="502" formatCode="General">
                  <c:v>6.2520738000000034E-4</c:v>
                </c:pt>
                <c:pt idx="503" formatCode="General">
                  <c:v>6.1986357000000023E-4</c:v>
                </c:pt>
                <c:pt idx="504" formatCode="General">
                  <c:v>6.1474781000000122E-4</c:v>
                </c:pt>
                <c:pt idx="505" formatCode="General">
                  <c:v>6.0985418000000032E-4</c:v>
                </c:pt>
                <c:pt idx="506" formatCode="General">
                  <c:v>6.0517661000000214E-4</c:v>
                </c:pt>
                <c:pt idx="507" formatCode="General">
                  <c:v>6.0070562000000001E-4</c:v>
                </c:pt>
                <c:pt idx="508" formatCode="General">
                  <c:v>5.9643271000000143E-4</c:v>
                </c:pt>
                <c:pt idx="509" formatCode="General">
                  <c:v>5.9235102E-4</c:v>
                </c:pt>
                <c:pt idx="510" formatCode="General">
                  <c:v>5.8845081000000014E-4</c:v>
                </c:pt>
                <c:pt idx="511" formatCode="General">
                  <c:v>5.8472395000000032E-4</c:v>
                </c:pt>
                <c:pt idx="512" formatCode="General">
                  <c:v>5.8116554000000144E-4</c:v>
                </c:pt>
                <c:pt idx="513" formatCode="General">
                  <c:v>5.7776744000000168E-4</c:v>
                </c:pt>
                <c:pt idx="514" formatCode="General">
                  <c:v>5.7451794000000164E-4</c:v>
                </c:pt>
                <c:pt idx="515" formatCode="General">
                  <c:v>5.7141413000000004E-4</c:v>
                </c:pt>
                <c:pt idx="516" formatCode="General">
                  <c:v>5.6844367999999996E-4</c:v>
                </c:pt>
                <c:pt idx="517" formatCode="General">
                  <c:v>5.6560303000000001E-4</c:v>
                </c:pt>
                <c:pt idx="518" formatCode="General">
                  <c:v>5.6288175999999978E-4</c:v>
                </c:pt>
                <c:pt idx="519" formatCode="General">
                  <c:v>5.6027540000000008E-4</c:v>
                </c:pt>
                <c:pt idx="520" formatCode="General">
                  <c:v>5.5777514000000144E-4</c:v>
                </c:pt>
                <c:pt idx="521" formatCode="General">
                  <c:v>5.5537396000000132E-4</c:v>
                </c:pt>
                <c:pt idx="522" formatCode="General">
                  <c:v>5.5306678000000193E-4</c:v>
                </c:pt>
                <c:pt idx="523" formatCode="General">
                  <c:v>5.5084482000000126E-4</c:v>
                </c:pt>
                <c:pt idx="524" formatCode="General">
                  <c:v>5.4870447000000128E-4</c:v>
                </c:pt>
                <c:pt idx="525" formatCode="General">
                  <c:v>5.4663594000000195E-4</c:v>
                </c:pt>
                <c:pt idx="526" formatCode="General">
                  <c:v>5.446390700000024E-4</c:v>
                </c:pt>
                <c:pt idx="527" formatCode="General">
                  <c:v>5.4270383999999996E-4</c:v>
                </c:pt>
                <c:pt idx="528" formatCode="General">
                  <c:v>5.4082769000000171E-4</c:v>
                </c:pt>
                <c:pt idx="529" formatCode="General">
                  <c:v>5.3900405000000039E-4</c:v>
                </c:pt>
                <c:pt idx="530" formatCode="General">
                  <c:v>5.3723075000000023E-4</c:v>
                </c:pt>
                <c:pt idx="531" formatCode="General">
                  <c:v>5.3550245000000003E-4</c:v>
                </c:pt>
                <c:pt idx="532" formatCode="General">
                  <c:v>5.3381530000000128E-4</c:v>
                </c:pt>
                <c:pt idx="533" formatCode="General">
                  <c:v>5.3216639000000184E-4</c:v>
                </c:pt>
                <c:pt idx="534" formatCode="General">
                  <c:v>5.3055026000000012E-4</c:v>
                </c:pt>
                <c:pt idx="535" formatCode="General">
                  <c:v>5.2896730000000257E-4</c:v>
                </c:pt>
                <c:pt idx="536" formatCode="General">
                  <c:v>5.2741182000000018E-4</c:v>
                </c:pt>
                <c:pt idx="537" formatCode="General">
                  <c:v>5.2588362999999997E-4</c:v>
                </c:pt>
                <c:pt idx="538" formatCode="General">
                  <c:v>5.2437768000000034E-4</c:v>
                </c:pt>
                <c:pt idx="539" formatCode="General">
                  <c:v>5.2289601000000106E-4</c:v>
                </c:pt>
                <c:pt idx="540" formatCode="General">
                  <c:v>5.2143435000000119E-4</c:v>
                </c:pt>
                <c:pt idx="541" formatCode="General">
                  <c:v>5.1999109999999996E-4</c:v>
                </c:pt>
                <c:pt idx="542" formatCode="General">
                  <c:v>5.185641900000013E-4</c:v>
                </c:pt>
                <c:pt idx="543" formatCode="General">
                  <c:v>5.1715312000000029E-4</c:v>
                </c:pt>
                <c:pt idx="544" formatCode="General">
                  <c:v>5.1575817999999999E-4</c:v>
                </c:pt>
                <c:pt idx="545" formatCode="General">
                  <c:v>5.1437347000000012E-4</c:v>
                </c:pt>
                <c:pt idx="546" formatCode="General">
                  <c:v>5.1300065000000011E-4</c:v>
                </c:pt>
                <c:pt idx="547" formatCode="General">
                  <c:v>5.1163905000000038E-4</c:v>
                </c:pt>
                <c:pt idx="548" formatCode="General">
                  <c:v>5.1028513999999995E-4</c:v>
                </c:pt>
                <c:pt idx="549" formatCode="General">
                  <c:v>5.089387400000015E-4</c:v>
                </c:pt>
                <c:pt idx="550" formatCode="General">
                  <c:v>5.0759700000000112E-4</c:v>
                </c:pt>
                <c:pt idx="551" formatCode="General">
                  <c:v>5.0626002000000038E-4</c:v>
                </c:pt>
                <c:pt idx="552" formatCode="General">
                  <c:v>5.0492468000000142E-4</c:v>
                </c:pt>
                <c:pt idx="553" formatCode="General">
                  <c:v>5.0358666000000125E-4</c:v>
                </c:pt>
                <c:pt idx="554" formatCode="General">
                  <c:v>5.0224672000000019E-4</c:v>
                </c:pt>
                <c:pt idx="555" formatCode="General">
                  <c:v>5.0090159999999998E-4</c:v>
                </c:pt>
                <c:pt idx="556" formatCode="General">
                  <c:v>4.9954653000000115E-4</c:v>
                </c:pt>
                <c:pt idx="557" formatCode="General">
                  <c:v>4.9817917000000243E-4</c:v>
                </c:pt>
                <c:pt idx="558" formatCode="General">
                  <c:v>4.9679458999999997E-4</c:v>
                </c:pt>
                <c:pt idx="559" formatCode="General">
                  <c:v>4.9538986000000138E-4</c:v>
                </c:pt>
                <c:pt idx="560" formatCode="General">
                  <c:v>4.9396133000000216E-4</c:v>
                </c:pt>
                <c:pt idx="561" formatCode="General">
                  <c:v>4.9250224000000145E-4</c:v>
                </c:pt>
                <c:pt idx="562" formatCode="General">
                  <c:v>4.9100844999999996E-4</c:v>
                </c:pt>
                <c:pt idx="563" formatCode="General">
                  <c:v>4.8947141999999995E-4</c:v>
                </c:pt>
                <c:pt idx="564" formatCode="General">
                  <c:v>4.8788782000000101E-4</c:v>
                </c:pt>
                <c:pt idx="565" formatCode="General">
                  <c:v>4.8625148999999857E-4</c:v>
                </c:pt>
                <c:pt idx="566" formatCode="General">
                  <c:v>4.8455482000000013E-4</c:v>
                </c:pt>
                <c:pt idx="567" formatCode="General">
                  <c:v>4.8278767000000002E-4</c:v>
                </c:pt>
                <c:pt idx="568" formatCode="General">
                  <c:v>4.80945980000001E-4</c:v>
                </c:pt>
                <c:pt idx="569" formatCode="General">
                  <c:v>4.7901813999999998E-4</c:v>
                </c:pt>
                <c:pt idx="570" formatCode="General">
                  <c:v>4.7699761000000109E-4</c:v>
                </c:pt>
                <c:pt idx="571" formatCode="General">
                  <c:v>4.7487559000000099E-4</c:v>
                </c:pt>
                <c:pt idx="572" formatCode="General">
                  <c:v>4.726426300000009E-4</c:v>
                </c:pt>
                <c:pt idx="573" formatCode="General">
                  <c:v>4.70288270000001E-4</c:v>
                </c:pt>
                <c:pt idx="574" formatCode="General">
                  <c:v>4.6780321000000109E-4</c:v>
                </c:pt>
                <c:pt idx="575" formatCode="General">
                  <c:v>4.6517892000000013E-4</c:v>
                </c:pt>
                <c:pt idx="576" formatCode="General">
                  <c:v>4.6240607999999996E-4</c:v>
                </c:pt>
                <c:pt idx="577" formatCode="General">
                  <c:v>4.5947303000000011E-4</c:v>
                </c:pt>
                <c:pt idx="578" formatCode="General">
                  <c:v>4.5637038000000097E-4</c:v>
                </c:pt>
                <c:pt idx="579" formatCode="General">
                  <c:v>4.5308995000000119E-4</c:v>
                </c:pt>
                <c:pt idx="580" formatCode="General">
                  <c:v>4.4962310000000168E-4</c:v>
                </c:pt>
                <c:pt idx="581" formatCode="General">
                  <c:v>4.459599100000019E-4</c:v>
                </c:pt>
                <c:pt idx="582" formatCode="General">
                  <c:v>4.4208972000000032E-4</c:v>
                </c:pt>
                <c:pt idx="583" formatCode="General">
                  <c:v>4.3800878000000001E-4</c:v>
                </c:pt>
                <c:pt idx="584" formatCode="General">
                  <c:v>4.3370973000000034E-4</c:v>
                </c:pt>
                <c:pt idx="585" formatCode="General">
                  <c:v>4.2918220000000149E-4</c:v>
                </c:pt>
                <c:pt idx="586" formatCode="General">
                  <c:v>4.2442340000000014E-4</c:v>
                </c:pt>
                <c:pt idx="587" formatCode="General">
                  <c:v>4.1942758000000001E-4</c:v>
                </c:pt>
                <c:pt idx="588" formatCode="General">
                  <c:v>4.1419177000000013E-4</c:v>
                </c:pt>
                <c:pt idx="589" formatCode="General">
                  <c:v>4.0871154999999978E-4</c:v>
                </c:pt>
                <c:pt idx="590" formatCode="General">
                  <c:v>4.0298922000000034E-4</c:v>
                </c:pt>
                <c:pt idx="591" formatCode="General">
                  <c:v>3.9701877000000127E-4</c:v>
                </c:pt>
                <c:pt idx="592" formatCode="General">
                  <c:v>3.908041400000006E-4</c:v>
                </c:pt>
                <c:pt idx="593" formatCode="General">
                  <c:v>3.8434708000000082E-4</c:v>
                </c:pt>
                <c:pt idx="594" formatCode="General">
                  <c:v>3.7765093000000077E-4</c:v>
                </c:pt>
                <c:pt idx="595" formatCode="General">
                  <c:v>3.7071898000000137E-4</c:v>
                </c:pt>
                <c:pt idx="596" formatCode="General">
                  <c:v>3.6356034000000002E-4</c:v>
                </c:pt>
                <c:pt idx="597" formatCode="General">
                  <c:v>3.5617824000000052E-4</c:v>
                </c:pt>
                <c:pt idx="598" formatCode="General">
                  <c:v>3.4858434999999999E-4</c:v>
                </c:pt>
                <c:pt idx="599" formatCode="General">
                  <c:v>3.4078772000000087E-4</c:v>
                </c:pt>
                <c:pt idx="600" formatCode="General">
                  <c:v>3.327998300000008E-4</c:v>
                </c:pt>
                <c:pt idx="601" formatCode="General">
                  <c:v>3.2463387000000108E-4</c:v>
                </c:pt>
                <c:pt idx="602" formatCode="General">
                  <c:v>3.1630139000000078E-4</c:v>
                </c:pt>
                <c:pt idx="603" formatCode="General">
                  <c:v>3.0782048000000062E-4</c:v>
                </c:pt>
                <c:pt idx="604" formatCode="General">
                  <c:v>2.9920385000000002E-4</c:v>
                </c:pt>
                <c:pt idx="605" formatCode="General">
                  <c:v>2.9047119000000086E-4</c:v>
                </c:pt>
                <c:pt idx="606" formatCode="General">
                  <c:v>2.8163694999999998E-4</c:v>
                </c:pt>
                <c:pt idx="607" formatCode="General">
                  <c:v>2.7272283000000079E-4</c:v>
                </c:pt>
                <c:pt idx="608" formatCode="General">
                  <c:v>2.6374622000000002E-4</c:v>
                </c:pt>
                <c:pt idx="609" formatCode="General">
                  <c:v>2.5472726000000016E-4</c:v>
                </c:pt>
                <c:pt idx="610" formatCode="General">
                  <c:v>2.4568432E-4</c:v>
                </c:pt>
                <c:pt idx="611" formatCode="General">
                  <c:v>2.3664009999999999E-4</c:v>
                </c:pt>
                <c:pt idx="612" formatCode="General">
                  <c:v>2.276136400000005E-4</c:v>
                </c:pt>
                <c:pt idx="613" formatCode="General">
                  <c:v>2.1862496000000001E-4</c:v>
                </c:pt>
                <c:pt idx="614" formatCode="General">
                  <c:v>2.0969627000000005E-4</c:v>
                </c:pt>
                <c:pt idx="615" formatCode="General">
                  <c:v>2.0084510000000012E-4</c:v>
                </c:pt>
                <c:pt idx="616" formatCode="General">
                  <c:v>1.9209251000000053E-4</c:v>
                </c:pt>
                <c:pt idx="617" formatCode="General">
                  <c:v>1.8345658000000047E-4</c:v>
                </c:pt>
                <c:pt idx="618" formatCode="General">
                  <c:v>1.7495752000000001E-4</c:v>
                </c:pt>
                <c:pt idx="619" formatCode="General">
                  <c:v>1.6661256000000037E-4</c:v>
                </c:pt>
                <c:pt idx="620" formatCode="General">
                  <c:v>1.5843955000000042E-4</c:v>
                </c:pt>
                <c:pt idx="621" formatCode="General">
                  <c:v>1.5045320000000033E-4</c:v>
                </c:pt>
                <c:pt idx="622" formatCode="General">
                  <c:v>1.4267035000000027E-4</c:v>
                </c:pt>
                <c:pt idx="623" formatCode="General">
                  <c:v>1.3510713000000003E-4</c:v>
                </c:pt>
                <c:pt idx="624" formatCode="General">
                  <c:v>1.2777379000000031E-4</c:v>
                </c:pt>
                <c:pt idx="625" formatCode="General">
                  <c:v>1.2068560000000025E-4</c:v>
                </c:pt>
                <c:pt idx="626" formatCode="General">
                  <c:v>1.1385195000000044E-4</c:v>
                </c:pt>
                <c:pt idx="627" formatCode="General">
                  <c:v>1.0728498000000024E-4</c:v>
                </c:pt>
                <c:pt idx="628" formatCode="General">
                  <c:v>1.0099452E-4</c:v>
                </c:pt>
                <c:pt idx="629">
                  <c:v>9.4985837000000219E-5</c:v>
                </c:pt>
                <c:pt idx="630">
                  <c:v>8.926989500000037E-5</c:v>
                </c:pt>
                <c:pt idx="631">
                  <c:v>8.3852487000000286E-5</c:v>
                </c:pt>
                <c:pt idx="632">
                  <c:v>7.8737132000000247E-5</c:v>
                </c:pt>
                <c:pt idx="633">
                  <c:v>7.3930096000000232E-5</c:v>
                </c:pt>
                <c:pt idx="634">
                  <c:v>6.9435038000000257E-5</c:v>
                </c:pt>
                <c:pt idx="635">
                  <c:v>6.5255968000000019E-5</c:v>
                </c:pt>
                <c:pt idx="636">
                  <c:v>6.1393577000000215E-5</c:v>
                </c:pt>
                <c:pt idx="637">
                  <c:v>5.7850983000000189E-5</c:v>
                </c:pt>
                <c:pt idx="638">
                  <c:v>5.4631128000000023E-5</c:v>
                </c:pt>
                <c:pt idx="639">
                  <c:v>5.1733266000000158E-5</c:v>
                </c:pt>
                <c:pt idx="640">
                  <c:v>4.9158250000000112E-5</c:v>
                </c:pt>
                <c:pt idx="641">
                  <c:v>4.6906607000000178E-5</c:v>
                </c:pt>
                <c:pt idx="642">
                  <c:v>4.4978427000000153E-5</c:v>
                </c:pt>
                <c:pt idx="643">
                  <c:v>4.3373922000000117E-5</c:v>
                </c:pt>
                <c:pt idx="644">
                  <c:v>4.2093805000000116E-5</c:v>
                </c:pt>
                <c:pt idx="645">
                  <c:v>4.1136871000000098E-5</c:v>
                </c:pt>
                <c:pt idx="646">
                  <c:v>4.0504419000000112E-5</c:v>
                </c:pt>
                <c:pt idx="647">
                  <c:v>4.0194729000000131E-5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476464"/>
        <c:axId val="146084448"/>
      </c:scatterChart>
      <c:valAx>
        <c:axId val="146476464"/>
        <c:scaling>
          <c:orientation val="minMax"/>
          <c:max val="1.5000000000000047E-4"/>
          <c:min val="-1.5000000000000047E-4"/>
        </c:scaling>
        <c:delete val="0"/>
        <c:axPos val="b"/>
        <c:title>
          <c:tx>
            <c:rich>
              <a:bodyPr/>
              <a:lstStyle/>
              <a:p>
                <a:pPr>
                  <a:defRPr b="0" i="1">
                    <a:latin typeface="Calibri" pitchFamily="34" charset="0"/>
                  </a:defRPr>
                </a:pPr>
                <a:r>
                  <a:rPr lang="en-GB" b="0" i="1" dirty="0">
                    <a:latin typeface="Calibri" pitchFamily="34" charset="0"/>
                  </a:rPr>
                  <a:t>Vertical position on screen [m]</a:t>
                </a:r>
              </a:p>
            </c:rich>
          </c:tx>
          <c:layout>
            <c:manualLayout>
              <c:xMode val="edge"/>
              <c:yMode val="edge"/>
              <c:x val="0.25204729624194261"/>
              <c:y val="0.90511398414093502"/>
            </c:manualLayout>
          </c:layout>
          <c:overlay val="0"/>
        </c:title>
        <c:numFmt formatCode="0.0E+00" sourceLinked="0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Calibri" pitchFamily="34" charset="0"/>
              </a:defRPr>
            </a:pPr>
            <a:endParaRPr lang="en-US"/>
          </a:p>
        </c:txPr>
        <c:crossAx val="146084448"/>
        <c:crosses val="autoZero"/>
        <c:crossBetween val="midCat"/>
      </c:valAx>
      <c:valAx>
        <c:axId val="1460844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 i="1">
                    <a:latin typeface="Calibri" pitchFamily="34" charset="0"/>
                  </a:defRPr>
                </a:pPr>
                <a:r>
                  <a:rPr lang="en-GB" b="0" i="1" dirty="0">
                    <a:latin typeface="Calibri" pitchFamily="34" charset="0"/>
                  </a:rPr>
                  <a:t>Intensity [a.u]</a:t>
                </a:r>
              </a:p>
            </c:rich>
          </c:tx>
          <c:layout>
            <c:manualLayout>
              <c:xMode val="edge"/>
              <c:yMode val="edge"/>
              <c:x val="3.1736657917760271E-4"/>
              <c:y val="0.30444269706534643"/>
            </c:manualLayout>
          </c:layout>
          <c:overlay val="0"/>
        </c:title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Calibri" pitchFamily="34" charset="0"/>
              </a:defRPr>
            </a:pPr>
            <a:endParaRPr lang="en-US"/>
          </a:p>
        </c:txPr>
        <c:crossAx val="146476464"/>
        <c:crossesAt val="-3.00000000000001E-4"/>
        <c:crossBetween val="midCat"/>
      </c:valAx>
    </c:plotArea>
    <c:legend>
      <c:legendPos val="r"/>
      <c:layout>
        <c:manualLayout>
          <c:xMode val="edge"/>
          <c:yMode val="edge"/>
          <c:x val="0.74610476815398064"/>
          <c:y val="1.8415999314267337E-3"/>
          <c:w val="0.23835448938035295"/>
          <c:h val="0.69979468587917604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400" i="1">
              <a:latin typeface="Calibri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57726702668525"/>
          <c:y val="7.4433221099887939E-2"/>
          <c:w val="0.78048405389422848"/>
          <c:h val="0.72461435889645631"/>
        </c:manualLayout>
      </c:layout>
      <c:scatterChart>
        <c:scatterStyle val="lineMarker"/>
        <c:varyColors val="0"/>
        <c:ser>
          <c:idx val="1"/>
          <c:order val="0"/>
          <c:tx>
            <c:strRef>
              <c:f>'Visibility (40keV)'!$C$82</c:f>
              <c:strCache>
                <c:ptCount val="1"/>
                <c:pt idx="0">
                  <c:v>Visibility</c:v>
                </c:pt>
              </c:strCache>
            </c:strRef>
          </c:tx>
          <c:spPr>
            <a:ln>
              <a:solidFill>
                <a:schemeClr val="accent2">
                  <a:lumMod val="50000"/>
                </a:schemeClr>
              </a:solidFill>
            </a:ln>
          </c:spPr>
          <c:marker>
            <c:symbol val="diamond"/>
            <c:size val="6"/>
            <c:spPr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marker>
          <c:xVal>
            <c:numRef>
              <c:f>'Visibility (40keV)'!$B$84:$B$100</c:f>
              <c:numCache>
                <c:formatCode>General</c:formatCode>
                <c:ptCount val="17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0.30000000000000032</c:v>
                </c:pt>
                <c:pt idx="4">
                  <c:v>0.4</c:v>
                </c:pt>
                <c:pt idx="5">
                  <c:v>0.5</c:v>
                </c:pt>
                <c:pt idx="6">
                  <c:v>0.60000000000000064</c:v>
                </c:pt>
                <c:pt idx="7">
                  <c:v>0.70000000000000062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2</c:v>
                </c:pt>
                <c:pt idx="12">
                  <c:v>3</c:v>
                </c:pt>
                <c:pt idx="13">
                  <c:v>4</c:v>
                </c:pt>
                <c:pt idx="14">
                  <c:v>5</c:v>
                </c:pt>
                <c:pt idx="15">
                  <c:v>6</c:v>
                </c:pt>
                <c:pt idx="16">
                  <c:v>7</c:v>
                </c:pt>
              </c:numCache>
            </c:numRef>
          </c:xVal>
          <c:yVal>
            <c:numRef>
              <c:f>'Visibility (40keV)'!$C$84:$C$100</c:f>
              <c:numCache>
                <c:formatCode>General</c:formatCode>
                <c:ptCount val="17"/>
                <c:pt idx="0">
                  <c:v>0.51386535792400112</c:v>
                </c:pt>
                <c:pt idx="1">
                  <c:v>0.39140971834167665</c:v>
                </c:pt>
                <c:pt idx="2">
                  <c:v>0.37147742951303192</c:v>
                </c:pt>
                <c:pt idx="3">
                  <c:v>0.35285615170645934</c:v>
                </c:pt>
                <c:pt idx="4">
                  <c:v>0.33528562471657292</c:v>
                </c:pt>
                <c:pt idx="5">
                  <c:v>0.31875989871949573</c:v>
                </c:pt>
                <c:pt idx="6">
                  <c:v>0.30351432746345341</c:v>
                </c:pt>
                <c:pt idx="7">
                  <c:v>0.28941833780517723</c:v>
                </c:pt>
                <c:pt idx="8">
                  <c:v>0.27617376681021932</c:v>
                </c:pt>
                <c:pt idx="9">
                  <c:v>0.26402561058635909</c:v>
                </c:pt>
                <c:pt idx="10">
                  <c:v>0.25273242836681575</c:v>
                </c:pt>
                <c:pt idx="11">
                  <c:v>0.17206552088908314</c:v>
                </c:pt>
                <c:pt idx="12">
                  <c:v>0.12168036125186017</c:v>
                </c:pt>
                <c:pt idx="13">
                  <c:v>8.5924762509292943E-2</c:v>
                </c:pt>
                <c:pt idx="14">
                  <c:v>5.9544471352399993E-2</c:v>
                </c:pt>
                <c:pt idx="15">
                  <c:v>3.9805153903583849E-2</c:v>
                </c:pt>
                <c:pt idx="16">
                  <c:v>2.513878038179107E-2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251192"/>
        <c:axId val="146251584"/>
      </c:scatterChart>
      <c:valAx>
        <c:axId val="146251192"/>
        <c:scaling>
          <c:logBase val="10"/>
          <c:orientation val="minMax"/>
        </c:scaling>
        <c:delete val="0"/>
        <c:axPos val="b"/>
        <c:majorGridlines/>
        <c:minorGridlines/>
        <c:title>
          <c:tx>
            <c:strRef>
              <c:f>'Visibility (40keV)'!$B$82:$B$83</c:f>
              <c:strCache>
                <c:ptCount val="1"/>
                <c:pt idx="0">
                  <c:v>Emittance [pm]</c:v>
                </c:pt>
              </c:strCache>
            </c:strRef>
          </c:tx>
          <c:layout>
            <c:manualLayout>
              <c:xMode val="edge"/>
              <c:yMode val="edge"/>
              <c:x val="0.39227711920625391"/>
              <c:y val="0.89292587622688901"/>
            </c:manualLayout>
          </c:layout>
          <c:overlay val="0"/>
          <c:txPr>
            <a:bodyPr/>
            <a:lstStyle/>
            <a:p>
              <a:pPr>
                <a:defRPr sz="1800" b="0" i="1">
                  <a:latin typeface="Calibri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Calibri" pitchFamily="34" charset="0"/>
              </a:defRPr>
            </a:pPr>
            <a:endParaRPr lang="en-US"/>
          </a:p>
        </c:txPr>
        <c:crossAx val="146251584"/>
        <c:crosses val="autoZero"/>
        <c:crossBetween val="midCat"/>
        <c:majorUnit val="1"/>
      </c:valAx>
      <c:valAx>
        <c:axId val="146251584"/>
        <c:scaling>
          <c:orientation val="minMax"/>
          <c:max val="0.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 b="0" i="1">
                    <a:latin typeface="+mj-lt"/>
                  </a:defRPr>
                </a:pPr>
                <a:r>
                  <a:rPr lang="en-US" sz="1800" b="0" i="1" dirty="0" smtClean="0">
                    <a:latin typeface="Calibri" pitchFamily="34" charset="0"/>
                  </a:rPr>
                  <a:t>Visibility</a:t>
                </a:r>
                <a:r>
                  <a:rPr lang="en-US" sz="1800" b="0" i="1" dirty="0" smtClean="0">
                    <a:latin typeface="+mj-lt"/>
                  </a:rPr>
                  <a:t> of center dip</a:t>
                </a:r>
                <a:endParaRPr lang="en-US" sz="1800" b="0" i="1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1.3511464913039721E-2"/>
              <c:y val="9.352609058915908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Calibri" pitchFamily="34" charset="0"/>
              </a:defRPr>
            </a:pPr>
            <a:endParaRPr lang="en-US"/>
          </a:p>
        </c:txPr>
        <c:crossAx val="146251192"/>
        <c:crossesAt val="0.1"/>
        <c:crossBetween val="midCat"/>
        <c:majorUnit val="0.1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13/03/2018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984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789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472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176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316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8301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678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106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547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872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570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3176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694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491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591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499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1508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68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257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0863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280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378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11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028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3173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6878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959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0797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060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375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286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493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628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610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ogo_cou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  <p:pic>
        <p:nvPicPr>
          <p:cNvPr id="3" name="Image 14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he ESRF under the January sno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6" y="0"/>
            <a:ext cx="9142414" cy="4888144"/>
          </a:xfrm>
          <a:prstGeom prst="rect">
            <a:avLst/>
          </a:prstGeom>
          <a:noFill/>
        </p:spPr>
      </p:pic>
      <p:pic>
        <p:nvPicPr>
          <p:cNvPr id="7" name="Picture 548" descr="Al_35keV_N17"/>
          <p:cNvPicPr>
            <a:picLocks noChangeAspect="1" noChangeArrowheads="1"/>
          </p:cNvPicPr>
          <p:nvPr userDrawn="1"/>
        </p:nvPicPr>
        <p:blipFill>
          <a:blip r:embed="rId3" cstate="print"/>
          <a:srcRect l="40331" t="14001" r="9605" b="35987"/>
          <a:stretch>
            <a:fillRect/>
          </a:stretch>
        </p:blipFill>
        <p:spPr bwMode="auto">
          <a:xfrm>
            <a:off x="0" y="0"/>
            <a:ext cx="91542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23206" y="1124744"/>
            <a:ext cx="8496944" cy="338658"/>
          </a:xfrm>
        </p:spPr>
        <p:txBody>
          <a:bodyPr/>
          <a:lstStyle>
            <a:lvl1pPr algn="ctr">
              <a:defRPr sz="2000" b="0">
                <a:solidFill>
                  <a:srgbClr val="FFC000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smtClean="0"/>
              <a:t>Author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188640"/>
            <a:ext cx="8496300" cy="936104"/>
          </a:xfrm>
        </p:spPr>
        <p:txBody>
          <a:bodyPr/>
          <a:lstStyle>
            <a:lvl1pPr algn="ctr">
              <a:defRPr sz="2800" b="0">
                <a:solidFill>
                  <a:srgbClr val="FFC000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smtClean="0"/>
              <a:t>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9552" y="5157192"/>
            <a:ext cx="8136582" cy="914400"/>
          </a:xfrm>
        </p:spPr>
        <p:txBody>
          <a:bodyPr/>
          <a:lstStyle>
            <a:lvl1pPr algn="ctr">
              <a:defRPr sz="2000" b="0">
                <a:solidFill>
                  <a:srgbClr val="FFC000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smtClean="0"/>
              <a:t>Workshop </a:t>
            </a:r>
          </a:p>
          <a:p>
            <a:pPr lvl="0"/>
            <a:r>
              <a:rPr lang="en-US" smtClean="0"/>
              <a:t>Date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3351600" y="1098000"/>
            <a:ext cx="56124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1098000"/>
            <a:ext cx="2574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 smtClean="0"/>
              <a:t>Click icon to add picture</a:t>
            </a:r>
            <a:endParaRPr lang="fr-FR" dirty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>
          <a:xfrm>
            <a:off x="179512" y="6483438"/>
            <a:ext cx="413559" cy="212400"/>
          </a:xfrm>
        </p:spPr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>
          <a:xfrm>
            <a:off x="683568" y="6516013"/>
            <a:ext cx="6444716" cy="186011"/>
          </a:xfrm>
        </p:spPr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sz="2000" b="0" i="1" cap="none">
                <a:latin typeface="Calibri" pitchFamily="34" charset="0"/>
              </a:defRPr>
            </a:lvl1pPr>
          </a:lstStyle>
          <a:p>
            <a:r>
              <a:rPr lang="fr-FR" smtClean="0"/>
              <a:t>Click to add title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179512" y="6491644"/>
            <a:ext cx="413559" cy="212400"/>
          </a:xfrm>
        </p:spPr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719572" y="6518033"/>
            <a:ext cx="6372708" cy="186011"/>
          </a:xfrm>
        </p:spPr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9597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ESRF COLOUR PALETTE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l Title of Presentation l Date of Presentation l Author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751223" y="1016732"/>
            <a:ext cx="6421177" cy="4780955"/>
            <a:chOff x="977503" y="761588"/>
            <a:chExt cx="6421177" cy="4780955"/>
          </a:xfrm>
        </p:grpSpPr>
        <p:sp>
          <p:nvSpPr>
            <p:cNvPr id="6" name="Oval 5"/>
            <p:cNvSpPr/>
            <p:nvPr/>
          </p:nvSpPr>
          <p:spPr>
            <a:xfrm>
              <a:off x="2803893" y="1812730"/>
              <a:ext cx="2628292" cy="26282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2367594" y="1709154"/>
              <a:ext cx="576404" cy="576404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2079392" y="2433493"/>
              <a:ext cx="576404" cy="576404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5461" y="3053707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bg1"/>
                  </a:solidFill>
                </a:rPr>
                <a:t>R019G037B119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39537" y="761588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R237G119B003</a:t>
              </a:r>
              <a:endParaRPr lang="en-GB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3712" y="116293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R244G163B000</a:t>
              </a:r>
              <a:endParaRPr lang="en-GB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5966" y="1756869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R255G221B000</a:t>
              </a:r>
              <a:endParaRPr lang="en-GB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4168" y="257054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R081G160B038</a:t>
              </a:r>
              <a:endParaRPr lang="en-GB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4168" y="3409385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R000G152B212</a:t>
              </a:r>
              <a:endParaRPr lang="en-GB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77172" y="4159448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R175G000B124</a:t>
              </a:r>
              <a:endParaRPr lang="en-GB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12568" y="1497250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</a:t>
              </a:r>
              <a:r>
                <a:rPr lang="fr-FR" sz="1200" dirty="0" err="1" smtClean="0"/>
                <a:t>blue</a:t>
              </a:r>
              <a:r>
                <a:rPr lang="fr-FR" sz="1200" dirty="0" smtClean="0"/>
                <a:t> 75%</a:t>
              </a:r>
              <a:endParaRPr lang="en-GB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77503" y="227946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</a:t>
              </a:r>
              <a:r>
                <a:rPr lang="fr-FR" sz="1200" dirty="0" err="1" smtClean="0"/>
                <a:t>blue</a:t>
              </a:r>
              <a:r>
                <a:rPr lang="fr-FR" sz="1200" dirty="0" smtClean="0"/>
                <a:t> 50%</a:t>
              </a:r>
              <a:endParaRPr lang="en-GB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8263" y="526554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R183G185B186</a:t>
              </a:r>
              <a:endParaRPr lang="en-GB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68154" y="4899336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R209G210B212</a:t>
              </a:r>
              <a:endParaRPr lang="en-GB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38010" y="431192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R244G244B244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74857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text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64000" y="6210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fr-FR" dirty="0" smtClean="0"/>
              <a:t>CLICK TO MODIFY THE STYLE OF THE TITLE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764704"/>
            <a:ext cx="82368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modify</a:t>
            </a:r>
            <a:r>
              <a:rPr lang="fr-FR" dirty="0" smtClean="0"/>
              <a:t> </a:t>
            </a:r>
            <a:r>
              <a:rPr lang="fr-FR" dirty="0" err="1" smtClean="0"/>
              <a:t>attributes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719572" y="6483349"/>
            <a:ext cx="612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l Title of Presentation l Date of Presentation l Author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79512" y="648343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8" descr="logo_text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64000" y="6210000"/>
            <a:ext cx="1975944" cy="64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58" r:id="rId4"/>
    <p:sldLayoutId id="2147483659" r:id="rId5"/>
    <p:sldLayoutId id="2147483661" r:id="rId6"/>
    <p:sldLayoutId id="2147483666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113" userDrawn="1">
          <p15:clr>
            <a:srgbClr val="F26B43"/>
          </p15:clr>
        </p15:guide>
        <p15:guide id="3" orient="horz" pos="482" userDrawn="1">
          <p15:clr>
            <a:srgbClr val="F26B43"/>
          </p15:clr>
        </p15:guide>
        <p15:guide id="4" pos="453" userDrawn="1">
          <p15:clr>
            <a:srgbClr val="F26B43"/>
          </p15:clr>
        </p15:guide>
        <p15:guide id="5" pos="56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8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hyperlink" Target="http://www.esrf.fr/home/about/upgrade/upgrade-programme-documentation/orange-book.html" TargetMode="Externa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4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46" y="995668"/>
            <a:ext cx="8207692" cy="477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vertical emittance monitoring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7" name="Text Box 1973"/>
          <p:cNvSpPr txBox="1">
            <a:spLocks noChangeArrowheads="1"/>
          </p:cNvSpPr>
          <p:nvPr/>
        </p:nvSpPr>
        <p:spPr bwMode="auto">
          <a:xfrm>
            <a:off x="409903" y="5794135"/>
            <a:ext cx="5948855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175125"/>
            <a:r>
              <a:rPr lang="en-US" b="0" i="1" dirty="0" smtClean="0">
                <a:latin typeface="Calibri" pitchFamily="34" charset="0"/>
              </a:rPr>
              <a:t>Average vertical emittance serves for manual or automatic correction of the machine during operation.</a:t>
            </a:r>
            <a:endParaRPr lang="en-US" i="1" dirty="0" smtClean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0055" y="717095"/>
            <a:ext cx="761486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4175125"/>
            <a:r>
              <a:rPr lang="en-US" i="1" dirty="0" smtClean="0">
                <a:latin typeface="Calibri" pitchFamily="34" charset="0"/>
              </a:rPr>
              <a:t>Average &lt;</a:t>
            </a:r>
            <a:r>
              <a:rPr lang="en-US" i="1" dirty="0" smtClean="0">
                <a:latin typeface="Symbol" pitchFamily="18" charset="2"/>
              </a:rPr>
              <a:t>e</a:t>
            </a:r>
            <a:r>
              <a:rPr lang="en-US" i="1" baseline="-25000" dirty="0" smtClean="0">
                <a:latin typeface="Calibri" pitchFamily="34" charset="0"/>
              </a:rPr>
              <a:t>z</a:t>
            </a:r>
            <a:r>
              <a:rPr lang="en-US" i="1" dirty="0" smtClean="0">
                <a:latin typeface="Calibri" pitchFamily="34" charset="0"/>
              </a:rPr>
              <a:t>&gt; very sensitive to small emittance changes (</a:t>
            </a:r>
            <a:r>
              <a:rPr lang="en-US" i="1" dirty="0" smtClean="0">
                <a:latin typeface="Symbol" pitchFamily="18" charset="2"/>
              </a:rPr>
              <a:t>De</a:t>
            </a:r>
            <a:r>
              <a:rPr lang="en-US" i="1" dirty="0" smtClean="0">
                <a:latin typeface="Calibri" pitchFamily="34" charset="0"/>
              </a:rPr>
              <a:t>  </a:t>
            </a:r>
            <a:r>
              <a:rPr lang="en-US" i="1" dirty="0" smtClean="0">
                <a:latin typeface="Calibri"/>
              </a:rPr>
              <a:t>≈</a:t>
            </a:r>
            <a:r>
              <a:rPr lang="en-US" i="1" dirty="0" smtClean="0">
                <a:latin typeface="Calibri" pitchFamily="34" charset="0"/>
              </a:rPr>
              <a:t> 0.2 pm !)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591503" y="4803228"/>
            <a:ext cx="914400" cy="95644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966"/>
          <p:cNvSpPr txBox="1">
            <a:spLocks noChangeArrowheads="1"/>
          </p:cNvSpPr>
          <p:nvPr/>
        </p:nvSpPr>
        <p:spPr bwMode="auto">
          <a:xfrm>
            <a:off x="6468093" y="1546410"/>
            <a:ext cx="1928192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175125"/>
            <a:r>
              <a:rPr lang="en-US" sz="1800" b="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Average </a:t>
            </a:r>
            <a:r>
              <a:rPr lang="en-US" sz="1800" b="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</a:rPr>
              <a:t>e</a:t>
            </a:r>
            <a:r>
              <a:rPr lang="en-US" sz="1800" b="0" i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</a:t>
            </a:r>
          </a:p>
          <a:p>
            <a:pPr defTabSz="4175125"/>
            <a:r>
              <a:rPr lang="en-US" i="1" dirty="0" smtClean="0">
                <a:solidFill>
                  <a:srgbClr val="FF0000"/>
                </a:solidFill>
              </a:rPr>
              <a:t>Lifetime (</a:t>
            </a:r>
            <a:r>
              <a:rPr lang="en-US" i="1" dirty="0" err="1" smtClean="0">
                <a:solidFill>
                  <a:srgbClr val="FF0000"/>
                </a:solidFill>
              </a:rPr>
              <a:t>Libera</a:t>
            </a:r>
            <a:r>
              <a:rPr lang="en-US" i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7" name="Text Box 1996"/>
          <p:cNvSpPr txBox="1">
            <a:spLocks noChangeArrowheads="1"/>
          </p:cNvSpPr>
          <p:nvPr/>
        </p:nvSpPr>
        <p:spPr bwMode="auto">
          <a:xfrm>
            <a:off x="7411496" y="5745382"/>
            <a:ext cx="64312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175125"/>
            <a:r>
              <a:rPr lang="en-US" b="0" i="1" smtClean="0">
                <a:latin typeface="Calibri" pitchFamily="34" charset="0"/>
              </a:rPr>
              <a:t>Time</a:t>
            </a:r>
            <a:endParaRPr lang="en-US" b="0" i="1">
              <a:latin typeface="Calibri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634657" y="1718784"/>
            <a:ext cx="0" cy="59634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637971" y="2733593"/>
            <a:ext cx="0" cy="59634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05560" y="2335581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0.5 pm</a:t>
            </a:r>
            <a:endParaRPr lang="en-GB" i="1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526930" y="2312276"/>
            <a:ext cx="504491" cy="30059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Contents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54470" y="1334604"/>
            <a:ext cx="818294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20000"/>
              <a:buBlip>
                <a:blip r:embed="rId3"/>
              </a:buBlip>
            </a:pPr>
            <a:r>
              <a:rPr lang="en-US" sz="2000" i="1" dirty="0" smtClean="0">
                <a:latin typeface="Calibri" pitchFamily="34" charset="0"/>
              </a:rPr>
              <a:t>Current status of X-ray based beam size monitoring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endParaRPr lang="en-US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Simple projection of X-rays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latin typeface="Calibri" pitchFamily="34" charset="0"/>
              </a:rPr>
              <a:t>Pinhole Camera (imaging)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X-ray Lenses (imaging)</a:t>
            </a:r>
          </a:p>
          <a:p>
            <a:pPr marL="914400" lvl="1" indent="-457200">
              <a:buSzPct val="120000"/>
            </a:pPr>
            <a:endParaRPr lang="en-US" sz="2000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marL="457200" indent="-457200">
              <a:buSzPct val="120000"/>
              <a:buBlip>
                <a:blip r:embed="rId3"/>
              </a:buBlip>
            </a:pPr>
            <a:r>
              <a:rPr lang="en-US" sz="20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Prospects and challenges for ESRF-EBS</a:t>
            </a:r>
          </a:p>
          <a:p>
            <a:pPr>
              <a:buSzPct val="120000"/>
            </a:pPr>
            <a:endParaRPr lang="en-US" sz="2000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EBS beam parameters/implementation of DIAG X-ray beam ports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Evaluation of beam size monitoring techniques for ESRF-EBS</a:t>
            </a:r>
          </a:p>
          <a:p>
            <a:pPr marL="457200" indent="-457200"/>
            <a:endParaRPr lang="en-US" sz="2000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endParaRPr lang="en-US" sz="2000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X-ray pinhole  = Image formation through a small aperture 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590748" y="1088243"/>
            <a:ext cx="8008104" cy="3603533"/>
            <a:chOff x="213066" y="790073"/>
            <a:chExt cx="8008104" cy="3603533"/>
          </a:xfrm>
        </p:grpSpPr>
        <p:sp>
          <p:nvSpPr>
            <p:cNvPr id="6" name="Line 84"/>
            <p:cNvSpPr>
              <a:spLocks noChangeShapeType="1"/>
            </p:cNvSpPr>
            <p:nvPr/>
          </p:nvSpPr>
          <p:spPr bwMode="auto">
            <a:xfrm flipH="1">
              <a:off x="6229944" y="3179400"/>
              <a:ext cx="0" cy="6714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213066" y="2091429"/>
              <a:ext cx="1899689" cy="731653"/>
            </a:xfrm>
            <a:custGeom>
              <a:avLst/>
              <a:gdLst>
                <a:gd name="connsiteX0" fmla="*/ 85 w 9057"/>
                <a:gd name="connsiteY0" fmla="*/ 6313 h 10000"/>
                <a:gd name="connsiteX1" fmla="*/ 2685 w 9057"/>
                <a:gd name="connsiteY1" fmla="*/ 6174 h 10000"/>
                <a:gd name="connsiteX2" fmla="*/ 5765 w 9057"/>
                <a:gd name="connsiteY2" fmla="*/ 7496 h 10000"/>
                <a:gd name="connsiteX3" fmla="*/ 8197 w 9057"/>
                <a:gd name="connsiteY3" fmla="*/ 10000 h 10000"/>
                <a:gd name="connsiteX4" fmla="*/ 9057 w 9057"/>
                <a:gd name="connsiteY4" fmla="*/ 3484 h 10000"/>
                <a:gd name="connsiteX5" fmla="*/ 7023 w 9057"/>
                <a:gd name="connsiteY5" fmla="*/ 1478 h 10000"/>
                <a:gd name="connsiteX6" fmla="*/ 2948 w 9057"/>
                <a:gd name="connsiteY6" fmla="*/ 0 h 10000"/>
                <a:gd name="connsiteX7" fmla="*/ 0 w 9057"/>
                <a:gd name="connsiteY7" fmla="*/ 139 h 10000"/>
                <a:gd name="connsiteX8" fmla="*/ 85 w 9057"/>
                <a:gd name="connsiteY8" fmla="*/ 6313 h 10000"/>
                <a:gd name="connsiteX0" fmla="*/ 94 w 10407"/>
                <a:gd name="connsiteY0" fmla="*/ 6313 h 10000"/>
                <a:gd name="connsiteX1" fmla="*/ 2965 w 10407"/>
                <a:gd name="connsiteY1" fmla="*/ 6174 h 10000"/>
                <a:gd name="connsiteX2" fmla="*/ 6365 w 10407"/>
                <a:gd name="connsiteY2" fmla="*/ 7496 h 10000"/>
                <a:gd name="connsiteX3" fmla="*/ 9050 w 10407"/>
                <a:gd name="connsiteY3" fmla="*/ 10000 h 10000"/>
                <a:gd name="connsiteX4" fmla="*/ 10407 w 10407"/>
                <a:gd name="connsiteY4" fmla="*/ 4076 h 10000"/>
                <a:gd name="connsiteX5" fmla="*/ 7754 w 10407"/>
                <a:gd name="connsiteY5" fmla="*/ 1478 h 10000"/>
                <a:gd name="connsiteX6" fmla="*/ 3255 w 10407"/>
                <a:gd name="connsiteY6" fmla="*/ 0 h 10000"/>
                <a:gd name="connsiteX7" fmla="*/ 0 w 10407"/>
                <a:gd name="connsiteY7" fmla="*/ 139 h 10000"/>
                <a:gd name="connsiteX8" fmla="*/ 94 w 10407"/>
                <a:gd name="connsiteY8" fmla="*/ 6313 h 10000"/>
                <a:gd name="connsiteX0" fmla="*/ 94 w 10407"/>
                <a:gd name="connsiteY0" fmla="*/ 6313 h 10000"/>
                <a:gd name="connsiteX1" fmla="*/ 2965 w 10407"/>
                <a:gd name="connsiteY1" fmla="*/ 6174 h 10000"/>
                <a:gd name="connsiteX2" fmla="*/ 6682 w 10407"/>
                <a:gd name="connsiteY2" fmla="*/ 7378 h 10000"/>
                <a:gd name="connsiteX3" fmla="*/ 9050 w 10407"/>
                <a:gd name="connsiteY3" fmla="*/ 10000 h 10000"/>
                <a:gd name="connsiteX4" fmla="*/ 10407 w 10407"/>
                <a:gd name="connsiteY4" fmla="*/ 4076 h 10000"/>
                <a:gd name="connsiteX5" fmla="*/ 7754 w 10407"/>
                <a:gd name="connsiteY5" fmla="*/ 1478 h 10000"/>
                <a:gd name="connsiteX6" fmla="*/ 3255 w 10407"/>
                <a:gd name="connsiteY6" fmla="*/ 0 h 10000"/>
                <a:gd name="connsiteX7" fmla="*/ 0 w 10407"/>
                <a:gd name="connsiteY7" fmla="*/ 139 h 10000"/>
                <a:gd name="connsiteX8" fmla="*/ 94 w 10407"/>
                <a:gd name="connsiteY8" fmla="*/ 6313 h 10000"/>
                <a:gd name="connsiteX0" fmla="*/ 94 w 10407"/>
                <a:gd name="connsiteY0" fmla="*/ 6313 h 9763"/>
                <a:gd name="connsiteX1" fmla="*/ 2965 w 10407"/>
                <a:gd name="connsiteY1" fmla="*/ 6174 h 9763"/>
                <a:gd name="connsiteX2" fmla="*/ 6682 w 10407"/>
                <a:gd name="connsiteY2" fmla="*/ 7378 h 9763"/>
                <a:gd name="connsiteX3" fmla="*/ 9322 w 10407"/>
                <a:gd name="connsiteY3" fmla="*/ 9763 h 9763"/>
                <a:gd name="connsiteX4" fmla="*/ 10407 w 10407"/>
                <a:gd name="connsiteY4" fmla="*/ 4076 h 9763"/>
                <a:gd name="connsiteX5" fmla="*/ 7754 w 10407"/>
                <a:gd name="connsiteY5" fmla="*/ 1478 h 9763"/>
                <a:gd name="connsiteX6" fmla="*/ 3255 w 10407"/>
                <a:gd name="connsiteY6" fmla="*/ 0 h 9763"/>
                <a:gd name="connsiteX7" fmla="*/ 0 w 10407"/>
                <a:gd name="connsiteY7" fmla="*/ 139 h 9763"/>
                <a:gd name="connsiteX8" fmla="*/ 94 w 10407"/>
                <a:gd name="connsiteY8" fmla="*/ 6313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07" h="9763">
                  <a:moveTo>
                    <a:pt x="94" y="6313"/>
                  </a:moveTo>
                  <a:lnTo>
                    <a:pt x="2965" y="6174"/>
                  </a:lnTo>
                  <a:cubicBezTo>
                    <a:pt x="4012" y="6365"/>
                    <a:pt x="5666" y="6734"/>
                    <a:pt x="6682" y="7378"/>
                  </a:cubicBezTo>
                  <a:lnTo>
                    <a:pt x="9322" y="9763"/>
                  </a:lnTo>
                  <a:lnTo>
                    <a:pt x="10407" y="4076"/>
                  </a:lnTo>
                  <a:lnTo>
                    <a:pt x="7754" y="1478"/>
                  </a:lnTo>
                  <a:cubicBezTo>
                    <a:pt x="6459" y="765"/>
                    <a:pt x="4551" y="226"/>
                    <a:pt x="3255" y="0"/>
                  </a:cubicBezTo>
                  <a:lnTo>
                    <a:pt x="0" y="139"/>
                  </a:lnTo>
                  <a:cubicBezTo>
                    <a:pt x="31" y="2197"/>
                    <a:pt x="63" y="4255"/>
                    <a:pt x="94" y="631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mpd="sng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2775483" y="852248"/>
              <a:ext cx="92007" cy="216620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>
              <a:off x="683581" y="2210528"/>
              <a:ext cx="5495277" cy="213064"/>
            </a:xfrm>
            <a:prstGeom prst="line">
              <a:avLst/>
            </a:prstGeom>
            <a:solidFill>
              <a:srgbClr val="FFC000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25"/>
            <p:cNvSpPr>
              <a:spLocks/>
            </p:cNvSpPr>
            <p:nvPr/>
          </p:nvSpPr>
          <p:spPr bwMode="auto">
            <a:xfrm>
              <a:off x="6242931" y="2431948"/>
              <a:ext cx="1877252" cy="1319997"/>
            </a:xfrm>
            <a:custGeom>
              <a:avLst/>
              <a:gdLst>
                <a:gd name="connsiteX0" fmla="*/ 0 w 13390"/>
                <a:gd name="connsiteY0" fmla="*/ 9472 h 10287"/>
                <a:gd name="connsiteX1" fmla="*/ 8262 w 13390"/>
                <a:gd name="connsiteY1" fmla="*/ 10000 h 10287"/>
                <a:gd name="connsiteX2" fmla="*/ 13390 w 13390"/>
                <a:gd name="connsiteY2" fmla="*/ 10287 h 10287"/>
                <a:gd name="connsiteX3" fmla="*/ 10000 w 13390"/>
                <a:gd name="connsiteY3" fmla="*/ 0 h 10287"/>
                <a:gd name="connsiteX0" fmla="*/ 0 w 20588"/>
                <a:gd name="connsiteY0" fmla="*/ 273 h 1088"/>
                <a:gd name="connsiteX1" fmla="*/ 8262 w 20588"/>
                <a:gd name="connsiteY1" fmla="*/ 801 h 1088"/>
                <a:gd name="connsiteX2" fmla="*/ 13390 w 20588"/>
                <a:gd name="connsiteY2" fmla="*/ 1088 h 1088"/>
                <a:gd name="connsiteX3" fmla="*/ 20588 w 20588"/>
                <a:gd name="connsiteY3" fmla="*/ 0 h 1088"/>
                <a:gd name="connsiteX0" fmla="*/ 0 w 9953"/>
                <a:gd name="connsiteY0" fmla="*/ 4623 h 12114"/>
                <a:gd name="connsiteX1" fmla="*/ 4013 w 9953"/>
                <a:gd name="connsiteY1" fmla="*/ 9476 h 12114"/>
                <a:gd name="connsiteX2" fmla="*/ 6504 w 9953"/>
                <a:gd name="connsiteY2" fmla="*/ 12114 h 12114"/>
                <a:gd name="connsiteX3" fmla="*/ 9953 w 9953"/>
                <a:gd name="connsiteY3" fmla="*/ 0 h 12114"/>
                <a:gd name="connsiteX0" fmla="*/ 0 w 7210"/>
                <a:gd name="connsiteY0" fmla="*/ 0 h 44807"/>
                <a:gd name="connsiteX1" fmla="*/ 4032 w 7210"/>
                <a:gd name="connsiteY1" fmla="*/ 4006 h 44807"/>
                <a:gd name="connsiteX2" fmla="*/ 6535 w 7210"/>
                <a:gd name="connsiteY2" fmla="*/ 6184 h 44807"/>
                <a:gd name="connsiteX3" fmla="*/ 7210 w 7210"/>
                <a:gd name="connsiteY3" fmla="*/ 44807 h 44807"/>
                <a:gd name="connsiteX0" fmla="*/ 0 w 11884"/>
                <a:gd name="connsiteY0" fmla="*/ 0 h 10000"/>
                <a:gd name="connsiteX1" fmla="*/ 5592 w 11884"/>
                <a:gd name="connsiteY1" fmla="*/ 894 h 10000"/>
                <a:gd name="connsiteX2" fmla="*/ 11884 w 11884"/>
                <a:gd name="connsiteY2" fmla="*/ 1380 h 10000"/>
                <a:gd name="connsiteX3" fmla="*/ 10000 w 11884"/>
                <a:gd name="connsiteY3" fmla="*/ 10000 h 10000"/>
                <a:gd name="connsiteX0" fmla="*/ 0 w 11884"/>
                <a:gd name="connsiteY0" fmla="*/ 0 h 10000"/>
                <a:gd name="connsiteX1" fmla="*/ 5592 w 11884"/>
                <a:gd name="connsiteY1" fmla="*/ 482 h 10000"/>
                <a:gd name="connsiteX2" fmla="*/ 11884 w 11884"/>
                <a:gd name="connsiteY2" fmla="*/ 1380 h 10000"/>
                <a:gd name="connsiteX3" fmla="*/ 10000 w 11884"/>
                <a:gd name="connsiteY3" fmla="*/ 10000 h 10000"/>
                <a:gd name="connsiteX0" fmla="*/ 0 w 11884"/>
                <a:gd name="connsiteY0" fmla="*/ 0 h 10000"/>
                <a:gd name="connsiteX1" fmla="*/ 11884 w 11884"/>
                <a:gd name="connsiteY1" fmla="*/ 1380 h 10000"/>
                <a:gd name="connsiteX2" fmla="*/ 10000 w 11884"/>
                <a:gd name="connsiteY2" fmla="*/ 10000 h 10000"/>
                <a:gd name="connsiteX0" fmla="*/ 0 w 11884"/>
                <a:gd name="connsiteY0" fmla="*/ 0 h 10000"/>
                <a:gd name="connsiteX1" fmla="*/ 11884 w 11884"/>
                <a:gd name="connsiteY1" fmla="*/ 968 h 10000"/>
                <a:gd name="connsiteX2" fmla="*/ 10000 w 11884"/>
                <a:gd name="connsiteY2" fmla="*/ 10000 h 10000"/>
                <a:gd name="connsiteX0" fmla="*/ 0 w 13017"/>
                <a:gd name="connsiteY0" fmla="*/ 0 h 9863"/>
                <a:gd name="connsiteX1" fmla="*/ 11884 w 13017"/>
                <a:gd name="connsiteY1" fmla="*/ 968 h 9863"/>
                <a:gd name="connsiteX2" fmla="*/ 13017 w 13017"/>
                <a:gd name="connsiteY2" fmla="*/ 9863 h 9863"/>
                <a:gd name="connsiteX0" fmla="*/ 0 w 10957"/>
                <a:gd name="connsiteY0" fmla="*/ 0 h 20306"/>
                <a:gd name="connsiteX1" fmla="*/ 9130 w 10957"/>
                <a:gd name="connsiteY1" fmla="*/ 981 h 20306"/>
                <a:gd name="connsiteX2" fmla="*/ 10957 w 10957"/>
                <a:gd name="connsiteY2" fmla="*/ 20306 h 20306"/>
                <a:gd name="connsiteX0" fmla="*/ 0 w 10957"/>
                <a:gd name="connsiteY0" fmla="*/ 0 h 20306"/>
                <a:gd name="connsiteX1" fmla="*/ 9130 w 10957"/>
                <a:gd name="connsiteY1" fmla="*/ 981 h 20306"/>
                <a:gd name="connsiteX2" fmla="*/ 9969 w 10957"/>
                <a:gd name="connsiteY2" fmla="*/ 10072 h 20306"/>
                <a:gd name="connsiteX3" fmla="*/ 10957 w 10957"/>
                <a:gd name="connsiteY3" fmla="*/ 20306 h 20306"/>
                <a:gd name="connsiteX0" fmla="*/ 0 w 9969"/>
                <a:gd name="connsiteY0" fmla="*/ 0 h 21142"/>
                <a:gd name="connsiteX1" fmla="*/ 9130 w 9969"/>
                <a:gd name="connsiteY1" fmla="*/ 981 h 21142"/>
                <a:gd name="connsiteX2" fmla="*/ 9969 w 9969"/>
                <a:gd name="connsiteY2" fmla="*/ 10072 h 21142"/>
                <a:gd name="connsiteX3" fmla="*/ 9798 w 9969"/>
                <a:gd name="connsiteY3" fmla="*/ 21142 h 21142"/>
                <a:gd name="connsiteX0" fmla="*/ 0 w 10000"/>
                <a:gd name="connsiteY0" fmla="*/ 0 h 9144"/>
                <a:gd name="connsiteX1" fmla="*/ 9158 w 10000"/>
                <a:gd name="connsiteY1" fmla="*/ 464 h 9144"/>
                <a:gd name="connsiteX2" fmla="*/ 10000 w 10000"/>
                <a:gd name="connsiteY2" fmla="*/ 4764 h 9144"/>
                <a:gd name="connsiteX3" fmla="*/ 9171 w 10000"/>
                <a:gd name="connsiteY3" fmla="*/ 9144 h 9144"/>
                <a:gd name="connsiteX0" fmla="*/ 0 w 10000"/>
                <a:gd name="connsiteY0" fmla="*/ 0 h 10000"/>
                <a:gd name="connsiteX1" fmla="*/ 9158 w 10000"/>
                <a:gd name="connsiteY1" fmla="*/ 507 h 10000"/>
                <a:gd name="connsiteX2" fmla="*/ 10000 w 10000"/>
                <a:gd name="connsiteY2" fmla="*/ 5210 h 10000"/>
                <a:gd name="connsiteX3" fmla="*/ 9171 w 10000"/>
                <a:gd name="connsiteY3" fmla="*/ 10000 h 10000"/>
                <a:gd name="connsiteX0" fmla="*/ 0 w 9545"/>
                <a:gd name="connsiteY0" fmla="*/ 0 h 10000"/>
                <a:gd name="connsiteX1" fmla="*/ 9158 w 9545"/>
                <a:gd name="connsiteY1" fmla="*/ 507 h 10000"/>
                <a:gd name="connsiteX2" fmla="*/ 9545 w 9545"/>
                <a:gd name="connsiteY2" fmla="*/ 5210 h 10000"/>
                <a:gd name="connsiteX3" fmla="*/ 9171 w 9545"/>
                <a:gd name="connsiteY3" fmla="*/ 10000 h 10000"/>
                <a:gd name="connsiteX0" fmla="*/ 0 w 10000"/>
                <a:gd name="connsiteY0" fmla="*/ 0 h 9928"/>
                <a:gd name="connsiteX1" fmla="*/ 9595 w 10000"/>
                <a:gd name="connsiteY1" fmla="*/ 507 h 9928"/>
                <a:gd name="connsiteX2" fmla="*/ 10000 w 10000"/>
                <a:gd name="connsiteY2" fmla="*/ 5210 h 9928"/>
                <a:gd name="connsiteX3" fmla="*/ 8655 w 10000"/>
                <a:gd name="connsiteY3" fmla="*/ 9928 h 9928"/>
                <a:gd name="connsiteX0" fmla="*/ 0 w 10000"/>
                <a:gd name="connsiteY0" fmla="*/ 0 h 10000"/>
                <a:gd name="connsiteX1" fmla="*/ 9595 w 10000"/>
                <a:gd name="connsiteY1" fmla="*/ 511 h 10000"/>
                <a:gd name="connsiteX2" fmla="*/ 10000 w 10000"/>
                <a:gd name="connsiteY2" fmla="*/ 5248 h 10000"/>
                <a:gd name="connsiteX3" fmla="*/ 8655 w 10000"/>
                <a:gd name="connsiteY3" fmla="*/ 10000 h 10000"/>
                <a:gd name="connsiteX0" fmla="*/ 0 w 10000"/>
                <a:gd name="connsiteY0" fmla="*/ 0 h 9637"/>
                <a:gd name="connsiteX1" fmla="*/ 9595 w 10000"/>
                <a:gd name="connsiteY1" fmla="*/ 511 h 9637"/>
                <a:gd name="connsiteX2" fmla="*/ 10000 w 10000"/>
                <a:gd name="connsiteY2" fmla="*/ 5248 h 9637"/>
                <a:gd name="connsiteX3" fmla="*/ 8655 w 10000"/>
                <a:gd name="connsiteY3" fmla="*/ 9637 h 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9637">
                  <a:moveTo>
                    <a:pt x="0" y="0"/>
                  </a:moveTo>
                  <a:lnTo>
                    <a:pt x="9595" y="511"/>
                  </a:lnTo>
                  <a:cubicBezTo>
                    <a:pt x="9853" y="2066"/>
                    <a:pt x="9741" y="3694"/>
                    <a:pt x="10000" y="5248"/>
                  </a:cubicBezTo>
                  <a:lnTo>
                    <a:pt x="8655" y="9637"/>
                  </a:lnTo>
                </a:path>
              </a:pathLst>
            </a:custGeom>
            <a:noFill/>
            <a:ln w="28575" cmpd="sng">
              <a:solidFill>
                <a:schemeClr val="folHlink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26"/>
            <p:cNvSpPr>
              <a:spLocks/>
            </p:cNvSpPr>
            <p:nvPr/>
          </p:nvSpPr>
          <p:spPr bwMode="auto">
            <a:xfrm>
              <a:off x="6268039" y="2126027"/>
              <a:ext cx="1569977" cy="1641792"/>
            </a:xfrm>
            <a:custGeom>
              <a:avLst/>
              <a:gdLst>
                <a:gd name="connsiteX0" fmla="*/ 0 w 15274"/>
                <a:gd name="connsiteY0" fmla="*/ 10000 h 11374"/>
                <a:gd name="connsiteX1" fmla="*/ 9367 w 15274"/>
                <a:gd name="connsiteY1" fmla="*/ 9010 h 11374"/>
                <a:gd name="connsiteX2" fmla="*/ 15274 w 15274"/>
                <a:gd name="connsiteY2" fmla="*/ 11374 h 11374"/>
                <a:gd name="connsiteX3" fmla="*/ 7687 w 15274"/>
                <a:gd name="connsiteY3" fmla="*/ 0 h 11374"/>
                <a:gd name="connsiteX0" fmla="*/ 0 w 15274"/>
                <a:gd name="connsiteY0" fmla="*/ 990 h 2364"/>
                <a:gd name="connsiteX1" fmla="*/ 9367 w 15274"/>
                <a:gd name="connsiteY1" fmla="*/ 0 h 2364"/>
                <a:gd name="connsiteX2" fmla="*/ 15274 w 15274"/>
                <a:gd name="connsiteY2" fmla="*/ 2364 h 2364"/>
                <a:gd name="connsiteX0" fmla="*/ 0 w 10000"/>
                <a:gd name="connsiteY0" fmla="*/ 4188 h 8779"/>
                <a:gd name="connsiteX1" fmla="*/ 6133 w 10000"/>
                <a:gd name="connsiteY1" fmla="*/ 0 h 8779"/>
                <a:gd name="connsiteX2" fmla="*/ 10000 w 10000"/>
                <a:gd name="connsiteY2" fmla="*/ 8779 h 8779"/>
                <a:gd name="connsiteX0" fmla="*/ 0 w 7135"/>
                <a:gd name="connsiteY0" fmla="*/ 4770 h 50593"/>
                <a:gd name="connsiteX1" fmla="*/ 6133 w 7135"/>
                <a:gd name="connsiteY1" fmla="*/ 0 h 50593"/>
                <a:gd name="connsiteX2" fmla="*/ 7135 w 7135"/>
                <a:gd name="connsiteY2" fmla="*/ 50593 h 50593"/>
                <a:gd name="connsiteX0" fmla="*/ 0 w 10885"/>
                <a:gd name="connsiteY0" fmla="*/ 943 h 16624"/>
                <a:gd name="connsiteX1" fmla="*/ 8596 w 10885"/>
                <a:gd name="connsiteY1" fmla="*/ 0 h 16624"/>
                <a:gd name="connsiteX2" fmla="*/ 10885 w 10885"/>
                <a:gd name="connsiteY2" fmla="*/ 16624 h 16624"/>
                <a:gd name="connsiteX0" fmla="*/ 0 w 10885"/>
                <a:gd name="connsiteY0" fmla="*/ 943 h 16624"/>
                <a:gd name="connsiteX1" fmla="*/ 8596 w 10885"/>
                <a:gd name="connsiteY1" fmla="*/ 0 h 16624"/>
                <a:gd name="connsiteX2" fmla="*/ 10028 w 10885"/>
                <a:gd name="connsiteY2" fmla="*/ 10085 h 16624"/>
                <a:gd name="connsiteX3" fmla="*/ 10885 w 10885"/>
                <a:gd name="connsiteY3" fmla="*/ 16624 h 16624"/>
                <a:gd name="connsiteX0" fmla="*/ 0 w 11838"/>
                <a:gd name="connsiteY0" fmla="*/ 943 h 16717"/>
                <a:gd name="connsiteX1" fmla="*/ 8596 w 11838"/>
                <a:gd name="connsiteY1" fmla="*/ 0 h 16717"/>
                <a:gd name="connsiteX2" fmla="*/ 10028 w 11838"/>
                <a:gd name="connsiteY2" fmla="*/ 10085 h 16717"/>
                <a:gd name="connsiteX3" fmla="*/ 11838 w 11838"/>
                <a:gd name="connsiteY3" fmla="*/ 16717 h 16717"/>
                <a:gd name="connsiteX0" fmla="*/ 0 w 12178"/>
                <a:gd name="connsiteY0" fmla="*/ 943 h 16624"/>
                <a:gd name="connsiteX1" fmla="*/ 8596 w 12178"/>
                <a:gd name="connsiteY1" fmla="*/ 0 h 16624"/>
                <a:gd name="connsiteX2" fmla="*/ 10028 w 12178"/>
                <a:gd name="connsiteY2" fmla="*/ 10085 h 16624"/>
                <a:gd name="connsiteX3" fmla="*/ 12178 w 12178"/>
                <a:gd name="connsiteY3" fmla="*/ 16624 h 16624"/>
                <a:gd name="connsiteX0" fmla="*/ 0 w 12178"/>
                <a:gd name="connsiteY0" fmla="*/ 943 h 16624"/>
                <a:gd name="connsiteX1" fmla="*/ 8596 w 12178"/>
                <a:gd name="connsiteY1" fmla="*/ 0 h 16624"/>
                <a:gd name="connsiteX2" fmla="*/ 9279 w 12178"/>
                <a:gd name="connsiteY2" fmla="*/ 10272 h 16624"/>
                <a:gd name="connsiteX3" fmla="*/ 12178 w 12178"/>
                <a:gd name="connsiteY3" fmla="*/ 16624 h 16624"/>
                <a:gd name="connsiteX0" fmla="*/ 0 w 12178"/>
                <a:gd name="connsiteY0" fmla="*/ 943 h 16624"/>
                <a:gd name="connsiteX1" fmla="*/ 8596 w 12178"/>
                <a:gd name="connsiteY1" fmla="*/ 0 h 16624"/>
                <a:gd name="connsiteX2" fmla="*/ 8667 w 12178"/>
                <a:gd name="connsiteY2" fmla="*/ 10272 h 16624"/>
                <a:gd name="connsiteX3" fmla="*/ 12178 w 12178"/>
                <a:gd name="connsiteY3" fmla="*/ 16624 h 16624"/>
                <a:gd name="connsiteX0" fmla="*/ 0 w 12178"/>
                <a:gd name="connsiteY0" fmla="*/ 943 h 16624"/>
                <a:gd name="connsiteX1" fmla="*/ 8596 w 12178"/>
                <a:gd name="connsiteY1" fmla="*/ 0 h 16624"/>
                <a:gd name="connsiteX2" fmla="*/ 8667 w 12178"/>
                <a:gd name="connsiteY2" fmla="*/ 10272 h 16624"/>
                <a:gd name="connsiteX3" fmla="*/ 12178 w 12178"/>
                <a:gd name="connsiteY3" fmla="*/ 16624 h 16624"/>
                <a:gd name="connsiteX0" fmla="*/ 0 w 10273"/>
                <a:gd name="connsiteY0" fmla="*/ 943 h 15784"/>
                <a:gd name="connsiteX1" fmla="*/ 8596 w 10273"/>
                <a:gd name="connsiteY1" fmla="*/ 0 h 15784"/>
                <a:gd name="connsiteX2" fmla="*/ 8667 w 10273"/>
                <a:gd name="connsiteY2" fmla="*/ 10272 h 15784"/>
                <a:gd name="connsiteX3" fmla="*/ 10273 w 10273"/>
                <a:gd name="connsiteY3" fmla="*/ 15784 h 15784"/>
                <a:gd name="connsiteX0" fmla="*/ 0 w 10749"/>
                <a:gd name="connsiteY0" fmla="*/ 943 h 15971"/>
                <a:gd name="connsiteX1" fmla="*/ 8596 w 10749"/>
                <a:gd name="connsiteY1" fmla="*/ 0 h 15971"/>
                <a:gd name="connsiteX2" fmla="*/ 8667 w 10749"/>
                <a:gd name="connsiteY2" fmla="*/ 10272 h 15971"/>
                <a:gd name="connsiteX3" fmla="*/ 10749 w 10749"/>
                <a:gd name="connsiteY3" fmla="*/ 15971 h 15971"/>
                <a:gd name="connsiteX0" fmla="*/ 0 w 10749"/>
                <a:gd name="connsiteY0" fmla="*/ 663 h 15691"/>
                <a:gd name="connsiteX1" fmla="*/ 8732 w 10749"/>
                <a:gd name="connsiteY1" fmla="*/ 0 h 15691"/>
                <a:gd name="connsiteX2" fmla="*/ 8667 w 10749"/>
                <a:gd name="connsiteY2" fmla="*/ 9992 h 15691"/>
                <a:gd name="connsiteX3" fmla="*/ 10749 w 10749"/>
                <a:gd name="connsiteY3" fmla="*/ 15691 h 15691"/>
                <a:gd name="connsiteX0" fmla="*/ 0 w 10749"/>
                <a:gd name="connsiteY0" fmla="*/ 663 h 15691"/>
                <a:gd name="connsiteX1" fmla="*/ 92 w 10749"/>
                <a:gd name="connsiteY1" fmla="*/ 849 h 15691"/>
                <a:gd name="connsiteX2" fmla="*/ 8732 w 10749"/>
                <a:gd name="connsiteY2" fmla="*/ 0 h 15691"/>
                <a:gd name="connsiteX3" fmla="*/ 8667 w 10749"/>
                <a:gd name="connsiteY3" fmla="*/ 9992 h 15691"/>
                <a:gd name="connsiteX4" fmla="*/ 10749 w 10749"/>
                <a:gd name="connsiteY4" fmla="*/ 15691 h 15691"/>
                <a:gd name="connsiteX0" fmla="*/ 0 w 10749"/>
                <a:gd name="connsiteY0" fmla="*/ 383 h 15411"/>
                <a:gd name="connsiteX1" fmla="*/ 92 w 10749"/>
                <a:gd name="connsiteY1" fmla="*/ 569 h 15411"/>
                <a:gd name="connsiteX2" fmla="*/ 8800 w 10749"/>
                <a:gd name="connsiteY2" fmla="*/ 0 h 15411"/>
                <a:gd name="connsiteX3" fmla="*/ 8667 w 10749"/>
                <a:gd name="connsiteY3" fmla="*/ 9712 h 15411"/>
                <a:gd name="connsiteX4" fmla="*/ 10749 w 10749"/>
                <a:gd name="connsiteY4" fmla="*/ 15411 h 15411"/>
                <a:gd name="connsiteX0" fmla="*/ 0 w 10749"/>
                <a:gd name="connsiteY0" fmla="*/ 383 h 15411"/>
                <a:gd name="connsiteX1" fmla="*/ 160 w 10749"/>
                <a:gd name="connsiteY1" fmla="*/ 476 h 15411"/>
                <a:gd name="connsiteX2" fmla="*/ 8800 w 10749"/>
                <a:gd name="connsiteY2" fmla="*/ 0 h 15411"/>
                <a:gd name="connsiteX3" fmla="*/ 8667 w 10749"/>
                <a:gd name="connsiteY3" fmla="*/ 9712 h 15411"/>
                <a:gd name="connsiteX4" fmla="*/ 10749 w 10749"/>
                <a:gd name="connsiteY4" fmla="*/ 15411 h 1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49" h="15411">
                  <a:moveTo>
                    <a:pt x="0" y="383"/>
                  </a:moveTo>
                  <a:cubicBezTo>
                    <a:pt x="31" y="445"/>
                    <a:pt x="129" y="414"/>
                    <a:pt x="160" y="476"/>
                  </a:cubicBezTo>
                  <a:lnTo>
                    <a:pt x="8800" y="0"/>
                  </a:lnTo>
                  <a:cubicBezTo>
                    <a:pt x="8824" y="3424"/>
                    <a:pt x="8643" y="6288"/>
                    <a:pt x="8667" y="9712"/>
                  </a:cubicBezTo>
                  <a:lnTo>
                    <a:pt x="10749" y="15411"/>
                  </a:lnTo>
                </a:path>
              </a:pathLst>
            </a:custGeom>
            <a:noFill/>
            <a:ln w="28575" cmpd="sng">
              <a:solidFill>
                <a:schemeClr val="folHlink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Oval 27"/>
            <p:cNvSpPr>
              <a:spLocks noChangeArrowheads="1"/>
            </p:cNvSpPr>
            <p:nvPr/>
          </p:nvSpPr>
          <p:spPr bwMode="auto">
            <a:xfrm rot="10800000">
              <a:off x="7476358" y="3088045"/>
              <a:ext cx="744812" cy="148530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Rectangle 28"/>
            <p:cNvSpPr>
              <a:spLocks noChangeArrowheads="1"/>
            </p:cNvSpPr>
            <p:nvPr/>
          </p:nvSpPr>
          <p:spPr bwMode="auto">
            <a:xfrm>
              <a:off x="7608029" y="3747056"/>
              <a:ext cx="551998" cy="64655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i="1">
                  <a:latin typeface="Calibri" pitchFamily="34" charset="0"/>
                </a:rPr>
                <a:t>CCD</a:t>
              </a:r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6214360" y="1827737"/>
              <a:ext cx="38960" cy="95000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584429" y="2293825"/>
              <a:ext cx="1853107" cy="603661"/>
            </a:xfrm>
            <a:custGeom>
              <a:avLst/>
              <a:gdLst>
                <a:gd name="connsiteX0" fmla="*/ 0 w 10000"/>
                <a:gd name="connsiteY0" fmla="*/ 0 h 9694"/>
                <a:gd name="connsiteX1" fmla="*/ 6002 w 10000"/>
                <a:gd name="connsiteY1" fmla="*/ 1998 h 9694"/>
                <a:gd name="connsiteX2" fmla="*/ 10000 w 10000"/>
                <a:gd name="connsiteY2" fmla="*/ 9694 h 9694"/>
                <a:gd name="connsiteX0" fmla="*/ 0 w 12748"/>
                <a:gd name="connsiteY0" fmla="*/ 0 h 8095"/>
                <a:gd name="connsiteX1" fmla="*/ 6002 w 12748"/>
                <a:gd name="connsiteY1" fmla="*/ 2061 h 8095"/>
                <a:gd name="connsiteX2" fmla="*/ 12748 w 12748"/>
                <a:gd name="connsiteY2" fmla="*/ 8095 h 8095"/>
                <a:gd name="connsiteX0" fmla="*/ 0 w 10000"/>
                <a:gd name="connsiteY0" fmla="*/ 0 h 10000"/>
                <a:gd name="connsiteX1" fmla="*/ 4900 w 10000"/>
                <a:gd name="connsiteY1" fmla="*/ 1958 h 10000"/>
                <a:gd name="connsiteX2" fmla="*/ 10000 w 10000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560" y="275"/>
                    <a:pt x="3233" y="292"/>
                    <a:pt x="4900" y="1958"/>
                  </a:cubicBezTo>
                  <a:cubicBezTo>
                    <a:pt x="6567" y="3624"/>
                    <a:pt x="9068" y="7773"/>
                    <a:pt x="10000" y="10000"/>
                  </a:cubicBez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 Box 35"/>
            <p:cNvSpPr txBox="1">
              <a:spLocks noChangeArrowheads="1"/>
            </p:cNvSpPr>
            <p:nvPr/>
          </p:nvSpPr>
          <p:spPr bwMode="auto">
            <a:xfrm>
              <a:off x="1986424" y="1318108"/>
              <a:ext cx="251600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i="1">
                  <a:latin typeface="Calibri" pitchFamily="34" charset="0"/>
                </a:rPr>
                <a:t>3 mm </a:t>
              </a:r>
              <a:r>
                <a:rPr lang="en-US" i="1" smtClean="0">
                  <a:latin typeface="Calibri" pitchFamily="34" charset="0"/>
                </a:rPr>
                <a:t>Al (watercooled)</a:t>
              </a:r>
              <a:endParaRPr lang="en-US" i="1">
                <a:latin typeface="Calibri" pitchFamily="34" charset="0"/>
              </a:endParaRPr>
            </a:p>
          </p:txBody>
        </p:sp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3311050" y="2523567"/>
              <a:ext cx="109274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i="1" dirty="0" smtClean="0">
                  <a:latin typeface="Calibri" pitchFamily="34" charset="0"/>
                </a:rPr>
                <a:t>Pinhole </a:t>
              </a:r>
            </a:p>
            <a:p>
              <a:r>
                <a:rPr lang="en-US" i="1" dirty="0" smtClean="0">
                  <a:latin typeface="Calibri" pitchFamily="34" charset="0"/>
                </a:rPr>
                <a:t>V = 10um</a:t>
              </a:r>
            </a:p>
            <a:p>
              <a:r>
                <a:rPr lang="en-US" i="1" dirty="0" smtClean="0">
                  <a:latin typeface="Calibri" pitchFamily="34" charset="0"/>
                </a:rPr>
                <a:t>H = 50um</a:t>
              </a:r>
              <a:endParaRPr lang="en-US" i="1" dirty="0">
                <a:latin typeface="Calibri" pitchFamily="34" charset="0"/>
              </a:endParaRPr>
            </a:p>
          </p:txBody>
        </p:sp>
        <p:sp>
          <p:nvSpPr>
            <p:cNvPr id="19" name="Text Box 38"/>
            <p:cNvSpPr txBox="1">
              <a:spLocks noChangeArrowheads="1"/>
            </p:cNvSpPr>
            <p:nvPr/>
          </p:nvSpPr>
          <p:spPr bwMode="auto">
            <a:xfrm>
              <a:off x="585377" y="2627439"/>
              <a:ext cx="9430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i="1">
                  <a:latin typeface="Calibri" pitchFamily="34" charset="0"/>
                </a:rPr>
                <a:t>Dipole</a:t>
              </a:r>
            </a:p>
          </p:txBody>
        </p:sp>
        <p:sp>
          <p:nvSpPr>
            <p:cNvPr id="20" name="Text Box 39"/>
            <p:cNvSpPr txBox="1">
              <a:spLocks noChangeArrowheads="1"/>
            </p:cNvSpPr>
            <p:nvPr/>
          </p:nvSpPr>
          <p:spPr bwMode="auto">
            <a:xfrm>
              <a:off x="1497614" y="2811655"/>
              <a:ext cx="10746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i="1" smtClean="0">
                  <a:solidFill>
                    <a:srgbClr val="009900"/>
                  </a:solidFill>
                  <a:latin typeface="Calibri" pitchFamily="34" charset="0"/>
                </a:rPr>
                <a:t>e-beam</a:t>
              </a:r>
              <a:endParaRPr lang="en-US" i="1">
                <a:solidFill>
                  <a:srgbClr val="009900"/>
                </a:solidFill>
                <a:latin typeface="Calibri" pitchFamily="34" charset="0"/>
              </a:endParaRPr>
            </a:p>
          </p:txBody>
        </p:sp>
        <p:sp>
          <p:nvSpPr>
            <p:cNvPr id="21" name="Text Box 45"/>
            <p:cNvSpPr txBox="1">
              <a:spLocks noChangeArrowheads="1"/>
            </p:cNvSpPr>
            <p:nvPr/>
          </p:nvSpPr>
          <p:spPr bwMode="auto">
            <a:xfrm>
              <a:off x="5035844" y="2739942"/>
              <a:ext cx="2517654" cy="372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i="1">
                  <a:solidFill>
                    <a:schemeClr val="folHlink"/>
                  </a:solidFill>
                  <a:latin typeface="Calibri" pitchFamily="34" charset="0"/>
                </a:rPr>
                <a:t>Fluorescent screen</a:t>
              </a:r>
            </a:p>
          </p:txBody>
        </p:sp>
        <p:sp>
          <p:nvSpPr>
            <p:cNvPr id="22" name="Line 47"/>
            <p:cNvSpPr>
              <a:spLocks noChangeShapeType="1"/>
            </p:cNvSpPr>
            <p:nvPr/>
          </p:nvSpPr>
          <p:spPr bwMode="auto">
            <a:xfrm flipV="1">
              <a:off x="656948" y="3728612"/>
              <a:ext cx="2388095" cy="88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82"/>
            <p:cNvSpPr>
              <a:spLocks noChangeShapeType="1"/>
            </p:cNvSpPr>
            <p:nvPr/>
          </p:nvSpPr>
          <p:spPr bwMode="auto">
            <a:xfrm>
              <a:off x="3204841" y="3728613"/>
              <a:ext cx="3025103" cy="131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ash"/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83"/>
            <p:cNvSpPr>
              <a:spLocks noChangeShapeType="1"/>
            </p:cNvSpPr>
            <p:nvPr/>
          </p:nvSpPr>
          <p:spPr bwMode="auto">
            <a:xfrm>
              <a:off x="3148650" y="2850792"/>
              <a:ext cx="0" cy="10058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85"/>
            <p:cNvSpPr>
              <a:spLocks noChangeShapeType="1"/>
            </p:cNvSpPr>
            <p:nvPr/>
          </p:nvSpPr>
          <p:spPr bwMode="auto">
            <a:xfrm>
              <a:off x="634097" y="2514917"/>
              <a:ext cx="0" cy="1320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26090" y="3175374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latin typeface="Calibri" pitchFamily="34" charset="0"/>
                </a:rPr>
                <a:t>Lens</a:t>
              </a:r>
              <a:endParaRPr lang="en-GB" i="1" dirty="0">
                <a:latin typeface="Calibri" pitchFamily="34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>
              <a:off x="3020929" y="1233064"/>
              <a:ext cx="590680" cy="0"/>
            </a:xfrm>
            <a:prstGeom prst="straightConnector1">
              <a:avLst/>
            </a:prstGeom>
            <a:solidFill>
              <a:srgbClr val="7DA9DA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 flipV="1">
              <a:off x="2068697" y="1224186"/>
              <a:ext cx="476094" cy="1628"/>
            </a:xfrm>
            <a:prstGeom prst="straightConnector1">
              <a:avLst/>
            </a:prstGeom>
            <a:solidFill>
              <a:srgbClr val="7DA9DA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2986223" y="790073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smtClean="0">
                  <a:latin typeface="Calibri" pitchFamily="34" charset="0"/>
                </a:rPr>
                <a:t>Air</a:t>
              </a:r>
              <a:endParaRPr lang="en-GB" i="1">
                <a:latin typeface="Calibri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62012" y="797174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smtClean="0">
                  <a:latin typeface="Calibri" pitchFamily="34" charset="0"/>
                </a:rPr>
                <a:t>Vacuum</a:t>
              </a:r>
              <a:endParaRPr lang="en-GB" i="1">
                <a:latin typeface="Calibri" pitchFamily="34" charset="0"/>
              </a:endParaRPr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249798" y="2302738"/>
              <a:ext cx="316010" cy="8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" y="0"/>
                </a:cxn>
              </a:cxnLst>
              <a:rect l="0" t="0" r="r" b="b"/>
              <a:pathLst>
                <a:path w="365" h="1">
                  <a:moveTo>
                    <a:pt x="0" y="0"/>
                  </a:moveTo>
                  <a:lnTo>
                    <a:pt x="365" y="0"/>
                  </a:lnTo>
                </a:path>
              </a:pathLst>
            </a:custGeom>
            <a:noFill/>
            <a:ln w="38100" cmpd="sng">
              <a:solidFill>
                <a:srgbClr val="0099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52348" y="3559007"/>
              <a:ext cx="3064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i="1" smtClean="0">
                  <a:latin typeface="Calibri" pitchFamily="34" charset="0"/>
                </a:rPr>
                <a:t>d</a:t>
              </a:r>
              <a:endParaRPr lang="en-GB" i="1">
                <a:latin typeface="Calibri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95459" y="3560224"/>
              <a:ext cx="6703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smtClean="0">
                  <a:latin typeface="Calibri" pitchFamily="34" charset="0"/>
                </a:rPr>
                <a:t>D &gt; d</a:t>
              </a:r>
              <a:endParaRPr lang="en-GB" i="1">
                <a:latin typeface="Calibri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 flipH="1">
              <a:off x="585926" y="2219411"/>
              <a:ext cx="88780" cy="17755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 flipH="1">
              <a:off x="6180337" y="2166140"/>
              <a:ext cx="105055" cy="275209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V="1">
              <a:off x="674704" y="2192772"/>
              <a:ext cx="5504154" cy="204184"/>
            </a:xfrm>
            <a:prstGeom prst="line">
              <a:avLst/>
            </a:prstGeom>
            <a:solidFill>
              <a:srgbClr val="FFC000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0" name="Text Box 45"/>
          <p:cNvSpPr txBox="1">
            <a:spLocks noChangeArrowheads="1"/>
          </p:cNvSpPr>
          <p:nvPr/>
        </p:nvSpPr>
        <p:spPr bwMode="auto">
          <a:xfrm>
            <a:off x="2062019" y="4718122"/>
            <a:ext cx="3558603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 smtClean="0">
                <a:latin typeface="Calibri" pitchFamily="34" charset="0"/>
              </a:rPr>
              <a:t>Pinhole magnification   M </a:t>
            </a:r>
            <a:r>
              <a:rPr lang="en-US" sz="2000" i="1">
                <a:latin typeface="Calibri" pitchFamily="34" charset="0"/>
              </a:rPr>
              <a:t>= D / d</a:t>
            </a:r>
          </a:p>
        </p:txBody>
      </p:sp>
      <p:sp>
        <p:nvSpPr>
          <p:cNvPr id="42" name="Text Box 44"/>
          <p:cNvSpPr txBox="1">
            <a:spLocks noChangeArrowheads="1"/>
          </p:cNvSpPr>
          <p:nvPr/>
        </p:nvSpPr>
        <p:spPr bwMode="auto">
          <a:xfrm>
            <a:off x="6061569" y="1692780"/>
            <a:ext cx="11336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accent2"/>
                </a:solidFill>
                <a:latin typeface="Symbol" pitchFamily="18" charset="2"/>
              </a:rPr>
              <a:t>S</a:t>
            </a:r>
            <a:r>
              <a:rPr lang="en-US" sz="2000" i="1">
                <a:solidFill>
                  <a:schemeClr val="accent2"/>
                </a:solidFill>
                <a:latin typeface="Calibri" pitchFamily="34" charset="0"/>
              </a:rPr>
              <a:t> = M · </a:t>
            </a:r>
            <a:r>
              <a:rPr lang="en-US" sz="2000" i="1">
                <a:solidFill>
                  <a:schemeClr val="accent2"/>
                </a:solidFill>
                <a:latin typeface="Symbol" pitchFamily="18" charset="2"/>
              </a:rPr>
              <a:t>s</a:t>
            </a:r>
          </a:p>
        </p:txBody>
      </p:sp>
      <p:sp>
        <p:nvSpPr>
          <p:cNvPr id="43" name="Text Box 35"/>
          <p:cNvSpPr txBox="1">
            <a:spLocks noChangeArrowheads="1"/>
          </p:cNvSpPr>
          <p:nvPr/>
        </p:nvSpPr>
        <p:spPr bwMode="auto">
          <a:xfrm>
            <a:off x="377682" y="1206043"/>
            <a:ext cx="17395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i="1">
                <a:solidFill>
                  <a:schemeClr val="accent2"/>
                </a:solidFill>
                <a:latin typeface="Calibri" pitchFamily="34" charset="0"/>
              </a:rPr>
              <a:t>Electron </a:t>
            </a:r>
            <a:r>
              <a:rPr lang="en-US" sz="2000" i="1" smtClean="0">
                <a:solidFill>
                  <a:schemeClr val="accent2"/>
                </a:solidFill>
                <a:latin typeface="Calibri" pitchFamily="34" charset="0"/>
              </a:rPr>
              <a:t>beam </a:t>
            </a:r>
          </a:p>
          <a:p>
            <a:pPr algn="ctr"/>
            <a:r>
              <a:rPr lang="en-US" sz="2000" i="1" smtClean="0">
                <a:solidFill>
                  <a:schemeClr val="accent2"/>
                </a:solidFill>
                <a:latin typeface="Calibri" pitchFamily="34" charset="0"/>
              </a:rPr>
              <a:t>profile</a:t>
            </a:r>
            <a:endParaRPr lang="en-US" sz="2000" i="1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5770436" y="1036503"/>
            <a:ext cx="18021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i="1" smtClean="0">
                <a:solidFill>
                  <a:schemeClr val="accent2"/>
                </a:solidFill>
                <a:latin typeface="Calibri" pitchFamily="34" charset="0"/>
              </a:rPr>
              <a:t>Beam profile on screen</a:t>
            </a:r>
            <a:endParaRPr lang="en-US" sz="2000" i="1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1" name="Text Box 40"/>
          <p:cNvSpPr txBox="1">
            <a:spLocks noChangeArrowheads="1"/>
          </p:cNvSpPr>
          <p:nvPr/>
        </p:nvSpPr>
        <p:spPr bwMode="auto">
          <a:xfrm>
            <a:off x="899955" y="1838675"/>
            <a:ext cx="3385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accent2"/>
                </a:solidFill>
                <a:latin typeface="Symbol" pitchFamily="18" charset="2"/>
              </a:rPr>
              <a:t>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072398" y="207543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smtClean="0">
                <a:latin typeface="Calibri" pitchFamily="34" charset="0"/>
              </a:rPr>
              <a:t>Mirror </a:t>
            </a:r>
            <a:endParaRPr lang="en-GB" i="1">
              <a:latin typeface="Calibri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 rot="2283387">
            <a:off x="7653126" y="2534478"/>
            <a:ext cx="1143000" cy="8945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9" name="Group 53"/>
          <p:cNvGrpSpPr>
            <a:grpSpLocks/>
          </p:cNvGrpSpPr>
          <p:nvPr/>
        </p:nvGrpSpPr>
        <p:grpSpPr bwMode="auto">
          <a:xfrm>
            <a:off x="3505601" y="1988240"/>
            <a:ext cx="73025" cy="1230313"/>
            <a:chOff x="2063" y="1417"/>
            <a:chExt cx="48" cy="825"/>
          </a:xfrm>
        </p:grpSpPr>
        <p:sp>
          <p:nvSpPr>
            <p:cNvPr id="60" name="AutoShape 12"/>
            <p:cNvSpPr>
              <a:spLocks noChangeArrowheads="1"/>
            </p:cNvSpPr>
            <p:nvPr/>
          </p:nvSpPr>
          <p:spPr bwMode="auto">
            <a:xfrm rot="5400000">
              <a:off x="1906" y="1575"/>
              <a:ext cx="363" cy="47"/>
            </a:xfrm>
            <a:prstGeom prst="homePlate">
              <a:avLst>
                <a:gd name="adj" fmla="val 193085"/>
              </a:avLst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i="1">
                <a:latin typeface="Calibri" pitchFamily="34" charset="0"/>
              </a:endParaRPr>
            </a:p>
          </p:txBody>
        </p:sp>
        <p:sp>
          <p:nvSpPr>
            <p:cNvPr id="61" name="AutoShape 13"/>
            <p:cNvSpPr>
              <a:spLocks noChangeArrowheads="1"/>
            </p:cNvSpPr>
            <p:nvPr/>
          </p:nvSpPr>
          <p:spPr bwMode="auto">
            <a:xfrm rot="16200000" flipV="1">
              <a:off x="1905" y="2036"/>
              <a:ext cx="364" cy="47"/>
            </a:xfrm>
            <a:prstGeom prst="homePlate">
              <a:avLst>
                <a:gd name="adj" fmla="val 193617"/>
              </a:avLst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i="1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2413" cy="695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3438" y="-2621"/>
            <a:ext cx="4937125" cy="658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81748" y="239677"/>
            <a:ext cx="326136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Scintillator &amp; CCD camera</a:t>
            </a:r>
            <a:b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</a:br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~16 m downstream of pinhole</a:t>
            </a:r>
            <a:endParaRPr lang="en-GB" i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9458681">
            <a:off x="4231488" y="605154"/>
            <a:ext cx="957943" cy="153356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042262" y="1646110"/>
            <a:ext cx="1915887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X-ray path in air</a:t>
            </a:r>
            <a:endParaRPr lang="en-GB" i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 rot="7448980">
            <a:off x="4270680" y="2325095"/>
            <a:ext cx="957943" cy="153356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917473" y="4620089"/>
            <a:ext cx="157189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Al window</a:t>
            </a:r>
            <a:endParaRPr lang="en-GB" i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7439903">
            <a:off x="5302646" y="5403574"/>
            <a:ext cx="957943" cy="153356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582193" y="3417278"/>
            <a:ext cx="215424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Pinhole </a:t>
            </a:r>
          </a:p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~ 4 m from source </a:t>
            </a:r>
            <a:endParaRPr lang="en-GB" i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7373892">
            <a:off x="4793195" y="4258399"/>
            <a:ext cx="957943" cy="153356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709851" y="601083"/>
            <a:ext cx="557349" cy="60089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997234" y="932008"/>
            <a:ext cx="1323703" cy="5521235"/>
          </a:xfrm>
          <a:prstGeom prst="straightConnector1">
            <a:avLst/>
          </a:prstGeom>
          <a:ln w="381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070" descr="20120312_D11_MonoCam"/>
          <p:cNvPicPr>
            <a:picLocks noChangeAspect="1" noChangeArrowheads="1"/>
          </p:cNvPicPr>
          <p:nvPr/>
        </p:nvPicPr>
        <p:blipFill>
          <a:blip r:embed="rId3" cstate="print"/>
          <a:srcRect l="7971" t="7499" r="10470" b="10907"/>
          <a:stretch>
            <a:fillRect/>
          </a:stretch>
        </p:blipFill>
        <p:spPr bwMode="auto">
          <a:xfrm>
            <a:off x="4888835" y="864702"/>
            <a:ext cx="3955774" cy="527767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12" y="126000"/>
            <a:ext cx="8753688" cy="496800"/>
          </a:xfrm>
        </p:spPr>
        <p:txBody>
          <a:bodyPr/>
          <a:lstStyle/>
          <a:p>
            <a:r>
              <a:rPr lang="en-US" dirty="0" smtClean="0"/>
              <a:t>Pinhole area			             Detection area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34260" y="6491644"/>
            <a:ext cx="413559" cy="212400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74320" y="6518033"/>
            <a:ext cx="6372708" cy="186011"/>
          </a:xfrm>
        </p:spPr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5708" y="882026"/>
            <a:ext cx="3949993" cy="526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567" y="882026"/>
            <a:ext cx="3949993" cy="526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6785" y="1309617"/>
            <a:ext cx="131934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Pinhole</a:t>
            </a:r>
            <a:endParaRPr lang="en-GB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 rot="3719359">
            <a:off x="815650" y="2058272"/>
            <a:ext cx="957943" cy="153356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86617" y="3830313"/>
            <a:ext cx="158060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Cu-attenuator</a:t>
            </a:r>
            <a:endParaRPr lang="en-GB" i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 rot="17410880">
            <a:off x="1699571" y="3271376"/>
            <a:ext cx="957943" cy="153356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2931060" y="546027"/>
            <a:ext cx="131934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Al-window</a:t>
            </a:r>
            <a:endParaRPr lang="en-GB" i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7600703">
            <a:off x="2787705" y="1314559"/>
            <a:ext cx="957943" cy="153356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860425" y="2949441"/>
            <a:ext cx="128190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N</a:t>
            </a:r>
            <a:r>
              <a:rPr lang="en-US" i="1" baseline="-2500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2</a:t>
            </a:r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 flushed pipes</a:t>
            </a:r>
            <a:endParaRPr lang="en-GB" i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2560778">
            <a:off x="1934266" y="2719687"/>
            <a:ext cx="957943" cy="153356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Pinhole Resolution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5" name="Freeform 54"/>
          <p:cNvSpPr>
            <a:spLocks/>
          </p:cNvSpPr>
          <p:nvPr/>
        </p:nvSpPr>
        <p:spPr bwMode="auto">
          <a:xfrm flipH="1">
            <a:off x="5988489" y="936074"/>
            <a:ext cx="1287650" cy="2415809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125" y="297"/>
              </a:cxn>
              <a:cxn ang="0">
                <a:pos x="773" y="917"/>
              </a:cxn>
              <a:cxn ang="0">
                <a:pos x="145" y="1544"/>
              </a:cxn>
              <a:cxn ang="0">
                <a:pos x="38" y="1854"/>
              </a:cxn>
            </a:cxnLst>
            <a:rect l="0" t="0" r="r" b="b"/>
            <a:pathLst>
              <a:path w="776" h="1854">
                <a:moveTo>
                  <a:pt x="20" y="0"/>
                </a:moveTo>
                <a:cubicBezTo>
                  <a:pt x="37" y="50"/>
                  <a:pt x="0" y="144"/>
                  <a:pt x="125" y="297"/>
                </a:cubicBezTo>
                <a:cubicBezTo>
                  <a:pt x="250" y="450"/>
                  <a:pt x="769" y="709"/>
                  <a:pt x="773" y="917"/>
                </a:cubicBezTo>
                <a:cubicBezTo>
                  <a:pt x="776" y="1125"/>
                  <a:pt x="267" y="1388"/>
                  <a:pt x="145" y="1544"/>
                </a:cubicBezTo>
                <a:cubicBezTo>
                  <a:pt x="23" y="1700"/>
                  <a:pt x="60" y="1790"/>
                  <a:pt x="38" y="1854"/>
                </a:cubicBezTo>
              </a:path>
            </a:pathLst>
          </a:custGeom>
          <a:noFill/>
          <a:ln w="28575" cmpd="sng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1767120" y="1923383"/>
            <a:ext cx="187804" cy="672662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557832" y="2157867"/>
            <a:ext cx="152884" cy="28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 i="1">
              <a:latin typeface="Calibri" pitchFamily="34" charset="0"/>
            </a:endParaRPr>
          </a:p>
        </p:txBody>
      </p:sp>
      <p:grpSp>
        <p:nvGrpSpPr>
          <p:cNvPr id="8" name="Group 53"/>
          <p:cNvGrpSpPr>
            <a:grpSpLocks/>
          </p:cNvGrpSpPr>
          <p:nvPr/>
        </p:nvGrpSpPr>
        <p:grpSpPr bwMode="auto">
          <a:xfrm>
            <a:off x="3672828" y="1771683"/>
            <a:ext cx="60626" cy="956207"/>
            <a:chOff x="2063" y="1417"/>
            <a:chExt cx="48" cy="825"/>
          </a:xfrm>
        </p:grpSpPr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 rot="5400000">
              <a:off x="1906" y="1575"/>
              <a:ext cx="363" cy="47"/>
            </a:xfrm>
            <a:prstGeom prst="homePlate">
              <a:avLst>
                <a:gd name="adj" fmla="val 193085"/>
              </a:avLst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i="1">
                <a:latin typeface="Calibri" pitchFamily="34" charset="0"/>
              </a:endParaRPr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 rot="16200000" flipV="1">
              <a:off x="1905" y="2036"/>
              <a:ext cx="364" cy="47"/>
            </a:xfrm>
            <a:prstGeom prst="homePlate">
              <a:avLst>
                <a:gd name="adj" fmla="val 193617"/>
              </a:avLst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i="1">
                <a:latin typeface="Calibri" pitchFamily="34" charset="0"/>
              </a:endParaRPr>
            </a:p>
          </p:txBody>
        </p:sp>
      </p:grpSp>
      <p:sp>
        <p:nvSpPr>
          <p:cNvPr id="12" name="Line 15"/>
          <p:cNvSpPr>
            <a:spLocks noChangeShapeType="1"/>
          </p:cNvSpPr>
          <p:nvPr/>
        </p:nvSpPr>
        <p:spPr bwMode="auto">
          <a:xfrm flipH="1">
            <a:off x="7277456" y="1227571"/>
            <a:ext cx="6590" cy="241951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 flipV="1">
            <a:off x="1863265" y="2096176"/>
            <a:ext cx="5420782" cy="14805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1876445" y="2256572"/>
            <a:ext cx="5406284" cy="15299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21" name="Freeform 25"/>
          <p:cNvSpPr>
            <a:spLocks/>
          </p:cNvSpPr>
          <p:nvPr/>
        </p:nvSpPr>
        <p:spPr bwMode="auto">
          <a:xfrm rot="16200000">
            <a:off x="6621146" y="2496796"/>
            <a:ext cx="793343" cy="571996"/>
          </a:xfrm>
          <a:custGeom>
            <a:avLst/>
            <a:gdLst/>
            <a:ahLst/>
            <a:cxnLst>
              <a:cxn ang="0">
                <a:pos x="0" y="2366"/>
              </a:cxn>
              <a:cxn ang="0">
                <a:pos x="918" y="2114"/>
              </a:cxn>
              <a:cxn ang="0">
                <a:pos x="1110" y="248"/>
              </a:cxn>
              <a:cxn ang="0">
                <a:pos x="1245" y="722"/>
              </a:cxn>
              <a:cxn ang="0">
                <a:pos x="1351" y="381"/>
              </a:cxn>
              <a:cxn ang="0">
                <a:pos x="1457" y="650"/>
              </a:cxn>
              <a:cxn ang="0">
                <a:pos x="1542" y="417"/>
              </a:cxn>
              <a:cxn ang="0">
                <a:pos x="1644" y="560"/>
              </a:cxn>
              <a:cxn ang="0">
                <a:pos x="1758" y="416"/>
              </a:cxn>
              <a:cxn ang="0">
                <a:pos x="1866" y="644"/>
              </a:cxn>
              <a:cxn ang="0">
                <a:pos x="1974" y="362"/>
              </a:cxn>
              <a:cxn ang="0">
                <a:pos x="2073" y="722"/>
              </a:cxn>
              <a:cxn ang="0">
                <a:pos x="2196" y="236"/>
              </a:cxn>
              <a:cxn ang="0">
                <a:pos x="2406" y="2138"/>
              </a:cxn>
              <a:cxn ang="0">
                <a:pos x="3240" y="2387"/>
              </a:cxn>
            </a:cxnLst>
            <a:rect l="0" t="0" r="r" b="b"/>
            <a:pathLst>
              <a:path w="3240" h="2496">
                <a:moveTo>
                  <a:pt x="0" y="2366"/>
                </a:moveTo>
                <a:cubicBezTo>
                  <a:pt x="154" y="2324"/>
                  <a:pt x="733" y="2467"/>
                  <a:pt x="918" y="2114"/>
                </a:cubicBezTo>
                <a:cubicBezTo>
                  <a:pt x="1103" y="1761"/>
                  <a:pt x="1056" y="480"/>
                  <a:pt x="1110" y="248"/>
                </a:cubicBezTo>
                <a:cubicBezTo>
                  <a:pt x="1164" y="16"/>
                  <a:pt x="1205" y="700"/>
                  <a:pt x="1245" y="722"/>
                </a:cubicBezTo>
                <a:cubicBezTo>
                  <a:pt x="1285" y="744"/>
                  <a:pt x="1316" y="393"/>
                  <a:pt x="1351" y="381"/>
                </a:cubicBezTo>
                <a:cubicBezTo>
                  <a:pt x="1386" y="370"/>
                  <a:pt x="1425" y="644"/>
                  <a:pt x="1457" y="650"/>
                </a:cubicBezTo>
                <a:cubicBezTo>
                  <a:pt x="1489" y="656"/>
                  <a:pt x="1511" y="432"/>
                  <a:pt x="1542" y="417"/>
                </a:cubicBezTo>
                <a:cubicBezTo>
                  <a:pt x="1573" y="402"/>
                  <a:pt x="1608" y="560"/>
                  <a:pt x="1644" y="560"/>
                </a:cubicBezTo>
                <a:cubicBezTo>
                  <a:pt x="1680" y="560"/>
                  <a:pt x="1721" y="402"/>
                  <a:pt x="1758" y="416"/>
                </a:cubicBezTo>
                <a:cubicBezTo>
                  <a:pt x="1795" y="430"/>
                  <a:pt x="1830" y="653"/>
                  <a:pt x="1866" y="644"/>
                </a:cubicBezTo>
                <a:cubicBezTo>
                  <a:pt x="1902" y="635"/>
                  <a:pt x="1939" y="349"/>
                  <a:pt x="1974" y="362"/>
                </a:cubicBezTo>
                <a:cubicBezTo>
                  <a:pt x="2009" y="375"/>
                  <a:pt x="2036" y="743"/>
                  <a:pt x="2073" y="722"/>
                </a:cubicBezTo>
                <a:cubicBezTo>
                  <a:pt x="2110" y="701"/>
                  <a:pt x="2141" y="0"/>
                  <a:pt x="2196" y="236"/>
                </a:cubicBezTo>
                <a:cubicBezTo>
                  <a:pt x="2251" y="472"/>
                  <a:pt x="2232" y="1780"/>
                  <a:pt x="2406" y="2138"/>
                </a:cubicBezTo>
                <a:cubicBezTo>
                  <a:pt x="2580" y="2496"/>
                  <a:pt x="3066" y="2335"/>
                  <a:pt x="3240" y="2387"/>
                </a:cubicBezTo>
              </a:path>
            </a:pathLst>
          </a:custGeom>
          <a:solidFill>
            <a:srgbClr val="FF99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1884880" y="1956755"/>
            <a:ext cx="5392576" cy="679832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>
            <a:off x="1863189" y="1970291"/>
            <a:ext cx="5406359" cy="990789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25" name="Oval 29"/>
          <p:cNvSpPr>
            <a:spLocks noChangeArrowheads="1"/>
          </p:cNvSpPr>
          <p:nvPr/>
        </p:nvSpPr>
        <p:spPr bwMode="auto">
          <a:xfrm>
            <a:off x="1843195" y="1924676"/>
            <a:ext cx="56973" cy="57215"/>
          </a:xfrm>
          <a:prstGeom prst="ellipse">
            <a:avLst/>
          </a:prstGeom>
          <a:solidFill>
            <a:srgbClr val="FF990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26" name="Oval 30"/>
          <p:cNvSpPr>
            <a:spLocks noChangeArrowheads="1"/>
          </p:cNvSpPr>
          <p:nvPr/>
        </p:nvSpPr>
        <p:spPr bwMode="auto">
          <a:xfrm>
            <a:off x="1842178" y="2224034"/>
            <a:ext cx="56973" cy="57215"/>
          </a:xfrm>
          <a:prstGeom prst="ellipse">
            <a:avLst/>
          </a:prstGeom>
          <a:solidFill>
            <a:srgbClr val="FF9900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3664253" y="1433755"/>
            <a:ext cx="804090" cy="31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Pinhole</a:t>
            </a:r>
          </a:p>
        </p:txBody>
      </p:sp>
      <p:sp>
        <p:nvSpPr>
          <p:cNvPr id="28" name="Line 32"/>
          <p:cNvSpPr>
            <a:spLocks noChangeShapeType="1"/>
          </p:cNvSpPr>
          <p:nvPr/>
        </p:nvSpPr>
        <p:spPr bwMode="auto">
          <a:xfrm>
            <a:off x="1873808" y="2305925"/>
            <a:ext cx="627653" cy="59492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2093524" y="2897607"/>
            <a:ext cx="1240550" cy="31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Point Source</a:t>
            </a:r>
          </a:p>
        </p:txBody>
      </p:sp>
      <p:sp>
        <p:nvSpPr>
          <p:cNvPr id="30" name="Line 34"/>
          <p:cNvSpPr>
            <a:spLocks noChangeShapeType="1"/>
          </p:cNvSpPr>
          <p:nvPr/>
        </p:nvSpPr>
        <p:spPr bwMode="auto">
          <a:xfrm flipV="1">
            <a:off x="1870841" y="1461996"/>
            <a:ext cx="375952" cy="38781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1440866" y="927847"/>
            <a:ext cx="24176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Electron </a:t>
            </a:r>
            <a:r>
              <a:rPr lang="en-US" sz="2000" i="1" smtClean="0">
                <a:latin typeface="Calibri" pitchFamily="34" charset="0"/>
              </a:rPr>
              <a:t>Beam profile</a:t>
            </a:r>
            <a:endParaRPr lang="en-US" sz="2000" i="1">
              <a:latin typeface="Calibri" pitchFamily="34" charset="0"/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7333226" y="1306923"/>
            <a:ext cx="738719" cy="31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Screen</a:t>
            </a:r>
          </a:p>
        </p:txBody>
      </p:sp>
      <p:sp>
        <p:nvSpPr>
          <p:cNvPr id="41" name="Text Box 45"/>
          <p:cNvSpPr txBox="1">
            <a:spLocks noChangeArrowheads="1"/>
          </p:cNvSpPr>
          <p:nvPr/>
        </p:nvSpPr>
        <p:spPr bwMode="auto">
          <a:xfrm>
            <a:off x="4266294" y="2875442"/>
            <a:ext cx="958467" cy="31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M = D / d</a:t>
            </a:r>
          </a:p>
        </p:txBody>
      </p:sp>
      <p:sp>
        <p:nvSpPr>
          <p:cNvPr id="42" name="Line 46"/>
          <p:cNvSpPr>
            <a:spLocks noChangeShapeType="1"/>
          </p:cNvSpPr>
          <p:nvPr/>
        </p:nvSpPr>
        <p:spPr bwMode="auto">
          <a:xfrm flipH="1">
            <a:off x="1858025" y="2638090"/>
            <a:ext cx="2305" cy="8997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43" name="Line 47"/>
          <p:cNvSpPr>
            <a:spLocks noChangeShapeType="1"/>
          </p:cNvSpPr>
          <p:nvPr/>
        </p:nvSpPr>
        <p:spPr bwMode="auto">
          <a:xfrm flipV="1">
            <a:off x="1885671" y="3443502"/>
            <a:ext cx="18069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44" name="Line 48"/>
          <p:cNvSpPr>
            <a:spLocks noChangeShapeType="1"/>
          </p:cNvSpPr>
          <p:nvPr/>
        </p:nvSpPr>
        <p:spPr bwMode="auto">
          <a:xfrm>
            <a:off x="3704459" y="3443502"/>
            <a:ext cx="354268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45" name="Line 49"/>
          <p:cNvSpPr>
            <a:spLocks noChangeShapeType="1"/>
          </p:cNvSpPr>
          <p:nvPr/>
        </p:nvSpPr>
        <p:spPr bwMode="auto">
          <a:xfrm>
            <a:off x="3699188" y="2846336"/>
            <a:ext cx="0" cy="7020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46" name="Text Box 50"/>
          <p:cNvSpPr txBox="1">
            <a:spLocks noChangeArrowheads="1"/>
          </p:cNvSpPr>
          <p:nvPr/>
        </p:nvSpPr>
        <p:spPr bwMode="auto">
          <a:xfrm>
            <a:off x="2748936" y="3254867"/>
            <a:ext cx="265102" cy="3109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d</a:t>
            </a:r>
          </a:p>
        </p:txBody>
      </p:sp>
      <p:sp>
        <p:nvSpPr>
          <p:cNvPr id="47" name="Text Box 51"/>
          <p:cNvSpPr txBox="1">
            <a:spLocks noChangeArrowheads="1"/>
          </p:cNvSpPr>
          <p:nvPr/>
        </p:nvSpPr>
        <p:spPr bwMode="auto">
          <a:xfrm>
            <a:off x="5291287" y="3243759"/>
            <a:ext cx="289952" cy="3084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D</a:t>
            </a:r>
          </a:p>
        </p:txBody>
      </p:sp>
      <p:sp>
        <p:nvSpPr>
          <p:cNvPr id="48" name="Freeform 16"/>
          <p:cNvSpPr>
            <a:spLocks/>
          </p:cNvSpPr>
          <p:nvPr/>
        </p:nvSpPr>
        <p:spPr bwMode="auto">
          <a:xfrm rot="16200000">
            <a:off x="6621189" y="1973616"/>
            <a:ext cx="794577" cy="573314"/>
          </a:xfrm>
          <a:custGeom>
            <a:avLst/>
            <a:gdLst/>
            <a:ahLst/>
            <a:cxnLst>
              <a:cxn ang="0">
                <a:pos x="0" y="2366"/>
              </a:cxn>
              <a:cxn ang="0">
                <a:pos x="918" y="2114"/>
              </a:cxn>
              <a:cxn ang="0">
                <a:pos x="1110" y="248"/>
              </a:cxn>
              <a:cxn ang="0">
                <a:pos x="1245" y="722"/>
              </a:cxn>
              <a:cxn ang="0">
                <a:pos x="1351" y="381"/>
              </a:cxn>
              <a:cxn ang="0">
                <a:pos x="1457" y="650"/>
              </a:cxn>
              <a:cxn ang="0">
                <a:pos x="1542" y="417"/>
              </a:cxn>
              <a:cxn ang="0">
                <a:pos x="1644" y="560"/>
              </a:cxn>
              <a:cxn ang="0">
                <a:pos x="1758" y="416"/>
              </a:cxn>
              <a:cxn ang="0">
                <a:pos x="1866" y="644"/>
              </a:cxn>
              <a:cxn ang="0">
                <a:pos x="1974" y="362"/>
              </a:cxn>
              <a:cxn ang="0">
                <a:pos x="2073" y="722"/>
              </a:cxn>
              <a:cxn ang="0">
                <a:pos x="2196" y="236"/>
              </a:cxn>
              <a:cxn ang="0">
                <a:pos x="2406" y="2138"/>
              </a:cxn>
              <a:cxn ang="0">
                <a:pos x="3240" y="2387"/>
              </a:cxn>
            </a:cxnLst>
            <a:rect l="0" t="0" r="r" b="b"/>
            <a:pathLst>
              <a:path w="3240" h="2496">
                <a:moveTo>
                  <a:pt x="0" y="2366"/>
                </a:moveTo>
                <a:cubicBezTo>
                  <a:pt x="154" y="2324"/>
                  <a:pt x="733" y="2467"/>
                  <a:pt x="918" y="2114"/>
                </a:cubicBezTo>
                <a:cubicBezTo>
                  <a:pt x="1103" y="1761"/>
                  <a:pt x="1056" y="480"/>
                  <a:pt x="1110" y="248"/>
                </a:cubicBezTo>
                <a:cubicBezTo>
                  <a:pt x="1164" y="16"/>
                  <a:pt x="1205" y="700"/>
                  <a:pt x="1245" y="722"/>
                </a:cubicBezTo>
                <a:cubicBezTo>
                  <a:pt x="1285" y="744"/>
                  <a:pt x="1316" y="393"/>
                  <a:pt x="1351" y="381"/>
                </a:cubicBezTo>
                <a:cubicBezTo>
                  <a:pt x="1386" y="370"/>
                  <a:pt x="1425" y="644"/>
                  <a:pt x="1457" y="650"/>
                </a:cubicBezTo>
                <a:cubicBezTo>
                  <a:pt x="1489" y="656"/>
                  <a:pt x="1511" y="432"/>
                  <a:pt x="1542" y="417"/>
                </a:cubicBezTo>
                <a:cubicBezTo>
                  <a:pt x="1573" y="402"/>
                  <a:pt x="1608" y="560"/>
                  <a:pt x="1644" y="560"/>
                </a:cubicBezTo>
                <a:cubicBezTo>
                  <a:pt x="1680" y="560"/>
                  <a:pt x="1721" y="402"/>
                  <a:pt x="1758" y="416"/>
                </a:cubicBezTo>
                <a:cubicBezTo>
                  <a:pt x="1795" y="430"/>
                  <a:pt x="1830" y="653"/>
                  <a:pt x="1866" y="644"/>
                </a:cubicBezTo>
                <a:cubicBezTo>
                  <a:pt x="1902" y="635"/>
                  <a:pt x="1939" y="349"/>
                  <a:pt x="1974" y="362"/>
                </a:cubicBezTo>
                <a:cubicBezTo>
                  <a:pt x="2009" y="375"/>
                  <a:pt x="2036" y="743"/>
                  <a:pt x="2073" y="722"/>
                </a:cubicBezTo>
                <a:cubicBezTo>
                  <a:pt x="2110" y="701"/>
                  <a:pt x="2141" y="0"/>
                  <a:pt x="2196" y="236"/>
                </a:cubicBezTo>
                <a:cubicBezTo>
                  <a:pt x="2251" y="472"/>
                  <a:pt x="2232" y="1780"/>
                  <a:pt x="2406" y="2138"/>
                </a:cubicBezTo>
                <a:cubicBezTo>
                  <a:pt x="2580" y="2496"/>
                  <a:pt x="3066" y="2335"/>
                  <a:pt x="3240" y="2387"/>
                </a:cubicBezTo>
              </a:path>
            </a:pathLst>
          </a:custGeom>
          <a:solidFill>
            <a:srgbClr val="FF990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40524" y="4213854"/>
            <a:ext cx="4727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1. projection </a:t>
            </a:r>
            <a:r>
              <a:rPr lang="fr-FR" i="1" dirty="0" err="1" smtClean="0">
                <a:latin typeface="Calibri" pitchFamily="34" charset="0"/>
              </a:rPr>
              <a:t>shadow</a:t>
            </a:r>
            <a:r>
              <a:rPr lang="fr-FR" i="1" dirty="0" smtClean="0">
                <a:latin typeface="Calibri" pitchFamily="34" charset="0"/>
              </a:rPr>
              <a:t> (</a:t>
            </a:r>
            <a:r>
              <a:rPr lang="fr-FR" i="1" dirty="0" err="1" smtClean="0">
                <a:latin typeface="Calibri" pitchFamily="34" charset="0"/>
              </a:rPr>
              <a:t>upper</a:t>
            </a:r>
            <a:r>
              <a:rPr lang="fr-FR" i="1" dirty="0" smtClean="0">
                <a:latin typeface="Calibri" pitchFamily="34" charset="0"/>
              </a:rPr>
              <a:t> </a:t>
            </a:r>
            <a:r>
              <a:rPr lang="fr-FR" i="1" dirty="0" err="1" smtClean="0">
                <a:latin typeface="Calibri" pitchFamily="34" charset="0"/>
              </a:rPr>
              <a:t>limit</a:t>
            </a:r>
            <a:r>
              <a:rPr lang="fr-FR" i="1" dirty="0" smtClean="0">
                <a:latin typeface="Calibri" pitchFamily="34" charset="0"/>
              </a:rPr>
              <a:t> of </a:t>
            </a:r>
            <a:r>
              <a:rPr lang="fr-FR" i="1" dirty="0" err="1" smtClean="0">
                <a:latin typeface="Calibri" pitchFamily="34" charset="0"/>
              </a:rPr>
              <a:t>pinhole</a:t>
            </a:r>
            <a:r>
              <a:rPr lang="fr-FR" i="1" dirty="0" smtClean="0">
                <a:latin typeface="Calibri" pitchFamily="34" charset="0"/>
              </a:rPr>
              <a:t> size)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56288" y="5134323"/>
            <a:ext cx="5554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2. diffraction </a:t>
            </a:r>
            <a:r>
              <a:rPr lang="fr-FR" i="1" dirty="0" err="1" smtClean="0">
                <a:latin typeface="Calibri" pitchFamily="34" charset="0"/>
              </a:rPr>
              <a:t>from</a:t>
            </a:r>
            <a:r>
              <a:rPr lang="fr-FR" i="1" dirty="0" smtClean="0">
                <a:latin typeface="Calibri" pitchFamily="34" charset="0"/>
              </a:rPr>
              <a:t> </a:t>
            </a:r>
            <a:r>
              <a:rPr lang="fr-FR" i="1" dirty="0" err="1" smtClean="0">
                <a:latin typeface="Calibri" pitchFamily="34" charset="0"/>
              </a:rPr>
              <a:t>pinhole</a:t>
            </a:r>
            <a:r>
              <a:rPr lang="fr-FR" i="1" dirty="0" smtClean="0">
                <a:latin typeface="Calibri" pitchFamily="34" charset="0"/>
              </a:rPr>
              <a:t> (minimum </a:t>
            </a:r>
            <a:r>
              <a:rPr lang="fr-FR" i="1" dirty="0" err="1" smtClean="0">
                <a:latin typeface="Calibri" pitchFamily="34" charset="0"/>
              </a:rPr>
              <a:t>pinhole</a:t>
            </a:r>
            <a:r>
              <a:rPr lang="fr-FR" i="1" dirty="0" smtClean="0">
                <a:latin typeface="Calibri" pitchFamily="34" charset="0"/>
              </a:rPr>
              <a:t> size)</a:t>
            </a:r>
            <a:endParaRPr lang="en-GB" dirty="0"/>
          </a:p>
        </p:txBody>
      </p:sp>
      <p:graphicFrame>
        <p:nvGraphicFramePr>
          <p:cNvPr id="179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2858648"/>
              </p:ext>
            </p:extLst>
          </p:nvPr>
        </p:nvGraphicFramePr>
        <p:xfrm>
          <a:off x="6343650" y="5051425"/>
          <a:ext cx="1371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39" name="Equation" r:id="rId4" imgW="927000" imgH="393480" progId="Equation.3">
                  <p:embed/>
                </p:oleObj>
              </mc:Choice>
              <mc:Fallback>
                <p:oleObj name="Equation" r:id="rId4" imgW="92700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3650" y="5051425"/>
                        <a:ext cx="13716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383376"/>
              </p:ext>
            </p:extLst>
          </p:nvPr>
        </p:nvGraphicFramePr>
        <p:xfrm>
          <a:off x="6307145" y="4105373"/>
          <a:ext cx="162242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40" name="Equation" r:id="rId6" imgW="1168200" imgH="419040" progId="">
                  <p:embed/>
                </p:oleObj>
              </mc:Choice>
              <mc:Fallback>
                <p:oleObj name="Equation" r:id="rId6" imgW="1168200" imgH="419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7145" y="4105373"/>
                        <a:ext cx="1622425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Resolution of X-ray pinhole camera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5" name="Text Box 1846"/>
          <p:cNvSpPr txBox="1">
            <a:spLocks noChangeArrowheads="1"/>
          </p:cNvSpPr>
          <p:nvPr/>
        </p:nvSpPr>
        <p:spPr bwMode="auto">
          <a:xfrm>
            <a:off x="823309" y="898913"/>
            <a:ext cx="7497983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i="1" dirty="0" smtClean="0">
                <a:solidFill>
                  <a:schemeClr val="tx2"/>
                </a:solidFill>
                <a:latin typeface="Calibri" pitchFamily="34" charset="0"/>
              </a:rPr>
              <a:t>G</a:t>
            </a:r>
            <a:r>
              <a:rPr lang="de-DE" b="0" i="1" dirty="0" smtClean="0">
                <a:solidFill>
                  <a:schemeClr val="tx2"/>
                </a:solidFill>
                <a:latin typeface="Calibri" pitchFamily="34" charset="0"/>
              </a:rPr>
              <a:t>eometric </a:t>
            </a:r>
            <a:r>
              <a:rPr lang="de-DE" b="0" i="1" dirty="0">
                <a:solidFill>
                  <a:schemeClr val="tx2"/>
                </a:solidFill>
                <a:latin typeface="Calibri" pitchFamily="34" charset="0"/>
              </a:rPr>
              <a:t>shadow of the </a:t>
            </a:r>
            <a:r>
              <a:rPr lang="de-DE" b="0" i="1" dirty="0" smtClean="0">
                <a:solidFill>
                  <a:schemeClr val="tx2"/>
                </a:solidFill>
                <a:latin typeface="Calibri" pitchFamily="34" charset="0"/>
              </a:rPr>
              <a:t>pinhole            </a:t>
            </a:r>
            <a:r>
              <a:rPr lang="de-DE" i="1" dirty="0" smtClean="0">
                <a:solidFill>
                  <a:srgbClr val="FF0000"/>
                </a:solidFill>
                <a:latin typeface="Calibri" pitchFamily="34" charset="0"/>
              </a:rPr>
              <a:t>D</a:t>
            </a:r>
            <a:r>
              <a:rPr lang="de-DE" b="0" i="1" dirty="0" smtClean="0">
                <a:solidFill>
                  <a:srgbClr val="FF0000"/>
                </a:solidFill>
                <a:latin typeface="Calibri" pitchFamily="34" charset="0"/>
              </a:rPr>
              <a:t>iffraction </a:t>
            </a:r>
            <a:r>
              <a:rPr lang="de-DE" b="0" i="1" dirty="0">
                <a:solidFill>
                  <a:srgbClr val="FF0000"/>
                </a:solidFill>
                <a:latin typeface="Calibri" pitchFamily="34" charset="0"/>
              </a:rPr>
              <a:t>from </a:t>
            </a:r>
            <a:r>
              <a:rPr lang="de-DE" b="0" i="1" dirty="0" smtClean="0">
                <a:solidFill>
                  <a:srgbClr val="FF0000"/>
                </a:solidFill>
                <a:latin typeface="Calibri" pitchFamily="34" charset="0"/>
              </a:rPr>
              <a:t>pinhole</a:t>
            </a:r>
          </a:p>
        </p:txBody>
      </p:sp>
      <p:graphicFrame>
        <p:nvGraphicFramePr>
          <p:cNvPr id="6" name="Object 200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887201"/>
              </p:ext>
            </p:extLst>
          </p:nvPr>
        </p:nvGraphicFramePr>
        <p:xfrm>
          <a:off x="4263886" y="1182589"/>
          <a:ext cx="5108713" cy="4111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84" name="Graph" r:id="rId4" imgW="3899520" imgH="3139200" progId="">
                  <p:embed/>
                </p:oleObj>
              </mc:Choice>
              <mc:Fallback>
                <p:oleObj name="Graph" r:id="rId4" imgW="3899520" imgH="31392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3886" y="1182589"/>
                        <a:ext cx="5108713" cy="41112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49118" y="3015815"/>
            <a:ext cx="3969860" cy="229607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440354" y="1603539"/>
            <a:ext cx="4529290" cy="3411806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05133" y="1455585"/>
            <a:ext cx="4058753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à"/>
            </a:pPr>
            <a:r>
              <a:rPr lang="de-DE" i="1" dirty="0" smtClean="0">
                <a:latin typeface="Calibri" pitchFamily="34" charset="0"/>
                <a:sym typeface="Wingdings" pitchFamily="2" charset="2"/>
              </a:rPr>
              <a:t> </a:t>
            </a:r>
            <a:endParaRPr lang="de-DE" i="1" dirty="0">
              <a:latin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de-DE" i="1" dirty="0">
                <a:latin typeface="Calibri" pitchFamily="34" charset="0"/>
              </a:rPr>
              <a:t>Minimum between both effects leads </a:t>
            </a:r>
            <a:r>
              <a:rPr lang="de-DE" i="1" dirty="0" smtClean="0">
                <a:latin typeface="Calibri" pitchFamily="34" charset="0"/>
              </a:rPr>
              <a:t>to </a:t>
            </a:r>
            <a:r>
              <a:rPr lang="de-DE" b="1" i="1" dirty="0" smtClean="0">
                <a:latin typeface="Calibri" pitchFamily="34" charset="0"/>
              </a:rPr>
              <a:t>minimum resolvable source size </a:t>
            </a:r>
            <a:r>
              <a:rPr lang="de-DE" i="1" dirty="0" smtClean="0">
                <a:latin typeface="Calibri" pitchFamily="34" charset="0"/>
              </a:rPr>
              <a:t>and emittance :</a:t>
            </a:r>
            <a:endParaRPr lang="de-DE" i="1" dirty="0">
              <a:latin typeface="Calibri" pitchFamily="34" charset="0"/>
            </a:endParaRPr>
          </a:p>
          <a:p>
            <a:pPr>
              <a:lnSpc>
                <a:spcPct val="120000"/>
              </a:lnSpc>
            </a:pPr>
            <a:endParaRPr lang="de-DE" sz="900" i="1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801" y="3100265"/>
            <a:ext cx="377317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i="1" dirty="0" smtClean="0">
                <a:latin typeface="Calibri" pitchFamily="34" charset="0"/>
              </a:rPr>
              <a:t>@ D11: </a:t>
            </a:r>
            <a:endParaRPr lang="de-DE" i="1" dirty="0">
              <a:latin typeface="Calibri" pitchFamily="34" charset="0"/>
            </a:endParaRPr>
          </a:p>
          <a:p>
            <a:r>
              <a:rPr lang="fr-FR" i="1" dirty="0" smtClean="0">
                <a:latin typeface="Symbol" pitchFamily="18" charset="2"/>
              </a:rPr>
              <a:t>s</a:t>
            </a:r>
            <a:r>
              <a:rPr lang="fr-FR" i="1" baseline="-25000" dirty="0" smtClean="0">
                <a:latin typeface="Calibri" pitchFamily="34" charset="0"/>
              </a:rPr>
              <a:t>min</a:t>
            </a:r>
            <a:r>
              <a:rPr lang="fr-FR" i="1" dirty="0" smtClean="0"/>
              <a:t>   </a:t>
            </a:r>
            <a:r>
              <a:rPr lang="fr-FR" i="1" dirty="0">
                <a:latin typeface="Calibri" pitchFamily="34" charset="0"/>
              </a:rPr>
              <a:t>=    6 </a:t>
            </a:r>
            <a:r>
              <a:rPr lang="fr-FR" i="1" dirty="0">
                <a:latin typeface="Symbol" pitchFamily="18" charset="2"/>
              </a:rPr>
              <a:t>m</a:t>
            </a:r>
            <a:r>
              <a:rPr lang="fr-FR" i="1" dirty="0">
                <a:latin typeface="Calibri" pitchFamily="34" charset="0"/>
              </a:rPr>
              <a:t>m</a:t>
            </a:r>
            <a:r>
              <a:rPr lang="fr-FR" i="1" dirty="0"/>
              <a:t>	</a:t>
            </a:r>
            <a:r>
              <a:rPr lang="fr-FR" i="1" dirty="0" err="1">
                <a:latin typeface="Calibri" pitchFamily="34" charset="0"/>
                <a:sym typeface="Wingdings" pitchFamily="2" charset="2"/>
              </a:rPr>
              <a:t>with</a:t>
            </a:r>
            <a:r>
              <a:rPr lang="fr-FR" i="1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i="1" dirty="0" err="1">
                <a:latin typeface="Calibri" pitchFamily="34" charset="0"/>
                <a:sym typeface="Wingdings" pitchFamily="2" charset="2"/>
              </a:rPr>
              <a:t>A</a:t>
            </a:r>
            <a:r>
              <a:rPr lang="fr-FR" i="1" baseline="-25000" dirty="0" err="1">
                <a:latin typeface="Calibri" pitchFamily="34" charset="0"/>
                <a:sym typeface="Wingdings" pitchFamily="2" charset="2"/>
              </a:rPr>
              <a:t>opt</a:t>
            </a:r>
            <a:r>
              <a:rPr lang="fr-FR" i="1" dirty="0">
                <a:latin typeface="Calibri" pitchFamily="34" charset="0"/>
                <a:sym typeface="Wingdings" pitchFamily="2" charset="2"/>
              </a:rPr>
              <a:t>  =  10 </a:t>
            </a:r>
            <a:r>
              <a:rPr lang="fr-FR" i="1" dirty="0" smtClean="0">
                <a:latin typeface="Symbol" pitchFamily="18" charset="2"/>
                <a:sym typeface="Wingdings" pitchFamily="2" charset="2"/>
              </a:rPr>
              <a:t>m</a:t>
            </a:r>
            <a:r>
              <a:rPr lang="fr-FR" i="1" dirty="0" smtClean="0">
                <a:latin typeface="Calibri" pitchFamily="34" charset="0"/>
                <a:sym typeface="Wingdings" pitchFamily="2" charset="2"/>
              </a:rPr>
              <a:t>m</a:t>
            </a:r>
            <a:endParaRPr lang="fr-FR" i="1" dirty="0" smtClean="0">
              <a:sym typeface="Wingdings" pitchFamily="2" charset="2"/>
            </a:endParaRPr>
          </a:p>
          <a:p>
            <a:r>
              <a:rPr lang="fr-FR" i="1" dirty="0" smtClean="0">
                <a:solidFill>
                  <a:schemeClr val="bg2"/>
                </a:solidFill>
                <a:latin typeface="Symbol" pitchFamily="18" charset="2"/>
                <a:sym typeface="Wingdings" pitchFamily="2" charset="2"/>
              </a:rPr>
              <a:t>e</a:t>
            </a:r>
            <a:r>
              <a:rPr lang="fr-FR" i="1" baseline="-25000" dirty="0" smtClean="0">
                <a:solidFill>
                  <a:schemeClr val="bg2"/>
                </a:solidFill>
                <a:latin typeface="Calibri" pitchFamily="34" charset="0"/>
                <a:sym typeface="Wingdings" pitchFamily="2" charset="2"/>
              </a:rPr>
              <a:t>z</a:t>
            </a:r>
            <a:r>
              <a:rPr lang="fr-FR" i="1" baseline="-25000" dirty="0">
                <a:solidFill>
                  <a:schemeClr val="bg2"/>
                </a:solidFill>
                <a:latin typeface="Calibri" pitchFamily="34" charset="0"/>
                <a:sym typeface="Wingdings" pitchFamily="2" charset="2"/>
              </a:rPr>
              <a:t>, min</a:t>
            </a:r>
            <a:r>
              <a:rPr lang="fr-FR" i="1" baseline="-25000" dirty="0">
                <a:solidFill>
                  <a:schemeClr val="bg2"/>
                </a:solidFill>
                <a:sym typeface="Wingdings" pitchFamily="2" charset="2"/>
              </a:rPr>
              <a:t>  </a:t>
            </a:r>
            <a:r>
              <a:rPr lang="fr-FR" i="1" dirty="0">
                <a:solidFill>
                  <a:schemeClr val="bg2"/>
                </a:solidFill>
                <a:latin typeface="Calibri" pitchFamily="34" charset="0"/>
                <a:sym typeface="Wingdings" pitchFamily="2" charset="2"/>
              </a:rPr>
              <a:t>=   </a:t>
            </a:r>
            <a:r>
              <a:rPr lang="fr-FR" i="1" dirty="0" smtClean="0">
                <a:solidFill>
                  <a:schemeClr val="bg2"/>
                </a:solidFill>
                <a:latin typeface="Calibri" pitchFamily="34" charset="0"/>
                <a:sym typeface="Wingdings" pitchFamily="2" charset="2"/>
              </a:rPr>
              <a:t>1 pm</a:t>
            </a:r>
          </a:p>
          <a:p>
            <a:endParaRPr lang="fr-FR" i="1" dirty="0">
              <a:solidFill>
                <a:schemeClr val="bg2"/>
              </a:solidFill>
              <a:latin typeface="Calibri" pitchFamily="34" charset="0"/>
              <a:sym typeface="Wingdings" pitchFamily="2" charset="2"/>
            </a:endParaRPr>
          </a:p>
          <a:p>
            <a:r>
              <a:rPr lang="fr-FR" i="1" dirty="0" smtClean="0">
                <a:latin typeface="Calibri" pitchFamily="34" charset="0"/>
                <a:sym typeface="Wingdings" pitchFamily="2" charset="2"/>
              </a:rPr>
              <a:t>@ ID25:</a:t>
            </a:r>
          </a:p>
          <a:p>
            <a:r>
              <a:rPr lang="fr-FR" i="1" dirty="0">
                <a:latin typeface="Symbol" pitchFamily="18" charset="2"/>
              </a:rPr>
              <a:t>s</a:t>
            </a:r>
            <a:r>
              <a:rPr lang="fr-FR" i="1" baseline="-25000" dirty="0">
                <a:latin typeface="Calibri" pitchFamily="34" charset="0"/>
              </a:rPr>
              <a:t>min</a:t>
            </a:r>
            <a:r>
              <a:rPr lang="fr-FR" i="1" dirty="0"/>
              <a:t>   </a:t>
            </a:r>
            <a:r>
              <a:rPr lang="fr-FR" i="1" dirty="0">
                <a:latin typeface="Calibri" pitchFamily="34" charset="0"/>
              </a:rPr>
              <a:t>=    </a:t>
            </a:r>
            <a:r>
              <a:rPr lang="fr-FR" i="1" dirty="0" smtClean="0">
                <a:latin typeface="Calibri" pitchFamily="34" charset="0"/>
              </a:rPr>
              <a:t>5 </a:t>
            </a:r>
            <a:r>
              <a:rPr lang="fr-FR" i="1" dirty="0">
                <a:latin typeface="Symbol" pitchFamily="18" charset="2"/>
              </a:rPr>
              <a:t>m</a:t>
            </a:r>
            <a:r>
              <a:rPr lang="fr-FR" i="1" dirty="0">
                <a:latin typeface="Calibri" pitchFamily="34" charset="0"/>
              </a:rPr>
              <a:t>m</a:t>
            </a:r>
            <a:r>
              <a:rPr lang="fr-FR" i="1" dirty="0"/>
              <a:t>	</a:t>
            </a:r>
            <a:r>
              <a:rPr lang="fr-FR" i="1" dirty="0" err="1">
                <a:latin typeface="Calibri" pitchFamily="34" charset="0"/>
                <a:sym typeface="Wingdings" pitchFamily="2" charset="2"/>
              </a:rPr>
              <a:t>with</a:t>
            </a:r>
            <a:r>
              <a:rPr lang="fr-FR" i="1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i="1" dirty="0" err="1">
                <a:latin typeface="Calibri" pitchFamily="34" charset="0"/>
                <a:sym typeface="Wingdings" pitchFamily="2" charset="2"/>
              </a:rPr>
              <a:t>A</a:t>
            </a:r>
            <a:r>
              <a:rPr lang="fr-FR" i="1" baseline="-25000" dirty="0" err="1">
                <a:latin typeface="Calibri" pitchFamily="34" charset="0"/>
                <a:sym typeface="Wingdings" pitchFamily="2" charset="2"/>
              </a:rPr>
              <a:t>opt</a:t>
            </a:r>
            <a:r>
              <a:rPr lang="fr-FR" i="1" dirty="0">
                <a:latin typeface="Calibri" pitchFamily="34" charset="0"/>
                <a:sym typeface="Wingdings" pitchFamily="2" charset="2"/>
              </a:rPr>
              <a:t>  =  10 </a:t>
            </a:r>
            <a:r>
              <a:rPr lang="fr-FR" i="1" dirty="0">
                <a:latin typeface="Symbol" pitchFamily="18" charset="2"/>
                <a:sym typeface="Wingdings" pitchFamily="2" charset="2"/>
              </a:rPr>
              <a:t>m</a:t>
            </a:r>
            <a:r>
              <a:rPr lang="fr-FR" i="1" dirty="0">
                <a:latin typeface="Calibri" pitchFamily="34" charset="0"/>
                <a:sym typeface="Wingdings" pitchFamily="2" charset="2"/>
              </a:rPr>
              <a:t>m</a:t>
            </a:r>
            <a:endParaRPr lang="fr-FR" i="1" dirty="0">
              <a:sym typeface="Wingdings" pitchFamily="2" charset="2"/>
            </a:endParaRPr>
          </a:p>
          <a:p>
            <a:r>
              <a:rPr lang="fr-FR" i="1" dirty="0">
                <a:solidFill>
                  <a:schemeClr val="bg2"/>
                </a:solidFill>
                <a:latin typeface="Symbol" pitchFamily="18" charset="2"/>
                <a:sym typeface="Wingdings" pitchFamily="2" charset="2"/>
              </a:rPr>
              <a:t>e</a:t>
            </a:r>
            <a:r>
              <a:rPr lang="fr-FR" i="1" baseline="-25000" dirty="0">
                <a:solidFill>
                  <a:schemeClr val="bg2"/>
                </a:solidFill>
                <a:latin typeface="Calibri" pitchFamily="34" charset="0"/>
                <a:sym typeface="Wingdings" pitchFamily="2" charset="2"/>
              </a:rPr>
              <a:t>z, min</a:t>
            </a:r>
            <a:r>
              <a:rPr lang="fr-FR" i="1" baseline="-25000" dirty="0">
                <a:solidFill>
                  <a:schemeClr val="bg2"/>
                </a:solidFill>
                <a:sym typeface="Wingdings" pitchFamily="2" charset="2"/>
              </a:rPr>
              <a:t>  </a:t>
            </a:r>
            <a:r>
              <a:rPr lang="fr-FR" i="1" dirty="0">
                <a:solidFill>
                  <a:schemeClr val="bg2"/>
                </a:solidFill>
                <a:latin typeface="Calibri" pitchFamily="34" charset="0"/>
                <a:sym typeface="Wingdings" pitchFamily="2" charset="2"/>
              </a:rPr>
              <a:t>=   </a:t>
            </a:r>
            <a:r>
              <a:rPr lang="fr-FR" i="1" dirty="0" smtClean="0">
                <a:solidFill>
                  <a:schemeClr val="bg2"/>
                </a:solidFill>
                <a:latin typeface="Calibri" pitchFamily="34" charset="0"/>
                <a:sym typeface="Wingdings" pitchFamily="2" charset="2"/>
              </a:rPr>
              <a:t>0.5 pm</a:t>
            </a:r>
            <a:endParaRPr lang="fr-FR" i="1" dirty="0">
              <a:solidFill>
                <a:schemeClr val="bg2"/>
              </a:solidFill>
              <a:latin typeface="Calibri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X-ray Pinhole Screenshots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1518" y="664780"/>
            <a:ext cx="2941420" cy="203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922" y="650821"/>
            <a:ext cx="2486993" cy="276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1353" y="639324"/>
            <a:ext cx="2448269" cy="273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2885" y="2647293"/>
            <a:ext cx="6497955" cy="397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Contents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54470" y="1334604"/>
            <a:ext cx="818294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20000"/>
              <a:buBlip>
                <a:blip r:embed="rId3"/>
              </a:buBlip>
            </a:pPr>
            <a:r>
              <a:rPr lang="en-US" sz="2000" i="1" dirty="0" smtClean="0">
                <a:latin typeface="Calibri" pitchFamily="34" charset="0"/>
              </a:rPr>
              <a:t>Current status of X-ray based beam size monitoring using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endParaRPr lang="en-US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Simple projection of X-rays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Pinhole Camera imaging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latin typeface="Calibri" pitchFamily="34" charset="0"/>
              </a:rPr>
              <a:t>X-ray Compound Refractive Lenses</a:t>
            </a:r>
            <a:endParaRPr lang="en-US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marL="914400" lvl="1" indent="-457200">
              <a:buSzPct val="120000"/>
            </a:pPr>
            <a:endParaRPr lang="en-US" sz="2000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marL="457200" indent="-457200">
              <a:buSzPct val="120000"/>
              <a:buBlip>
                <a:blip r:embed="rId3"/>
              </a:buBlip>
            </a:pPr>
            <a:r>
              <a:rPr lang="en-US" sz="20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Prospects and challenges for ESRF-EBS</a:t>
            </a:r>
          </a:p>
          <a:p>
            <a:pPr>
              <a:buSzPct val="120000"/>
            </a:pPr>
            <a:endParaRPr lang="en-US" sz="2000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EBS beam parameters/implementation of DIAG X-ray beam ports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Evaluation of beam size monitoring techniques for ESRF-EBS</a:t>
            </a:r>
          </a:p>
          <a:p>
            <a:pPr>
              <a:buSzPct val="120000"/>
            </a:pPr>
            <a:endParaRPr lang="en-US" sz="2000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marL="457200" indent="-457200"/>
            <a:endParaRPr lang="en-US" sz="2000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endParaRPr lang="en-US" sz="2000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2026"/>
          <p:cNvGrpSpPr>
            <a:grpSpLocks/>
          </p:cNvGrpSpPr>
          <p:nvPr/>
        </p:nvGrpSpPr>
        <p:grpSpPr bwMode="auto">
          <a:xfrm>
            <a:off x="1719469" y="4074737"/>
            <a:ext cx="5935872" cy="1477963"/>
            <a:chOff x="896" y="20204"/>
            <a:chExt cx="3382" cy="931"/>
          </a:xfrm>
        </p:grpSpPr>
        <p:sp>
          <p:nvSpPr>
            <p:cNvPr id="50" name="Text Box 803"/>
            <p:cNvSpPr txBox="1">
              <a:spLocks noChangeArrowheads="1"/>
            </p:cNvSpPr>
            <p:nvPr/>
          </p:nvSpPr>
          <p:spPr bwMode="auto">
            <a:xfrm>
              <a:off x="896" y="20204"/>
              <a:ext cx="2605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5125"/>
              <a:r>
                <a:rPr lang="en-US" i="1" dirty="0">
                  <a:latin typeface="Calibri" pitchFamily="34" charset="0"/>
                </a:rPr>
                <a:t>Focal length of CRLs </a:t>
              </a:r>
              <a:r>
                <a:rPr lang="en-US" i="1" dirty="0" smtClean="0">
                  <a:latin typeface="Calibri" pitchFamily="34" charset="0"/>
                </a:rPr>
                <a:t> (thin lens approximation):</a:t>
              </a:r>
              <a:endParaRPr lang="en-US" i="1" dirty="0">
                <a:latin typeface="Calibri" pitchFamily="34" charset="0"/>
              </a:endParaRPr>
            </a:p>
            <a:p>
              <a:pPr defTabSz="4175125"/>
              <a:r>
                <a:rPr lang="en-US" b="0" i="1" dirty="0">
                  <a:latin typeface="Calibri" pitchFamily="34" charset="0"/>
                </a:rPr>
                <a:t>R… Radius of curvature </a:t>
              </a:r>
            </a:p>
            <a:p>
              <a:pPr defTabSz="4175125"/>
              <a:r>
                <a:rPr lang="en-US" b="0" i="1" dirty="0">
                  <a:latin typeface="Calibri" pitchFamily="34" charset="0"/>
                </a:rPr>
                <a:t>N… Number of lenses</a:t>
              </a:r>
            </a:p>
            <a:p>
              <a:pPr defTabSz="4175125"/>
              <a:r>
                <a:rPr lang="en-US" b="0" i="1" dirty="0">
                  <a:latin typeface="Calibri" pitchFamily="34" charset="0"/>
                </a:rPr>
                <a:t>d… Index of refraction (real part)</a:t>
              </a:r>
            </a:p>
            <a:p>
              <a:pPr defTabSz="4175125"/>
              <a:r>
                <a:rPr lang="en-US" b="0" i="1" dirty="0">
                  <a:latin typeface="Calibri" pitchFamily="34" charset="0"/>
                </a:rPr>
                <a:t>E… Photon energy</a:t>
              </a:r>
            </a:p>
          </p:txBody>
        </p:sp>
        <p:graphicFrame>
          <p:nvGraphicFramePr>
            <p:cNvPr id="51" name="Object 20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9748635"/>
                </p:ext>
              </p:extLst>
            </p:nvPr>
          </p:nvGraphicFramePr>
          <p:xfrm>
            <a:off x="3048" y="20637"/>
            <a:ext cx="1230" cy="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684" name="Equation" r:id="rId4" imgW="1002960" imgH="203040" progId="">
                    <p:embed/>
                  </p:oleObj>
                </mc:Choice>
                <mc:Fallback>
                  <p:oleObj name="Equation" r:id="rId4" imgW="1002960" imgH="203040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" y="20637"/>
                          <a:ext cx="1230" cy="24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" name="Group 41"/>
          <p:cNvGrpSpPr/>
          <p:nvPr/>
        </p:nvGrpSpPr>
        <p:grpSpPr>
          <a:xfrm>
            <a:off x="590123" y="616508"/>
            <a:ext cx="7429500" cy="2809875"/>
            <a:chOff x="620945" y="698699"/>
            <a:chExt cx="7429500" cy="2809875"/>
          </a:xfrm>
        </p:grpSpPr>
        <p:pic>
          <p:nvPicPr>
            <p:cNvPr id="66561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0945" y="698699"/>
              <a:ext cx="7429500" cy="280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Rectangle 40"/>
            <p:cNvSpPr/>
            <p:nvPr/>
          </p:nvSpPr>
          <p:spPr>
            <a:xfrm>
              <a:off x="3760342" y="708917"/>
              <a:ext cx="390418" cy="297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Lens  = Image formation with stack of parabolic concave lenses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060058" y="2760039"/>
            <a:ext cx="2672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1">
                <a:latin typeface="Calibri" pitchFamily="34" charset="0"/>
              </a:rPr>
              <a:t>Lens material: </a:t>
            </a:r>
            <a:r>
              <a:rPr lang="en-US" i="1" smtClean="0">
                <a:latin typeface="Calibri" pitchFamily="34" charset="0"/>
              </a:rPr>
              <a:t> Aluminium</a:t>
            </a:r>
            <a:endParaRPr lang="en-US" i="1">
              <a:latin typeface="Calibri" pitchFamily="34" charset="0"/>
            </a:endParaRP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5320389" y="826037"/>
            <a:ext cx="23042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i="1">
                <a:solidFill>
                  <a:schemeClr val="folHlink"/>
                </a:solidFill>
                <a:latin typeface="Calibri" pitchFamily="34" charset="0"/>
              </a:rPr>
              <a:t>n</a:t>
            </a:r>
            <a:r>
              <a:rPr lang="de-DE" b="1" i="1" baseline="-25000">
                <a:solidFill>
                  <a:schemeClr val="folHlink"/>
                </a:solidFill>
                <a:latin typeface="Calibri" pitchFamily="34" charset="0"/>
              </a:rPr>
              <a:t>Al     </a:t>
            </a:r>
            <a:r>
              <a:rPr lang="de-DE" b="1" i="1">
                <a:solidFill>
                  <a:schemeClr val="folHlink"/>
                </a:solidFill>
                <a:latin typeface="Calibri" pitchFamily="34" charset="0"/>
              </a:rPr>
              <a:t>&lt;&lt;  </a:t>
            </a:r>
            <a:r>
              <a:rPr lang="de-DE" i="1">
                <a:solidFill>
                  <a:schemeClr val="folHlink"/>
                </a:solidFill>
                <a:latin typeface="Calibri" pitchFamily="34" charset="0"/>
              </a:rPr>
              <a:t> </a:t>
            </a:r>
            <a:r>
              <a:rPr lang="de-DE" b="1" i="1">
                <a:solidFill>
                  <a:schemeClr val="folHlink"/>
                </a:solidFill>
                <a:latin typeface="Calibri" pitchFamily="34" charset="0"/>
              </a:rPr>
              <a:t>n</a:t>
            </a:r>
            <a:r>
              <a:rPr lang="de-DE" b="1" i="1" baseline="-25000">
                <a:solidFill>
                  <a:schemeClr val="folHlink"/>
                </a:solidFill>
                <a:latin typeface="Calibri" pitchFamily="34" charset="0"/>
              </a:rPr>
              <a:t>air</a:t>
            </a:r>
            <a:r>
              <a:rPr lang="de-DE" b="1" i="1">
                <a:solidFill>
                  <a:schemeClr val="folHlink"/>
                </a:solidFill>
                <a:latin typeface="Calibri" pitchFamily="34" charset="0"/>
              </a:rPr>
              <a:t>  </a:t>
            </a:r>
            <a:r>
              <a:rPr lang="de-DE" i="1">
                <a:solidFill>
                  <a:schemeClr val="folHlink"/>
                </a:solidFill>
                <a:latin typeface="Calibri" pitchFamily="34" charset="0"/>
              </a:rPr>
              <a:t>for </a:t>
            </a:r>
            <a:r>
              <a:rPr lang="de-DE" i="1" smtClean="0">
                <a:solidFill>
                  <a:schemeClr val="folHlink"/>
                </a:solidFill>
                <a:latin typeface="Calibri" pitchFamily="34" charset="0"/>
              </a:rPr>
              <a:t>X-rays</a:t>
            </a:r>
            <a:endParaRPr lang="de-DE" i="1">
              <a:solidFill>
                <a:schemeClr val="folHlink"/>
              </a:solidFill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97394" y="2743200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smtClean="0">
                <a:latin typeface="Calibri" pitchFamily="34" charset="0"/>
              </a:rPr>
              <a:t>Image from [1]</a:t>
            </a:r>
            <a:endParaRPr lang="en-GB" sz="1400" i="1">
              <a:latin typeface="Calibri" pitchFamily="34" charset="0"/>
            </a:endParaRPr>
          </a:p>
        </p:txBody>
      </p:sp>
      <p:pic>
        <p:nvPicPr>
          <p:cNvPr id="48" name="Picture 95" descr="IMG_1409"/>
          <p:cNvPicPr>
            <a:picLocks noChangeAspect="1" noChangeArrowheads="1"/>
          </p:cNvPicPr>
          <p:nvPr/>
        </p:nvPicPr>
        <p:blipFill>
          <a:blip r:embed="rId7" cstate="print"/>
          <a:srcRect l="22859" t="21694" r="26899" b="29036"/>
          <a:stretch>
            <a:fillRect/>
          </a:stretch>
        </p:blipFill>
        <p:spPr bwMode="auto">
          <a:xfrm>
            <a:off x="4678111" y="3422108"/>
            <a:ext cx="4037661" cy="2969233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577637" y="3426339"/>
            <a:ext cx="3905392" cy="2960726"/>
            <a:chOff x="730497" y="3398982"/>
            <a:chExt cx="3905392" cy="2960726"/>
          </a:xfrm>
        </p:grpSpPr>
        <p:grpSp>
          <p:nvGrpSpPr>
            <p:cNvPr id="43" name="Group 42"/>
            <p:cNvGrpSpPr/>
            <p:nvPr/>
          </p:nvGrpSpPr>
          <p:grpSpPr>
            <a:xfrm>
              <a:off x="730497" y="3398982"/>
              <a:ext cx="3905392" cy="2960726"/>
              <a:chOff x="751045" y="1025647"/>
              <a:chExt cx="3905392" cy="2960726"/>
            </a:xfrm>
          </p:grpSpPr>
          <p:pic>
            <p:nvPicPr>
              <p:cNvPr id="44" name="Picture 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51045" y="1025647"/>
                <a:ext cx="3905392" cy="29607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5" name="Line 7"/>
              <p:cNvSpPr>
                <a:spLocks noChangeShapeType="1"/>
              </p:cNvSpPr>
              <p:nvPr/>
            </p:nvSpPr>
            <p:spPr bwMode="auto">
              <a:xfrm flipV="1">
                <a:off x="1191802" y="3361034"/>
                <a:ext cx="629931" cy="88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arrow" w="med" len="med"/>
                <a:tailEnd type="arrow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Text Box 8"/>
              <p:cNvSpPr txBox="1">
                <a:spLocks noChangeArrowheads="1"/>
              </p:cNvSpPr>
              <p:nvPr/>
            </p:nvSpPr>
            <p:spPr bwMode="auto">
              <a:xfrm>
                <a:off x="1140430" y="2983551"/>
                <a:ext cx="91439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2000" i="1" dirty="0">
                    <a:solidFill>
                      <a:schemeClr val="bg1"/>
                    </a:solidFill>
                    <a:latin typeface="Calibri" pitchFamily="34" charset="0"/>
                  </a:rPr>
                  <a:t>2 mm</a:t>
                </a:r>
              </a:p>
            </p:txBody>
          </p:sp>
          <p:sp>
            <p:nvSpPr>
              <p:cNvPr id="47" name="Text Box 10"/>
              <p:cNvSpPr txBox="1">
                <a:spLocks noChangeArrowheads="1"/>
              </p:cNvSpPr>
              <p:nvPr/>
            </p:nvSpPr>
            <p:spPr bwMode="auto">
              <a:xfrm>
                <a:off x="1070851" y="1125948"/>
                <a:ext cx="983978" cy="3693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i="1" dirty="0" smtClean="0">
                    <a:latin typeface="Calibri" pitchFamily="34" charset="0"/>
                  </a:rPr>
                  <a:t>the </a:t>
                </a:r>
                <a:r>
                  <a:rPr lang="en-US" i="1" dirty="0">
                    <a:latin typeface="Calibri" pitchFamily="34" charset="0"/>
                  </a:rPr>
                  <a:t>lens</a:t>
                </a:r>
              </a:p>
            </p:txBody>
          </p:sp>
        </p:grpSp>
        <p:sp>
          <p:nvSpPr>
            <p:cNvPr id="20" name="Right Arrow 19"/>
            <p:cNvSpPr/>
            <p:nvPr/>
          </p:nvSpPr>
          <p:spPr>
            <a:xfrm rot="1742173">
              <a:off x="2048012" y="4047994"/>
              <a:ext cx="917505" cy="157655"/>
            </a:xfrm>
            <a:prstGeom prst="rightArrow">
              <a:avLst>
                <a:gd name="adj1" fmla="val 50000"/>
                <a:gd name="adj2" fmla="val 19462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23206" y="2011352"/>
            <a:ext cx="8496944" cy="338658"/>
          </a:xfrm>
        </p:spPr>
        <p:txBody>
          <a:bodyPr/>
          <a:lstStyle/>
          <a:p>
            <a:r>
              <a:rPr lang="en-US" b="1" dirty="0" smtClean="0">
                <a:gradFill>
                  <a:gsLst>
                    <a:gs pos="100000">
                      <a:srgbClr val="878FCD"/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rPr>
              <a:t>Friederike EWALD</a:t>
            </a:r>
            <a:endParaRPr lang="en-GB" b="1" dirty="0">
              <a:gradFill>
                <a:gsLst>
                  <a:gs pos="100000">
                    <a:srgbClr val="878FCD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3850" y="427176"/>
            <a:ext cx="8496300" cy="936104"/>
          </a:xfrm>
        </p:spPr>
        <p:txBody>
          <a:bodyPr/>
          <a:lstStyle/>
          <a:p>
            <a:r>
              <a:rPr lang="en-US" b="1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rPr>
              <a:t>Beam Size Monitoring at the ESRF:</a:t>
            </a:r>
          </a:p>
          <a:p>
            <a:r>
              <a:rPr lang="en-US" b="1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rPr>
              <a:t>Comparison of different X-ray based techniques</a:t>
            </a:r>
            <a:endParaRPr lang="en-GB" b="1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23528" y="5301208"/>
            <a:ext cx="8496622" cy="115212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GB" dirty="0" smtClean="0"/>
              <a:t>Topical Workshop on Emittance Measurements for Light Sources and FELs</a:t>
            </a:r>
          </a:p>
          <a:p>
            <a:pPr>
              <a:spcAft>
                <a:spcPts val="0"/>
              </a:spcAft>
            </a:pPr>
            <a:endParaRPr lang="en-US" sz="1800" dirty="0" smtClean="0"/>
          </a:p>
          <a:p>
            <a:pPr>
              <a:spcAft>
                <a:spcPts val="0"/>
              </a:spcAft>
            </a:pPr>
            <a:r>
              <a:rPr lang="en-US" sz="1800" dirty="0" smtClean="0"/>
              <a:t>29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– 30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January 2018,  Barcelona (ALBA)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Lens  = Image formation with stack of parabolic concave lenses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grpSp>
        <p:nvGrpSpPr>
          <p:cNvPr id="65" name="Group 64"/>
          <p:cNvGrpSpPr/>
          <p:nvPr/>
        </p:nvGrpSpPr>
        <p:grpSpPr>
          <a:xfrm>
            <a:off x="25992" y="1088243"/>
            <a:ext cx="8948366" cy="4029989"/>
            <a:chOff x="143222" y="1088243"/>
            <a:chExt cx="8948366" cy="4029989"/>
          </a:xfrm>
        </p:grpSpPr>
        <p:sp>
          <p:nvSpPr>
            <p:cNvPr id="6" name="Line 84"/>
            <p:cNvSpPr>
              <a:spLocks noChangeShapeType="1"/>
            </p:cNvSpPr>
            <p:nvPr/>
          </p:nvSpPr>
          <p:spPr bwMode="auto">
            <a:xfrm flipH="1">
              <a:off x="5995200" y="3658647"/>
              <a:ext cx="234482" cy="749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590748" y="2389599"/>
              <a:ext cx="1899689" cy="731653"/>
            </a:xfrm>
            <a:custGeom>
              <a:avLst/>
              <a:gdLst>
                <a:gd name="connsiteX0" fmla="*/ 85 w 9057"/>
                <a:gd name="connsiteY0" fmla="*/ 6313 h 10000"/>
                <a:gd name="connsiteX1" fmla="*/ 2685 w 9057"/>
                <a:gd name="connsiteY1" fmla="*/ 6174 h 10000"/>
                <a:gd name="connsiteX2" fmla="*/ 5765 w 9057"/>
                <a:gd name="connsiteY2" fmla="*/ 7496 h 10000"/>
                <a:gd name="connsiteX3" fmla="*/ 8197 w 9057"/>
                <a:gd name="connsiteY3" fmla="*/ 10000 h 10000"/>
                <a:gd name="connsiteX4" fmla="*/ 9057 w 9057"/>
                <a:gd name="connsiteY4" fmla="*/ 3484 h 10000"/>
                <a:gd name="connsiteX5" fmla="*/ 7023 w 9057"/>
                <a:gd name="connsiteY5" fmla="*/ 1478 h 10000"/>
                <a:gd name="connsiteX6" fmla="*/ 2948 w 9057"/>
                <a:gd name="connsiteY6" fmla="*/ 0 h 10000"/>
                <a:gd name="connsiteX7" fmla="*/ 0 w 9057"/>
                <a:gd name="connsiteY7" fmla="*/ 139 h 10000"/>
                <a:gd name="connsiteX8" fmla="*/ 85 w 9057"/>
                <a:gd name="connsiteY8" fmla="*/ 6313 h 10000"/>
                <a:gd name="connsiteX0" fmla="*/ 94 w 10407"/>
                <a:gd name="connsiteY0" fmla="*/ 6313 h 10000"/>
                <a:gd name="connsiteX1" fmla="*/ 2965 w 10407"/>
                <a:gd name="connsiteY1" fmla="*/ 6174 h 10000"/>
                <a:gd name="connsiteX2" fmla="*/ 6365 w 10407"/>
                <a:gd name="connsiteY2" fmla="*/ 7496 h 10000"/>
                <a:gd name="connsiteX3" fmla="*/ 9050 w 10407"/>
                <a:gd name="connsiteY3" fmla="*/ 10000 h 10000"/>
                <a:gd name="connsiteX4" fmla="*/ 10407 w 10407"/>
                <a:gd name="connsiteY4" fmla="*/ 4076 h 10000"/>
                <a:gd name="connsiteX5" fmla="*/ 7754 w 10407"/>
                <a:gd name="connsiteY5" fmla="*/ 1478 h 10000"/>
                <a:gd name="connsiteX6" fmla="*/ 3255 w 10407"/>
                <a:gd name="connsiteY6" fmla="*/ 0 h 10000"/>
                <a:gd name="connsiteX7" fmla="*/ 0 w 10407"/>
                <a:gd name="connsiteY7" fmla="*/ 139 h 10000"/>
                <a:gd name="connsiteX8" fmla="*/ 94 w 10407"/>
                <a:gd name="connsiteY8" fmla="*/ 6313 h 10000"/>
                <a:gd name="connsiteX0" fmla="*/ 94 w 10407"/>
                <a:gd name="connsiteY0" fmla="*/ 6313 h 10000"/>
                <a:gd name="connsiteX1" fmla="*/ 2965 w 10407"/>
                <a:gd name="connsiteY1" fmla="*/ 6174 h 10000"/>
                <a:gd name="connsiteX2" fmla="*/ 6682 w 10407"/>
                <a:gd name="connsiteY2" fmla="*/ 7378 h 10000"/>
                <a:gd name="connsiteX3" fmla="*/ 9050 w 10407"/>
                <a:gd name="connsiteY3" fmla="*/ 10000 h 10000"/>
                <a:gd name="connsiteX4" fmla="*/ 10407 w 10407"/>
                <a:gd name="connsiteY4" fmla="*/ 4076 h 10000"/>
                <a:gd name="connsiteX5" fmla="*/ 7754 w 10407"/>
                <a:gd name="connsiteY5" fmla="*/ 1478 h 10000"/>
                <a:gd name="connsiteX6" fmla="*/ 3255 w 10407"/>
                <a:gd name="connsiteY6" fmla="*/ 0 h 10000"/>
                <a:gd name="connsiteX7" fmla="*/ 0 w 10407"/>
                <a:gd name="connsiteY7" fmla="*/ 139 h 10000"/>
                <a:gd name="connsiteX8" fmla="*/ 94 w 10407"/>
                <a:gd name="connsiteY8" fmla="*/ 6313 h 10000"/>
                <a:gd name="connsiteX0" fmla="*/ 94 w 10407"/>
                <a:gd name="connsiteY0" fmla="*/ 6313 h 9763"/>
                <a:gd name="connsiteX1" fmla="*/ 2965 w 10407"/>
                <a:gd name="connsiteY1" fmla="*/ 6174 h 9763"/>
                <a:gd name="connsiteX2" fmla="*/ 6682 w 10407"/>
                <a:gd name="connsiteY2" fmla="*/ 7378 h 9763"/>
                <a:gd name="connsiteX3" fmla="*/ 9322 w 10407"/>
                <a:gd name="connsiteY3" fmla="*/ 9763 h 9763"/>
                <a:gd name="connsiteX4" fmla="*/ 10407 w 10407"/>
                <a:gd name="connsiteY4" fmla="*/ 4076 h 9763"/>
                <a:gd name="connsiteX5" fmla="*/ 7754 w 10407"/>
                <a:gd name="connsiteY5" fmla="*/ 1478 h 9763"/>
                <a:gd name="connsiteX6" fmla="*/ 3255 w 10407"/>
                <a:gd name="connsiteY6" fmla="*/ 0 h 9763"/>
                <a:gd name="connsiteX7" fmla="*/ 0 w 10407"/>
                <a:gd name="connsiteY7" fmla="*/ 139 h 9763"/>
                <a:gd name="connsiteX8" fmla="*/ 94 w 10407"/>
                <a:gd name="connsiteY8" fmla="*/ 6313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07" h="9763">
                  <a:moveTo>
                    <a:pt x="94" y="6313"/>
                  </a:moveTo>
                  <a:lnTo>
                    <a:pt x="2965" y="6174"/>
                  </a:lnTo>
                  <a:cubicBezTo>
                    <a:pt x="4012" y="6365"/>
                    <a:pt x="5666" y="6734"/>
                    <a:pt x="6682" y="7378"/>
                  </a:cubicBezTo>
                  <a:lnTo>
                    <a:pt x="9322" y="9763"/>
                  </a:lnTo>
                  <a:lnTo>
                    <a:pt x="10407" y="4076"/>
                  </a:lnTo>
                  <a:lnTo>
                    <a:pt x="7754" y="1478"/>
                  </a:lnTo>
                  <a:cubicBezTo>
                    <a:pt x="6459" y="765"/>
                    <a:pt x="4551" y="226"/>
                    <a:pt x="3255" y="0"/>
                  </a:cubicBezTo>
                  <a:lnTo>
                    <a:pt x="0" y="139"/>
                  </a:lnTo>
                  <a:cubicBezTo>
                    <a:pt x="31" y="2197"/>
                    <a:pt x="63" y="4255"/>
                    <a:pt x="94" y="631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 cmpd="sng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2930428" y="1150418"/>
              <a:ext cx="92007" cy="216620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 flipV="1">
              <a:off x="1011780" y="2508739"/>
              <a:ext cx="6821430" cy="488426"/>
            </a:xfrm>
            <a:custGeom>
              <a:avLst/>
              <a:gdLst>
                <a:gd name="connsiteX0" fmla="*/ 0 w 5567061"/>
                <a:gd name="connsiteY0" fmla="*/ 0 h 15520"/>
                <a:gd name="connsiteX1" fmla="*/ 5567061 w 5567061"/>
                <a:gd name="connsiteY1" fmla="*/ 15520 h 15520"/>
                <a:gd name="connsiteX0" fmla="*/ 0 w 5567061"/>
                <a:gd name="connsiteY0" fmla="*/ 0 h 23299"/>
                <a:gd name="connsiteX1" fmla="*/ 2704436 w 5567061"/>
                <a:gd name="connsiteY1" fmla="*/ 23299 h 23299"/>
                <a:gd name="connsiteX2" fmla="*/ 5567061 w 5567061"/>
                <a:gd name="connsiteY2" fmla="*/ 15520 h 23299"/>
                <a:gd name="connsiteX0" fmla="*/ 0 w 5567061"/>
                <a:gd name="connsiteY0" fmla="*/ 0 h 23299"/>
                <a:gd name="connsiteX1" fmla="*/ 2704436 w 5567061"/>
                <a:gd name="connsiteY1" fmla="*/ 23299 h 23299"/>
                <a:gd name="connsiteX2" fmla="*/ 5567061 w 5567061"/>
                <a:gd name="connsiteY2" fmla="*/ 15520 h 23299"/>
                <a:gd name="connsiteX0" fmla="*/ 0 w 5567061"/>
                <a:gd name="connsiteY0" fmla="*/ 0 h 23299"/>
                <a:gd name="connsiteX1" fmla="*/ 3677452 w 5567061"/>
                <a:gd name="connsiteY1" fmla="*/ 23299 h 23299"/>
                <a:gd name="connsiteX2" fmla="*/ 5567061 w 5567061"/>
                <a:gd name="connsiteY2" fmla="*/ 15520 h 23299"/>
                <a:gd name="connsiteX0" fmla="*/ 0 w 6000815"/>
                <a:gd name="connsiteY0" fmla="*/ 207219 h 230518"/>
                <a:gd name="connsiteX1" fmla="*/ 3677452 w 6000815"/>
                <a:gd name="connsiteY1" fmla="*/ 230518 h 230518"/>
                <a:gd name="connsiteX2" fmla="*/ 6000815 w 6000815"/>
                <a:gd name="connsiteY2" fmla="*/ 0 h 230518"/>
                <a:gd name="connsiteX0" fmla="*/ 0 w 6000815"/>
                <a:gd name="connsiteY0" fmla="*/ 207219 h 218795"/>
                <a:gd name="connsiteX1" fmla="*/ 2704436 w 6000815"/>
                <a:gd name="connsiteY1" fmla="*/ 218795 h 218795"/>
                <a:gd name="connsiteX2" fmla="*/ 6000815 w 6000815"/>
                <a:gd name="connsiteY2" fmla="*/ 0 h 218795"/>
                <a:gd name="connsiteX0" fmla="*/ 0 w 6762815"/>
                <a:gd name="connsiteY0" fmla="*/ 242388 h 253964"/>
                <a:gd name="connsiteX1" fmla="*/ 2704436 w 6762815"/>
                <a:gd name="connsiteY1" fmla="*/ 253964 h 253964"/>
                <a:gd name="connsiteX2" fmla="*/ 6762815 w 6762815"/>
                <a:gd name="connsiteY2" fmla="*/ 0 h 253964"/>
                <a:gd name="connsiteX0" fmla="*/ 0 w 6762815"/>
                <a:gd name="connsiteY0" fmla="*/ 242388 h 253964"/>
                <a:gd name="connsiteX1" fmla="*/ 2704436 w 6762815"/>
                <a:gd name="connsiteY1" fmla="*/ 253964 h 253964"/>
                <a:gd name="connsiteX2" fmla="*/ 5459359 w 6762815"/>
                <a:gd name="connsiteY2" fmla="*/ 89841 h 253964"/>
                <a:gd name="connsiteX3" fmla="*/ 6762815 w 6762815"/>
                <a:gd name="connsiteY3" fmla="*/ 0 h 253964"/>
                <a:gd name="connsiteX0" fmla="*/ 0 w 6821430"/>
                <a:gd name="connsiteY0" fmla="*/ 476850 h 488426"/>
                <a:gd name="connsiteX1" fmla="*/ 2704436 w 6821430"/>
                <a:gd name="connsiteY1" fmla="*/ 488426 h 488426"/>
                <a:gd name="connsiteX2" fmla="*/ 5459359 w 6821430"/>
                <a:gd name="connsiteY2" fmla="*/ 324303 h 488426"/>
                <a:gd name="connsiteX3" fmla="*/ 6821430 w 6821430"/>
                <a:gd name="connsiteY3" fmla="*/ 0 h 48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21430" h="488426">
                  <a:moveTo>
                    <a:pt x="0" y="476850"/>
                  </a:moveTo>
                  <a:lnTo>
                    <a:pt x="2704436" y="488426"/>
                  </a:lnTo>
                  <a:lnTo>
                    <a:pt x="5459359" y="324303"/>
                  </a:lnTo>
                  <a:lnTo>
                    <a:pt x="6821430" y="0"/>
                  </a:ln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962111" y="2591995"/>
              <a:ext cx="1853107" cy="603661"/>
            </a:xfrm>
            <a:custGeom>
              <a:avLst/>
              <a:gdLst>
                <a:gd name="connsiteX0" fmla="*/ 0 w 10000"/>
                <a:gd name="connsiteY0" fmla="*/ 0 h 9694"/>
                <a:gd name="connsiteX1" fmla="*/ 6002 w 10000"/>
                <a:gd name="connsiteY1" fmla="*/ 1998 h 9694"/>
                <a:gd name="connsiteX2" fmla="*/ 10000 w 10000"/>
                <a:gd name="connsiteY2" fmla="*/ 9694 h 9694"/>
                <a:gd name="connsiteX0" fmla="*/ 0 w 12748"/>
                <a:gd name="connsiteY0" fmla="*/ 0 h 8095"/>
                <a:gd name="connsiteX1" fmla="*/ 6002 w 12748"/>
                <a:gd name="connsiteY1" fmla="*/ 2061 h 8095"/>
                <a:gd name="connsiteX2" fmla="*/ 12748 w 12748"/>
                <a:gd name="connsiteY2" fmla="*/ 8095 h 8095"/>
                <a:gd name="connsiteX0" fmla="*/ 0 w 10000"/>
                <a:gd name="connsiteY0" fmla="*/ 0 h 10000"/>
                <a:gd name="connsiteX1" fmla="*/ 4900 w 10000"/>
                <a:gd name="connsiteY1" fmla="*/ 1958 h 10000"/>
                <a:gd name="connsiteX2" fmla="*/ 10000 w 10000"/>
                <a:gd name="connsiteY2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560" y="275"/>
                    <a:pt x="3233" y="292"/>
                    <a:pt x="4900" y="1958"/>
                  </a:cubicBezTo>
                  <a:cubicBezTo>
                    <a:pt x="6567" y="3624"/>
                    <a:pt x="9068" y="7773"/>
                    <a:pt x="10000" y="10000"/>
                  </a:cubicBezTo>
                </a:path>
              </a:pathLst>
            </a:custGeom>
            <a:noFill/>
            <a:ln w="28575" cmpd="sng">
              <a:solidFill>
                <a:srgbClr val="0099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 Box 35"/>
            <p:cNvSpPr txBox="1">
              <a:spLocks noChangeArrowheads="1"/>
            </p:cNvSpPr>
            <p:nvPr/>
          </p:nvSpPr>
          <p:spPr bwMode="auto">
            <a:xfrm>
              <a:off x="2141369" y="1616278"/>
              <a:ext cx="251600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>
                  <a:latin typeface="Calibri" pitchFamily="34" charset="0"/>
                </a:rPr>
                <a:t>3 mm </a:t>
              </a:r>
              <a:r>
                <a:rPr lang="en-US" i="1" dirty="0" smtClean="0">
                  <a:latin typeface="Calibri" pitchFamily="34" charset="0"/>
                </a:rPr>
                <a:t>Al (water cooled)</a:t>
              </a:r>
              <a:endParaRPr lang="en-US" i="1" dirty="0">
                <a:latin typeface="Calibri" pitchFamily="34" charset="0"/>
              </a:endParaRPr>
            </a:p>
          </p:txBody>
        </p:sp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3911811" y="2861678"/>
              <a:ext cx="6715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i="1" dirty="0" smtClean="0">
                  <a:latin typeface="Calibri" pitchFamily="34" charset="0"/>
                </a:rPr>
                <a:t>CRL</a:t>
              </a:r>
              <a:endParaRPr lang="en-US" i="1" dirty="0">
                <a:latin typeface="Calibri" pitchFamily="34" charset="0"/>
              </a:endParaRPr>
            </a:p>
          </p:txBody>
        </p:sp>
        <p:sp>
          <p:nvSpPr>
            <p:cNvPr id="19" name="Text Box 38"/>
            <p:cNvSpPr txBox="1">
              <a:spLocks noChangeArrowheads="1"/>
            </p:cNvSpPr>
            <p:nvPr/>
          </p:nvSpPr>
          <p:spPr bwMode="auto">
            <a:xfrm>
              <a:off x="963059" y="2925609"/>
              <a:ext cx="9430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i="1">
                  <a:latin typeface="Calibri" pitchFamily="34" charset="0"/>
                </a:rPr>
                <a:t>Dipole</a:t>
              </a:r>
            </a:p>
          </p:txBody>
        </p:sp>
        <p:sp>
          <p:nvSpPr>
            <p:cNvPr id="20" name="Text Box 39"/>
            <p:cNvSpPr txBox="1">
              <a:spLocks noChangeArrowheads="1"/>
            </p:cNvSpPr>
            <p:nvPr/>
          </p:nvSpPr>
          <p:spPr bwMode="auto">
            <a:xfrm>
              <a:off x="1875296" y="3109825"/>
              <a:ext cx="107464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i="1" smtClean="0">
                  <a:solidFill>
                    <a:srgbClr val="009900"/>
                  </a:solidFill>
                  <a:latin typeface="Calibri" pitchFamily="34" charset="0"/>
                </a:rPr>
                <a:t>e-beam</a:t>
              </a:r>
              <a:endParaRPr lang="en-US" i="1">
                <a:solidFill>
                  <a:srgbClr val="009900"/>
                </a:solidFill>
                <a:latin typeface="Calibri" pitchFamily="34" charset="0"/>
              </a:endParaRPr>
            </a:p>
          </p:txBody>
        </p:sp>
        <p:sp>
          <p:nvSpPr>
            <p:cNvPr id="22" name="Line 47"/>
            <p:cNvSpPr>
              <a:spLocks noChangeShapeType="1"/>
            </p:cNvSpPr>
            <p:nvPr/>
          </p:nvSpPr>
          <p:spPr bwMode="auto">
            <a:xfrm flipV="1">
              <a:off x="1034630" y="4026781"/>
              <a:ext cx="2666413" cy="88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82"/>
            <p:cNvSpPr>
              <a:spLocks noChangeShapeType="1"/>
            </p:cNvSpPr>
            <p:nvPr/>
          </p:nvSpPr>
          <p:spPr bwMode="auto">
            <a:xfrm>
              <a:off x="3728768" y="4035653"/>
              <a:ext cx="3722939" cy="36765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0" fmla="*/ 0 w 10000"/>
                <a:gd name="connsiteY0" fmla="*/ 0 h 20800"/>
                <a:gd name="connsiteX1" fmla="*/ 8345 w 10000"/>
                <a:gd name="connsiteY1" fmla="*/ 20800 h 20800"/>
                <a:gd name="connsiteX2" fmla="*/ 10000 w 10000"/>
                <a:gd name="connsiteY2" fmla="*/ 10000 h 20800"/>
                <a:gd name="connsiteX0" fmla="*/ 0 w 10000"/>
                <a:gd name="connsiteY0" fmla="*/ 0 h 20800"/>
                <a:gd name="connsiteX1" fmla="*/ 8345 w 10000"/>
                <a:gd name="connsiteY1" fmla="*/ 20800 h 20800"/>
                <a:gd name="connsiteX2" fmla="*/ 10000 w 10000"/>
                <a:gd name="connsiteY2" fmla="*/ 10000 h 20800"/>
                <a:gd name="connsiteX0" fmla="*/ 0 w 12932"/>
                <a:gd name="connsiteY0" fmla="*/ 0 h 868105"/>
                <a:gd name="connsiteX1" fmla="*/ 8345 w 12932"/>
                <a:gd name="connsiteY1" fmla="*/ 20800 h 868105"/>
                <a:gd name="connsiteX2" fmla="*/ 12932 w 12932"/>
                <a:gd name="connsiteY2" fmla="*/ 868105 h 86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32" h="868105">
                  <a:moveTo>
                    <a:pt x="0" y="0"/>
                  </a:moveTo>
                  <a:lnTo>
                    <a:pt x="8345" y="20800"/>
                  </a:lnTo>
                  <a:lnTo>
                    <a:pt x="12932" y="868105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ysDash"/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83"/>
            <p:cNvSpPr>
              <a:spLocks noChangeShapeType="1"/>
            </p:cNvSpPr>
            <p:nvPr/>
          </p:nvSpPr>
          <p:spPr bwMode="auto">
            <a:xfrm flipH="1">
              <a:off x="3711471" y="2979088"/>
              <a:ext cx="6965" cy="1247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85"/>
            <p:cNvSpPr>
              <a:spLocks noChangeShapeType="1"/>
            </p:cNvSpPr>
            <p:nvPr/>
          </p:nvSpPr>
          <p:spPr bwMode="auto">
            <a:xfrm>
              <a:off x="1011779" y="2813087"/>
              <a:ext cx="0" cy="1320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>
              <a:off x="3187597" y="1531234"/>
              <a:ext cx="590680" cy="0"/>
            </a:xfrm>
            <a:prstGeom prst="straightConnector1">
              <a:avLst/>
            </a:prstGeom>
            <a:solidFill>
              <a:srgbClr val="7DA9DA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flipH="1" flipV="1">
              <a:off x="2258811" y="1522356"/>
              <a:ext cx="476094" cy="1628"/>
            </a:xfrm>
            <a:prstGeom prst="straightConnector1">
              <a:avLst/>
            </a:prstGeom>
            <a:solidFill>
              <a:srgbClr val="7DA9DA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3152891" y="1088243"/>
              <a:ext cx="450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latin typeface="Calibri" pitchFamily="34" charset="0"/>
                </a:rPr>
                <a:t>Air</a:t>
              </a:r>
              <a:endParaRPr lang="en-GB" i="1" dirty="0">
                <a:latin typeface="Calibri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10741" y="1095344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latin typeface="Calibri" pitchFamily="34" charset="0"/>
                </a:rPr>
                <a:t>Vacuum</a:t>
              </a:r>
              <a:endParaRPr lang="en-GB" i="1" dirty="0">
                <a:latin typeface="Calibri" pitchFamily="34" charset="0"/>
              </a:endParaRPr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627480" y="2600908"/>
              <a:ext cx="316010" cy="8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5" y="0"/>
                </a:cxn>
              </a:cxnLst>
              <a:rect l="0" t="0" r="r" b="b"/>
              <a:pathLst>
                <a:path w="365" h="1">
                  <a:moveTo>
                    <a:pt x="0" y="0"/>
                  </a:moveTo>
                  <a:lnTo>
                    <a:pt x="365" y="0"/>
                  </a:lnTo>
                </a:path>
              </a:pathLst>
            </a:custGeom>
            <a:noFill/>
            <a:ln w="38100" cmpd="sng">
              <a:solidFill>
                <a:srgbClr val="0099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30030" y="3857177"/>
              <a:ext cx="3994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latin typeface="Calibri" pitchFamily="34" charset="0"/>
                </a:rPr>
                <a:t>L1</a:t>
              </a:r>
              <a:endParaRPr lang="en-GB" i="1" dirty="0">
                <a:latin typeface="Calibri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74817" y="3834915"/>
              <a:ext cx="3994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Calibri" pitchFamily="34" charset="0"/>
                </a:rPr>
                <a:t>L2</a:t>
              </a:r>
              <a:endParaRPr lang="en-GB" i="1" dirty="0">
                <a:latin typeface="Calibri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 flipH="1">
              <a:off x="963608" y="2517581"/>
              <a:ext cx="88780" cy="177554"/>
            </a:xfrm>
            <a:prstGeom prst="ellips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V="1">
              <a:off x="1029174" y="2507558"/>
              <a:ext cx="6757195" cy="47674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10000 h 10000"/>
                <a:gd name="connsiteX0" fmla="*/ 0 w 10000"/>
                <a:gd name="connsiteY0" fmla="*/ 214844 h 224844"/>
                <a:gd name="connsiteX1" fmla="*/ 4841 w 10000"/>
                <a:gd name="connsiteY1" fmla="*/ 1619 h 224844"/>
                <a:gd name="connsiteX2" fmla="*/ 10000 w 10000"/>
                <a:gd name="connsiteY2" fmla="*/ 224844 h 224844"/>
                <a:gd name="connsiteX0" fmla="*/ 0 w 10000"/>
                <a:gd name="connsiteY0" fmla="*/ 214844 h 224844"/>
                <a:gd name="connsiteX1" fmla="*/ 4841 w 10000"/>
                <a:gd name="connsiteY1" fmla="*/ 1619 h 224844"/>
                <a:gd name="connsiteX2" fmla="*/ 10000 w 10000"/>
                <a:gd name="connsiteY2" fmla="*/ 224844 h 224844"/>
                <a:gd name="connsiteX0" fmla="*/ 0 w 10000"/>
                <a:gd name="connsiteY0" fmla="*/ 213225 h 223225"/>
                <a:gd name="connsiteX1" fmla="*/ 4841 w 10000"/>
                <a:gd name="connsiteY1" fmla="*/ 0 h 223225"/>
                <a:gd name="connsiteX2" fmla="*/ 10000 w 10000"/>
                <a:gd name="connsiteY2" fmla="*/ 223225 h 223225"/>
                <a:gd name="connsiteX0" fmla="*/ 0 w 10000"/>
                <a:gd name="connsiteY0" fmla="*/ 3028 h 13028"/>
                <a:gd name="connsiteX1" fmla="*/ 4862 w 10000"/>
                <a:gd name="connsiteY1" fmla="*/ 0 h 13028"/>
                <a:gd name="connsiteX2" fmla="*/ 10000 w 10000"/>
                <a:gd name="connsiteY2" fmla="*/ 13028 h 13028"/>
                <a:gd name="connsiteX0" fmla="*/ 0 w 10000"/>
                <a:gd name="connsiteY0" fmla="*/ 3028 h 13028"/>
                <a:gd name="connsiteX1" fmla="*/ 6495 w 10000"/>
                <a:gd name="connsiteY1" fmla="*/ 0 h 13028"/>
                <a:gd name="connsiteX2" fmla="*/ 10000 w 10000"/>
                <a:gd name="connsiteY2" fmla="*/ 13028 h 13028"/>
                <a:gd name="connsiteX0" fmla="*/ 0 w 10806"/>
                <a:gd name="connsiteY0" fmla="*/ 3028 h 523525"/>
                <a:gd name="connsiteX1" fmla="*/ 6495 w 10806"/>
                <a:gd name="connsiteY1" fmla="*/ 0 h 523525"/>
                <a:gd name="connsiteX2" fmla="*/ 10806 w 10806"/>
                <a:gd name="connsiteY2" fmla="*/ 523525 h 523525"/>
                <a:gd name="connsiteX0" fmla="*/ 0 w 10806"/>
                <a:gd name="connsiteY0" fmla="*/ 3028 h 523525"/>
                <a:gd name="connsiteX1" fmla="*/ 4756 w 10806"/>
                <a:gd name="connsiteY1" fmla="*/ 0 h 523525"/>
                <a:gd name="connsiteX2" fmla="*/ 10806 w 10806"/>
                <a:gd name="connsiteY2" fmla="*/ 523525 h 523525"/>
                <a:gd name="connsiteX0" fmla="*/ 0 w 10848"/>
                <a:gd name="connsiteY0" fmla="*/ 393406 h 523525"/>
                <a:gd name="connsiteX1" fmla="*/ 4798 w 10848"/>
                <a:gd name="connsiteY1" fmla="*/ 0 h 523525"/>
                <a:gd name="connsiteX2" fmla="*/ 10848 w 10848"/>
                <a:gd name="connsiteY2" fmla="*/ 523525 h 523525"/>
                <a:gd name="connsiteX0" fmla="*/ 0 w 10848"/>
                <a:gd name="connsiteY0" fmla="*/ 0 h 130119"/>
                <a:gd name="connsiteX1" fmla="*/ 10848 w 10848"/>
                <a:gd name="connsiteY1" fmla="*/ 130119 h 130119"/>
                <a:gd name="connsiteX0" fmla="*/ 0 w 10869"/>
                <a:gd name="connsiteY0" fmla="*/ 470467 h 470467"/>
                <a:gd name="connsiteX1" fmla="*/ 10869 w 10869"/>
                <a:gd name="connsiteY1" fmla="*/ 0 h 470467"/>
                <a:gd name="connsiteX0" fmla="*/ 0 w 10869"/>
                <a:gd name="connsiteY0" fmla="*/ 560554 h 560554"/>
                <a:gd name="connsiteX1" fmla="*/ 10869 w 10869"/>
                <a:gd name="connsiteY1" fmla="*/ 0 h 560554"/>
                <a:gd name="connsiteX0" fmla="*/ 0 w 12227"/>
                <a:gd name="connsiteY0" fmla="*/ 650641 h 650641"/>
                <a:gd name="connsiteX1" fmla="*/ 12227 w 12227"/>
                <a:gd name="connsiteY1" fmla="*/ 0 h 650641"/>
                <a:gd name="connsiteX0" fmla="*/ 0 w 12227"/>
                <a:gd name="connsiteY0" fmla="*/ 650641 h 650641"/>
                <a:gd name="connsiteX1" fmla="*/ 9805 w 12227"/>
                <a:gd name="connsiteY1" fmla="*/ 137117 h 650641"/>
                <a:gd name="connsiteX2" fmla="*/ 12227 w 12227"/>
                <a:gd name="connsiteY2" fmla="*/ 0 h 650641"/>
                <a:gd name="connsiteX0" fmla="*/ 0 w 12227"/>
                <a:gd name="connsiteY0" fmla="*/ 1221198 h 1221198"/>
                <a:gd name="connsiteX1" fmla="*/ 9805 w 12227"/>
                <a:gd name="connsiteY1" fmla="*/ 707674 h 1221198"/>
                <a:gd name="connsiteX2" fmla="*/ 12227 w 12227"/>
                <a:gd name="connsiteY2" fmla="*/ 0 h 1221198"/>
                <a:gd name="connsiteX0" fmla="*/ 0 w 12227"/>
                <a:gd name="connsiteY0" fmla="*/ 1221198 h 1221198"/>
                <a:gd name="connsiteX1" fmla="*/ 9805 w 12227"/>
                <a:gd name="connsiteY1" fmla="*/ 707674 h 1221198"/>
                <a:gd name="connsiteX2" fmla="*/ 12227 w 12227"/>
                <a:gd name="connsiteY2" fmla="*/ 0 h 122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27" h="1221198">
                  <a:moveTo>
                    <a:pt x="0" y="1221198"/>
                  </a:moveTo>
                  <a:lnTo>
                    <a:pt x="9805" y="707674"/>
                  </a:lnTo>
                  <a:cubicBezTo>
                    <a:pt x="10612" y="471783"/>
                    <a:pt x="11420" y="235891"/>
                    <a:pt x="12227" y="0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 Box 45"/>
            <p:cNvSpPr txBox="1">
              <a:spLocks noChangeArrowheads="1"/>
            </p:cNvSpPr>
            <p:nvPr/>
          </p:nvSpPr>
          <p:spPr bwMode="auto">
            <a:xfrm>
              <a:off x="2062019" y="4718122"/>
              <a:ext cx="3390672" cy="40011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i="1" dirty="0" smtClean="0">
                  <a:latin typeface="Calibri" pitchFamily="34" charset="0"/>
                </a:rPr>
                <a:t>CRL magnification   M </a:t>
              </a:r>
              <a:r>
                <a:rPr lang="en-US" sz="2000" i="1" dirty="0">
                  <a:latin typeface="Calibri" pitchFamily="34" charset="0"/>
                </a:rPr>
                <a:t>= </a:t>
              </a:r>
              <a:r>
                <a:rPr lang="en-US" sz="2000" i="1" dirty="0" smtClean="0">
                  <a:latin typeface="Calibri" pitchFamily="34" charset="0"/>
                </a:rPr>
                <a:t>L2 </a:t>
              </a:r>
              <a:r>
                <a:rPr lang="en-US" sz="2000" i="1" dirty="0">
                  <a:latin typeface="Calibri" pitchFamily="34" charset="0"/>
                </a:rPr>
                <a:t>/ </a:t>
              </a:r>
              <a:r>
                <a:rPr lang="en-US" sz="2000" i="1" dirty="0" smtClean="0">
                  <a:latin typeface="Calibri" pitchFamily="34" charset="0"/>
                </a:rPr>
                <a:t>L1</a:t>
              </a:r>
              <a:endParaRPr lang="en-US" sz="2000" i="1" dirty="0">
                <a:latin typeface="Calibri" pitchFamily="34" charset="0"/>
              </a:endParaRPr>
            </a:p>
          </p:txBody>
        </p:sp>
        <p:sp>
          <p:nvSpPr>
            <p:cNvPr id="42" name="Text Box 44"/>
            <p:cNvSpPr txBox="1">
              <a:spLocks noChangeArrowheads="1"/>
            </p:cNvSpPr>
            <p:nvPr/>
          </p:nvSpPr>
          <p:spPr bwMode="auto">
            <a:xfrm>
              <a:off x="7357647" y="1731604"/>
              <a:ext cx="107593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i="1" dirty="0">
                  <a:solidFill>
                    <a:schemeClr val="accent2"/>
                  </a:solidFill>
                  <a:latin typeface="Symbol" pitchFamily="18" charset="2"/>
                </a:rPr>
                <a:t>S</a:t>
              </a:r>
              <a:r>
                <a:rPr lang="en-US" sz="2000" i="1" dirty="0">
                  <a:solidFill>
                    <a:schemeClr val="accent2"/>
                  </a:solidFill>
                  <a:latin typeface="Calibri" pitchFamily="34" charset="0"/>
                </a:rPr>
                <a:t> </a:t>
              </a:r>
              <a:r>
                <a:rPr lang="en-US" sz="2000" i="1" dirty="0" smtClean="0">
                  <a:solidFill>
                    <a:schemeClr val="accent2"/>
                  </a:solidFill>
                  <a:latin typeface="Calibri" pitchFamily="34" charset="0"/>
                </a:rPr>
                <a:t>= M </a:t>
              </a:r>
              <a:r>
                <a:rPr lang="en-US" sz="2000" i="1" dirty="0" smtClean="0">
                  <a:solidFill>
                    <a:schemeClr val="accent2"/>
                  </a:solidFill>
                  <a:latin typeface="Symbol" pitchFamily="18" charset="2"/>
                </a:rPr>
                <a:t>s </a:t>
              </a:r>
              <a:endParaRPr lang="en-US" sz="2000" i="1" dirty="0"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Text Box 35"/>
            <p:cNvSpPr txBox="1">
              <a:spLocks noChangeArrowheads="1"/>
            </p:cNvSpPr>
            <p:nvPr/>
          </p:nvSpPr>
          <p:spPr bwMode="auto">
            <a:xfrm>
              <a:off x="143222" y="1206043"/>
              <a:ext cx="1739579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i="1" dirty="0">
                  <a:solidFill>
                    <a:schemeClr val="accent2"/>
                  </a:solidFill>
                  <a:latin typeface="Calibri" pitchFamily="34" charset="0"/>
                </a:rPr>
                <a:t>Electron </a:t>
              </a:r>
              <a:r>
                <a:rPr lang="en-US" sz="2000" i="1" dirty="0" smtClean="0">
                  <a:solidFill>
                    <a:schemeClr val="accent2"/>
                  </a:solidFill>
                  <a:latin typeface="Calibri" pitchFamily="34" charset="0"/>
                </a:rPr>
                <a:t>beam </a:t>
              </a:r>
            </a:p>
            <a:p>
              <a:pPr algn="ctr"/>
              <a:r>
                <a:rPr lang="en-US" sz="2000" i="1" dirty="0" smtClean="0">
                  <a:solidFill>
                    <a:schemeClr val="accent2"/>
                  </a:solidFill>
                  <a:latin typeface="Calibri" pitchFamily="34" charset="0"/>
                </a:rPr>
                <a:t>profile</a:t>
              </a:r>
              <a:endParaRPr lang="en-US" sz="2000" i="1" dirty="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44" name="Text Box 36"/>
            <p:cNvSpPr txBox="1">
              <a:spLocks noChangeArrowheads="1"/>
            </p:cNvSpPr>
            <p:nvPr/>
          </p:nvSpPr>
          <p:spPr bwMode="auto">
            <a:xfrm>
              <a:off x="6945996" y="1095344"/>
              <a:ext cx="180216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accent2"/>
                  </a:solidFill>
                  <a:latin typeface="Calibri" pitchFamily="34" charset="0"/>
                </a:rPr>
                <a:t>Beam profile on screen</a:t>
              </a:r>
              <a:endParaRPr lang="en-US" sz="2000" i="1" dirty="0">
                <a:solidFill>
                  <a:schemeClr val="accent2"/>
                </a:solidFill>
                <a:latin typeface="Calibri" pitchFamily="34" charset="0"/>
              </a:endParaRPr>
            </a:p>
          </p:txBody>
        </p:sp>
        <p:sp>
          <p:nvSpPr>
            <p:cNvPr id="41" name="Text Box 40"/>
            <p:cNvSpPr txBox="1">
              <a:spLocks noChangeArrowheads="1"/>
            </p:cNvSpPr>
            <p:nvPr/>
          </p:nvSpPr>
          <p:spPr bwMode="auto">
            <a:xfrm>
              <a:off x="665495" y="1838675"/>
              <a:ext cx="33855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i="1">
                  <a:solidFill>
                    <a:schemeClr val="accent2"/>
                  </a:solidFill>
                  <a:latin typeface="Symbol" pitchFamily="18" charset="2"/>
                </a:rPr>
                <a:t>s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 rot="910917">
              <a:off x="7652695" y="2598700"/>
              <a:ext cx="1438893" cy="2375789"/>
              <a:chOff x="7357233" y="2159819"/>
              <a:chExt cx="1438893" cy="2375789"/>
            </a:xfrm>
          </p:grpSpPr>
          <p:sp>
            <p:nvSpPr>
              <p:cNvPr id="11" name="Freeform 25"/>
              <p:cNvSpPr>
                <a:spLocks/>
              </p:cNvSpPr>
              <p:nvPr/>
            </p:nvSpPr>
            <p:spPr bwMode="auto">
              <a:xfrm>
                <a:off x="7411176" y="2730118"/>
                <a:ext cx="1086688" cy="1319997"/>
              </a:xfrm>
              <a:custGeom>
                <a:avLst/>
                <a:gdLst>
                  <a:gd name="connsiteX0" fmla="*/ 0 w 13390"/>
                  <a:gd name="connsiteY0" fmla="*/ 9472 h 10287"/>
                  <a:gd name="connsiteX1" fmla="*/ 8262 w 13390"/>
                  <a:gd name="connsiteY1" fmla="*/ 10000 h 10287"/>
                  <a:gd name="connsiteX2" fmla="*/ 13390 w 13390"/>
                  <a:gd name="connsiteY2" fmla="*/ 10287 h 10287"/>
                  <a:gd name="connsiteX3" fmla="*/ 10000 w 13390"/>
                  <a:gd name="connsiteY3" fmla="*/ 0 h 10287"/>
                  <a:gd name="connsiteX0" fmla="*/ 0 w 20588"/>
                  <a:gd name="connsiteY0" fmla="*/ 273 h 1088"/>
                  <a:gd name="connsiteX1" fmla="*/ 8262 w 20588"/>
                  <a:gd name="connsiteY1" fmla="*/ 801 h 1088"/>
                  <a:gd name="connsiteX2" fmla="*/ 13390 w 20588"/>
                  <a:gd name="connsiteY2" fmla="*/ 1088 h 1088"/>
                  <a:gd name="connsiteX3" fmla="*/ 20588 w 20588"/>
                  <a:gd name="connsiteY3" fmla="*/ 0 h 1088"/>
                  <a:gd name="connsiteX0" fmla="*/ 0 w 9953"/>
                  <a:gd name="connsiteY0" fmla="*/ 4623 h 12114"/>
                  <a:gd name="connsiteX1" fmla="*/ 4013 w 9953"/>
                  <a:gd name="connsiteY1" fmla="*/ 9476 h 12114"/>
                  <a:gd name="connsiteX2" fmla="*/ 6504 w 9953"/>
                  <a:gd name="connsiteY2" fmla="*/ 12114 h 12114"/>
                  <a:gd name="connsiteX3" fmla="*/ 9953 w 9953"/>
                  <a:gd name="connsiteY3" fmla="*/ 0 h 12114"/>
                  <a:gd name="connsiteX0" fmla="*/ 0 w 7210"/>
                  <a:gd name="connsiteY0" fmla="*/ 0 h 44807"/>
                  <a:gd name="connsiteX1" fmla="*/ 4032 w 7210"/>
                  <a:gd name="connsiteY1" fmla="*/ 4006 h 44807"/>
                  <a:gd name="connsiteX2" fmla="*/ 6535 w 7210"/>
                  <a:gd name="connsiteY2" fmla="*/ 6184 h 44807"/>
                  <a:gd name="connsiteX3" fmla="*/ 7210 w 7210"/>
                  <a:gd name="connsiteY3" fmla="*/ 44807 h 44807"/>
                  <a:gd name="connsiteX0" fmla="*/ 0 w 11884"/>
                  <a:gd name="connsiteY0" fmla="*/ 0 h 10000"/>
                  <a:gd name="connsiteX1" fmla="*/ 5592 w 11884"/>
                  <a:gd name="connsiteY1" fmla="*/ 894 h 10000"/>
                  <a:gd name="connsiteX2" fmla="*/ 11884 w 11884"/>
                  <a:gd name="connsiteY2" fmla="*/ 1380 h 10000"/>
                  <a:gd name="connsiteX3" fmla="*/ 10000 w 11884"/>
                  <a:gd name="connsiteY3" fmla="*/ 10000 h 10000"/>
                  <a:gd name="connsiteX0" fmla="*/ 0 w 11884"/>
                  <a:gd name="connsiteY0" fmla="*/ 0 h 10000"/>
                  <a:gd name="connsiteX1" fmla="*/ 5592 w 11884"/>
                  <a:gd name="connsiteY1" fmla="*/ 482 h 10000"/>
                  <a:gd name="connsiteX2" fmla="*/ 11884 w 11884"/>
                  <a:gd name="connsiteY2" fmla="*/ 1380 h 10000"/>
                  <a:gd name="connsiteX3" fmla="*/ 10000 w 11884"/>
                  <a:gd name="connsiteY3" fmla="*/ 10000 h 10000"/>
                  <a:gd name="connsiteX0" fmla="*/ 0 w 11884"/>
                  <a:gd name="connsiteY0" fmla="*/ 0 h 10000"/>
                  <a:gd name="connsiteX1" fmla="*/ 11884 w 11884"/>
                  <a:gd name="connsiteY1" fmla="*/ 1380 h 10000"/>
                  <a:gd name="connsiteX2" fmla="*/ 10000 w 11884"/>
                  <a:gd name="connsiteY2" fmla="*/ 10000 h 10000"/>
                  <a:gd name="connsiteX0" fmla="*/ 0 w 11884"/>
                  <a:gd name="connsiteY0" fmla="*/ 0 h 10000"/>
                  <a:gd name="connsiteX1" fmla="*/ 11884 w 11884"/>
                  <a:gd name="connsiteY1" fmla="*/ 968 h 10000"/>
                  <a:gd name="connsiteX2" fmla="*/ 10000 w 11884"/>
                  <a:gd name="connsiteY2" fmla="*/ 10000 h 10000"/>
                  <a:gd name="connsiteX0" fmla="*/ 0 w 13017"/>
                  <a:gd name="connsiteY0" fmla="*/ 0 h 9863"/>
                  <a:gd name="connsiteX1" fmla="*/ 11884 w 13017"/>
                  <a:gd name="connsiteY1" fmla="*/ 968 h 9863"/>
                  <a:gd name="connsiteX2" fmla="*/ 13017 w 13017"/>
                  <a:gd name="connsiteY2" fmla="*/ 9863 h 9863"/>
                  <a:gd name="connsiteX0" fmla="*/ 0 w 10957"/>
                  <a:gd name="connsiteY0" fmla="*/ 0 h 20306"/>
                  <a:gd name="connsiteX1" fmla="*/ 9130 w 10957"/>
                  <a:gd name="connsiteY1" fmla="*/ 981 h 20306"/>
                  <a:gd name="connsiteX2" fmla="*/ 10957 w 10957"/>
                  <a:gd name="connsiteY2" fmla="*/ 20306 h 20306"/>
                  <a:gd name="connsiteX0" fmla="*/ 0 w 10957"/>
                  <a:gd name="connsiteY0" fmla="*/ 0 h 20306"/>
                  <a:gd name="connsiteX1" fmla="*/ 9130 w 10957"/>
                  <a:gd name="connsiteY1" fmla="*/ 981 h 20306"/>
                  <a:gd name="connsiteX2" fmla="*/ 9969 w 10957"/>
                  <a:gd name="connsiteY2" fmla="*/ 10072 h 20306"/>
                  <a:gd name="connsiteX3" fmla="*/ 10957 w 10957"/>
                  <a:gd name="connsiteY3" fmla="*/ 20306 h 20306"/>
                  <a:gd name="connsiteX0" fmla="*/ 0 w 9969"/>
                  <a:gd name="connsiteY0" fmla="*/ 0 h 21142"/>
                  <a:gd name="connsiteX1" fmla="*/ 9130 w 9969"/>
                  <a:gd name="connsiteY1" fmla="*/ 981 h 21142"/>
                  <a:gd name="connsiteX2" fmla="*/ 9969 w 9969"/>
                  <a:gd name="connsiteY2" fmla="*/ 10072 h 21142"/>
                  <a:gd name="connsiteX3" fmla="*/ 9798 w 9969"/>
                  <a:gd name="connsiteY3" fmla="*/ 21142 h 21142"/>
                  <a:gd name="connsiteX0" fmla="*/ 0 w 10000"/>
                  <a:gd name="connsiteY0" fmla="*/ 0 h 9144"/>
                  <a:gd name="connsiteX1" fmla="*/ 9158 w 10000"/>
                  <a:gd name="connsiteY1" fmla="*/ 464 h 9144"/>
                  <a:gd name="connsiteX2" fmla="*/ 10000 w 10000"/>
                  <a:gd name="connsiteY2" fmla="*/ 4764 h 9144"/>
                  <a:gd name="connsiteX3" fmla="*/ 9171 w 10000"/>
                  <a:gd name="connsiteY3" fmla="*/ 9144 h 9144"/>
                  <a:gd name="connsiteX0" fmla="*/ 0 w 10000"/>
                  <a:gd name="connsiteY0" fmla="*/ 0 h 10000"/>
                  <a:gd name="connsiteX1" fmla="*/ 9158 w 10000"/>
                  <a:gd name="connsiteY1" fmla="*/ 507 h 10000"/>
                  <a:gd name="connsiteX2" fmla="*/ 10000 w 10000"/>
                  <a:gd name="connsiteY2" fmla="*/ 5210 h 10000"/>
                  <a:gd name="connsiteX3" fmla="*/ 9171 w 10000"/>
                  <a:gd name="connsiteY3" fmla="*/ 10000 h 10000"/>
                  <a:gd name="connsiteX0" fmla="*/ 0 w 9545"/>
                  <a:gd name="connsiteY0" fmla="*/ 0 h 10000"/>
                  <a:gd name="connsiteX1" fmla="*/ 9158 w 9545"/>
                  <a:gd name="connsiteY1" fmla="*/ 507 h 10000"/>
                  <a:gd name="connsiteX2" fmla="*/ 9545 w 9545"/>
                  <a:gd name="connsiteY2" fmla="*/ 5210 h 10000"/>
                  <a:gd name="connsiteX3" fmla="*/ 9171 w 9545"/>
                  <a:gd name="connsiteY3" fmla="*/ 10000 h 10000"/>
                  <a:gd name="connsiteX0" fmla="*/ 0 w 10000"/>
                  <a:gd name="connsiteY0" fmla="*/ 0 h 9928"/>
                  <a:gd name="connsiteX1" fmla="*/ 9595 w 10000"/>
                  <a:gd name="connsiteY1" fmla="*/ 507 h 9928"/>
                  <a:gd name="connsiteX2" fmla="*/ 10000 w 10000"/>
                  <a:gd name="connsiteY2" fmla="*/ 5210 h 9928"/>
                  <a:gd name="connsiteX3" fmla="*/ 8655 w 10000"/>
                  <a:gd name="connsiteY3" fmla="*/ 9928 h 9928"/>
                  <a:gd name="connsiteX0" fmla="*/ 0 w 10000"/>
                  <a:gd name="connsiteY0" fmla="*/ 0 h 10000"/>
                  <a:gd name="connsiteX1" fmla="*/ 9595 w 10000"/>
                  <a:gd name="connsiteY1" fmla="*/ 511 h 10000"/>
                  <a:gd name="connsiteX2" fmla="*/ 10000 w 10000"/>
                  <a:gd name="connsiteY2" fmla="*/ 5248 h 10000"/>
                  <a:gd name="connsiteX3" fmla="*/ 8655 w 10000"/>
                  <a:gd name="connsiteY3" fmla="*/ 10000 h 10000"/>
                  <a:gd name="connsiteX0" fmla="*/ 0 w 10000"/>
                  <a:gd name="connsiteY0" fmla="*/ 0 h 9637"/>
                  <a:gd name="connsiteX1" fmla="*/ 9595 w 10000"/>
                  <a:gd name="connsiteY1" fmla="*/ 511 h 9637"/>
                  <a:gd name="connsiteX2" fmla="*/ 10000 w 10000"/>
                  <a:gd name="connsiteY2" fmla="*/ 5248 h 9637"/>
                  <a:gd name="connsiteX3" fmla="*/ 8655 w 10000"/>
                  <a:gd name="connsiteY3" fmla="*/ 9637 h 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0" h="9637">
                    <a:moveTo>
                      <a:pt x="0" y="0"/>
                    </a:moveTo>
                    <a:lnTo>
                      <a:pt x="9595" y="511"/>
                    </a:lnTo>
                    <a:cubicBezTo>
                      <a:pt x="9853" y="2066"/>
                      <a:pt x="9741" y="3694"/>
                      <a:pt x="10000" y="5248"/>
                    </a:cubicBezTo>
                    <a:lnTo>
                      <a:pt x="8655" y="9637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26"/>
              <p:cNvSpPr>
                <a:spLocks/>
              </p:cNvSpPr>
              <p:nvPr/>
            </p:nvSpPr>
            <p:spPr bwMode="auto">
              <a:xfrm>
                <a:off x="7411176" y="2424197"/>
                <a:ext cx="804521" cy="1641792"/>
              </a:xfrm>
              <a:custGeom>
                <a:avLst/>
                <a:gdLst>
                  <a:gd name="connsiteX0" fmla="*/ 0 w 15274"/>
                  <a:gd name="connsiteY0" fmla="*/ 10000 h 11374"/>
                  <a:gd name="connsiteX1" fmla="*/ 9367 w 15274"/>
                  <a:gd name="connsiteY1" fmla="*/ 9010 h 11374"/>
                  <a:gd name="connsiteX2" fmla="*/ 15274 w 15274"/>
                  <a:gd name="connsiteY2" fmla="*/ 11374 h 11374"/>
                  <a:gd name="connsiteX3" fmla="*/ 7687 w 15274"/>
                  <a:gd name="connsiteY3" fmla="*/ 0 h 11374"/>
                  <a:gd name="connsiteX0" fmla="*/ 0 w 15274"/>
                  <a:gd name="connsiteY0" fmla="*/ 990 h 2364"/>
                  <a:gd name="connsiteX1" fmla="*/ 9367 w 15274"/>
                  <a:gd name="connsiteY1" fmla="*/ 0 h 2364"/>
                  <a:gd name="connsiteX2" fmla="*/ 15274 w 15274"/>
                  <a:gd name="connsiteY2" fmla="*/ 2364 h 2364"/>
                  <a:gd name="connsiteX0" fmla="*/ 0 w 10000"/>
                  <a:gd name="connsiteY0" fmla="*/ 4188 h 8779"/>
                  <a:gd name="connsiteX1" fmla="*/ 6133 w 10000"/>
                  <a:gd name="connsiteY1" fmla="*/ 0 h 8779"/>
                  <a:gd name="connsiteX2" fmla="*/ 10000 w 10000"/>
                  <a:gd name="connsiteY2" fmla="*/ 8779 h 8779"/>
                  <a:gd name="connsiteX0" fmla="*/ 0 w 7135"/>
                  <a:gd name="connsiteY0" fmla="*/ 4770 h 50593"/>
                  <a:gd name="connsiteX1" fmla="*/ 6133 w 7135"/>
                  <a:gd name="connsiteY1" fmla="*/ 0 h 50593"/>
                  <a:gd name="connsiteX2" fmla="*/ 7135 w 7135"/>
                  <a:gd name="connsiteY2" fmla="*/ 50593 h 50593"/>
                  <a:gd name="connsiteX0" fmla="*/ 0 w 10885"/>
                  <a:gd name="connsiteY0" fmla="*/ 943 h 16624"/>
                  <a:gd name="connsiteX1" fmla="*/ 8596 w 10885"/>
                  <a:gd name="connsiteY1" fmla="*/ 0 h 16624"/>
                  <a:gd name="connsiteX2" fmla="*/ 10885 w 10885"/>
                  <a:gd name="connsiteY2" fmla="*/ 16624 h 16624"/>
                  <a:gd name="connsiteX0" fmla="*/ 0 w 10885"/>
                  <a:gd name="connsiteY0" fmla="*/ 943 h 16624"/>
                  <a:gd name="connsiteX1" fmla="*/ 8596 w 10885"/>
                  <a:gd name="connsiteY1" fmla="*/ 0 h 16624"/>
                  <a:gd name="connsiteX2" fmla="*/ 10028 w 10885"/>
                  <a:gd name="connsiteY2" fmla="*/ 10085 h 16624"/>
                  <a:gd name="connsiteX3" fmla="*/ 10885 w 10885"/>
                  <a:gd name="connsiteY3" fmla="*/ 16624 h 16624"/>
                  <a:gd name="connsiteX0" fmla="*/ 0 w 11838"/>
                  <a:gd name="connsiteY0" fmla="*/ 943 h 16717"/>
                  <a:gd name="connsiteX1" fmla="*/ 8596 w 11838"/>
                  <a:gd name="connsiteY1" fmla="*/ 0 h 16717"/>
                  <a:gd name="connsiteX2" fmla="*/ 10028 w 11838"/>
                  <a:gd name="connsiteY2" fmla="*/ 10085 h 16717"/>
                  <a:gd name="connsiteX3" fmla="*/ 11838 w 11838"/>
                  <a:gd name="connsiteY3" fmla="*/ 16717 h 16717"/>
                  <a:gd name="connsiteX0" fmla="*/ 0 w 12178"/>
                  <a:gd name="connsiteY0" fmla="*/ 943 h 16624"/>
                  <a:gd name="connsiteX1" fmla="*/ 8596 w 12178"/>
                  <a:gd name="connsiteY1" fmla="*/ 0 h 16624"/>
                  <a:gd name="connsiteX2" fmla="*/ 10028 w 12178"/>
                  <a:gd name="connsiteY2" fmla="*/ 10085 h 16624"/>
                  <a:gd name="connsiteX3" fmla="*/ 12178 w 12178"/>
                  <a:gd name="connsiteY3" fmla="*/ 16624 h 16624"/>
                  <a:gd name="connsiteX0" fmla="*/ 0 w 12178"/>
                  <a:gd name="connsiteY0" fmla="*/ 943 h 16624"/>
                  <a:gd name="connsiteX1" fmla="*/ 8596 w 12178"/>
                  <a:gd name="connsiteY1" fmla="*/ 0 h 16624"/>
                  <a:gd name="connsiteX2" fmla="*/ 9279 w 12178"/>
                  <a:gd name="connsiteY2" fmla="*/ 10272 h 16624"/>
                  <a:gd name="connsiteX3" fmla="*/ 12178 w 12178"/>
                  <a:gd name="connsiteY3" fmla="*/ 16624 h 16624"/>
                  <a:gd name="connsiteX0" fmla="*/ 0 w 12178"/>
                  <a:gd name="connsiteY0" fmla="*/ 943 h 16624"/>
                  <a:gd name="connsiteX1" fmla="*/ 8596 w 12178"/>
                  <a:gd name="connsiteY1" fmla="*/ 0 h 16624"/>
                  <a:gd name="connsiteX2" fmla="*/ 8667 w 12178"/>
                  <a:gd name="connsiteY2" fmla="*/ 10272 h 16624"/>
                  <a:gd name="connsiteX3" fmla="*/ 12178 w 12178"/>
                  <a:gd name="connsiteY3" fmla="*/ 16624 h 16624"/>
                  <a:gd name="connsiteX0" fmla="*/ 0 w 12178"/>
                  <a:gd name="connsiteY0" fmla="*/ 943 h 16624"/>
                  <a:gd name="connsiteX1" fmla="*/ 8596 w 12178"/>
                  <a:gd name="connsiteY1" fmla="*/ 0 h 16624"/>
                  <a:gd name="connsiteX2" fmla="*/ 8667 w 12178"/>
                  <a:gd name="connsiteY2" fmla="*/ 10272 h 16624"/>
                  <a:gd name="connsiteX3" fmla="*/ 12178 w 12178"/>
                  <a:gd name="connsiteY3" fmla="*/ 16624 h 16624"/>
                  <a:gd name="connsiteX0" fmla="*/ 0 w 10273"/>
                  <a:gd name="connsiteY0" fmla="*/ 943 h 15784"/>
                  <a:gd name="connsiteX1" fmla="*/ 8596 w 10273"/>
                  <a:gd name="connsiteY1" fmla="*/ 0 h 15784"/>
                  <a:gd name="connsiteX2" fmla="*/ 8667 w 10273"/>
                  <a:gd name="connsiteY2" fmla="*/ 10272 h 15784"/>
                  <a:gd name="connsiteX3" fmla="*/ 10273 w 10273"/>
                  <a:gd name="connsiteY3" fmla="*/ 15784 h 15784"/>
                  <a:gd name="connsiteX0" fmla="*/ 0 w 10749"/>
                  <a:gd name="connsiteY0" fmla="*/ 943 h 15971"/>
                  <a:gd name="connsiteX1" fmla="*/ 8596 w 10749"/>
                  <a:gd name="connsiteY1" fmla="*/ 0 h 15971"/>
                  <a:gd name="connsiteX2" fmla="*/ 8667 w 10749"/>
                  <a:gd name="connsiteY2" fmla="*/ 10272 h 15971"/>
                  <a:gd name="connsiteX3" fmla="*/ 10749 w 10749"/>
                  <a:gd name="connsiteY3" fmla="*/ 15971 h 15971"/>
                  <a:gd name="connsiteX0" fmla="*/ 0 w 10749"/>
                  <a:gd name="connsiteY0" fmla="*/ 663 h 15691"/>
                  <a:gd name="connsiteX1" fmla="*/ 8732 w 10749"/>
                  <a:gd name="connsiteY1" fmla="*/ 0 h 15691"/>
                  <a:gd name="connsiteX2" fmla="*/ 8667 w 10749"/>
                  <a:gd name="connsiteY2" fmla="*/ 9992 h 15691"/>
                  <a:gd name="connsiteX3" fmla="*/ 10749 w 10749"/>
                  <a:gd name="connsiteY3" fmla="*/ 15691 h 15691"/>
                  <a:gd name="connsiteX0" fmla="*/ 0 w 10749"/>
                  <a:gd name="connsiteY0" fmla="*/ 663 h 15691"/>
                  <a:gd name="connsiteX1" fmla="*/ 92 w 10749"/>
                  <a:gd name="connsiteY1" fmla="*/ 849 h 15691"/>
                  <a:gd name="connsiteX2" fmla="*/ 8732 w 10749"/>
                  <a:gd name="connsiteY2" fmla="*/ 0 h 15691"/>
                  <a:gd name="connsiteX3" fmla="*/ 8667 w 10749"/>
                  <a:gd name="connsiteY3" fmla="*/ 9992 h 15691"/>
                  <a:gd name="connsiteX4" fmla="*/ 10749 w 10749"/>
                  <a:gd name="connsiteY4" fmla="*/ 15691 h 15691"/>
                  <a:gd name="connsiteX0" fmla="*/ 0 w 10749"/>
                  <a:gd name="connsiteY0" fmla="*/ 383 h 15411"/>
                  <a:gd name="connsiteX1" fmla="*/ 92 w 10749"/>
                  <a:gd name="connsiteY1" fmla="*/ 569 h 15411"/>
                  <a:gd name="connsiteX2" fmla="*/ 8800 w 10749"/>
                  <a:gd name="connsiteY2" fmla="*/ 0 h 15411"/>
                  <a:gd name="connsiteX3" fmla="*/ 8667 w 10749"/>
                  <a:gd name="connsiteY3" fmla="*/ 9712 h 15411"/>
                  <a:gd name="connsiteX4" fmla="*/ 10749 w 10749"/>
                  <a:gd name="connsiteY4" fmla="*/ 15411 h 15411"/>
                  <a:gd name="connsiteX0" fmla="*/ 0 w 10749"/>
                  <a:gd name="connsiteY0" fmla="*/ 383 h 15411"/>
                  <a:gd name="connsiteX1" fmla="*/ 160 w 10749"/>
                  <a:gd name="connsiteY1" fmla="*/ 476 h 15411"/>
                  <a:gd name="connsiteX2" fmla="*/ 8800 w 10749"/>
                  <a:gd name="connsiteY2" fmla="*/ 0 h 15411"/>
                  <a:gd name="connsiteX3" fmla="*/ 8667 w 10749"/>
                  <a:gd name="connsiteY3" fmla="*/ 9712 h 15411"/>
                  <a:gd name="connsiteX4" fmla="*/ 10749 w 10749"/>
                  <a:gd name="connsiteY4" fmla="*/ 15411 h 15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9" h="15411">
                    <a:moveTo>
                      <a:pt x="0" y="383"/>
                    </a:moveTo>
                    <a:cubicBezTo>
                      <a:pt x="31" y="445"/>
                      <a:pt x="129" y="414"/>
                      <a:pt x="160" y="476"/>
                    </a:cubicBezTo>
                    <a:lnTo>
                      <a:pt x="8800" y="0"/>
                    </a:lnTo>
                    <a:cubicBezTo>
                      <a:pt x="8824" y="3424"/>
                      <a:pt x="8643" y="6288"/>
                      <a:pt x="8667" y="9712"/>
                    </a:cubicBezTo>
                    <a:lnTo>
                      <a:pt x="10749" y="15411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Oval 27"/>
              <p:cNvSpPr>
                <a:spLocks noChangeArrowheads="1"/>
              </p:cNvSpPr>
              <p:nvPr/>
            </p:nvSpPr>
            <p:spPr bwMode="auto">
              <a:xfrm rot="10800000">
                <a:off x="7900932" y="3386215"/>
                <a:ext cx="744812" cy="148530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/>
            </p:nvSpPr>
            <p:spPr bwMode="auto">
              <a:xfrm>
                <a:off x="8037228" y="4045226"/>
                <a:ext cx="465311" cy="49038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i="1">
                    <a:latin typeface="Calibri" pitchFamily="34" charset="0"/>
                  </a:rPr>
                  <a:t>CCD</a:t>
                </a:r>
              </a:p>
            </p:txBody>
          </p:sp>
          <p:sp>
            <p:nvSpPr>
              <p:cNvPr id="15" name="Rectangle 20"/>
              <p:cNvSpPr>
                <a:spLocks noChangeArrowheads="1"/>
              </p:cNvSpPr>
              <p:nvPr/>
            </p:nvSpPr>
            <p:spPr bwMode="auto">
              <a:xfrm>
                <a:off x="7401308" y="2159819"/>
                <a:ext cx="38960" cy="95000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 flipH="1">
                <a:off x="7357233" y="2476261"/>
                <a:ext cx="105055" cy="275209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 rot="2283387">
                <a:off x="7653126" y="2534478"/>
                <a:ext cx="1143000" cy="8945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449052" y="2370767"/>
              <a:ext cx="519894" cy="471904"/>
              <a:chOff x="3449052" y="2370767"/>
              <a:chExt cx="519894" cy="47190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449052" y="2370767"/>
                <a:ext cx="132090" cy="471903"/>
                <a:chOff x="3500232" y="2058578"/>
                <a:chExt cx="77634" cy="1077168"/>
              </a:xfrm>
            </p:grpSpPr>
            <p:sp>
              <p:nvSpPr>
                <p:cNvPr id="60" name="AutoShape 12"/>
                <p:cNvSpPr>
                  <a:spLocks noChangeArrowheads="1"/>
                </p:cNvSpPr>
                <p:nvPr/>
              </p:nvSpPr>
              <p:spPr bwMode="auto">
                <a:xfrm rot="5400000">
                  <a:off x="3265315" y="2293495"/>
                  <a:ext cx="541338" cy="71504"/>
                </a:xfrm>
                <a:prstGeom prst="homePlate">
                  <a:avLst>
                    <a:gd name="adj" fmla="val 193085"/>
                  </a:avLst>
                </a:prstGeom>
                <a:solidFill>
                  <a:srgbClr val="4D4D4D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i="1">
                    <a:latin typeface="Calibri" pitchFamily="34" charset="0"/>
                  </a:endParaRPr>
                </a:p>
              </p:txBody>
            </p:sp>
            <p:sp>
              <p:nvSpPr>
                <p:cNvPr id="61" name="AutoShape 13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3270699" y="2828580"/>
                  <a:ext cx="542829" cy="71504"/>
                </a:xfrm>
                <a:prstGeom prst="homePlate">
                  <a:avLst>
                    <a:gd name="adj" fmla="val 193617"/>
                  </a:avLst>
                </a:prstGeom>
                <a:solidFill>
                  <a:srgbClr val="4D4D4D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i="1">
                    <a:latin typeface="Calibri" pitchFamily="34" charset="0"/>
                  </a:endParaRP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3579383" y="2370768"/>
                <a:ext cx="132090" cy="471903"/>
                <a:chOff x="3500232" y="2058578"/>
                <a:chExt cx="77634" cy="1077168"/>
              </a:xfrm>
            </p:grpSpPr>
            <p:sp>
              <p:nvSpPr>
                <p:cNvPr id="49" name="AutoShape 12"/>
                <p:cNvSpPr>
                  <a:spLocks noChangeArrowheads="1"/>
                </p:cNvSpPr>
                <p:nvPr/>
              </p:nvSpPr>
              <p:spPr bwMode="auto">
                <a:xfrm rot="5400000">
                  <a:off x="3265315" y="2293495"/>
                  <a:ext cx="541338" cy="71504"/>
                </a:xfrm>
                <a:prstGeom prst="homePlate">
                  <a:avLst>
                    <a:gd name="adj" fmla="val 193085"/>
                  </a:avLst>
                </a:prstGeom>
                <a:solidFill>
                  <a:srgbClr val="4D4D4D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i="1">
                    <a:latin typeface="Calibri" pitchFamily="34" charset="0"/>
                  </a:endParaRPr>
                </a:p>
              </p:txBody>
            </p:sp>
            <p:sp>
              <p:nvSpPr>
                <p:cNvPr id="50" name="AutoShape 13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3270699" y="2828580"/>
                  <a:ext cx="542829" cy="71504"/>
                </a:xfrm>
                <a:prstGeom prst="homePlate">
                  <a:avLst>
                    <a:gd name="adj" fmla="val 193617"/>
                  </a:avLst>
                </a:prstGeom>
                <a:solidFill>
                  <a:srgbClr val="4D4D4D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i="1">
                    <a:latin typeface="Calibri" pitchFamily="34" charset="0"/>
                  </a:endParaRPr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3707031" y="2370768"/>
                <a:ext cx="132090" cy="471903"/>
                <a:chOff x="3500232" y="2058578"/>
                <a:chExt cx="77634" cy="1077168"/>
              </a:xfrm>
            </p:grpSpPr>
            <p:sp>
              <p:nvSpPr>
                <p:cNvPr id="52" name="AutoShape 12"/>
                <p:cNvSpPr>
                  <a:spLocks noChangeArrowheads="1"/>
                </p:cNvSpPr>
                <p:nvPr/>
              </p:nvSpPr>
              <p:spPr bwMode="auto">
                <a:xfrm rot="5400000">
                  <a:off x="3265315" y="2293495"/>
                  <a:ext cx="541338" cy="71504"/>
                </a:xfrm>
                <a:prstGeom prst="homePlate">
                  <a:avLst>
                    <a:gd name="adj" fmla="val 193085"/>
                  </a:avLst>
                </a:prstGeom>
                <a:solidFill>
                  <a:srgbClr val="4D4D4D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i="1">
                    <a:latin typeface="Calibri" pitchFamily="34" charset="0"/>
                  </a:endParaRPr>
                </a:p>
              </p:txBody>
            </p:sp>
            <p:sp>
              <p:nvSpPr>
                <p:cNvPr id="53" name="AutoShape 13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3270699" y="2828580"/>
                  <a:ext cx="542829" cy="71504"/>
                </a:xfrm>
                <a:prstGeom prst="homePlate">
                  <a:avLst>
                    <a:gd name="adj" fmla="val 193617"/>
                  </a:avLst>
                </a:prstGeom>
                <a:solidFill>
                  <a:srgbClr val="4D4D4D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i="1">
                    <a:latin typeface="Calibri" pitchFamily="34" charset="0"/>
                  </a:endParaRP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3836856" y="2370768"/>
                <a:ext cx="132090" cy="471903"/>
                <a:chOff x="3500232" y="2058578"/>
                <a:chExt cx="77634" cy="1077168"/>
              </a:xfrm>
            </p:grpSpPr>
            <p:sp>
              <p:nvSpPr>
                <p:cNvPr id="55" name="AutoShape 12"/>
                <p:cNvSpPr>
                  <a:spLocks noChangeArrowheads="1"/>
                </p:cNvSpPr>
                <p:nvPr/>
              </p:nvSpPr>
              <p:spPr bwMode="auto">
                <a:xfrm rot="5400000">
                  <a:off x="3265315" y="2293495"/>
                  <a:ext cx="541338" cy="71504"/>
                </a:xfrm>
                <a:prstGeom prst="homePlate">
                  <a:avLst>
                    <a:gd name="adj" fmla="val 193085"/>
                  </a:avLst>
                </a:prstGeom>
                <a:solidFill>
                  <a:srgbClr val="4D4D4D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i="1">
                    <a:latin typeface="Calibri" pitchFamily="34" charset="0"/>
                  </a:endParaRPr>
                </a:p>
              </p:txBody>
            </p:sp>
            <p:sp>
              <p:nvSpPr>
                <p:cNvPr id="57" name="AutoShape 13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3270699" y="2828580"/>
                  <a:ext cx="542829" cy="71504"/>
                </a:xfrm>
                <a:prstGeom prst="homePlate">
                  <a:avLst>
                    <a:gd name="adj" fmla="val 193617"/>
                  </a:avLst>
                </a:prstGeom>
                <a:solidFill>
                  <a:srgbClr val="4D4D4D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 i="1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62" name="Rectangle 20"/>
            <p:cNvSpPr>
              <a:spLocks noChangeArrowheads="1"/>
            </p:cNvSpPr>
            <p:nvPr/>
          </p:nvSpPr>
          <p:spPr bwMode="auto">
            <a:xfrm rot="1156621">
              <a:off x="6455744" y="2226616"/>
              <a:ext cx="38960" cy="95000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" name="Line 84"/>
            <p:cNvSpPr>
              <a:spLocks noChangeShapeType="1"/>
            </p:cNvSpPr>
            <p:nvPr/>
          </p:nvSpPr>
          <p:spPr bwMode="auto">
            <a:xfrm flipH="1">
              <a:off x="7357647" y="4055458"/>
              <a:ext cx="225378" cy="7176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261040" y="1835491"/>
            <a:ext cx="170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smtClean="0">
                <a:latin typeface="Calibri" pitchFamily="34" charset="0"/>
              </a:rPr>
              <a:t>monochromator</a:t>
            </a:r>
            <a:endParaRPr lang="en-GB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Emittance beamline D11 equipped with CRLs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pic>
        <p:nvPicPr>
          <p:cNvPr id="12" name="Picture 19" descr="DSCF19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9247" y="820738"/>
            <a:ext cx="4071938" cy="542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079448" y="989388"/>
            <a:ext cx="215424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Si(111) monochromator</a:t>
            </a:r>
          </a:p>
          <a:p>
            <a:pPr algn="ctr"/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(Laue configuration)</a:t>
            </a:r>
            <a:endParaRPr lang="en-GB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625879" y="2302864"/>
            <a:ext cx="789469" cy="133255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7243379" y="4573416"/>
            <a:ext cx="150298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Scintillator, </a:t>
            </a:r>
          </a:p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Lenses,</a:t>
            </a:r>
          </a:p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CCD</a:t>
            </a:r>
            <a:endParaRPr lang="en-GB" i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 rot="16200000">
            <a:off x="7233963" y="3774305"/>
            <a:ext cx="1272943" cy="154280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4" descr="DSCF1791"/>
          <p:cNvPicPr>
            <a:picLocks noChangeAspect="1" noChangeArrowheads="1"/>
          </p:cNvPicPr>
          <p:nvPr/>
        </p:nvPicPr>
        <p:blipFill>
          <a:blip r:embed="rId4" cstate="print"/>
          <a:srcRect l="25480"/>
          <a:stretch>
            <a:fillRect/>
          </a:stretch>
        </p:blipFill>
        <p:spPr>
          <a:xfrm>
            <a:off x="283792" y="1333884"/>
            <a:ext cx="4199637" cy="3988862"/>
          </a:xfrm>
          <a:prstGeom prst="rect">
            <a:avLst/>
          </a:prstGeom>
          <a:ln/>
        </p:spPr>
      </p:pic>
      <p:sp>
        <p:nvSpPr>
          <p:cNvPr id="26" name="TextBox 25"/>
          <p:cNvSpPr txBox="1"/>
          <p:nvPr/>
        </p:nvSpPr>
        <p:spPr>
          <a:xfrm>
            <a:off x="2340303" y="5619195"/>
            <a:ext cx="150298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Pinhole</a:t>
            </a:r>
            <a:endParaRPr lang="en-GB" i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16200000">
            <a:off x="2330887" y="4820084"/>
            <a:ext cx="1272943" cy="154280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1082565" y="1488630"/>
            <a:ext cx="104052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CRL</a:t>
            </a:r>
            <a:endParaRPr lang="en-GB" i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9" name="Right Arrow 28"/>
          <p:cNvSpPr/>
          <p:nvPr/>
        </p:nvSpPr>
        <p:spPr>
          <a:xfrm rot="5400000">
            <a:off x="1227300" y="2371182"/>
            <a:ext cx="789469" cy="133255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the number of lenses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pic>
        <p:nvPicPr>
          <p:cNvPr id="6" name="Picture 2075" descr="D11_Simu_OptEnergyAndLensN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76112"/>
            <a:ext cx="4532420" cy="2986542"/>
          </a:xfrm>
          <a:prstGeom prst="rect">
            <a:avLst/>
          </a:prstGeom>
          <a:noFill/>
        </p:spPr>
      </p:pic>
      <p:pic>
        <p:nvPicPr>
          <p:cNvPr id="7" name="Picture 2079" descr="WEPF11-Fig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3378" y="2160266"/>
            <a:ext cx="4261474" cy="276172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71723" y="769491"/>
            <a:ext cx="679205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latin typeface="Calibri" pitchFamily="34" charset="0"/>
              </a:rPr>
              <a:t>focal length (thin lens approximation): </a:t>
            </a:r>
          </a:p>
          <a:p>
            <a:r>
              <a:rPr lang="en-GB" i="1" dirty="0" smtClean="0">
                <a:latin typeface="Calibri" pitchFamily="34" charset="0"/>
              </a:rPr>
              <a:t> </a:t>
            </a:r>
          </a:p>
          <a:p>
            <a:r>
              <a:rPr lang="en-GB" i="1" dirty="0" smtClean="0">
                <a:latin typeface="Calibri" pitchFamily="34" charset="0"/>
              </a:rPr>
              <a:t>		 f = R/2N</a:t>
            </a:r>
            <a:r>
              <a:rPr lang="en-GB" i="1" dirty="0" smtClean="0">
                <a:latin typeface="Symbol" pitchFamily="18" charset="2"/>
              </a:rPr>
              <a:t>d	</a:t>
            </a:r>
            <a:r>
              <a:rPr lang="en-US" i="1" dirty="0" smtClean="0">
                <a:latin typeface="Calibri" pitchFamily="34" charset="0"/>
              </a:rPr>
              <a:t>N... number of single lenses</a:t>
            </a:r>
          </a:p>
          <a:p>
            <a:r>
              <a:rPr lang="en-US" i="1" dirty="0" smtClean="0">
                <a:latin typeface="Calibri" pitchFamily="34" charset="0"/>
              </a:rPr>
              <a:t>				d... index of refraction real part</a:t>
            </a:r>
            <a:endParaRPr lang="en-GB" i="1" dirty="0">
              <a:latin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185991" y="3041374"/>
            <a:ext cx="636105" cy="7653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13374" y="263387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32 keV</a:t>
            </a:r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46652" y="5456582"/>
            <a:ext cx="732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" pitchFamily="34" charset="0"/>
                <a:sym typeface="Wingdings" pitchFamily="2" charset="2"/>
              </a:rPr>
              <a:t>  for example 13 lenses at </a:t>
            </a:r>
            <a:r>
              <a:rPr lang="en-US" i="1" dirty="0" err="1" smtClean="0">
                <a:latin typeface="Calibri" pitchFamily="34" charset="0"/>
                <a:sym typeface="Wingdings" pitchFamily="2" charset="2"/>
              </a:rPr>
              <a:t>E</a:t>
            </a:r>
            <a:r>
              <a:rPr lang="en-US" i="1" baseline="-25000" dirty="0" err="1" smtClean="0">
                <a:latin typeface="Calibri" pitchFamily="34" charset="0"/>
                <a:sym typeface="Wingdings" pitchFamily="2" charset="2"/>
              </a:rPr>
              <a:t>opt</a:t>
            </a:r>
            <a:r>
              <a:rPr lang="en-US" i="1" dirty="0" smtClean="0">
                <a:latin typeface="Calibri" pitchFamily="34" charset="0"/>
                <a:sym typeface="Wingdings" pitchFamily="2" charset="2"/>
              </a:rPr>
              <a:t> = 32 </a:t>
            </a:r>
            <a:r>
              <a:rPr lang="en-US" i="1" dirty="0" err="1" smtClean="0">
                <a:latin typeface="Calibri" pitchFamily="34" charset="0"/>
                <a:sym typeface="Wingdings" pitchFamily="2" charset="2"/>
              </a:rPr>
              <a:t>keV</a:t>
            </a:r>
            <a:r>
              <a:rPr lang="en-US" i="1" dirty="0" smtClean="0">
                <a:latin typeface="Calibri" pitchFamily="34" charset="0"/>
                <a:sym typeface="Wingdings" pitchFamily="2" charset="2"/>
              </a:rPr>
              <a:t> 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Wingdings" pitchFamily="2" charset="2"/>
              </a:rPr>
              <a:t>(used at emittance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Wingdings" pitchFamily="2" charset="2"/>
              </a:rPr>
              <a:t>beamport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Wingdings" pitchFamily="2" charset="2"/>
              </a:rPr>
              <a:t> D11)</a:t>
            </a:r>
            <a:endParaRPr lang="en-GB" i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XRL for emittance measurement at ESRF ( now removed 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507932" y="1543287"/>
            <a:ext cx="492122" cy="41907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90575" y="5302964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smtClean="0">
                <a:latin typeface="Calibri" pitchFamily="34" charset="0"/>
              </a:rPr>
              <a:t>[1]  B. Lengeler et al. / Nuclear Instr. Meth. in Phys Res. A 467-468 (2001) 944-950</a:t>
            </a:r>
          </a:p>
          <a:p>
            <a:r>
              <a:rPr lang="en-US" sz="1600" i="1" smtClean="0">
                <a:latin typeface="Calibri" pitchFamily="34" charset="0"/>
              </a:rPr>
              <a:t>[2]  B. Lengeler  et al. /J. of Appl. Phys. 84 (1998) 5855</a:t>
            </a:r>
          </a:p>
          <a:p>
            <a:r>
              <a:rPr lang="en-US" sz="1600" i="1" smtClean="0">
                <a:latin typeface="Calibri" pitchFamily="34" charset="0"/>
              </a:rPr>
              <a:t>[3]  http://purple.ipmt-hpm.ac.ru/xcalc/xcalc_mysql/crl_par.php</a:t>
            </a:r>
            <a:endParaRPr lang="en-GB" sz="1600" i="1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9724" y="863032"/>
            <a:ext cx="70411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alibri" pitchFamily="34" charset="0"/>
              </a:rPr>
              <a:t>Transverse resolution determined by diffraction on lens aperture :</a:t>
            </a:r>
          </a:p>
          <a:p>
            <a:r>
              <a:rPr lang="en-US" sz="800" i="1" dirty="0" smtClean="0">
                <a:latin typeface="Calibri" pitchFamily="34" charset="0"/>
              </a:rPr>
              <a:t>  </a:t>
            </a:r>
          </a:p>
          <a:p>
            <a:r>
              <a:rPr lang="en-US" i="1" dirty="0" smtClean="0">
                <a:latin typeface="Calibri" pitchFamily="34" charset="0"/>
              </a:rPr>
              <a:t> 		</a:t>
            </a:r>
            <a:r>
              <a:rPr lang="en-US" i="1" dirty="0" smtClean="0">
                <a:latin typeface="Symbol" pitchFamily="18" charset="2"/>
              </a:rPr>
              <a:t>s</a:t>
            </a:r>
            <a:r>
              <a:rPr lang="en-US" i="1" baseline="-25000" dirty="0" smtClean="0">
                <a:latin typeface="Calibri" pitchFamily="34" charset="0"/>
              </a:rPr>
              <a:t>min</a:t>
            </a:r>
            <a:r>
              <a:rPr lang="en-US" i="1" dirty="0" smtClean="0">
                <a:latin typeface="Calibri" pitchFamily="34" charset="0"/>
              </a:rPr>
              <a:t> =  0.75 </a:t>
            </a:r>
            <a:r>
              <a:rPr lang="en-US" i="1" dirty="0" smtClean="0">
                <a:latin typeface="Calibri"/>
              </a:rPr>
              <a:t>· </a:t>
            </a:r>
            <a:r>
              <a:rPr lang="en-US" i="1" dirty="0" smtClean="0">
                <a:latin typeface="Calibri" pitchFamily="34" charset="0"/>
              </a:rPr>
              <a:t>L</a:t>
            </a:r>
            <a:r>
              <a:rPr lang="en-US" i="1" baseline="-25000" dirty="0" smtClean="0">
                <a:latin typeface="Calibri" pitchFamily="34" charset="0"/>
              </a:rPr>
              <a:t>1 </a:t>
            </a:r>
            <a:r>
              <a:rPr lang="en-US" i="1" dirty="0" smtClean="0">
                <a:latin typeface="Calibri"/>
              </a:rPr>
              <a:t>/</a:t>
            </a:r>
            <a:r>
              <a:rPr lang="en-US" i="1" dirty="0" err="1" smtClean="0">
                <a:latin typeface="Calibri"/>
              </a:rPr>
              <a:t>D</a:t>
            </a:r>
            <a:r>
              <a:rPr lang="en-US" i="1" baseline="-25000" dirty="0" err="1" smtClean="0">
                <a:latin typeface="Calibri"/>
              </a:rPr>
              <a:t>eff</a:t>
            </a:r>
            <a:r>
              <a:rPr lang="en-US" i="1" dirty="0" smtClean="0">
                <a:latin typeface="Calibri"/>
              </a:rPr>
              <a:t>     [1]</a:t>
            </a:r>
          </a:p>
          <a:p>
            <a:endParaRPr lang="en-US" i="1" dirty="0" smtClean="0">
              <a:latin typeface="Calibri"/>
            </a:endParaRPr>
          </a:p>
          <a:p>
            <a:r>
              <a:rPr lang="en-US" i="1" dirty="0" err="1" smtClean="0">
                <a:latin typeface="Calibri"/>
              </a:rPr>
              <a:t>D</a:t>
            </a:r>
            <a:r>
              <a:rPr lang="en-US" i="1" baseline="-25000" dirty="0" err="1" smtClean="0">
                <a:latin typeface="Calibri"/>
              </a:rPr>
              <a:t>eff</a:t>
            </a:r>
            <a:r>
              <a:rPr lang="en-US" i="1" dirty="0" smtClean="0">
                <a:latin typeface="Calibri"/>
              </a:rPr>
              <a:t>  ......  effective aperture of the lens </a:t>
            </a:r>
            <a:br>
              <a:rPr lang="en-US" i="1" dirty="0" smtClean="0">
                <a:latin typeface="Calibri"/>
              </a:rPr>
            </a:br>
            <a:r>
              <a:rPr lang="en-US" i="1" dirty="0" smtClean="0">
                <a:latin typeface="Calibri"/>
              </a:rPr>
              <a:t>                determined by geometric aperture, absorption </a:t>
            </a:r>
          </a:p>
          <a:p>
            <a:r>
              <a:rPr lang="en-US" i="1" dirty="0" smtClean="0">
                <a:latin typeface="Calibri"/>
              </a:rPr>
              <a:t>                and surface/shape imperfections.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9726" y="3041152"/>
            <a:ext cx="5372100" cy="15388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i="1" dirty="0" smtClean="0">
                <a:latin typeface="Calibri" pitchFamily="34" charset="0"/>
                <a:sym typeface="Wingdings" pitchFamily="2" charset="2"/>
              </a:rPr>
              <a:t>Diffraction limited resolution of lens at beam port D11  </a:t>
            </a:r>
            <a:br>
              <a:rPr lang="de-DE" i="1" dirty="0" smtClean="0">
                <a:latin typeface="Calibri" pitchFamily="34" charset="0"/>
                <a:sym typeface="Wingdings" pitchFamily="2" charset="2"/>
              </a:rPr>
            </a:br>
            <a:r>
              <a:rPr lang="de-DE" i="1" dirty="0" smtClean="0">
                <a:latin typeface="Calibri" pitchFamily="34" charset="0"/>
                <a:sym typeface="Wingdings" pitchFamily="2" charset="2"/>
              </a:rPr>
              <a:t>( calculated using [2] or [3] ):</a:t>
            </a:r>
          </a:p>
          <a:p>
            <a:endParaRPr lang="de-DE" i="1" dirty="0" smtClean="0">
              <a:latin typeface="Calibri" pitchFamily="34" charset="0"/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</a:pPr>
            <a:r>
              <a:rPr lang="en-US" sz="2000" i="1" dirty="0" smtClean="0">
                <a:latin typeface="Symbol" pitchFamily="18" charset="2"/>
              </a:rPr>
              <a:t>     s</a:t>
            </a:r>
            <a:r>
              <a:rPr lang="en-US" sz="2000" i="1" baseline="-25000" dirty="0" smtClean="0">
                <a:latin typeface="Calibri" pitchFamily="34" charset="0"/>
              </a:rPr>
              <a:t>min</a:t>
            </a:r>
            <a:r>
              <a:rPr lang="en-US" sz="2000" i="1" dirty="0" smtClean="0">
                <a:latin typeface="Calibri" pitchFamily="34" charset="0"/>
              </a:rPr>
              <a:t>  =   3.3 </a:t>
            </a:r>
            <a:r>
              <a:rPr lang="en-US" sz="2000" i="1" dirty="0" smtClean="0">
                <a:latin typeface="Symbol" pitchFamily="18" charset="2"/>
              </a:rPr>
              <a:t>m</a:t>
            </a:r>
            <a:r>
              <a:rPr lang="en-US" sz="2000" i="1" dirty="0" smtClean="0">
                <a:latin typeface="Calibri" pitchFamily="34" charset="0"/>
              </a:rPr>
              <a:t>m  </a:t>
            </a:r>
          </a:p>
          <a:p>
            <a:pPr lvl="2">
              <a:buFont typeface="Wingdings" pitchFamily="2" charset="2"/>
              <a:buChar char="à"/>
            </a:pPr>
            <a:r>
              <a:rPr lang="en-US" sz="2000" i="1" dirty="0" smtClean="0">
                <a:latin typeface="Symbol" pitchFamily="18" charset="2"/>
              </a:rPr>
              <a:t>     </a:t>
            </a:r>
            <a:r>
              <a:rPr lang="en-US" sz="2000" i="1" dirty="0" err="1" smtClean="0">
                <a:latin typeface="Symbol" pitchFamily="18" charset="2"/>
              </a:rPr>
              <a:t>e</a:t>
            </a:r>
            <a:r>
              <a:rPr lang="en-US" sz="2000" i="1" baseline="-25000" dirty="0" err="1" smtClean="0">
                <a:latin typeface="Calibri" pitchFamily="34" charset="0"/>
              </a:rPr>
              <a:t>z,min</a:t>
            </a:r>
            <a:r>
              <a:rPr lang="en-US" sz="2000" i="1" dirty="0" smtClean="0">
                <a:latin typeface="Calibri" pitchFamily="34" charset="0"/>
              </a:rPr>
              <a:t>  =  0.3 pm  </a:t>
            </a:r>
            <a:endParaRPr lang="en-GB" sz="2000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Pinhole – CRL   (at beamport ID25)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graphicFrame>
        <p:nvGraphicFramePr>
          <p:cNvPr id="203778" name="Object 2"/>
          <p:cNvGraphicFramePr>
            <a:graphicFrameLocks noChangeAspect="1"/>
          </p:cNvGraphicFramePr>
          <p:nvPr/>
        </p:nvGraphicFramePr>
        <p:xfrm>
          <a:off x="457710" y="1292774"/>
          <a:ext cx="8387790" cy="42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97" name="Graph" r:id="rId4" imgW="6429600" imgH="3297600" progId="">
                  <p:embed/>
                </p:oleObj>
              </mc:Choice>
              <mc:Fallback>
                <p:oleObj name="Graph" r:id="rId4" imgW="6429600" imgH="32976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710" y="1292774"/>
                        <a:ext cx="8387790" cy="42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Contents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54470" y="1334604"/>
            <a:ext cx="818294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20000"/>
              <a:buBlip>
                <a:blip r:embed="rId3"/>
              </a:buBlip>
            </a:pPr>
            <a:r>
              <a:rPr lang="en-US" sz="2000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Current status of X-ray based beam size monitoring using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endParaRPr lang="en-US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Simple projection of X-rays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Pinhole Camera imaging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X-ray  Compound Refractive Lenses (CRL)</a:t>
            </a:r>
          </a:p>
          <a:p>
            <a:pPr marL="914400" lvl="1" indent="-457200">
              <a:buSzPct val="120000"/>
            </a:pPr>
            <a:endParaRPr lang="en-US" sz="2000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marL="457200" indent="-457200">
              <a:buSzPct val="120000"/>
              <a:buBlip>
                <a:blip r:embed="rId3"/>
              </a:buBlip>
            </a:pPr>
            <a:r>
              <a:rPr lang="en-US" sz="2000" i="1" dirty="0" smtClean="0">
                <a:latin typeface="Calibri" pitchFamily="34" charset="0"/>
              </a:rPr>
              <a:t>Prospects and challenges for ESRF-EBS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latin typeface="Calibri" pitchFamily="34" charset="0"/>
              </a:rPr>
              <a:t>EBS beam parameters/implementation of DIAG X-ray beam ports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latin typeface="Calibri" pitchFamily="34" charset="0"/>
              </a:rPr>
              <a:t>Evaluation of beam size monitoring techniques for ESRF-EBS</a:t>
            </a:r>
          </a:p>
          <a:p>
            <a:pPr>
              <a:buSzPct val="120000"/>
            </a:pPr>
            <a:endParaRPr lang="en-US" sz="2000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pPr marL="457200" indent="-457200"/>
            <a:endParaRPr lang="en-US" sz="2000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  <a:p>
            <a:endParaRPr lang="en-US" sz="2000" i="1" dirty="0" smtClean="0">
              <a:solidFill>
                <a:schemeClr val="bg1">
                  <a:lumMod val="8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and prospects for emittance measurement for ESRF-EBS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79512" y="6501169"/>
            <a:ext cx="413559" cy="212400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719572" y="6527558"/>
            <a:ext cx="6372708" cy="186011"/>
          </a:xfrm>
        </p:spPr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pic>
        <p:nvPicPr>
          <p:cNvPr id="5" name="Picture 2" descr="The ESRF under the January sn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648" y="949936"/>
            <a:ext cx="3409434" cy="1822910"/>
          </a:xfrm>
          <a:prstGeom prst="rect">
            <a:avLst/>
          </a:prstGeom>
          <a:noFill/>
        </p:spPr>
      </p:pic>
      <p:pic>
        <p:nvPicPr>
          <p:cNvPr id="6" name="Picture 2" descr="The ESRF under the January sn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4080" y="958497"/>
            <a:ext cx="3409434" cy="1822910"/>
          </a:xfrm>
          <a:prstGeom prst="rect">
            <a:avLst/>
          </a:prstGeom>
          <a:noFill/>
        </p:spPr>
      </p:pic>
      <p:sp>
        <p:nvSpPr>
          <p:cNvPr id="8" name="Notched Right Arrow 7"/>
          <p:cNvSpPr/>
          <p:nvPr/>
        </p:nvSpPr>
        <p:spPr>
          <a:xfrm>
            <a:off x="4017195" y="1700160"/>
            <a:ext cx="1253447" cy="318498"/>
          </a:xfrm>
          <a:prstGeom prst="notchedRightArrow">
            <a:avLst>
              <a:gd name="adj1" fmla="val 50000"/>
              <a:gd name="adj2" fmla="val 73529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318607" y="1008044"/>
            <a:ext cx="158248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ESRF – EBS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816815" y="985783"/>
            <a:ext cx="8002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ESRF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274050" y="214847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2020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448656" y="4023796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Symbol" pitchFamily="18" charset="2"/>
              </a:rPr>
              <a:t>e</a:t>
            </a:r>
            <a:r>
              <a:rPr lang="en-US" sz="2000" i="1" baseline="-25000" dirty="0" smtClean="0">
                <a:latin typeface="Calibri" pitchFamily="34" charset="0"/>
              </a:rPr>
              <a:t>x</a:t>
            </a:r>
            <a:r>
              <a:rPr lang="en-US" sz="2000" i="1" dirty="0" smtClean="0">
                <a:latin typeface="Calibri" pitchFamily="34" charset="0"/>
              </a:rPr>
              <a:t> = 4000 pm</a:t>
            </a:r>
            <a:endParaRPr lang="en-GB" sz="2000" i="1" dirty="0">
              <a:latin typeface="Calibri" pitchFamily="34" charset="0"/>
            </a:endParaRPr>
          </a:p>
        </p:txBody>
      </p:sp>
      <p:sp>
        <p:nvSpPr>
          <p:cNvPr id="14" name="Notched Right Arrow 13"/>
          <p:cNvSpPr/>
          <p:nvPr/>
        </p:nvSpPr>
        <p:spPr>
          <a:xfrm>
            <a:off x="4036031" y="4083729"/>
            <a:ext cx="1253447" cy="318498"/>
          </a:xfrm>
          <a:prstGeom prst="notchedRightArrow">
            <a:avLst>
              <a:gd name="adj1" fmla="val 50000"/>
              <a:gd name="adj2" fmla="val 73529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481281" y="4032358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Symbol" pitchFamily="18" charset="2"/>
              </a:rPr>
              <a:t>e</a:t>
            </a:r>
            <a:r>
              <a:rPr lang="en-US" sz="2000" i="1" baseline="-25000" dirty="0" smtClean="0">
                <a:latin typeface="Calibri" pitchFamily="34" charset="0"/>
              </a:rPr>
              <a:t>x</a:t>
            </a:r>
            <a:r>
              <a:rPr lang="en-US" sz="2000" i="1" dirty="0" smtClean="0">
                <a:latin typeface="Calibri" pitchFamily="34" charset="0"/>
              </a:rPr>
              <a:t> = 130 pm</a:t>
            </a:r>
            <a:endParaRPr lang="en-GB" sz="2000" i="1" dirty="0">
              <a:latin typeface="Calibri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270017" y="3683999"/>
            <a:ext cx="635893" cy="369332"/>
            <a:chOff x="4270017" y="3718496"/>
            <a:chExt cx="635893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4464764" y="371849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endParaRPr lang="en-GB"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270017" y="3819923"/>
              <a:ext cx="172089" cy="161381"/>
              <a:chOff x="2422167" y="5334398"/>
              <a:chExt cx="172089" cy="161381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2487270" y="5334398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2422167" y="5412868"/>
                <a:ext cx="172089" cy="5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2485602" y="545006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4274050" y="119597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</a:t>
            </a:r>
            <a:endParaRPr lang="en-GB" dirty="0"/>
          </a:p>
        </p:txBody>
      </p:sp>
      <p:sp>
        <p:nvSpPr>
          <p:cNvPr id="7" name="Multiply 6"/>
          <p:cNvSpPr/>
          <p:nvPr/>
        </p:nvSpPr>
        <p:spPr>
          <a:xfrm>
            <a:off x="1219082" y="557047"/>
            <a:ext cx="2028615" cy="1257345"/>
          </a:xfrm>
          <a:prstGeom prst="mathMultiply">
            <a:avLst>
              <a:gd name="adj1" fmla="val 97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8960" y="323212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emittance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3484217" y="4898015"/>
            <a:ext cx="206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 emittance</a:t>
            </a:r>
            <a:endParaRPr lang="en-GB" dirty="0"/>
          </a:p>
        </p:txBody>
      </p:sp>
      <p:sp>
        <p:nvSpPr>
          <p:cNvPr id="40" name="Notched Right Arrow 39"/>
          <p:cNvSpPr/>
          <p:nvPr/>
        </p:nvSpPr>
        <p:spPr>
          <a:xfrm>
            <a:off x="4048103" y="5398397"/>
            <a:ext cx="1253447" cy="318498"/>
          </a:xfrm>
          <a:prstGeom prst="notchedRightArrow">
            <a:avLst>
              <a:gd name="adj1" fmla="val 50000"/>
              <a:gd name="adj2" fmla="val 73529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6497051" y="5340894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Symbol" pitchFamily="18" charset="2"/>
              </a:rPr>
              <a:t>e</a:t>
            </a:r>
            <a:r>
              <a:rPr lang="en-US" sz="2000" i="1" baseline="-25000" dirty="0">
                <a:latin typeface="Calibri" pitchFamily="34" charset="0"/>
              </a:rPr>
              <a:t>z</a:t>
            </a:r>
            <a:r>
              <a:rPr lang="en-US" sz="2000" i="1" dirty="0" smtClean="0">
                <a:latin typeface="Calibri" pitchFamily="34" charset="0"/>
              </a:rPr>
              <a:t> &lt; 1 pm  !!!</a:t>
            </a:r>
            <a:endParaRPr lang="en-GB" sz="2000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ESRF-EBS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556591" y="1695188"/>
            <a:ext cx="8060635" cy="1754326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lvl="1"/>
            <a:r>
              <a:rPr lang="en-US" sz="1800" b="1" i="1" dirty="0" smtClean="0">
                <a:latin typeface="Calibri" pitchFamily="34" charset="0"/>
                <a:sym typeface="Wingdings" pitchFamily="2" charset="2"/>
              </a:rPr>
              <a:t>Wish list for the perfect emittance beamline/source point location:</a:t>
            </a:r>
            <a:endParaRPr lang="en-US" sz="1800" b="1" i="1" dirty="0" smtClean="0">
              <a:latin typeface="Calibri" pitchFamily="34" charset="0"/>
            </a:endParaRPr>
          </a:p>
          <a:p>
            <a:pPr lvl="1"/>
            <a:r>
              <a:rPr lang="en-US" sz="1800" i="1" dirty="0" smtClean="0">
                <a:latin typeface="Calibri" pitchFamily="34" charset="0"/>
              </a:rPr>
              <a:t> </a:t>
            </a:r>
          </a:p>
          <a:p>
            <a:pPr lvl="1">
              <a:buFont typeface="Wingdings"/>
              <a:buChar char="à"/>
            </a:pPr>
            <a:r>
              <a:rPr lang="en-US" sz="1800" i="1" dirty="0" smtClean="0">
                <a:latin typeface="Calibri" pitchFamily="34" charset="0"/>
                <a:sym typeface="Wingdings" pitchFamily="2" charset="2"/>
              </a:rPr>
              <a:t> pinhole close to source  =  high magnification factor</a:t>
            </a:r>
          </a:p>
          <a:p>
            <a:pPr lvl="1">
              <a:buFont typeface="Wingdings"/>
              <a:buChar char="à"/>
            </a:pPr>
            <a:r>
              <a:rPr lang="en-US" i="1" dirty="0" smtClean="0">
                <a:latin typeface="Calibri" pitchFamily="34" charset="0"/>
                <a:sym typeface="Wingdings" pitchFamily="2" charset="2"/>
              </a:rPr>
              <a:t> strong B-field  = high photon flux</a:t>
            </a:r>
          </a:p>
          <a:p>
            <a:pPr lvl="1">
              <a:buFont typeface="Wingdings"/>
              <a:buChar char="à"/>
            </a:pPr>
            <a:r>
              <a:rPr lang="en-US" sz="1800" i="1" dirty="0" smtClean="0">
                <a:latin typeface="Calibri" pitchFamily="34" charset="0"/>
                <a:sym typeface="Wingdings" pitchFamily="2" charset="2"/>
              </a:rPr>
              <a:t> high beta-function</a:t>
            </a:r>
          </a:p>
          <a:p>
            <a:pPr lvl="1">
              <a:buFont typeface="Wingdings"/>
              <a:buChar char="à"/>
            </a:pPr>
            <a:r>
              <a:rPr lang="en-US" i="1" dirty="0" smtClean="0">
                <a:latin typeface="Calibri" pitchFamily="34" charset="0"/>
                <a:sym typeface="Wingdings" pitchFamily="2" charset="2"/>
              </a:rPr>
              <a:t> ideally 2 locations with different dispersion for energy spread measurement</a:t>
            </a:r>
            <a:endParaRPr lang="en-US" sz="1800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EBS emittance beam port positions: 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499" r="4764"/>
          <a:stretch>
            <a:fillRect/>
          </a:stretch>
        </p:blipFill>
        <p:spPr bwMode="auto">
          <a:xfrm>
            <a:off x="0" y="2185636"/>
            <a:ext cx="9144000" cy="203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-9525" y="4257675"/>
            <a:ext cx="9144000" cy="21526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-9525" y="714375"/>
            <a:ext cx="9144000" cy="17716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230728" y="3238618"/>
            <a:ext cx="195308" cy="168676"/>
          </a:xfrm>
          <a:prstGeom prst="ellipse">
            <a:avLst/>
          </a:prstGeom>
          <a:noFill/>
          <a:ln w="38100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469827" y="3227732"/>
            <a:ext cx="238214" cy="150922"/>
          </a:xfrm>
          <a:prstGeom prst="ellipse">
            <a:avLst/>
          </a:prstGeom>
          <a:noFill/>
          <a:ln w="38100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18293" y="3396526"/>
            <a:ext cx="195308" cy="16867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145700" y="3193054"/>
            <a:ext cx="195308" cy="16867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0537" y="2056794"/>
            <a:ext cx="1651542" cy="646331"/>
          </a:xfrm>
          <a:prstGeom prst="rect">
            <a:avLst/>
          </a:prstGeom>
          <a:solidFill>
            <a:srgbClr val="FFCCCC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Source 2: DQ1D</a:t>
            </a:r>
          </a:p>
          <a:p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(3x)</a:t>
            </a:r>
            <a:endParaRPr lang="en-GB" i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826273" y="3610488"/>
            <a:ext cx="50027" cy="809112"/>
          </a:xfrm>
          <a:prstGeom prst="straightConnector1">
            <a:avLst/>
          </a:prstGeom>
          <a:solidFill>
            <a:srgbClr val="7DA9DA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5312229" y="2703125"/>
            <a:ext cx="610269" cy="464618"/>
          </a:xfrm>
          <a:prstGeom prst="straightConnector1">
            <a:avLst/>
          </a:prstGeom>
          <a:solidFill>
            <a:srgbClr val="7DA9DA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2393920" y="3429370"/>
            <a:ext cx="739805" cy="790205"/>
          </a:xfrm>
          <a:prstGeom prst="straightConnector1">
            <a:avLst/>
          </a:prstGeom>
          <a:solidFill>
            <a:srgbClr val="7DA9DA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711518" y="3429000"/>
            <a:ext cx="775132" cy="979462"/>
          </a:xfrm>
          <a:prstGeom prst="straightConnector1">
            <a:avLst/>
          </a:prstGeom>
          <a:solidFill>
            <a:srgbClr val="7DA9DA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733425" y="2222048"/>
            <a:ext cx="1585232" cy="159202"/>
          </a:xfrm>
          <a:prstGeom prst="straightConnector1">
            <a:avLst/>
          </a:prstGeom>
          <a:solidFill>
            <a:srgbClr val="7DA9DA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714375" y="1092653"/>
            <a:ext cx="1" cy="2721429"/>
          </a:xfrm>
          <a:prstGeom prst="line">
            <a:avLst/>
          </a:prstGeom>
          <a:solidFill>
            <a:srgbClr val="7DA9DA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351314" y="1125310"/>
            <a:ext cx="1" cy="2721429"/>
          </a:xfrm>
          <a:prstGeom prst="line">
            <a:avLst/>
          </a:prstGeom>
          <a:solidFill>
            <a:srgbClr val="7DA9DA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5301343" y="3450771"/>
            <a:ext cx="1" cy="2721429"/>
          </a:xfrm>
          <a:prstGeom prst="line">
            <a:avLst/>
          </a:prstGeom>
          <a:solidFill>
            <a:srgbClr val="7DA9DA"/>
          </a:solidFill>
          <a:ln w="19050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7620002" y="3635828"/>
            <a:ext cx="10884" cy="2558143"/>
          </a:xfrm>
          <a:prstGeom prst="line">
            <a:avLst/>
          </a:prstGeom>
          <a:solidFill>
            <a:srgbClr val="7DA9DA"/>
          </a:solidFill>
          <a:ln w="19050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153025" y="4456088"/>
            <a:ext cx="376903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Pinhole position 2: </a:t>
            </a:r>
          </a:p>
          <a:p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close to diagnostics drift section DR37</a:t>
            </a:r>
            <a:endParaRPr lang="en-GB" i="1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5323115" y="5734050"/>
            <a:ext cx="2318656" cy="0"/>
          </a:xfrm>
          <a:prstGeom prst="straightConnector1">
            <a:avLst/>
          </a:prstGeom>
          <a:solidFill>
            <a:srgbClr val="7DA9DA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6139543" y="5570761"/>
            <a:ext cx="7120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5.4 m</a:t>
            </a:r>
            <a:endParaRPr lang="en-GB" i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21341599">
            <a:off x="967788" y="2100519"/>
            <a:ext cx="11689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d = 3.76 m</a:t>
            </a:r>
            <a:endParaRPr lang="en-GB" i="1" dirty="0">
              <a:latin typeface="Calibri" pitchFamily="34" charset="0"/>
            </a:endParaRPr>
          </a:p>
        </p:txBody>
      </p:sp>
      <p:sp>
        <p:nvSpPr>
          <p:cNvPr id="27" name="Slide Number Placeholder 42"/>
          <p:cNvSpPr txBox="1">
            <a:spLocks/>
          </p:cNvSpPr>
          <p:nvPr/>
        </p:nvSpPr>
        <p:spPr bwMode="gray">
          <a:xfrm>
            <a:off x="8156575" y="6589712"/>
            <a:ext cx="530225" cy="26828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89A5A-6720-4305-A665-788E38CD178B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9010650" y="1076325"/>
            <a:ext cx="9525" cy="1466850"/>
          </a:xfrm>
          <a:prstGeom prst="line">
            <a:avLst/>
          </a:prstGeom>
          <a:solidFill>
            <a:srgbClr val="7DA9DA"/>
          </a:solidFill>
          <a:ln w="1905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2390775" y="1514475"/>
            <a:ext cx="6553200" cy="695326"/>
          </a:xfrm>
          <a:prstGeom prst="straightConnector1">
            <a:avLst/>
          </a:prstGeom>
          <a:solidFill>
            <a:srgbClr val="7DA9DA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 rot="21341599">
            <a:off x="4711780" y="1700356"/>
            <a:ext cx="14098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D = 16.35 m</a:t>
            </a:r>
            <a:endParaRPr lang="en-GB" i="1" dirty="0"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40550" y="1008314"/>
            <a:ext cx="803425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Screen</a:t>
            </a:r>
            <a:endParaRPr lang="en-GB" i="1" dirty="0"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76325" y="1190625"/>
            <a:ext cx="10647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M = 4.35 </a:t>
            </a:r>
            <a:endParaRPr lang="en-GB" i="1" dirty="0">
              <a:latin typeface="Calibri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 rot="19982581">
            <a:off x="194085" y="338653"/>
            <a:ext cx="3517701" cy="577291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3670" y="4456364"/>
            <a:ext cx="1818255" cy="646331"/>
          </a:xfrm>
          <a:prstGeom prst="rect">
            <a:avLst/>
          </a:prstGeom>
          <a:solidFill>
            <a:srgbClr val="FF9999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Source 1: DL1A_5</a:t>
            </a:r>
            <a:endParaRPr lang="en-GB" i="1" dirty="0">
              <a:latin typeface="Calibri" pitchFamily="34" charset="0"/>
            </a:endParaRPr>
          </a:p>
          <a:p>
            <a:r>
              <a:rPr lang="en-US" i="1" dirty="0" smtClean="0">
                <a:latin typeface="Calibri" pitchFamily="34" charset="0"/>
              </a:rPr>
              <a:t>(2x)</a:t>
            </a:r>
            <a:endParaRPr lang="en-GB" i="1" dirty="0">
              <a:latin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33196" y="4277425"/>
            <a:ext cx="257692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Pinhole/lens position 1: close to BPM03</a:t>
            </a:r>
            <a:endParaRPr lang="en-GB" i="1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Assembly for Emittance ID beam port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0648" y="641405"/>
            <a:ext cx="5385767" cy="588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 rot="10107742">
            <a:off x="145546" y="2416140"/>
            <a:ext cx="7102144" cy="257341"/>
          </a:xfrm>
          <a:prstGeom prst="rightArrow">
            <a:avLst>
              <a:gd name="adj1" fmla="val 50000"/>
              <a:gd name="adj2" fmla="val 134001"/>
            </a:avLst>
          </a:prstGeom>
          <a:solidFill>
            <a:srgbClr val="54B86C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ight Arrow 8"/>
          <p:cNvSpPr/>
          <p:nvPr/>
        </p:nvSpPr>
        <p:spPr>
          <a:xfrm rot="10003556">
            <a:off x="530021" y="3006063"/>
            <a:ext cx="6666979" cy="257341"/>
          </a:xfrm>
          <a:prstGeom prst="rightArrow">
            <a:avLst>
              <a:gd name="adj1" fmla="val 50000"/>
              <a:gd name="adj2" fmla="val 134001"/>
            </a:avLst>
          </a:prstGeom>
          <a:solidFill>
            <a:srgbClr val="2025EC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162879" y="4094921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X-rays</a:t>
            </a:r>
            <a:endParaRPr lang="en-GB" i="1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9966" y="2348946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2"/>
                </a:solidFill>
                <a:latin typeface="Calibri" pitchFamily="34" charset="0"/>
              </a:rPr>
              <a:t>Electrons</a:t>
            </a:r>
            <a:endParaRPr lang="en-GB" i="1" dirty="0">
              <a:solidFill>
                <a:schemeClr val="bg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Contents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54470" y="1334604"/>
            <a:ext cx="818294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20000"/>
              <a:buBlip>
                <a:blip r:embed="rId3"/>
              </a:buBlip>
            </a:pPr>
            <a:r>
              <a:rPr lang="en-US" sz="2000" i="1" dirty="0" smtClean="0">
                <a:latin typeface="Calibri" pitchFamily="34" charset="0"/>
              </a:rPr>
              <a:t>Current status of X-ray based beam size monitoring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endParaRPr lang="en-US" i="1" dirty="0" smtClean="0">
              <a:latin typeface="Calibri" pitchFamily="34" charset="0"/>
            </a:endParaRP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latin typeface="Calibri" pitchFamily="34" charset="0"/>
              </a:rPr>
              <a:t>Simple projection of X-rays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latin typeface="Calibri" pitchFamily="34" charset="0"/>
              </a:rPr>
              <a:t>Pinhole Camera (imaging)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latin typeface="Calibri" pitchFamily="34" charset="0"/>
              </a:rPr>
              <a:t>X-ray Lenses (imaging)</a:t>
            </a:r>
          </a:p>
          <a:p>
            <a:pPr marL="914400" lvl="1" indent="-457200">
              <a:buSzPct val="120000"/>
            </a:pPr>
            <a:endParaRPr lang="en-US" sz="2000" i="1" dirty="0" smtClean="0">
              <a:latin typeface="Calibri" pitchFamily="34" charset="0"/>
            </a:endParaRPr>
          </a:p>
          <a:p>
            <a:pPr marL="457200" indent="-457200">
              <a:buSzPct val="120000"/>
              <a:buBlip>
                <a:blip r:embed="rId3"/>
              </a:buBlip>
            </a:pPr>
            <a:r>
              <a:rPr lang="en-US" sz="2000" i="1" dirty="0" smtClean="0">
                <a:latin typeface="Calibri" pitchFamily="34" charset="0"/>
              </a:rPr>
              <a:t>Prospects and challenges for ESRF-EBS</a:t>
            </a:r>
          </a:p>
          <a:p>
            <a:pPr>
              <a:buSzPct val="120000"/>
            </a:pPr>
            <a:endParaRPr lang="en-US" sz="2000" i="1" dirty="0" smtClean="0">
              <a:latin typeface="Calibri" pitchFamily="34" charset="0"/>
            </a:endParaRP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latin typeface="Calibri" pitchFamily="34" charset="0"/>
              </a:rPr>
              <a:t>EBS beam parameters/implementation of DIAG X-ray beam ports</a:t>
            </a:r>
          </a:p>
          <a:p>
            <a:pPr marL="914400" lvl="1" indent="-457200">
              <a:buSzPct val="120000"/>
              <a:buBlip>
                <a:blip r:embed="rId3"/>
              </a:buBlip>
            </a:pPr>
            <a:r>
              <a:rPr lang="en-US" i="1" dirty="0" smtClean="0">
                <a:latin typeface="Calibri" pitchFamily="34" charset="0"/>
              </a:rPr>
              <a:t>Evaluation of beam size monitoring techniques for ESRF-EBS</a:t>
            </a:r>
          </a:p>
          <a:p>
            <a:pPr>
              <a:buSzPct val="120000"/>
            </a:pPr>
            <a:endParaRPr lang="en-US" sz="2000" i="1" dirty="0" smtClean="0">
              <a:latin typeface="Calibri" pitchFamily="34" charset="0"/>
            </a:endParaRPr>
          </a:p>
          <a:p>
            <a:pPr marL="457200" indent="-457200"/>
            <a:endParaRPr lang="en-US" sz="2000" i="1" dirty="0" smtClean="0">
              <a:latin typeface="Calibri" pitchFamily="34" charset="0"/>
            </a:endParaRPr>
          </a:p>
          <a:p>
            <a:endParaRPr lang="en-US" sz="2000" i="1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985257"/>
              </p:ext>
            </p:extLst>
          </p:nvPr>
        </p:nvGraphicFramePr>
        <p:xfrm>
          <a:off x="168966" y="1695709"/>
          <a:ext cx="8749597" cy="3435096"/>
        </p:xfrm>
        <a:graphic>
          <a:graphicData uri="http://schemas.openxmlformats.org/drawingml/2006/table">
            <a:tbl>
              <a:tblPr/>
              <a:tblGrid>
                <a:gridCol w="1421234"/>
                <a:gridCol w="1457239"/>
                <a:gridCol w="1405291"/>
                <a:gridCol w="1400810"/>
                <a:gridCol w="1491477"/>
                <a:gridCol w="807290"/>
                <a:gridCol w="76625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i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dirty="0">
                          <a:latin typeface="Calibri" pitchFamily="34" charset="0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GB" sz="1600" b="1" i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xpected </a:t>
                      </a:r>
                      <a:r>
                        <a:rPr lang="en-GB" sz="1600" b="1" i="1" dirty="0">
                          <a:latin typeface="Calibri" pitchFamily="34" charset="0"/>
                          <a:ea typeface="Calibri"/>
                          <a:cs typeface="Times New Roman"/>
                        </a:rPr>
                        <a:t>for ESRF EBS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Pinhole</a:t>
                      </a:r>
                      <a:r>
                        <a:rPr lang="en-US" sz="1600" b="1" i="1" baseline="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 </a:t>
                      </a:r>
                      <a:endParaRPr lang="en-GB" sz="1600" b="1" i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CRL</a:t>
                      </a:r>
                      <a:endParaRPr lang="en-GB" sz="1600" b="1" i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i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GB" sz="1800" i="1" baseline="-25000" dirty="0">
                          <a:latin typeface="Calibri" pitchFamily="34" charset="0"/>
                          <a:ea typeface="Calibri"/>
                          <a:cs typeface="Times New Roman"/>
                        </a:rPr>
                        <a:t>x </a:t>
                      </a:r>
                      <a:endParaRPr lang="en-GB" sz="1800" i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latin typeface="Calibri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GB" sz="1800" i="1" dirty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GB" sz="1800" i="1" dirty="0">
                          <a:latin typeface="Calibri" pitchFamily="34" charset="0"/>
                          <a:ea typeface="Calibri"/>
                          <a:cs typeface="Times New Roman"/>
                        </a:rPr>
                        <a:t>m]   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GB" sz="1800" i="1" baseline="-25000" dirty="0">
                          <a:latin typeface="Calibri" pitchFamily="34" charset="0"/>
                          <a:ea typeface="Calibri"/>
                          <a:cs typeface="Times New Roman"/>
                        </a:rPr>
                        <a:t>z   </a:t>
                      </a:r>
                      <a:endParaRPr lang="en-GB" sz="1800" i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latin typeface="Calibri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GB" sz="1800" i="1" dirty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GB" sz="1800" i="1" dirty="0">
                          <a:latin typeface="Calibri" pitchFamily="34" charset="0"/>
                          <a:ea typeface="Calibri"/>
                          <a:cs typeface="Times New Roman"/>
                        </a:rPr>
                        <a:t>m]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GB" sz="1800" i="1" baseline="-2500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min   </a:t>
                      </a:r>
                      <a:endParaRPr lang="en-GB" sz="1800" i="1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GB" sz="1800" i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GB" sz="1800" i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m]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i="1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i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i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800" i="1" dirty="0" smtClean="0">
                          <a:solidFill>
                            <a:schemeClr val="tx1"/>
                          </a:solidFill>
                          <a:latin typeface="Symbol" pitchFamily="18" charset="2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GB" sz="1800" i="1" baseline="-250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en-GB" sz="1800" i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 = 130 pm)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i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solidFill>
                            <a:srgbClr val="2025EC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coupling 4%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solidFill>
                            <a:srgbClr val="2025EC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800" i="1" dirty="0">
                          <a:solidFill>
                            <a:srgbClr val="2025EC"/>
                          </a:solidFill>
                          <a:latin typeface="Symbol" pitchFamily="18" charset="2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GB" sz="1800" i="1" baseline="-25000" dirty="0">
                          <a:solidFill>
                            <a:srgbClr val="2025EC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z</a:t>
                      </a:r>
                      <a:r>
                        <a:rPr lang="en-GB" sz="1800" i="1" dirty="0">
                          <a:solidFill>
                            <a:srgbClr val="2025EC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 = 5 pm)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latin typeface="Calibri" pitchFamily="34" charset="0"/>
                          <a:ea typeface="Calibri"/>
                          <a:cs typeface="Times New Roman"/>
                        </a:rPr>
                        <a:t>coupling 1%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latin typeface="Calibri" pitchFamily="34" charset="0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800" i="1" dirty="0">
                          <a:latin typeface="Symbol" pitchFamily="18" charset="2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GB" sz="1800" i="1" baseline="-25000" dirty="0">
                          <a:latin typeface="Calibri" pitchFamily="34" charset="0"/>
                          <a:ea typeface="Calibri"/>
                          <a:cs typeface="Times New Roman"/>
                        </a:rPr>
                        <a:t>z</a:t>
                      </a:r>
                      <a:r>
                        <a:rPr lang="en-GB" sz="1800" i="1" dirty="0">
                          <a:latin typeface="Calibri" pitchFamily="34" charset="0"/>
                          <a:ea typeface="Calibri"/>
                          <a:cs typeface="Times New Roman"/>
                        </a:rPr>
                        <a:t> = 1.3 pm 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coupling 0.1</a:t>
                      </a:r>
                      <a:r>
                        <a:rPr lang="en-GB" sz="1800" i="1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%</a:t>
                      </a:r>
                      <a:r>
                        <a:rPr lang="en-GB" sz="1800" i="1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800" i="1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800" i="1" dirty="0">
                          <a:solidFill>
                            <a:srgbClr val="FF0000"/>
                          </a:solidFill>
                          <a:latin typeface="Symbol" pitchFamily="18" charset="2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en-GB" sz="1800" i="1" baseline="-250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z</a:t>
                      </a:r>
                      <a:r>
                        <a:rPr lang="en-GB" sz="1800" i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 = 0.13 pm 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i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i="1" dirty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8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i="1" dirty="0" smtClean="0">
                        <a:latin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i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 smtClean="0">
                          <a:solidFill>
                            <a:srgbClr val="2025EC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USM conditions</a:t>
                      </a:r>
                      <a:endParaRPr lang="en-GB" sz="1800" i="1" dirty="0" smtClean="0">
                        <a:solidFill>
                          <a:srgbClr val="2025EC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800" i="1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1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Perfect</a:t>
                      </a:r>
                      <a:r>
                        <a:rPr lang="en-US" sz="1800" i="1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 machine</a:t>
                      </a:r>
                      <a:endParaRPr lang="en-GB" sz="1800" i="1" dirty="0" smtClean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i="1" dirty="0" smtClean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i="1" dirty="0" smtClean="0">
                        <a:solidFill>
                          <a:srgbClr val="FF0000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DL1A_5 </a:t>
                      </a:r>
                      <a:r>
                        <a:rPr lang="en-GB" sz="1800" i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/>
                      </a:r>
                      <a:br>
                        <a:rPr lang="en-GB" sz="1800" i="1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</a:br>
                      <a:r>
                        <a:rPr lang="en-US" sz="1800" i="1" dirty="0" smtClean="0">
                          <a:latin typeface="Symbol" pitchFamily="18" charset="2"/>
                        </a:rPr>
                        <a:t>b</a:t>
                      </a:r>
                      <a:r>
                        <a:rPr lang="en-US" sz="1800" i="1" dirty="0" smtClean="0">
                          <a:latin typeface="Calibri" pitchFamily="34" charset="0"/>
                        </a:rPr>
                        <a:t>z = 16.64 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latin typeface="Calibri" pitchFamily="34" charset="0"/>
                          <a:ea typeface="Calibri"/>
                          <a:cs typeface="Times New Roman"/>
                        </a:rPr>
                        <a:t>15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solidFill>
                            <a:srgbClr val="2025EC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latin typeface="Calibri" pitchFamily="34" charset="0"/>
                          <a:ea typeface="Calibri"/>
                          <a:cs typeface="Times New Roman"/>
                        </a:rPr>
                        <a:t>4.7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1.5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5</a:t>
                      </a:r>
                      <a:endParaRPr lang="en-GB" sz="1800" b="1" i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3</a:t>
                      </a:r>
                      <a:endParaRPr lang="en-GB" sz="1800" b="1" i="1" dirty="0">
                        <a:solidFill>
                          <a:schemeClr val="tx1"/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DQ1D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en-US" sz="18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z = 3.81 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2.2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0.7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6</a:t>
                      </a:r>
                      <a:endParaRPr lang="en-GB" sz="1800" b="1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itchFamily="34" charset="0"/>
                          <a:ea typeface="Calibri"/>
                          <a:cs typeface="Times New Roman"/>
                        </a:rPr>
                        <a:t>2.5</a:t>
                      </a:r>
                      <a:endParaRPr lang="en-GB" sz="1800" b="1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Emittance  –  Challenge:  small beam sizes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73635" y="799878"/>
            <a:ext cx="82159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i="1" dirty="0" smtClean="0">
                <a:latin typeface="Calibri" pitchFamily="34" charset="0"/>
              </a:rPr>
              <a:t>Small emittance </a:t>
            </a:r>
            <a:r>
              <a:rPr lang="fr-FR" sz="1800" i="1" dirty="0" smtClean="0">
                <a:latin typeface="Calibri" pitchFamily="34" charset="0"/>
                <a:sym typeface="Wingdings" pitchFamily="2" charset="2"/>
              </a:rPr>
              <a:t>+ Small beta-function   Small source beam size</a:t>
            </a:r>
            <a:endParaRPr lang="fr-FR" sz="1800" i="1" dirty="0" smtClean="0">
              <a:latin typeface="Calibri" pitchFamily="34" charset="0"/>
            </a:endParaRPr>
          </a:p>
          <a:p>
            <a:endParaRPr lang="fr-FR" sz="900" i="1" dirty="0" smtClean="0">
              <a:latin typeface="Calibri" pitchFamily="34" charset="0"/>
            </a:endParaRPr>
          </a:p>
          <a:p>
            <a:r>
              <a:rPr lang="fr-FR" sz="1800" i="1" dirty="0" smtClean="0">
                <a:solidFill>
                  <a:srgbClr val="FF0000"/>
                </a:solidFill>
                <a:latin typeface="Calibri" pitchFamily="34" charset="0"/>
              </a:rPr>
              <a:t>Horizontal emittance :  130 pm</a:t>
            </a:r>
          </a:p>
        </p:txBody>
      </p:sp>
      <p:sp>
        <p:nvSpPr>
          <p:cNvPr id="9" name="Oval 8"/>
          <p:cNvSpPr/>
          <p:nvPr/>
        </p:nvSpPr>
        <p:spPr>
          <a:xfrm>
            <a:off x="7387514" y="3825194"/>
            <a:ext cx="726473" cy="131436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3499947" y="3920356"/>
            <a:ext cx="493986" cy="546538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1868557" y="3717236"/>
            <a:ext cx="894522" cy="148093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/>
          <p:cNvSpPr/>
          <p:nvPr/>
        </p:nvSpPr>
        <p:spPr>
          <a:xfrm>
            <a:off x="8198069" y="3846786"/>
            <a:ext cx="629934" cy="1248562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4769297" y="3836732"/>
            <a:ext cx="748634" cy="1292315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794360" y="2554357"/>
            <a:ext cx="1600200" cy="26338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  <p:bldP spid="16" grpId="0" animBg="1"/>
      <p:bldP spid="17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Fresnel diffraction from a slit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81050" y="3695700"/>
            <a:ext cx="547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" pitchFamily="34" charset="0"/>
              </a:rPr>
              <a:t>Simulations with SRW for the ESRF low emittance lattice:</a:t>
            </a:r>
            <a:endParaRPr lang="en-GB" i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475" y="2562225"/>
            <a:ext cx="4669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Optimum slit size for obtaining a </a:t>
            </a:r>
          </a:p>
          <a:p>
            <a:r>
              <a:rPr lang="fr-FR" i="1" dirty="0" smtClean="0">
                <a:latin typeface="Calibri" pitchFamily="34" charset="0"/>
              </a:rPr>
              <a:t>« simple » double-lobed diffraction pattern  </a:t>
            </a:r>
            <a:r>
              <a:rPr lang="fr-FR" i="1" dirty="0" smtClean="0">
                <a:solidFill>
                  <a:schemeClr val="accent1"/>
                </a:solidFill>
                <a:latin typeface="Calibri" pitchFamily="34" charset="0"/>
              </a:rPr>
              <a:t>[1]</a:t>
            </a:r>
            <a:r>
              <a:rPr lang="fr-FR" i="1" dirty="0" smtClean="0">
                <a:latin typeface="Calibri" pitchFamily="34" charset="0"/>
              </a:rPr>
              <a:t>: </a:t>
            </a:r>
            <a:endParaRPr lang="en-GB" i="1" dirty="0">
              <a:latin typeface="Calibri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668373" y="2568575"/>
          <a:ext cx="1475377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45" name="Equation" r:id="rId4" imgW="965160" imgH="444240" progId="">
                  <p:embed/>
                </p:oleObj>
              </mc:Choice>
              <mc:Fallback>
                <p:oleObj name="Equation" r:id="rId4" imgW="965160" imgH="44424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8373" y="2568575"/>
                        <a:ext cx="1475377" cy="67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47725" y="4105275"/>
            <a:ext cx="360997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d       = 3.76 m    	D       = 16.35 m</a:t>
            </a:r>
          </a:p>
          <a:p>
            <a:r>
              <a:rPr lang="fr-FR" i="1" dirty="0" smtClean="0">
                <a:latin typeface="Calibri" pitchFamily="34" charset="0"/>
              </a:rPr>
              <a:t>E</a:t>
            </a:r>
            <a:r>
              <a:rPr lang="fr-FR" i="1" baseline="-25000" dirty="0" smtClean="0">
                <a:latin typeface="Calibri" pitchFamily="34" charset="0"/>
              </a:rPr>
              <a:t>beam</a:t>
            </a:r>
            <a:r>
              <a:rPr lang="fr-FR" i="1" dirty="0" smtClean="0">
                <a:latin typeface="Calibri" pitchFamily="34" charset="0"/>
              </a:rPr>
              <a:t> = 6 GeV	A       = 200 mA</a:t>
            </a:r>
          </a:p>
          <a:p>
            <a:r>
              <a:rPr lang="fr-FR" i="1" dirty="0" smtClean="0">
                <a:latin typeface="Calibri" pitchFamily="34" charset="0"/>
              </a:rPr>
              <a:t>E</a:t>
            </a:r>
            <a:r>
              <a:rPr lang="fr-FR" i="1" baseline="-25000" dirty="0" smtClean="0">
                <a:latin typeface="Calibri" pitchFamily="34" charset="0"/>
              </a:rPr>
              <a:t>ph</a:t>
            </a:r>
            <a:r>
              <a:rPr lang="fr-FR" i="1" dirty="0" smtClean="0">
                <a:latin typeface="Calibri" pitchFamily="34" charset="0"/>
              </a:rPr>
              <a:t>     = 40 keV	e</a:t>
            </a:r>
            <a:r>
              <a:rPr lang="fr-FR" i="1" baseline="-25000" dirty="0" smtClean="0">
                <a:latin typeface="Calibri" pitchFamily="34" charset="0"/>
              </a:rPr>
              <a:t>x</a:t>
            </a:r>
            <a:r>
              <a:rPr lang="fr-FR" i="1" dirty="0" smtClean="0">
                <a:latin typeface="Calibri" pitchFamily="34" charset="0"/>
              </a:rPr>
              <a:t>      = 0.11 pm</a:t>
            </a:r>
          </a:p>
        </p:txBody>
      </p:sp>
      <p:sp>
        <p:nvSpPr>
          <p:cNvPr id="9" name="Rectangle 8"/>
          <p:cNvSpPr/>
          <p:nvPr/>
        </p:nvSpPr>
        <p:spPr>
          <a:xfrm>
            <a:off x="5867813" y="4320659"/>
            <a:ext cx="1225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a = 26 </a:t>
            </a:r>
            <a:r>
              <a:rPr lang="fr-FR" i="1" dirty="0" smtClean="0">
                <a:latin typeface="Symbol" pitchFamily="18" charset="2"/>
              </a:rPr>
              <a:t>m</a:t>
            </a:r>
            <a:r>
              <a:rPr lang="fr-FR" i="1" dirty="0" smtClean="0">
                <a:latin typeface="Calibri" pitchFamily="34" charset="0"/>
              </a:rPr>
              <a:t>m </a:t>
            </a:r>
            <a:endParaRPr lang="en-GB" i="1" dirty="0">
              <a:latin typeface="Calibri" pitchFamily="34" charset="0"/>
            </a:endParaRPr>
          </a:p>
        </p:txBody>
      </p:sp>
      <p:sp>
        <p:nvSpPr>
          <p:cNvPr id="10" name="Flowchart: Stored Data 9"/>
          <p:cNvSpPr/>
          <p:nvPr/>
        </p:nvSpPr>
        <p:spPr bwMode="auto">
          <a:xfrm rot="5246140">
            <a:off x="1700698" y="1201751"/>
            <a:ext cx="389745" cy="1080216"/>
          </a:xfrm>
          <a:prstGeom prst="flowChartOnlineStorage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857374" y="1724025"/>
            <a:ext cx="58959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3257549" y="1571625"/>
            <a:ext cx="295275" cy="1143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257549" y="1762125"/>
            <a:ext cx="295275" cy="1143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 rot="2077450">
            <a:off x="5541925" y="1475638"/>
            <a:ext cx="76660" cy="4953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800974" y="1228725"/>
            <a:ext cx="45719" cy="9810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3050" y="100965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Dipole</a:t>
            </a:r>
            <a:endParaRPr lang="en-GB" i="1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52775" y="1076325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Slit</a:t>
            </a:r>
            <a:endParaRPr lang="en-GB" i="1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9175" y="1038225"/>
            <a:ext cx="1722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Monochromator</a:t>
            </a:r>
            <a:endParaRPr lang="en-GB" i="1" dirty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00900" y="914400"/>
            <a:ext cx="1375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Observation </a:t>
            </a:r>
          </a:p>
          <a:p>
            <a:pPr algn="r"/>
            <a:r>
              <a:rPr lang="fr-FR" i="1" dirty="0" smtClean="0">
                <a:latin typeface="Calibri" pitchFamily="34" charset="0"/>
              </a:rPr>
              <a:t>plane</a:t>
            </a:r>
            <a:endParaRPr lang="en-GB" i="1" dirty="0">
              <a:latin typeface="Calibri" pitchFamily="34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 rot="16200000">
            <a:off x="7143884" y="1498998"/>
            <a:ext cx="791252" cy="458901"/>
          </a:xfrm>
          <a:custGeom>
            <a:avLst/>
            <a:gdLst>
              <a:gd name="connsiteX0" fmla="*/ 0 w 1733550"/>
              <a:gd name="connsiteY0" fmla="*/ 857250 h 1066800"/>
              <a:gd name="connsiteX1" fmla="*/ 428625 w 1733550"/>
              <a:gd name="connsiteY1" fmla="*/ 838200 h 1066800"/>
              <a:gd name="connsiteX2" fmla="*/ 714375 w 1733550"/>
              <a:gd name="connsiteY2" fmla="*/ 66675 h 1066800"/>
              <a:gd name="connsiteX3" fmla="*/ 838200 w 1733550"/>
              <a:gd name="connsiteY3" fmla="*/ 514350 h 1066800"/>
              <a:gd name="connsiteX4" fmla="*/ 1000125 w 1733550"/>
              <a:gd name="connsiteY4" fmla="*/ 66675 h 1066800"/>
              <a:gd name="connsiteX5" fmla="*/ 1162050 w 1733550"/>
              <a:gd name="connsiteY5" fmla="*/ 914400 h 1066800"/>
              <a:gd name="connsiteX6" fmla="*/ 1647825 w 1733550"/>
              <a:gd name="connsiteY6" fmla="*/ 981075 h 1066800"/>
              <a:gd name="connsiteX7" fmla="*/ 1676400 w 1733550"/>
              <a:gd name="connsiteY7" fmla="*/ 981075 h 1066800"/>
              <a:gd name="connsiteX0" fmla="*/ 0 w 1733550"/>
              <a:gd name="connsiteY0" fmla="*/ 952500 h 1066800"/>
              <a:gd name="connsiteX1" fmla="*/ 428625 w 1733550"/>
              <a:gd name="connsiteY1" fmla="*/ 838200 h 1066800"/>
              <a:gd name="connsiteX2" fmla="*/ 714375 w 1733550"/>
              <a:gd name="connsiteY2" fmla="*/ 66675 h 1066800"/>
              <a:gd name="connsiteX3" fmla="*/ 838200 w 1733550"/>
              <a:gd name="connsiteY3" fmla="*/ 514350 h 1066800"/>
              <a:gd name="connsiteX4" fmla="*/ 1000125 w 1733550"/>
              <a:gd name="connsiteY4" fmla="*/ 66675 h 1066800"/>
              <a:gd name="connsiteX5" fmla="*/ 1162050 w 1733550"/>
              <a:gd name="connsiteY5" fmla="*/ 914400 h 1066800"/>
              <a:gd name="connsiteX6" fmla="*/ 1647825 w 1733550"/>
              <a:gd name="connsiteY6" fmla="*/ 981075 h 1066800"/>
              <a:gd name="connsiteX7" fmla="*/ 1676400 w 1733550"/>
              <a:gd name="connsiteY7" fmla="*/ 981075 h 1066800"/>
              <a:gd name="connsiteX0" fmla="*/ 0 w 1733550"/>
              <a:gd name="connsiteY0" fmla="*/ 952500 h 1066800"/>
              <a:gd name="connsiteX1" fmla="*/ 428625 w 1733550"/>
              <a:gd name="connsiteY1" fmla="*/ 838200 h 1066800"/>
              <a:gd name="connsiteX2" fmla="*/ 714375 w 1733550"/>
              <a:gd name="connsiteY2" fmla="*/ 66675 h 1066800"/>
              <a:gd name="connsiteX3" fmla="*/ 838200 w 1733550"/>
              <a:gd name="connsiteY3" fmla="*/ 514350 h 1066800"/>
              <a:gd name="connsiteX4" fmla="*/ 1000125 w 1733550"/>
              <a:gd name="connsiteY4" fmla="*/ 66675 h 1066800"/>
              <a:gd name="connsiteX5" fmla="*/ 1162050 w 1733550"/>
              <a:gd name="connsiteY5" fmla="*/ 914400 h 1066800"/>
              <a:gd name="connsiteX6" fmla="*/ 1647825 w 1733550"/>
              <a:gd name="connsiteY6" fmla="*/ 981075 h 1066800"/>
              <a:gd name="connsiteX7" fmla="*/ 1676400 w 1733550"/>
              <a:gd name="connsiteY7" fmla="*/ 981075 h 1066800"/>
              <a:gd name="connsiteX0" fmla="*/ 0 w 1647825"/>
              <a:gd name="connsiteY0" fmla="*/ 952500 h 1066800"/>
              <a:gd name="connsiteX1" fmla="*/ 428625 w 1647825"/>
              <a:gd name="connsiteY1" fmla="*/ 838200 h 1066800"/>
              <a:gd name="connsiteX2" fmla="*/ 714375 w 1647825"/>
              <a:gd name="connsiteY2" fmla="*/ 66675 h 1066800"/>
              <a:gd name="connsiteX3" fmla="*/ 838200 w 1647825"/>
              <a:gd name="connsiteY3" fmla="*/ 514350 h 1066800"/>
              <a:gd name="connsiteX4" fmla="*/ 1000125 w 1647825"/>
              <a:gd name="connsiteY4" fmla="*/ 66675 h 1066800"/>
              <a:gd name="connsiteX5" fmla="*/ 1162050 w 1647825"/>
              <a:gd name="connsiteY5" fmla="*/ 914400 h 1066800"/>
              <a:gd name="connsiteX6" fmla="*/ 1647825 w 1647825"/>
              <a:gd name="connsiteY6" fmla="*/ 981075 h 1066800"/>
              <a:gd name="connsiteX0" fmla="*/ 0 w 1647825"/>
              <a:gd name="connsiteY0" fmla="*/ 952500 h 1066800"/>
              <a:gd name="connsiteX1" fmla="*/ 428625 w 1647825"/>
              <a:gd name="connsiteY1" fmla="*/ 838200 h 1066800"/>
              <a:gd name="connsiteX2" fmla="*/ 714375 w 1647825"/>
              <a:gd name="connsiteY2" fmla="*/ 66675 h 1066800"/>
              <a:gd name="connsiteX3" fmla="*/ 838200 w 1647825"/>
              <a:gd name="connsiteY3" fmla="*/ 514350 h 1066800"/>
              <a:gd name="connsiteX4" fmla="*/ 1000125 w 1647825"/>
              <a:gd name="connsiteY4" fmla="*/ 66675 h 1066800"/>
              <a:gd name="connsiteX5" fmla="*/ 1162050 w 1647825"/>
              <a:gd name="connsiteY5" fmla="*/ 914400 h 1066800"/>
              <a:gd name="connsiteX6" fmla="*/ 1647825 w 1647825"/>
              <a:gd name="connsiteY6" fmla="*/ 981075 h 1066800"/>
              <a:gd name="connsiteX0" fmla="*/ 0 w 1647825"/>
              <a:gd name="connsiteY0" fmla="*/ 952500 h 1066800"/>
              <a:gd name="connsiteX1" fmla="*/ 428625 w 1647825"/>
              <a:gd name="connsiteY1" fmla="*/ 838200 h 1066800"/>
              <a:gd name="connsiteX2" fmla="*/ 714375 w 1647825"/>
              <a:gd name="connsiteY2" fmla="*/ 66675 h 1066800"/>
              <a:gd name="connsiteX3" fmla="*/ 838200 w 1647825"/>
              <a:gd name="connsiteY3" fmla="*/ 514350 h 1066800"/>
              <a:gd name="connsiteX4" fmla="*/ 1000125 w 1647825"/>
              <a:gd name="connsiteY4" fmla="*/ 66675 h 1066800"/>
              <a:gd name="connsiteX5" fmla="*/ 1162050 w 1647825"/>
              <a:gd name="connsiteY5" fmla="*/ 914400 h 1066800"/>
              <a:gd name="connsiteX6" fmla="*/ 1647825 w 1647825"/>
              <a:gd name="connsiteY6" fmla="*/ 981075 h 1066800"/>
              <a:gd name="connsiteX0" fmla="*/ 0 w 1647825"/>
              <a:gd name="connsiteY0" fmla="*/ 939800 h 973138"/>
              <a:gd name="connsiteX1" fmla="*/ 428625 w 1647825"/>
              <a:gd name="connsiteY1" fmla="*/ 825500 h 973138"/>
              <a:gd name="connsiteX2" fmla="*/ 714375 w 1647825"/>
              <a:gd name="connsiteY2" fmla="*/ 53975 h 973138"/>
              <a:gd name="connsiteX3" fmla="*/ 838200 w 1647825"/>
              <a:gd name="connsiteY3" fmla="*/ 501650 h 973138"/>
              <a:gd name="connsiteX4" fmla="*/ 1000125 w 1647825"/>
              <a:gd name="connsiteY4" fmla="*/ 53975 h 973138"/>
              <a:gd name="connsiteX5" fmla="*/ 1143000 w 1647825"/>
              <a:gd name="connsiteY5" fmla="*/ 682625 h 973138"/>
              <a:gd name="connsiteX6" fmla="*/ 1647825 w 1647825"/>
              <a:gd name="connsiteY6" fmla="*/ 968375 h 973138"/>
              <a:gd name="connsiteX0" fmla="*/ 0 w 1647825"/>
              <a:gd name="connsiteY0" fmla="*/ 915987 h 944562"/>
              <a:gd name="connsiteX1" fmla="*/ 514350 w 1647825"/>
              <a:gd name="connsiteY1" fmla="*/ 658812 h 944562"/>
              <a:gd name="connsiteX2" fmla="*/ 714375 w 1647825"/>
              <a:gd name="connsiteY2" fmla="*/ 30162 h 944562"/>
              <a:gd name="connsiteX3" fmla="*/ 838200 w 1647825"/>
              <a:gd name="connsiteY3" fmla="*/ 477837 h 944562"/>
              <a:gd name="connsiteX4" fmla="*/ 1000125 w 1647825"/>
              <a:gd name="connsiteY4" fmla="*/ 30162 h 944562"/>
              <a:gd name="connsiteX5" fmla="*/ 1143000 w 1647825"/>
              <a:gd name="connsiteY5" fmla="*/ 658812 h 944562"/>
              <a:gd name="connsiteX6" fmla="*/ 1647825 w 1647825"/>
              <a:gd name="connsiteY6" fmla="*/ 944562 h 944562"/>
              <a:gd name="connsiteX0" fmla="*/ 0 w 1647825"/>
              <a:gd name="connsiteY0" fmla="*/ 915987 h 925512"/>
              <a:gd name="connsiteX1" fmla="*/ 514350 w 1647825"/>
              <a:gd name="connsiteY1" fmla="*/ 658812 h 925512"/>
              <a:gd name="connsiteX2" fmla="*/ 714375 w 1647825"/>
              <a:gd name="connsiteY2" fmla="*/ 30162 h 925512"/>
              <a:gd name="connsiteX3" fmla="*/ 838200 w 1647825"/>
              <a:gd name="connsiteY3" fmla="*/ 477837 h 925512"/>
              <a:gd name="connsiteX4" fmla="*/ 1000125 w 1647825"/>
              <a:gd name="connsiteY4" fmla="*/ 30162 h 925512"/>
              <a:gd name="connsiteX5" fmla="*/ 1143000 w 1647825"/>
              <a:gd name="connsiteY5" fmla="*/ 658812 h 925512"/>
              <a:gd name="connsiteX6" fmla="*/ 1647825 w 1647825"/>
              <a:gd name="connsiteY6" fmla="*/ 925512 h 925512"/>
              <a:gd name="connsiteX0" fmla="*/ 0 w 1647825"/>
              <a:gd name="connsiteY0" fmla="*/ 915987 h 925512"/>
              <a:gd name="connsiteX1" fmla="*/ 514350 w 1647825"/>
              <a:gd name="connsiteY1" fmla="*/ 658812 h 925512"/>
              <a:gd name="connsiteX2" fmla="*/ 685800 w 1647825"/>
              <a:gd name="connsiteY2" fmla="*/ 30162 h 925512"/>
              <a:gd name="connsiteX3" fmla="*/ 838200 w 1647825"/>
              <a:gd name="connsiteY3" fmla="*/ 477837 h 925512"/>
              <a:gd name="connsiteX4" fmla="*/ 1000125 w 1647825"/>
              <a:gd name="connsiteY4" fmla="*/ 30162 h 925512"/>
              <a:gd name="connsiteX5" fmla="*/ 1143000 w 1647825"/>
              <a:gd name="connsiteY5" fmla="*/ 658812 h 925512"/>
              <a:gd name="connsiteX6" fmla="*/ 1647825 w 1647825"/>
              <a:gd name="connsiteY6" fmla="*/ 925512 h 925512"/>
              <a:gd name="connsiteX0" fmla="*/ 0 w 1647825"/>
              <a:gd name="connsiteY0" fmla="*/ 915987 h 925512"/>
              <a:gd name="connsiteX1" fmla="*/ 514350 w 1647825"/>
              <a:gd name="connsiteY1" fmla="*/ 658812 h 925512"/>
              <a:gd name="connsiteX2" fmla="*/ 685800 w 1647825"/>
              <a:gd name="connsiteY2" fmla="*/ 30162 h 925512"/>
              <a:gd name="connsiteX3" fmla="*/ 838200 w 1647825"/>
              <a:gd name="connsiteY3" fmla="*/ 477837 h 925512"/>
              <a:gd name="connsiteX4" fmla="*/ 971550 w 1647825"/>
              <a:gd name="connsiteY4" fmla="*/ 30162 h 925512"/>
              <a:gd name="connsiteX5" fmla="*/ 1143000 w 1647825"/>
              <a:gd name="connsiteY5" fmla="*/ 658812 h 925512"/>
              <a:gd name="connsiteX6" fmla="*/ 1647825 w 1647825"/>
              <a:gd name="connsiteY6" fmla="*/ 925512 h 925512"/>
              <a:gd name="connsiteX0" fmla="*/ 0 w 1647825"/>
              <a:gd name="connsiteY0" fmla="*/ 915987 h 925512"/>
              <a:gd name="connsiteX1" fmla="*/ 514350 w 1647825"/>
              <a:gd name="connsiteY1" fmla="*/ 658812 h 925512"/>
              <a:gd name="connsiteX2" fmla="*/ 733425 w 1647825"/>
              <a:gd name="connsiteY2" fmla="*/ 30162 h 925512"/>
              <a:gd name="connsiteX3" fmla="*/ 838200 w 1647825"/>
              <a:gd name="connsiteY3" fmla="*/ 477837 h 925512"/>
              <a:gd name="connsiteX4" fmla="*/ 971550 w 1647825"/>
              <a:gd name="connsiteY4" fmla="*/ 30162 h 925512"/>
              <a:gd name="connsiteX5" fmla="*/ 1143000 w 1647825"/>
              <a:gd name="connsiteY5" fmla="*/ 658812 h 925512"/>
              <a:gd name="connsiteX6" fmla="*/ 1647825 w 1647825"/>
              <a:gd name="connsiteY6" fmla="*/ 925512 h 925512"/>
              <a:gd name="connsiteX0" fmla="*/ 0 w 1647825"/>
              <a:gd name="connsiteY0" fmla="*/ 915987 h 925512"/>
              <a:gd name="connsiteX1" fmla="*/ 514350 w 1647825"/>
              <a:gd name="connsiteY1" fmla="*/ 658812 h 925512"/>
              <a:gd name="connsiteX2" fmla="*/ 733425 w 1647825"/>
              <a:gd name="connsiteY2" fmla="*/ 30162 h 925512"/>
              <a:gd name="connsiteX3" fmla="*/ 838200 w 1647825"/>
              <a:gd name="connsiteY3" fmla="*/ 477837 h 925512"/>
              <a:gd name="connsiteX4" fmla="*/ 933450 w 1647825"/>
              <a:gd name="connsiteY4" fmla="*/ 30162 h 925512"/>
              <a:gd name="connsiteX5" fmla="*/ 1143000 w 1647825"/>
              <a:gd name="connsiteY5" fmla="*/ 658812 h 925512"/>
              <a:gd name="connsiteX6" fmla="*/ 1647825 w 1647825"/>
              <a:gd name="connsiteY6" fmla="*/ 925512 h 925512"/>
              <a:gd name="connsiteX0" fmla="*/ 0 w 1647825"/>
              <a:gd name="connsiteY0" fmla="*/ 920750 h 930275"/>
              <a:gd name="connsiteX1" fmla="*/ 514350 w 1647825"/>
              <a:gd name="connsiteY1" fmla="*/ 663575 h 930275"/>
              <a:gd name="connsiteX2" fmla="*/ 733425 w 1647825"/>
              <a:gd name="connsiteY2" fmla="*/ 34925 h 930275"/>
              <a:gd name="connsiteX3" fmla="*/ 838200 w 1647825"/>
              <a:gd name="connsiteY3" fmla="*/ 482600 h 930275"/>
              <a:gd name="connsiteX4" fmla="*/ 933450 w 1647825"/>
              <a:gd name="connsiteY4" fmla="*/ 34925 h 930275"/>
              <a:gd name="connsiteX5" fmla="*/ 1009651 w 1647825"/>
              <a:gd name="connsiteY5" fmla="*/ 273050 h 930275"/>
              <a:gd name="connsiteX6" fmla="*/ 1143000 w 1647825"/>
              <a:gd name="connsiteY6" fmla="*/ 663575 h 930275"/>
              <a:gd name="connsiteX7" fmla="*/ 1647825 w 1647825"/>
              <a:gd name="connsiteY7" fmla="*/ 930275 h 930275"/>
              <a:gd name="connsiteX0" fmla="*/ 0 w 1647825"/>
              <a:gd name="connsiteY0" fmla="*/ 927100 h 936625"/>
              <a:gd name="connsiteX1" fmla="*/ 514350 w 1647825"/>
              <a:gd name="connsiteY1" fmla="*/ 669925 h 936625"/>
              <a:gd name="connsiteX2" fmla="*/ 733425 w 1647825"/>
              <a:gd name="connsiteY2" fmla="*/ 41275 h 936625"/>
              <a:gd name="connsiteX3" fmla="*/ 838200 w 1647825"/>
              <a:gd name="connsiteY3" fmla="*/ 488950 h 936625"/>
              <a:gd name="connsiteX4" fmla="*/ 933450 w 1647825"/>
              <a:gd name="connsiteY4" fmla="*/ 41275 h 936625"/>
              <a:gd name="connsiteX5" fmla="*/ 1028701 w 1647825"/>
              <a:gd name="connsiteY5" fmla="*/ 241300 h 936625"/>
              <a:gd name="connsiteX6" fmla="*/ 1143000 w 1647825"/>
              <a:gd name="connsiteY6" fmla="*/ 669925 h 936625"/>
              <a:gd name="connsiteX7" fmla="*/ 1647825 w 1647825"/>
              <a:gd name="connsiteY7" fmla="*/ 936625 h 936625"/>
              <a:gd name="connsiteX0" fmla="*/ 0 w 1647825"/>
              <a:gd name="connsiteY0" fmla="*/ 927100 h 936625"/>
              <a:gd name="connsiteX1" fmla="*/ 514350 w 1647825"/>
              <a:gd name="connsiteY1" fmla="*/ 669925 h 936625"/>
              <a:gd name="connsiteX2" fmla="*/ 733425 w 1647825"/>
              <a:gd name="connsiteY2" fmla="*/ 41275 h 936625"/>
              <a:gd name="connsiteX3" fmla="*/ 838200 w 1647825"/>
              <a:gd name="connsiteY3" fmla="*/ 488950 h 936625"/>
              <a:gd name="connsiteX4" fmla="*/ 933450 w 1647825"/>
              <a:gd name="connsiteY4" fmla="*/ 41275 h 936625"/>
              <a:gd name="connsiteX5" fmla="*/ 1028701 w 1647825"/>
              <a:gd name="connsiteY5" fmla="*/ 241300 h 936625"/>
              <a:gd name="connsiteX6" fmla="*/ 1143000 w 1647825"/>
              <a:gd name="connsiteY6" fmla="*/ 669925 h 936625"/>
              <a:gd name="connsiteX7" fmla="*/ 1647825 w 1647825"/>
              <a:gd name="connsiteY7" fmla="*/ 936625 h 936625"/>
              <a:gd name="connsiteX0" fmla="*/ 0 w 1647825"/>
              <a:gd name="connsiteY0" fmla="*/ 927100 h 936625"/>
              <a:gd name="connsiteX1" fmla="*/ 514350 w 1647825"/>
              <a:gd name="connsiteY1" fmla="*/ 669925 h 936625"/>
              <a:gd name="connsiteX2" fmla="*/ 733425 w 1647825"/>
              <a:gd name="connsiteY2" fmla="*/ 41275 h 936625"/>
              <a:gd name="connsiteX3" fmla="*/ 838200 w 1647825"/>
              <a:gd name="connsiteY3" fmla="*/ 488950 h 936625"/>
              <a:gd name="connsiteX4" fmla="*/ 933450 w 1647825"/>
              <a:gd name="connsiteY4" fmla="*/ 41275 h 936625"/>
              <a:gd name="connsiteX5" fmla="*/ 1028701 w 1647825"/>
              <a:gd name="connsiteY5" fmla="*/ 241300 h 936625"/>
              <a:gd name="connsiteX6" fmla="*/ 1143000 w 1647825"/>
              <a:gd name="connsiteY6" fmla="*/ 669925 h 936625"/>
              <a:gd name="connsiteX7" fmla="*/ 1647825 w 1647825"/>
              <a:gd name="connsiteY7" fmla="*/ 936625 h 936625"/>
              <a:gd name="connsiteX0" fmla="*/ 0 w 1647825"/>
              <a:gd name="connsiteY0" fmla="*/ 927100 h 936625"/>
              <a:gd name="connsiteX1" fmla="*/ 514350 w 1647825"/>
              <a:gd name="connsiteY1" fmla="*/ 669925 h 936625"/>
              <a:gd name="connsiteX2" fmla="*/ 733425 w 1647825"/>
              <a:gd name="connsiteY2" fmla="*/ 41275 h 936625"/>
              <a:gd name="connsiteX3" fmla="*/ 838200 w 1647825"/>
              <a:gd name="connsiteY3" fmla="*/ 488950 h 936625"/>
              <a:gd name="connsiteX4" fmla="*/ 933450 w 1647825"/>
              <a:gd name="connsiteY4" fmla="*/ 41275 h 936625"/>
              <a:gd name="connsiteX5" fmla="*/ 1028701 w 1647825"/>
              <a:gd name="connsiteY5" fmla="*/ 241300 h 936625"/>
              <a:gd name="connsiteX6" fmla="*/ 1143000 w 1647825"/>
              <a:gd name="connsiteY6" fmla="*/ 669925 h 936625"/>
              <a:gd name="connsiteX7" fmla="*/ 1647825 w 1647825"/>
              <a:gd name="connsiteY7" fmla="*/ 936625 h 936625"/>
              <a:gd name="connsiteX0" fmla="*/ 0 w 1647825"/>
              <a:gd name="connsiteY0" fmla="*/ 927100 h 936625"/>
              <a:gd name="connsiteX1" fmla="*/ 514350 w 1647825"/>
              <a:gd name="connsiteY1" fmla="*/ 669925 h 936625"/>
              <a:gd name="connsiteX2" fmla="*/ 657226 w 1647825"/>
              <a:gd name="connsiteY2" fmla="*/ 269876 h 936625"/>
              <a:gd name="connsiteX3" fmla="*/ 733425 w 1647825"/>
              <a:gd name="connsiteY3" fmla="*/ 41275 h 936625"/>
              <a:gd name="connsiteX4" fmla="*/ 838200 w 1647825"/>
              <a:gd name="connsiteY4" fmla="*/ 488950 h 936625"/>
              <a:gd name="connsiteX5" fmla="*/ 933450 w 1647825"/>
              <a:gd name="connsiteY5" fmla="*/ 41275 h 936625"/>
              <a:gd name="connsiteX6" fmla="*/ 1028701 w 1647825"/>
              <a:gd name="connsiteY6" fmla="*/ 241300 h 936625"/>
              <a:gd name="connsiteX7" fmla="*/ 1143000 w 1647825"/>
              <a:gd name="connsiteY7" fmla="*/ 669925 h 936625"/>
              <a:gd name="connsiteX8" fmla="*/ 1647825 w 1647825"/>
              <a:gd name="connsiteY8" fmla="*/ 936625 h 936625"/>
              <a:gd name="connsiteX0" fmla="*/ 0 w 1647825"/>
              <a:gd name="connsiteY0" fmla="*/ 927100 h 936625"/>
              <a:gd name="connsiteX1" fmla="*/ 514350 w 1647825"/>
              <a:gd name="connsiteY1" fmla="*/ 669925 h 936625"/>
              <a:gd name="connsiteX2" fmla="*/ 657226 w 1647825"/>
              <a:gd name="connsiteY2" fmla="*/ 269876 h 936625"/>
              <a:gd name="connsiteX3" fmla="*/ 733425 w 1647825"/>
              <a:gd name="connsiteY3" fmla="*/ 41275 h 936625"/>
              <a:gd name="connsiteX4" fmla="*/ 838200 w 1647825"/>
              <a:gd name="connsiteY4" fmla="*/ 488950 h 936625"/>
              <a:gd name="connsiteX5" fmla="*/ 933450 w 1647825"/>
              <a:gd name="connsiteY5" fmla="*/ 41275 h 936625"/>
              <a:gd name="connsiteX6" fmla="*/ 1028701 w 1647825"/>
              <a:gd name="connsiteY6" fmla="*/ 241300 h 936625"/>
              <a:gd name="connsiteX7" fmla="*/ 1143000 w 1647825"/>
              <a:gd name="connsiteY7" fmla="*/ 669925 h 936625"/>
              <a:gd name="connsiteX8" fmla="*/ 1647825 w 1647825"/>
              <a:gd name="connsiteY8" fmla="*/ 936625 h 936625"/>
              <a:gd name="connsiteX0" fmla="*/ 0 w 1647825"/>
              <a:gd name="connsiteY0" fmla="*/ 927100 h 936625"/>
              <a:gd name="connsiteX1" fmla="*/ 514350 w 1647825"/>
              <a:gd name="connsiteY1" fmla="*/ 669925 h 936625"/>
              <a:gd name="connsiteX2" fmla="*/ 657226 w 1647825"/>
              <a:gd name="connsiteY2" fmla="*/ 269876 h 936625"/>
              <a:gd name="connsiteX3" fmla="*/ 733425 w 1647825"/>
              <a:gd name="connsiteY3" fmla="*/ 41275 h 936625"/>
              <a:gd name="connsiteX4" fmla="*/ 838200 w 1647825"/>
              <a:gd name="connsiteY4" fmla="*/ 488950 h 936625"/>
              <a:gd name="connsiteX5" fmla="*/ 933450 w 1647825"/>
              <a:gd name="connsiteY5" fmla="*/ 41275 h 936625"/>
              <a:gd name="connsiteX6" fmla="*/ 1028701 w 1647825"/>
              <a:gd name="connsiteY6" fmla="*/ 241300 h 936625"/>
              <a:gd name="connsiteX7" fmla="*/ 1143000 w 1647825"/>
              <a:gd name="connsiteY7" fmla="*/ 669925 h 936625"/>
              <a:gd name="connsiteX8" fmla="*/ 1647825 w 1647825"/>
              <a:gd name="connsiteY8" fmla="*/ 936625 h 936625"/>
              <a:gd name="connsiteX0" fmla="*/ 0 w 1647825"/>
              <a:gd name="connsiteY0" fmla="*/ 931862 h 941387"/>
              <a:gd name="connsiteX1" fmla="*/ 514350 w 1647825"/>
              <a:gd name="connsiteY1" fmla="*/ 674687 h 941387"/>
              <a:gd name="connsiteX2" fmla="*/ 647701 w 1647825"/>
              <a:gd name="connsiteY2" fmla="*/ 217488 h 941387"/>
              <a:gd name="connsiteX3" fmla="*/ 733425 w 1647825"/>
              <a:gd name="connsiteY3" fmla="*/ 46037 h 941387"/>
              <a:gd name="connsiteX4" fmla="*/ 838200 w 1647825"/>
              <a:gd name="connsiteY4" fmla="*/ 493712 h 941387"/>
              <a:gd name="connsiteX5" fmla="*/ 933450 w 1647825"/>
              <a:gd name="connsiteY5" fmla="*/ 46037 h 941387"/>
              <a:gd name="connsiteX6" fmla="*/ 1028701 w 1647825"/>
              <a:gd name="connsiteY6" fmla="*/ 246062 h 941387"/>
              <a:gd name="connsiteX7" fmla="*/ 1143000 w 1647825"/>
              <a:gd name="connsiteY7" fmla="*/ 674687 h 941387"/>
              <a:gd name="connsiteX8" fmla="*/ 1647825 w 1647825"/>
              <a:gd name="connsiteY8" fmla="*/ 941387 h 941387"/>
              <a:gd name="connsiteX0" fmla="*/ 0 w 1647825"/>
              <a:gd name="connsiteY0" fmla="*/ 931862 h 941387"/>
              <a:gd name="connsiteX1" fmla="*/ 514350 w 1647825"/>
              <a:gd name="connsiteY1" fmla="*/ 674687 h 941387"/>
              <a:gd name="connsiteX2" fmla="*/ 647701 w 1647825"/>
              <a:gd name="connsiteY2" fmla="*/ 217488 h 941387"/>
              <a:gd name="connsiteX3" fmla="*/ 733425 w 1647825"/>
              <a:gd name="connsiteY3" fmla="*/ 46037 h 941387"/>
              <a:gd name="connsiteX4" fmla="*/ 838200 w 1647825"/>
              <a:gd name="connsiteY4" fmla="*/ 493712 h 941387"/>
              <a:gd name="connsiteX5" fmla="*/ 933450 w 1647825"/>
              <a:gd name="connsiteY5" fmla="*/ 46037 h 941387"/>
              <a:gd name="connsiteX6" fmla="*/ 1028701 w 1647825"/>
              <a:gd name="connsiteY6" fmla="*/ 246062 h 941387"/>
              <a:gd name="connsiteX7" fmla="*/ 1143000 w 1647825"/>
              <a:gd name="connsiteY7" fmla="*/ 674687 h 941387"/>
              <a:gd name="connsiteX8" fmla="*/ 1647825 w 1647825"/>
              <a:gd name="connsiteY8" fmla="*/ 941387 h 941387"/>
              <a:gd name="connsiteX0" fmla="*/ 0 w 1647825"/>
              <a:gd name="connsiteY0" fmla="*/ 931862 h 941387"/>
              <a:gd name="connsiteX1" fmla="*/ 514350 w 1647825"/>
              <a:gd name="connsiteY1" fmla="*/ 674687 h 941387"/>
              <a:gd name="connsiteX2" fmla="*/ 647701 w 1647825"/>
              <a:gd name="connsiteY2" fmla="*/ 217488 h 941387"/>
              <a:gd name="connsiteX3" fmla="*/ 771525 w 1647825"/>
              <a:gd name="connsiteY3" fmla="*/ 46037 h 941387"/>
              <a:gd name="connsiteX4" fmla="*/ 838200 w 1647825"/>
              <a:gd name="connsiteY4" fmla="*/ 493712 h 941387"/>
              <a:gd name="connsiteX5" fmla="*/ 933450 w 1647825"/>
              <a:gd name="connsiteY5" fmla="*/ 46037 h 941387"/>
              <a:gd name="connsiteX6" fmla="*/ 1028701 w 1647825"/>
              <a:gd name="connsiteY6" fmla="*/ 246062 h 941387"/>
              <a:gd name="connsiteX7" fmla="*/ 1143000 w 1647825"/>
              <a:gd name="connsiteY7" fmla="*/ 674687 h 941387"/>
              <a:gd name="connsiteX8" fmla="*/ 1647825 w 1647825"/>
              <a:gd name="connsiteY8" fmla="*/ 941387 h 941387"/>
              <a:gd name="connsiteX0" fmla="*/ 0 w 1647825"/>
              <a:gd name="connsiteY0" fmla="*/ 931862 h 941387"/>
              <a:gd name="connsiteX1" fmla="*/ 514350 w 1647825"/>
              <a:gd name="connsiteY1" fmla="*/ 674687 h 941387"/>
              <a:gd name="connsiteX2" fmla="*/ 647701 w 1647825"/>
              <a:gd name="connsiteY2" fmla="*/ 217488 h 941387"/>
              <a:gd name="connsiteX3" fmla="*/ 771525 w 1647825"/>
              <a:gd name="connsiteY3" fmla="*/ 46037 h 941387"/>
              <a:gd name="connsiteX4" fmla="*/ 838200 w 1647825"/>
              <a:gd name="connsiteY4" fmla="*/ 493712 h 941387"/>
              <a:gd name="connsiteX5" fmla="*/ 895350 w 1647825"/>
              <a:gd name="connsiteY5" fmla="*/ 46037 h 941387"/>
              <a:gd name="connsiteX6" fmla="*/ 1028701 w 1647825"/>
              <a:gd name="connsiteY6" fmla="*/ 246062 h 941387"/>
              <a:gd name="connsiteX7" fmla="*/ 1143000 w 1647825"/>
              <a:gd name="connsiteY7" fmla="*/ 674687 h 941387"/>
              <a:gd name="connsiteX8" fmla="*/ 1647825 w 1647825"/>
              <a:gd name="connsiteY8" fmla="*/ 941387 h 941387"/>
              <a:gd name="connsiteX0" fmla="*/ 0 w 1647825"/>
              <a:gd name="connsiteY0" fmla="*/ 931862 h 941387"/>
              <a:gd name="connsiteX1" fmla="*/ 514350 w 1647825"/>
              <a:gd name="connsiteY1" fmla="*/ 674687 h 941387"/>
              <a:gd name="connsiteX2" fmla="*/ 647701 w 1647825"/>
              <a:gd name="connsiteY2" fmla="*/ 217488 h 941387"/>
              <a:gd name="connsiteX3" fmla="*/ 771525 w 1647825"/>
              <a:gd name="connsiteY3" fmla="*/ 46037 h 941387"/>
              <a:gd name="connsiteX4" fmla="*/ 838200 w 1647825"/>
              <a:gd name="connsiteY4" fmla="*/ 493712 h 941387"/>
              <a:gd name="connsiteX5" fmla="*/ 895350 w 1647825"/>
              <a:gd name="connsiteY5" fmla="*/ 46037 h 941387"/>
              <a:gd name="connsiteX6" fmla="*/ 1038226 w 1647825"/>
              <a:gd name="connsiteY6" fmla="*/ 379412 h 941387"/>
              <a:gd name="connsiteX7" fmla="*/ 1143000 w 1647825"/>
              <a:gd name="connsiteY7" fmla="*/ 674687 h 941387"/>
              <a:gd name="connsiteX8" fmla="*/ 1647825 w 1647825"/>
              <a:gd name="connsiteY8" fmla="*/ 941387 h 941387"/>
              <a:gd name="connsiteX0" fmla="*/ 0 w 1647825"/>
              <a:gd name="connsiteY0" fmla="*/ 914400 h 923925"/>
              <a:gd name="connsiteX1" fmla="*/ 514350 w 1647825"/>
              <a:gd name="connsiteY1" fmla="*/ 657225 h 923925"/>
              <a:gd name="connsiteX2" fmla="*/ 628651 w 1647825"/>
              <a:gd name="connsiteY2" fmla="*/ 304801 h 923925"/>
              <a:gd name="connsiteX3" fmla="*/ 771525 w 1647825"/>
              <a:gd name="connsiteY3" fmla="*/ 28575 h 923925"/>
              <a:gd name="connsiteX4" fmla="*/ 838200 w 1647825"/>
              <a:gd name="connsiteY4" fmla="*/ 476250 h 923925"/>
              <a:gd name="connsiteX5" fmla="*/ 895350 w 1647825"/>
              <a:gd name="connsiteY5" fmla="*/ 28575 h 923925"/>
              <a:gd name="connsiteX6" fmla="*/ 1038226 w 1647825"/>
              <a:gd name="connsiteY6" fmla="*/ 361950 h 923925"/>
              <a:gd name="connsiteX7" fmla="*/ 1143000 w 1647825"/>
              <a:gd name="connsiteY7" fmla="*/ 657225 h 923925"/>
              <a:gd name="connsiteX8" fmla="*/ 1647825 w 1647825"/>
              <a:gd name="connsiteY8" fmla="*/ 923925 h 923925"/>
              <a:gd name="connsiteX0" fmla="*/ 0 w 1647825"/>
              <a:gd name="connsiteY0" fmla="*/ 922337 h 931862"/>
              <a:gd name="connsiteX1" fmla="*/ 514350 w 1647825"/>
              <a:gd name="connsiteY1" fmla="*/ 665162 h 931862"/>
              <a:gd name="connsiteX2" fmla="*/ 619126 w 1647825"/>
              <a:gd name="connsiteY2" fmla="*/ 265113 h 931862"/>
              <a:gd name="connsiteX3" fmla="*/ 771525 w 1647825"/>
              <a:gd name="connsiteY3" fmla="*/ 36512 h 931862"/>
              <a:gd name="connsiteX4" fmla="*/ 838200 w 1647825"/>
              <a:gd name="connsiteY4" fmla="*/ 484187 h 931862"/>
              <a:gd name="connsiteX5" fmla="*/ 895350 w 1647825"/>
              <a:gd name="connsiteY5" fmla="*/ 36512 h 931862"/>
              <a:gd name="connsiteX6" fmla="*/ 1038226 w 1647825"/>
              <a:gd name="connsiteY6" fmla="*/ 369887 h 931862"/>
              <a:gd name="connsiteX7" fmla="*/ 1143000 w 1647825"/>
              <a:gd name="connsiteY7" fmla="*/ 665162 h 931862"/>
              <a:gd name="connsiteX8" fmla="*/ 1647825 w 1647825"/>
              <a:gd name="connsiteY8" fmla="*/ 931862 h 931862"/>
              <a:gd name="connsiteX0" fmla="*/ 0 w 1647825"/>
              <a:gd name="connsiteY0" fmla="*/ 904875 h 914400"/>
              <a:gd name="connsiteX1" fmla="*/ 514350 w 1647825"/>
              <a:gd name="connsiteY1" fmla="*/ 647700 h 914400"/>
              <a:gd name="connsiteX2" fmla="*/ 619126 w 1647825"/>
              <a:gd name="connsiteY2" fmla="*/ 247651 h 914400"/>
              <a:gd name="connsiteX3" fmla="*/ 771525 w 1647825"/>
              <a:gd name="connsiteY3" fmla="*/ 19050 h 914400"/>
              <a:gd name="connsiteX4" fmla="*/ 838200 w 1647825"/>
              <a:gd name="connsiteY4" fmla="*/ 466725 h 914400"/>
              <a:gd name="connsiteX5" fmla="*/ 895350 w 1647825"/>
              <a:gd name="connsiteY5" fmla="*/ 19050 h 914400"/>
              <a:gd name="connsiteX6" fmla="*/ 1038226 w 1647825"/>
              <a:gd name="connsiteY6" fmla="*/ 352425 h 914400"/>
              <a:gd name="connsiteX7" fmla="*/ 1143000 w 1647825"/>
              <a:gd name="connsiteY7" fmla="*/ 647700 h 914400"/>
              <a:gd name="connsiteX8" fmla="*/ 1647825 w 1647825"/>
              <a:gd name="connsiteY8" fmla="*/ 914400 h 914400"/>
              <a:gd name="connsiteX0" fmla="*/ 0 w 1647825"/>
              <a:gd name="connsiteY0" fmla="*/ 904875 h 914400"/>
              <a:gd name="connsiteX1" fmla="*/ 514350 w 1647825"/>
              <a:gd name="connsiteY1" fmla="*/ 647700 h 914400"/>
              <a:gd name="connsiteX2" fmla="*/ 619126 w 1647825"/>
              <a:gd name="connsiteY2" fmla="*/ 247651 h 914400"/>
              <a:gd name="connsiteX3" fmla="*/ 771525 w 1647825"/>
              <a:gd name="connsiteY3" fmla="*/ 19050 h 914400"/>
              <a:gd name="connsiteX4" fmla="*/ 838200 w 1647825"/>
              <a:gd name="connsiteY4" fmla="*/ 466725 h 914400"/>
              <a:gd name="connsiteX5" fmla="*/ 895350 w 1647825"/>
              <a:gd name="connsiteY5" fmla="*/ 19050 h 914400"/>
              <a:gd name="connsiteX6" fmla="*/ 1038226 w 1647825"/>
              <a:gd name="connsiteY6" fmla="*/ 352425 h 914400"/>
              <a:gd name="connsiteX7" fmla="*/ 1143000 w 1647825"/>
              <a:gd name="connsiteY7" fmla="*/ 647700 h 914400"/>
              <a:gd name="connsiteX8" fmla="*/ 1647825 w 1647825"/>
              <a:gd name="connsiteY8" fmla="*/ 914400 h 914400"/>
              <a:gd name="connsiteX0" fmla="*/ 0 w 1647825"/>
              <a:gd name="connsiteY0" fmla="*/ 904875 h 914400"/>
              <a:gd name="connsiteX1" fmla="*/ 514350 w 1647825"/>
              <a:gd name="connsiteY1" fmla="*/ 647700 h 914400"/>
              <a:gd name="connsiteX2" fmla="*/ 619126 w 1647825"/>
              <a:gd name="connsiteY2" fmla="*/ 247651 h 914400"/>
              <a:gd name="connsiteX3" fmla="*/ 771525 w 1647825"/>
              <a:gd name="connsiteY3" fmla="*/ 19050 h 914400"/>
              <a:gd name="connsiteX4" fmla="*/ 838200 w 1647825"/>
              <a:gd name="connsiteY4" fmla="*/ 466725 h 914400"/>
              <a:gd name="connsiteX5" fmla="*/ 895350 w 1647825"/>
              <a:gd name="connsiteY5" fmla="*/ 19050 h 914400"/>
              <a:gd name="connsiteX6" fmla="*/ 1038226 w 1647825"/>
              <a:gd name="connsiteY6" fmla="*/ 352425 h 914400"/>
              <a:gd name="connsiteX7" fmla="*/ 1143000 w 1647825"/>
              <a:gd name="connsiteY7" fmla="*/ 647700 h 914400"/>
              <a:gd name="connsiteX8" fmla="*/ 1647825 w 1647825"/>
              <a:gd name="connsiteY8" fmla="*/ 914400 h 914400"/>
              <a:gd name="connsiteX0" fmla="*/ 0 w 1647825"/>
              <a:gd name="connsiteY0" fmla="*/ 889786 h 899311"/>
              <a:gd name="connsiteX1" fmla="*/ 514350 w 1647825"/>
              <a:gd name="connsiteY1" fmla="*/ 632611 h 899311"/>
              <a:gd name="connsiteX2" fmla="*/ 619126 w 1647825"/>
              <a:gd name="connsiteY2" fmla="*/ 232562 h 899311"/>
              <a:gd name="connsiteX3" fmla="*/ 771525 w 1647825"/>
              <a:gd name="connsiteY3" fmla="*/ 3961 h 899311"/>
              <a:gd name="connsiteX4" fmla="*/ 838200 w 1647825"/>
              <a:gd name="connsiteY4" fmla="*/ 451636 h 899311"/>
              <a:gd name="connsiteX5" fmla="*/ 895350 w 1647825"/>
              <a:gd name="connsiteY5" fmla="*/ 3961 h 899311"/>
              <a:gd name="connsiteX6" fmla="*/ 1038226 w 1647825"/>
              <a:gd name="connsiteY6" fmla="*/ 337336 h 899311"/>
              <a:gd name="connsiteX7" fmla="*/ 1143000 w 1647825"/>
              <a:gd name="connsiteY7" fmla="*/ 632611 h 899311"/>
              <a:gd name="connsiteX8" fmla="*/ 1647825 w 1647825"/>
              <a:gd name="connsiteY8" fmla="*/ 899311 h 899311"/>
              <a:gd name="connsiteX0" fmla="*/ 0 w 1647825"/>
              <a:gd name="connsiteY0" fmla="*/ 889786 h 899311"/>
              <a:gd name="connsiteX1" fmla="*/ 514350 w 1647825"/>
              <a:gd name="connsiteY1" fmla="*/ 632611 h 899311"/>
              <a:gd name="connsiteX2" fmla="*/ 619126 w 1647825"/>
              <a:gd name="connsiteY2" fmla="*/ 232562 h 899311"/>
              <a:gd name="connsiteX3" fmla="*/ 771525 w 1647825"/>
              <a:gd name="connsiteY3" fmla="*/ 3961 h 899311"/>
              <a:gd name="connsiteX4" fmla="*/ 838200 w 1647825"/>
              <a:gd name="connsiteY4" fmla="*/ 451636 h 899311"/>
              <a:gd name="connsiteX5" fmla="*/ 895350 w 1647825"/>
              <a:gd name="connsiteY5" fmla="*/ 3961 h 899311"/>
              <a:gd name="connsiteX6" fmla="*/ 1038226 w 1647825"/>
              <a:gd name="connsiteY6" fmla="*/ 337336 h 899311"/>
              <a:gd name="connsiteX7" fmla="*/ 1143000 w 1647825"/>
              <a:gd name="connsiteY7" fmla="*/ 632611 h 899311"/>
              <a:gd name="connsiteX8" fmla="*/ 1647825 w 1647825"/>
              <a:gd name="connsiteY8" fmla="*/ 899311 h 899311"/>
              <a:gd name="connsiteX0" fmla="*/ 0 w 1647825"/>
              <a:gd name="connsiteY0" fmla="*/ 889786 h 899311"/>
              <a:gd name="connsiteX1" fmla="*/ 514350 w 1647825"/>
              <a:gd name="connsiteY1" fmla="*/ 632611 h 899311"/>
              <a:gd name="connsiteX2" fmla="*/ 619126 w 1647825"/>
              <a:gd name="connsiteY2" fmla="*/ 232562 h 899311"/>
              <a:gd name="connsiteX3" fmla="*/ 771525 w 1647825"/>
              <a:gd name="connsiteY3" fmla="*/ 3961 h 899311"/>
              <a:gd name="connsiteX4" fmla="*/ 838200 w 1647825"/>
              <a:gd name="connsiteY4" fmla="*/ 451636 h 899311"/>
              <a:gd name="connsiteX5" fmla="*/ 895350 w 1647825"/>
              <a:gd name="connsiteY5" fmla="*/ 3961 h 899311"/>
              <a:gd name="connsiteX6" fmla="*/ 1038226 w 1647825"/>
              <a:gd name="connsiteY6" fmla="*/ 337336 h 899311"/>
              <a:gd name="connsiteX7" fmla="*/ 1143000 w 1647825"/>
              <a:gd name="connsiteY7" fmla="*/ 632611 h 899311"/>
              <a:gd name="connsiteX8" fmla="*/ 1647825 w 1647825"/>
              <a:gd name="connsiteY8" fmla="*/ 899311 h 899311"/>
              <a:gd name="connsiteX0" fmla="*/ 0 w 1647825"/>
              <a:gd name="connsiteY0" fmla="*/ 886312 h 895837"/>
              <a:gd name="connsiteX1" fmla="*/ 514350 w 1647825"/>
              <a:gd name="connsiteY1" fmla="*/ 629137 h 895837"/>
              <a:gd name="connsiteX2" fmla="*/ 619126 w 1647825"/>
              <a:gd name="connsiteY2" fmla="*/ 229088 h 895837"/>
              <a:gd name="connsiteX3" fmla="*/ 771525 w 1647825"/>
              <a:gd name="connsiteY3" fmla="*/ 487 h 895837"/>
              <a:gd name="connsiteX4" fmla="*/ 838200 w 1647825"/>
              <a:gd name="connsiteY4" fmla="*/ 448162 h 895837"/>
              <a:gd name="connsiteX5" fmla="*/ 895350 w 1647825"/>
              <a:gd name="connsiteY5" fmla="*/ 487 h 895837"/>
              <a:gd name="connsiteX6" fmla="*/ 1038226 w 1647825"/>
              <a:gd name="connsiteY6" fmla="*/ 333862 h 895837"/>
              <a:gd name="connsiteX7" fmla="*/ 1143000 w 1647825"/>
              <a:gd name="connsiteY7" fmla="*/ 629137 h 895837"/>
              <a:gd name="connsiteX8" fmla="*/ 1647825 w 1647825"/>
              <a:gd name="connsiteY8" fmla="*/ 895837 h 895837"/>
              <a:gd name="connsiteX0" fmla="*/ 0 w 1647825"/>
              <a:gd name="connsiteY0" fmla="*/ 886312 h 895837"/>
              <a:gd name="connsiteX1" fmla="*/ 514350 w 1647825"/>
              <a:gd name="connsiteY1" fmla="*/ 629137 h 895837"/>
              <a:gd name="connsiteX2" fmla="*/ 619126 w 1647825"/>
              <a:gd name="connsiteY2" fmla="*/ 229088 h 895837"/>
              <a:gd name="connsiteX3" fmla="*/ 771525 w 1647825"/>
              <a:gd name="connsiteY3" fmla="*/ 487 h 895837"/>
              <a:gd name="connsiteX4" fmla="*/ 838200 w 1647825"/>
              <a:gd name="connsiteY4" fmla="*/ 448162 h 895837"/>
              <a:gd name="connsiteX5" fmla="*/ 895350 w 1647825"/>
              <a:gd name="connsiteY5" fmla="*/ 487 h 895837"/>
              <a:gd name="connsiteX6" fmla="*/ 1038226 w 1647825"/>
              <a:gd name="connsiteY6" fmla="*/ 333862 h 895837"/>
              <a:gd name="connsiteX7" fmla="*/ 1143000 w 1647825"/>
              <a:gd name="connsiteY7" fmla="*/ 629137 h 895837"/>
              <a:gd name="connsiteX8" fmla="*/ 1647825 w 1647825"/>
              <a:gd name="connsiteY8" fmla="*/ 895837 h 895837"/>
              <a:gd name="connsiteX0" fmla="*/ 0 w 1647825"/>
              <a:gd name="connsiteY0" fmla="*/ 887900 h 897425"/>
              <a:gd name="connsiteX1" fmla="*/ 514350 w 1647825"/>
              <a:gd name="connsiteY1" fmla="*/ 630725 h 897425"/>
              <a:gd name="connsiteX2" fmla="*/ 619126 w 1647825"/>
              <a:gd name="connsiteY2" fmla="*/ 230676 h 897425"/>
              <a:gd name="connsiteX3" fmla="*/ 771525 w 1647825"/>
              <a:gd name="connsiteY3" fmla="*/ 2075 h 897425"/>
              <a:gd name="connsiteX4" fmla="*/ 838200 w 1647825"/>
              <a:gd name="connsiteY4" fmla="*/ 449750 h 897425"/>
              <a:gd name="connsiteX5" fmla="*/ 895350 w 1647825"/>
              <a:gd name="connsiteY5" fmla="*/ 2075 h 897425"/>
              <a:gd name="connsiteX6" fmla="*/ 1038226 w 1647825"/>
              <a:gd name="connsiteY6" fmla="*/ 335450 h 897425"/>
              <a:gd name="connsiteX7" fmla="*/ 1143000 w 1647825"/>
              <a:gd name="connsiteY7" fmla="*/ 630725 h 897425"/>
              <a:gd name="connsiteX8" fmla="*/ 1647825 w 1647825"/>
              <a:gd name="connsiteY8" fmla="*/ 897425 h 897425"/>
              <a:gd name="connsiteX0" fmla="*/ 0 w 1647825"/>
              <a:gd name="connsiteY0" fmla="*/ 887900 h 897425"/>
              <a:gd name="connsiteX1" fmla="*/ 514350 w 1647825"/>
              <a:gd name="connsiteY1" fmla="*/ 630725 h 897425"/>
              <a:gd name="connsiteX2" fmla="*/ 619126 w 1647825"/>
              <a:gd name="connsiteY2" fmla="*/ 230676 h 897425"/>
              <a:gd name="connsiteX3" fmla="*/ 771525 w 1647825"/>
              <a:gd name="connsiteY3" fmla="*/ 2075 h 897425"/>
              <a:gd name="connsiteX4" fmla="*/ 838200 w 1647825"/>
              <a:gd name="connsiteY4" fmla="*/ 449750 h 897425"/>
              <a:gd name="connsiteX5" fmla="*/ 895350 w 1647825"/>
              <a:gd name="connsiteY5" fmla="*/ 2075 h 897425"/>
              <a:gd name="connsiteX6" fmla="*/ 1038226 w 1647825"/>
              <a:gd name="connsiteY6" fmla="*/ 335450 h 897425"/>
              <a:gd name="connsiteX7" fmla="*/ 1143000 w 1647825"/>
              <a:gd name="connsiteY7" fmla="*/ 630725 h 897425"/>
              <a:gd name="connsiteX8" fmla="*/ 1647825 w 1647825"/>
              <a:gd name="connsiteY8" fmla="*/ 897425 h 897425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19126 w 1647825"/>
              <a:gd name="connsiteY2" fmla="*/ 231321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19126 w 1647825"/>
              <a:gd name="connsiteY2" fmla="*/ 231321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19126 w 1647825"/>
              <a:gd name="connsiteY2" fmla="*/ 231321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19126 w 1647825"/>
              <a:gd name="connsiteY2" fmla="*/ 231321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19126 w 1647825"/>
              <a:gd name="connsiteY2" fmla="*/ 231321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19126 w 1647825"/>
              <a:gd name="connsiteY2" fmla="*/ 231321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19126 w 1647825"/>
              <a:gd name="connsiteY2" fmla="*/ 231321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36095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2402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2402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2402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2402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2402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2402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2402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2402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2402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2402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2402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43268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2402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2402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38226 w 1647825"/>
              <a:gd name="connsiteY6" fmla="*/ 32402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21760 w 1647825"/>
              <a:gd name="connsiteY6" fmla="*/ 327113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25876 w 1647825"/>
              <a:gd name="connsiteY6" fmla="*/ 317849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25876 w 1647825"/>
              <a:gd name="connsiteY6" fmla="*/ 317849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43000 w 1647825"/>
              <a:gd name="connsiteY7" fmla="*/ 631370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14350 w 1647825"/>
              <a:gd name="connsiteY1" fmla="*/ 63137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01835 w 1647825"/>
              <a:gd name="connsiteY7" fmla="*/ 585054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01835 w 1647825"/>
              <a:gd name="connsiteY7" fmla="*/ 585054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01835 w 1647825"/>
              <a:gd name="connsiteY7" fmla="*/ 585054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01835 w 1647825"/>
              <a:gd name="connsiteY7" fmla="*/ 585054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18302 w 1647825"/>
              <a:gd name="connsiteY7" fmla="*/ 585054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26534 w 1647825"/>
              <a:gd name="connsiteY7" fmla="*/ 597405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26534 w 1647825"/>
              <a:gd name="connsiteY7" fmla="*/ 597405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26534 w 1647825"/>
              <a:gd name="connsiteY7" fmla="*/ 597405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26534 w 1647825"/>
              <a:gd name="connsiteY7" fmla="*/ 597405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26534 w 1647825"/>
              <a:gd name="connsiteY7" fmla="*/ 597405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26534 w 1647825"/>
              <a:gd name="connsiteY7" fmla="*/ 597405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26534 w 1647825"/>
              <a:gd name="connsiteY7" fmla="*/ 597405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26534 w 1647825"/>
              <a:gd name="connsiteY7" fmla="*/ 597405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26534 w 1647825"/>
              <a:gd name="connsiteY7" fmla="*/ 597405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13528 w 1647825"/>
              <a:gd name="connsiteY6" fmla="*/ 311674 h 898070"/>
              <a:gd name="connsiteX7" fmla="*/ 1126534 w 1647825"/>
              <a:gd name="connsiteY7" fmla="*/ 597405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01177 w 1647825"/>
              <a:gd name="connsiteY6" fmla="*/ 320938 h 898070"/>
              <a:gd name="connsiteX7" fmla="*/ 1126534 w 1647825"/>
              <a:gd name="connsiteY7" fmla="*/ 597405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001177 w 1647825"/>
              <a:gd name="connsiteY6" fmla="*/ 320938 h 898070"/>
              <a:gd name="connsiteX7" fmla="*/ 1242825 w 1647825"/>
              <a:gd name="connsiteY7" fmla="*/ 622298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895350 w 1647825"/>
              <a:gd name="connsiteY5" fmla="*/ 2720 h 898070"/>
              <a:gd name="connsiteX6" fmla="*/ 1112179 w 1647825"/>
              <a:gd name="connsiteY6" fmla="*/ 320939 h 898070"/>
              <a:gd name="connsiteX7" fmla="*/ 1242825 w 1647825"/>
              <a:gd name="connsiteY7" fmla="*/ 622298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551400 w 1647825"/>
              <a:gd name="connsiteY1" fmla="*/ 591230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974639 w 1647825"/>
              <a:gd name="connsiteY5" fmla="*/ 8944 h 898070"/>
              <a:gd name="connsiteX6" fmla="*/ 1112179 w 1647825"/>
              <a:gd name="connsiteY6" fmla="*/ 320939 h 898070"/>
              <a:gd name="connsiteX7" fmla="*/ 1242825 w 1647825"/>
              <a:gd name="connsiteY7" fmla="*/ 622298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440398 w 1647825"/>
              <a:gd name="connsiteY1" fmla="*/ 597453 h 898070"/>
              <a:gd name="connsiteX2" fmla="*/ 672086 w 1647825"/>
              <a:gd name="connsiteY2" fmla="*/ 312803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974639 w 1647825"/>
              <a:gd name="connsiteY5" fmla="*/ 8944 h 898070"/>
              <a:gd name="connsiteX6" fmla="*/ 1112179 w 1647825"/>
              <a:gd name="connsiteY6" fmla="*/ 320939 h 898070"/>
              <a:gd name="connsiteX7" fmla="*/ 1242825 w 1647825"/>
              <a:gd name="connsiteY7" fmla="*/ 622298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440398 w 1647825"/>
              <a:gd name="connsiteY1" fmla="*/ 597453 h 898070"/>
              <a:gd name="connsiteX2" fmla="*/ 555797 w 1647825"/>
              <a:gd name="connsiteY2" fmla="*/ 312802 h 898070"/>
              <a:gd name="connsiteX3" fmla="*/ 771525 w 1647825"/>
              <a:gd name="connsiteY3" fmla="*/ 2720 h 898070"/>
              <a:gd name="connsiteX4" fmla="*/ 838200 w 1647825"/>
              <a:gd name="connsiteY4" fmla="*/ 450395 h 898070"/>
              <a:gd name="connsiteX5" fmla="*/ 974639 w 1647825"/>
              <a:gd name="connsiteY5" fmla="*/ 8944 h 898070"/>
              <a:gd name="connsiteX6" fmla="*/ 1112179 w 1647825"/>
              <a:gd name="connsiteY6" fmla="*/ 320939 h 898070"/>
              <a:gd name="connsiteX7" fmla="*/ 1242825 w 1647825"/>
              <a:gd name="connsiteY7" fmla="*/ 622298 h 898070"/>
              <a:gd name="connsiteX8" fmla="*/ 1647825 w 1647825"/>
              <a:gd name="connsiteY8" fmla="*/ 898070 h 898070"/>
              <a:gd name="connsiteX0" fmla="*/ 0 w 1647825"/>
              <a:gd name="connsiteY0" fmla="*/ 888545 h 898070"/>
              <a:gd name="connsiteX1" fmla="*/ 440398 w 1647825"/>
              <a:gd name="connsiteY1" fmla="*/ 597453 h 898070"/>
              <a:gd name="connsiteX2" fmla="*/ 555797 w 1647825"/>
              <a:gd name="connsiteY2" fmla="*/ 312802 h 898070"/>
              <a:gd name="connsiteX3" fmla="*/ 729241 w 1647825"/>
              <a:gd name="connsiteY3" fmla="*/ 2721 h 898070"/>
              <a:gd name="connsiteX4" fmla="*/ 838200 w 1647825"/>
              <a:gd name="connsiteY4" fmla="*/ 450395 h 898070"/>
              <a:gd name="connsiteX5" fmla="*/ 974639 w 1647825"/>
              <a:gd name="connsiteY5" fmla="*/ 8944 h 898070"/>
              <a:gd name="connsiteX6" fmla="*/ 1112179 w 1647825"/>
              <a:gd name="connsiteY6" fmla="*/ 320939 h 898070"/>
              <a:gd name="connsiteX7" fmla="*/ 1242825 w 1647825"/>
              <a:gd name="connsiteY7" fmla="*/ 622298 h 898070"/>
              <a:gd name="connsiteX8" fmla="*/ 1647825 w 1647825"/>
              <a:gd name="connsiteY8" fmla="*/ 898070 h 898070"/>
              <a:gd name="connsiteX0" fmla="*/ 0 w 1647825"/>
              <a:gd name="connsiteY0" fmla="*/ 882320 h 891845"/>
              <a:gd name="connsiteX1" fmla="*/ 440398 w 1647825"/>
              <a:gd name="connsiteY1" fmla="*/ 591228 h 891845"/>
              <a:gd name="connsiteX2" fmla="*/ 555797 w 1647825"/>
              <a:gd name="connsiteY2" fmla="*/ 306577 h 891845"/>
              <a:gd name="connsiteX3" fmla="*/ 713381 w 1647825"/>
              <a:gd name="connsiteY3" fmla="*/ 2719 h 891845"/>
              <a:gd name="connsiteX4" fmla="*/ 838200 w 1647825"/>
              <a:gd name="connsiteY4" fmla="*/ 444170 h 891845"/>
              <a:gd name="connsiteX5" fmla="*/ 974639 w 1647825"/>
              <a:gd name="connsiteY5" fmla="*/ 2719 h 891845"/>
              <a:gd name="connsiteX6" fmla="*/ 1112179 w 1647825"/>
              <a:gd name="connsiteY6" fmla="*/ 314714 h 891845"/>
              <a:gd name="connsiteX7" fmla="*/ 1242825 w 1647825"/>
              <a:gd name="connsiteY7" fmla="*/ 616073 h 891845"/>
              <a:gd name="connsiteX8" fmla="*/ 1647825 w 1647825"/>
              <a:gd name="connsiteY8" fmla="*/ 891845 h 891845"/>
              <a:gd name="connsiteX0" fmla="*/ 0 w 1647825"/>
              <a:gd name="connsiteY0" fmla="*/ 1006777 h 1016302"/>
              <a:gd name="connsiteX1" fmla="*/ 440398 w 1647825"/>
              <a:gd name="connsiteY1" fmla="*/ 715685 h 1016302"/>
              <a:gd name="connsiteX2" fmla="*/ 555797 w 1647825"/>
              <a:gd name="connsiteY2" fmla="*/ 431034 h 1016302"/>
              <a:gd name="connsiteX3" fmla="*/ 713381 w 1647825"/>
              <a:gd name="connsiteY3" fmla="*/ 2719 h 1016302"/>
              <a:gd name="connsiteX4" fmla="*/ 838200 w 1647825"/>
              <a:gd name="connsiteY4" fmla="*/ 568627 h 1016302"/>
              <a:gd name="connsiteX5" fmla="*/ 974639 w 1647825"/>
              <a:gd name="connsiteY5" fmla="*/ 127176 h 1016302"/>
              <a:gd name="connsiteX6" fmla="*/ 1112179 w 1647825"/>
              <a:gd name="connsiteY6" fmla="*/ 439171 h 1016302"/>
              <a:gd name="connsiteX7" fmla="*/ 1242825 w 1647825"/>
              <a:gd name="connsiteY7" fmla="*/ 740530 h 1016302"/>
              <a:gd name="connsiteX8" fmla="*/ 1647825 w 1647825"/>
              <a:gd name="connsiteY8" fmla="*/ 1016302 h 1016302"/>
              <a:gd name="connsiteX0" fmla="*/ 0 w 1647825"/>
              <a:gd name="connsiteY0" fmla="*/ 1012357 h 1021882"/>
              <a:gd name="connsiteX1" fmla="*/ 440398 w 1647825"/>
              <a:gd name="connsiteY1" fmla="*/ 721265 h 1021882"/>
              <a:gd name="connsiteX2" fmla="*/ 555797 w 1647825"/>
              <a:gd name="connsiteY2" fmla="*/ 436614 h 1021882"/>
              <a:gd name="connsiteX3" fmla="*/ 713381 w 1647825"/>
              <a:gd name="connsiteY3" fmla="*/ 8299 h 1021882"/>
              <a:gd name="connsiteX4" fmla="*/ 838200 w 1647825"/>
              <a:gd name="connsiteY4" fmla="*/ 574207 h 1021882"/>
              <a:gd name="connsiteX5" fmla="*/ 969353 w 1647825"/>
              <a:gd name="connsiteY5" fmla="*/ 2076 h 1021882"/>
              <a:gd name="connsiteX6" fmla="*/ 1112179 w 1647825"/>
              <a:gd name="connsiteY6" fmla="*/ 444751 h 1021882"/>
              <a:gd name="connsiteX7" fmla="*/ 1242825 w 1647825"/>
              <a:gd name="connsiteY7" fmla="*/ 746110 h 1021882"/>
              <a:gd name="connsiteX8" fmla="*/ 1647825 w 1647825"/>
              <a:gd name="connsiteY8" fmla="*/ 1021882 h 1021882"/>
              <a:gd name="connsiteX0" fmla="*/ 0 w 1647825"/>
              <a:gd name="connsiteY0" fmla="*/ 1012357 h 1021882"/>
              <a:gd name="connsiteX1" fmla="*/ 477398 w 1647825"/>
              <a:gd name="connsiteY1" fmla="*/ 739933 h 1021882"/>
              <a:gd name="connsiteX2" fmla="*/ 555797 w 1647825"/>
              <a:gd name="connsiteY2" fmla="*/ 436614 h 1021882"/>
              <a:gd name="connsiteX3" fmla="*/ 713381 w 1647825"/>
              <a:gd name="connsiteY3" fmla="*/ 8299 h 1021882"/>
              <a:gd name="connsiteX4" fmla="*/ 838200 w 1647825"/>
              <a:gd name="connsiteY4" fmla="*/ 574207 h 1021882"/>
              <a:gd name="connsiteX5" fmla="*/ 969353 w 1647825"/>
              <a:gd name="connsiteY5" fmla="*/ 2076 h 1021882"/>
              <a:gd name="connsiteX6" fmla="*/ 1112179 w 1647825"/>
              <a:gd name="connsiteY6" fmla="*/ 444751 h 1021882"/>
              <a:gd name="connsiteX7" fmla="*/ 1242825 w 1647825"/>
              <a:gd name="connsiteY7" fmla="*/ 746110 h 1021882"/>
              <a:gd name="connsiteX8" fmla="*/ 1647825 w 1647825"/>
              <a:gd name="connsiteY8" fmla="*/ 1021882 h 1021882"/>
              <a:gd name="connsiteX0" fmla="*/ 0 w 1647825"/>
              <a:gd name="connsiteY0" fmla="*/ 1012357 h 1021882"/>
              <a:gd name="connsiteX1" fmla="*/ 477398 w 1647825"/>
              <a:gd name="connsiteY1" fmla="*/ 739933 h 1021882"/>
              <a:gd name="connsiteX2" fmla="*/ 603371 w 1647825"/>
              <a:gd name="connsiteY2" fmla="*/ 430391 h 1021882"/>
              <a:gd name="connsiteX3" fmla="*/ 713381 w 1647825"/>
              <a:gd name="connsiteY3" fmla="*/ 8299 h 1021882"/>
              <a:gd name="connsiteX4" fmla="*/ 838200 w 1647825"/>
              <a:gd name="connsiteY4" fmla="*/ 574207 h 1021882"/>
              <a:gd name="connsiteX5" fmla="*/ 969353 w 1647825"/>
              <a:gd name="connsiteY5" fmla="*/ 2076 h 1021882"/>
              <a:gd name="connsiteX6" fmla="*/ 1112179 w 1647825"/>
              <a:gd name="connsiteY6" fmla="*/ 444751 h 1021882"/>
              <a:gd name="connsiteX7" fmla="*/ 1242825 w 1647825"/>
              <a:gd name="connsiteY7" fmla="*/ 746110 h 1021882"/>
              <a:gd name="connsiteX8" fmla="*/ 1647825 w 1647825"/>
              <a:gd name="connsiteY8" fmla="*/ 1021882 h 1021882"/>
              <a:gd name="connsiteX0" fmla="*/ 0 w 1647825"/>
              <a:gd name="connsiteY0" fmla="*/ 1012357 h 1021882"/>
              <a:gd name="connsiteX1" fmla="*/ 477398 w 1647825"/>
              <a:gd name="connsiteY1" fmla="*/ 739933 h 1021882"/>
              <a:gd name="connsiteX2" fmla="*/ 603371 w 1647825"/>
              <a:gd name="connsiteY2" fmla="*/ 430391 h 1021882"/>
              <a:gd name="connsiteX3" fmla="*/ 713381 w 1647825"/>
              <a:gd name="connsiteY3" fmla="*/ 8299 h 1021882"/>
              <a:gd name="connsiteX4" fmla="*/ 838200 w 1647825"/>
              <a:gd name="connsiteY4" fmla="*/ 574207 h 1021882"/>
              <a:gd name="connsiteX5" fmla="*/ 969353 w 1647825"/>
              <a:gd name="connsiteY5" fmla="*/ 2076 h 1021882"/>
              <a:gd name="connsiteX6" fmla="*/ 1112179 w 1647825"/>
              <a:gd name="connsiteY6" fmla="*/ 444751 h 1021882"/>
              <a:gd name="connsiteX7" fmla="*/ 1242825 w 1647825"/>
              <a:gd name="connsiteY7" fmla="*/ 746110 h 1021882"/>
              <a:gd name="connsiteX8" fmla="*/ 1647825 w 1647825"/>
              <a:gd name="connsiteY8" fmla="*/ 1021882 h 1021882"/>
              <a:gd name="connsiteX0" fmla="*/ 0 w 1647825"/>
              <a:gd name="connsiteY0" fmla="*/ 1012357 h 1021882"/>
              <a:gd name="connsiteX1" fmla="*/ 477398 w 1647825"/>
              <a:gd name="connsiteY1" fmla="*/ 739933 h 1021882"/>
              <a:gd name="connsiteX2" fmla="*/ 603371 w 1647825"/>
              <a:gd name="connsiteY2" fmla="*/ 430391 h 1021882"/>
              <a:gd name="connsiteX3" fmla="*/ 713381 w 1647825"/>
              <a:gd name="connsiteY3" fmla="*/ 8299 h 1021882"/>
              <a:gd name="connsiteX4" fmla="*/ 838200 w 1647825"/>
              <a:gd name="connsiteY4" fmla="*/ 574207 h 1021882"/>
              <a:gd name="connsiteX5" fmla="*/ 969353 w 1647825"/>
              <a:gd name="connsiteY5" fmla="*/ 2076 h 1021882"/>
              <a:gd name="connsiteX6" fmla="*/ 1112179 w 1647825"/>
              <a:gd name="connsiteY6" fmla="*/ 444751 h 1021882"/>
              <a:gd name="connsiteX7" fmla="*/ 1242825 w 1647825"/>
              <a:gd name="connsiteY7" fmla="*/ 746110 h 1021882"/>
              <a:gd name="connsiteX8" fmla="*/ 1647825 w 1647825"/>
              <a:gd name="connsiteY8" fmla="*/ 1021882 h 1021882"/>
              <a:gd name="connsiteX0" fmla="*/ 0 w 1647825"/>
              <a:gd name="connsiteY0" fmla="*/ 1012357 h 1021882"/>
              <a:gd name="connsiteX1" fmla="*/ 477398 w 1647825"/>
              <a:gd name="connsiteY1" fmla="*/ 739933 h 1021882"/>
              <a:gd name="connsiteX2" fmla="*/ 603371 w 1647825"/>
              <a:gd name="connsiteY2" fmla="*/ 430391 h 1021882"/>
              <a:gd name="connsiteX3" fmla="*/ 713381 w 1647825"/>
              <a:gd name="connsiteY3" fmla="*/ 8299 h 1021882"/>
              <a:gd name="connsiteX4" fmla="*/ 838200 w 1647825"/>
              <a:gd name="connsiteY4" fmla="*/ 574207 h 1021882"/>
              <a:gd name="connsiteX5" fmla="*/ 969353 w 1647825"/>
              <a:gd name="connsiteY5" fmla="*/ 2076 h 1021882"/>
              <a:gd name="connsiteX6" fmla="*/ 1112179 w 1647825"/>
              <a:gd name="connsiteY6" fmla="*/ 444751 h 1021882"/>
              <a:gd name="connsiteX7" fmla="*/ 1242825 w 1647825"/>
              <a:gd name="connsiteY7" fmla="*/ 746110 h 1021882"/>
              <a:gd name="connsiteX8" fmla="*/ 1647825 w 1647825"/>
              <a:gd name="connsiteY8" fmla="*/ 1021882 h 1021882"/>
              <a:gd name="connsiteX0" fmla="*/ 0 w 1647825"/>
              <a:gd name="connsiteY0" fmla="*/ 1012357 h 1021882"/>
              <a:gd name="connsiteX1" fmla="*/ 477398 w 1647825"/>
              <a:gd name="connsiteY1" fmla="*/ 739933 h 1021882"/>
              <a:gd name="connsiteX2" fmla="*/ 603371 w 1647825"/>
              <a:gd name="connsiteY2" fmla="*/ 430391 h 1021882"/>
              <a:gd name="connsiteX3" fmla="*/ 713381 w 1647825"/>
              <a:gd name="connsiteY3" fmla="*/ 8299 h 1021882"/>
              <a:gd name="connsiteX4" fmla="*/ 838200 w 1647825"/>
              <a:gd name="connsiteY4" fmla="*/ 574207 h 1021882"/>
              <a:gd name="connsiteX5" fmla="*/ 969353 w 1647825"/>
              <a:gd name="connsiteY5" fmla="*/ 2076 h 1021882"/>
              <a:gd name="connsiteX6" fmla="*/ 1112179 w 1647825"/>
              <a:gd name="connsiteY6" fmla="*/ 444751 h 1021882"/>
              <a:gd name="connsiteX7" fmla="*/ 1242825 w 1647825"/>
              <a:gd name="connsiteY7" fmla="*/ 746110 h 1021882"/>
              <a:gd name="connsiteX8" fmla="*/ 1647825 w 1647825"/>
              <a:gd name="connsiteY8" fmla="*/ 1021882 h 1021882"/>
              <a:gd name="connsiteX0" fmla="*/ 0 w 1647825"/>
              <a:gd name="connsiteY0" fmla="*/ 1012357 h 1021882"/>
              <a:gd name="connsiteX1" fmla="*/ 477398 w 1647825"/>
              <a:gd name="connsiteY1" fmla="*/ 739933 h 1021882"/>
              <a:gd name="connsiteX2" fmla="*/ 603371 w 1647825"/>
              <a:gd name="connsiteY2" fmla="*/ 430391 h 1021882"/>
              <a:gd name="connsiteX3" fmla="*/ 713381 w 1647825"/>
              <a:gd name="connsiteY3" fmla="*/ 8299 h 1021882"/>
              <a:gd name="connsiteX4" fmla="*/ 838200 w 1647825"/>
              <a:gd name="connsiteY4" fmla="*/ 574207 h 1021882"/>
              <a:gd name="connsiteX5" fmla="*/ 948208 w 1647825"/>
              <a:gd name="connsiteY5" fmla="*/ 2076 h 1021882"/>
              <a:gd name="connsiteX6" fmla="*/ 1112179 w 1647825"/>
              <a:gd name="connsiteY6" fmla="*/ 444751 h 1021882"/>
              <a:gd name="connsiteX7" fmla="*/ 1242825 w 1647825"/>
              <a:gd name="connsiteY7" fmla="*/ 746110 h 1021882"/>
              <a:gd name="connsiteX8" fmla="*/ 1647825 w 1647825"/>
              <a:gd name="connsiteY8" fmla="*/ 1021882 h 1021882"/>
              <a:gd name="connsiteX0" fmla="*/ 0 w 1647825"/>
              <a:gd name="connsiteY0" fmla="*/ 1012357 h 1021882"/>
              <a:gd name="connsiteX1" fmla="*/ 477398 w 1647825"/>
              <a:gd name="connsiteY1" fmla="*/ 739933 h 1021882"/>
              <a:gd name="connsiteX2" fmla="*/ 603371 w 1647825"/>
              <a:gd name="connsiteY2" fmla="*/ 430391 h 1021882"/>
              <a:gd name="connsiteX3" fmla="*/ 729241 w 1647825"/>
              <a:gd name="connsiteY3" fmla="*/ 14521 h 1021882"/>
              <a:gd name="connsiteX4" fmla="*/ 838200 w 1647825"/>
              <a:gd name="connsiteY4" fmla="*/ 574207 h 1021882"/>
              <a:gd name="connsiteX5" fmla="*/ 948208 w 1647825"/>
              <a:gd name="connsiteY5" fmla="*/ 2076 h 1021882"/>
              <a:gd name="connsiteX6" fmla="*/ 1112179 w 1647825"/>
              <a:gd name="connsiteY6" fmla="*/ 444751 h 1021882"/>
              <a:gd name="connsiteX7" fmla="*/ 1242825 w 1647825"/>
              <a:gd name="connsiteY7" fmla="*/ 746110 h 1021882"/>
              <a:gd name="connsiteX8" fmla="*/ 1647825 w 1647825"/>
              <a:gd name="connsiteY8" fmla="*/ 1021882 h 1021882"/>
              <a:gd name="connsiteX0" fmla="*/ 0 w 1647825"/>
              <a:gd name="connsiteY0" fmla="*/ 1012357 h 1021882"/>
              <a:gd name="connsiteX1" fmla="*/ 477398 w 1647825"/>
              <a:gd name="connsiteY1" fmla="*/ 739933 h 1021882"/>
              <a:gd name="connsiteX2" fmla="*/ 603371 w 1647825"/>
              <a:gd name="connsiteY2" fmla="*/ 430391 h 1021882"/>
              <a:gd name="connsiteX3" fmla="*/ 729241 w 1647825"/>
              <a:gd name="connsiteY3" fmla="*/ 14521 h 1021882"/>
              <a:gd name="connsiteX4" fmla="*/ 838200 w 1647825"/>
              <a:gd name="connsiteY4" fmla="*/ 574207 h 1021882"/>
              <a:gd name="connsiteX5" fmla="*/ 948208 w 1647825"/>
              <a:gd name="connsiteY5" fmla="*/ 2076 h 1021882"/>
              <a:gd name="connsiteX6" fmla="*/ 1112179 w 1647825"/>
              <a:gd name="connsiteY6" fmla="*/ 444751 h 1021882"/>
              <a:gd name="connsiteX7" fmla="*/ 1211111 w 1647825"/>
              <a:gd name="connsiteY7" fmla="*/ 746110 h 1021882"/>
              <a:gd name="connsiteX8" fmla="*/ 1647825 w 1647825"/>
              <a:gd name="connsiteY8" fmla="*/ 1021882 h 1021882"/>
              <a:gd name="connsiteX0" fmla="*/ 0 w 1647825"/>
              <a:gd name="connsiteY0" fmla="*/ 1012357 h 1021882"/>
              <a:gd name="connsiteX1" fmla="*/ 477398 w 1647825"/>
              <a:gd name="connsiteY1" fmla="*/ 739933 h 1021882"/>
              <a:gd name="connsiteX2" fmla="*/ 603371 w 1647825"/>
              <a:gd name="connsiteY2" fmla="*/ 430391 h 1021882"/>
              <a:gd name="connsiteX3" fmla="*/ 729241 w 1647825"/>
              <a:gd name="connsiteY3" fmla="*/ 14521 h 1021882"/>
              <a:gd name="connsiteX4" fmla="*/ 838200 w 1647825"/>
              <a:gd name="connsiteY4" fmla="*/ 574207 h 1021882"/>
              <a:gd name="connsiteX5" fmla="*/ 948208 w 1647825"/>
              <a:gd name="connsiteY5" fmla="*/ 2076 h 1021882"/>
              <a:gd name="connsiteX6" fmla="*/ 1096322 w 1647825"/>
              <a:gd name="connsiteY6" fmla="*/ 444750 h 1021882"/>
              <a:gd name="connsiteX7" fmla="*/ 1211111 w 1647825"/>
              <a:gd name="connsiteY7" fmla="*/ 746110 h 1021882"/>
              <a:gd name="connsiteX8" fmla="*/ 1647825 w 1647825"/>
              <a:gd name="connsiteY8" fmla="*/ 1021882 h 102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7825" h="1021882">
                <a:moveTo>
                  <a:pt x="0" y="1012357"/>
                </a:moveTo>
                <a:cubicBezTo>
                  <a:pt x="570408" y="1014914"/>
                  <a:pt x="397674" y="887431"/>
                  <a:pt x="477398" y="739933"/>
                </a:cubicBezTo>
                <a:cubicBezTo>
                  <a:pt x="569107" y="711249"/>
                  <a:pt x="554788" y="473018"/>
                  <a:pt x="603371" y="430391"/>
                </a:cubicBezTo>
                <a:cubicBezTo>
                  <a:pt x="674061" y="499603"/>
                  <a:pt x="687129" y="14034"/>
                  <a:pt x="729241" y="14521"/>
                </a:cubicBezTo>
                <a:cubicBezTo>
                  <a:pt x="780842" y="11801"/>
                  <a:pt x="801706" y="576281"/>
                  <a:pt x="838200" y="574207"/>
                </a:cubicBezTo>
                <a:cubicBezTo>
                  <a:pt x="874695" y="572133"/>
                  <a:pt x="908835" y="1"/>
                  <a:pt x="948208" y="2076"/>
                </a:cubicBezTo>
                <a:cubicBezTo>
                  <a:pt x="1002670" y="1132"/>
                  <a:pt x="984869" y="488906"/>
                  <a:pt x="1096322" y="444750"/>
                </a:cubicBezTo>
                <a:cubicBezTo>
                  <a:pt x="1155411" y="498670"/>
                  <a:pt x="1096324" y="716340"/>
                  <a:pt x="1211111" y="746110"/>
                </a:cubicBezTo>
                <a:cubicBezTo>
                  <a:pt x="1282550" y="883962"/>
                  <a:pt x="1164715" y="1020295"/>
                  <a:pt x="1647825" y="1021882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2133" y="5476606"/>
            <a:ext cx="8153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accent1"/>
                </a:solidFill>
                <a:latin typeface="Calibri" pitchFamily="34" charset="0"/>
              </a:rPr>
              <a:t>[1] M. Masaki et al.,  “X-ray Fresnel diffractometry for ultralow emittance diagnostics of next generation synchrotron light sources”,  PR Special Topics – Accelerators and Beams, 18, 042802 (2015)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4629150" y="4524375"/>
            <a:ext cx="942975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2602231" y="1543050"/>
            <a:ext cx="3505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d</a:t>
            </a:r>
            <a:endParaRPr lang="en-GB" i="1" dirty="0"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26481" y="1543050"/>
            <a:ext cx="3505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D</a:t>
            </a:r>
            <a:endParaRPr lang="en-GB" i="1" dirty="0">
              <a:latin typeface="Calibri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6743700" y="3457575"/>
            <a:ext cx="0" cy="7429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Fresnel diffraction from a slit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62000" y="981075"/>
            <a:ext cx="547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alibri" pitchFamily="34" charset="0"/>
              </a:rPr>
              <a:t>Simulations with SRW for the ESRF low emittance lattice:</a:t>
            </a:r>
            <a:endParaRPr lang="en-GB" i="1" dirty="0">
              <a:latin typeface="Calibri" pitchFamily="34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228600" y="1530627"/>
          <a:ext cx="4572000" cy="3826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086263" y="1967984"/>
            <a:ext cx="11657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i="1" dirty="0" smtClean="0">
                <a:latin typeface="Calibri" pitchFamily="34" charset="0"/>
              </a:rPr>
              <a:t>a = 26 </a:t>
            </a:r>
            <a:r>
              <a:rPr lang="fr-FR" i="1" dirty="0" err="1" smtClean="0">
                <a:latin typeface="Calibri" pitchFamily="34" charset="0"/>
              </a:rPr>
              <a:t>um</a:t>
            </a:r>
            <a:r>
              <a:rPr lang="fr-FR" i="1" dirty="0" smtClean="0">
                <a:latin typeface="Calibri" pitchFamily="34" charset="0"/>
              </a:rPr>
              <a:t> </a:t>
            </a:r>
            <a:endParaRPr lang="en-GB" i="1" dirty="0">
              <a:latin typeface="Calibri" pitchFamily="34" charset="0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4808538" y="1885536"/>
          <a:ext cx="4333875" cy="296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26165" y="775252"/>
            <a:ext cx="83289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alibri" pitchFamily="34" charset="0"/>
              </a:rPr>
              <a:t>Simple </a:t>
            </a:r>
            <a:r>
              <a:rPr lang="en-US" b="1" i="1" dirty="0" smtClean="0">
                <a:latin typeface="Calibri" pitchFamily="34" charset="0"/>
              </a:rPr>
              <a:t>X-ray projection monitors </a:t>
            </a:r>
            <a:r>
              <a:rPr lang="en-US" i="1" dirty="0" smtClean="0">
                <a:latin typeface="Calibri" pitchFamily="34" charset="0"/>
              </a:rPr>
              <a:t>can be a nice way of implementing a multitude of small, cheap and robust emittance monitors for the vertical plane, but with limited resolution.</a:t>
            </a:r>
          </a:p>
          <a:p>
            <a:endParaRPr lang="en-US" i="1" dirty="0" smtClean="0">
              <a:latin typeface="Calibri" pitchFamily="34" charset="0"/>
            </a:endParaRPr>
          </a:p>
          <a:p>
            <a:r>
              <a:rPr lang="en-US" i="1" dirty="0" smtClean="0">
                <a:latin typeface="Calibri" pitchFamily="34" charset="0"/>
              </a:rPr>
              <a:t>The </a:t>
            </a:r>
            <a:r>
              <a:rPr lang="en-US" b="1" i="1" dirty="0" smtClean="0">
                <a:latin typeface="Calibri" pitchFamily="34" charset="0"/>
              </a:rPr>
              <a:t>X-ray pinhole </a:t>
            </a:r>
            <a:r>
              <a:rPr lang="en-US" i="1" dirty="0" smtClean="0">
                <a:latin typeface="Calibri" pitchFamily="34" charset="0"/>
              </a:rPr>
              <a:t>is a very robust method for emittance measurement with a very good resolution.</a:t>
            </a:r>
          </a:p>
          <a:p>
            <a:r>
              <a:rPr lang="en-US" i="1" dirty="0" smtClean="0">
                <a:latin typeface="Calibri" pitchFamily="34" charset="0"/>
              </a:rPr>
              <a:t>However, for the ultra small vertical emittances expected for ESRF-EBS its resolution is not sufficient.</a:t>
            </a:r>
          </a:p>
          <a:p>
            <a:endParaRPr lang="en-US" i="1" dirty="0" smtClean="0">
              <a:latin typeface="Calibri" pitchFamily="34" charset="0"/>
            </a:endParaRPr>
          </a:p>
          <a:p>
            <a:r>
              <a:rPr lang="en-US" b="1" i="1" dirty="0" smtClean="0">
                <a:latin typeface="Calibri" pitchFamily="34" charset="0"/>
              </a:rPr>
              <a:t>X-ray compound refractive lenses </a:t>
            </a:r>
            <a:r>
              <a:rPr lang="en-US" i="1" dirty="0" smtClean="0">
                <a:latin typeface="Calibri" pitchFamily="34" charset="0"/>
              </a:rPr>
              <a:t>have a slightly improved theoretical resolution limit, but even they will not able to resolve electron beam sizes of &lt; 3 um.</a:t>
            </a:r>
          </a:p>
          <a:p>
            <a:endParaRPr lang="en-US" i="1" dirty="0" smtClean="0">
              <a:latin typeface="Calibri" pitchFamily="34" charset="0"/>
            </a:endParaRPr>
          </a:p>
          <a:p>
            <a:r>
              <a:rPr lang="en-US" b="1" i="1" dirty="0" smtClean="0">
                <a:latin typeface="Calibri" pitchFamily="34" charset="0"/>
              </a:rPr>
              <a:t>X-ray Interference techniques </a:t>
            </a:r>
            <a:r>
              <a:rPr lang="en-US" i="1" dirty="0" smtClean="0">
                <a:latin typeface="Calibri" pitchFamily="34" charset="0"/>
              </a:rPr>
              <a:t>may be the solution to measure the smallest expected vertical emittance of &lt; 1 pm. </a:t>
            </a:r>
          </a:p>
          <a:p>
            <a:endParaRPr lang="en-US" i="1" dirty="0" smtClean="0">
              <a:latin typeface="Calibri" pitchFamily="34" charset="0"/>
            </a:endParaRPr>
          </a:p>
          <a:p>
            <a:endParaRPr lang="en-US" i="1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adressed here: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5" name="Rectangle 4"/>
          <p:cNvSpPr/>
          <p:nvPr/>
        </p:nvSpPr>
        <p:spPr>
          <a:xfrm>
            <a:off x="761998" y="1069879"/>
            <a:ext cx="69532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libri" pitchFamily="34" charset="0"/>
              </a:rPr>
              <a:t>Damage induced by ozone production  (X-rays + O2 </a:t>
            </a:r>
            <a:r>
              <a:rPr lang="en-US" i="1" dirty="0" smtClean="0">
                <a:latin typeface="Calibri" pitchFamily="34" charset="0"/>
                <a:sym typeface="Wingdings" pitchFamily="2" charset="2"/>
              </a:rPr>
              <a:t>  O3  corrosion)</a:t>
            </a:r>
          </a:p>
          <a:p>
            <a:endParaRPr lang="en-US" i="1" dirty="0" smtClean="0">
              <a:latin typeface="Calibri" pitchFamily="34" charset="0"/>
              <a:sym typeface="Wingdings" pitchFamily="2" charset="2"/>
            </a:endParaRPr>
          </a:p>
          <a:p>
            <a:r>
              <a:rPr lang="en-US" i="1" dirty="0" smtClean="0">
                <a:latin typeface="Calibri" pitchFamily="34" charset="0"/>
                <a:sym typeface="Wingdings" pitchFamily="2" charset="2"/>
              </a:rPr>
              <a:t>Degradation of CCD /CMOS cameras due to radiation  Test and choice of cameras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3" y="2530922"/>
            <a:ext cx="69532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i="1" dirty="0" smtClean="0">
              <a:latin typeface="Calibri" pitchFamily="34" charset="0"/>
            </a:endParaRPr>
          </a:p>
          <a:p>
            <a:r>
              <a:rPr lang="en-US" i="1" dirty="0" smtClean="0">
                <a:latin typeface="Calibri" pitchFamily="34" charset="0"/>
              </a:rPr>
              <a:t>Very small source sizes mean also </a:t>
            </a:r>
            <a:r>
              <a:rPr lang="en-US" b="1" i="1" dirty="0" smtClean="0">
                <a:latin typeface="Calibri" pitchFamily="34" charset="0"/>
              </a:rPr>
              <a:t>very small image sizes </a:t>
            </a:r>
            <a:r>
              <a:rPr lang="en-US" i="1" dirty="0" smtClean="0">
                <a:latin typeface="Calibri" pitchFamily="34" charset="0"/>
                <a:sym typeface="Wingdings" pitchFamily="2" charset="2"/>
              </a:rPr>
              <a:t> VIS-imaging has to be designed in consequence.</a:t>
            </a:r>
          </a:p>
          <a:p>
            <a:endParaRPr lang="en-US" i="1" dirty="0" smtClean="0">
              <a:latin typeface="Calibri" pitchFamily="34" charset="0"/>
              <a:sym typeface="Wingdings" pitchFamily="2" charset="2"/>
            </a:endParaRPr>
          </a:p>
          <a:p>
            <a:r>
              <a:rPr lang="en-US" b="1" i="1" dirty="0" smtClean="0">
                <a:latin typeface="Calibri" pitchFamily="34" charset="0"/>
              </a:rPr>
              <a:t>Vibration</a:t>
            </a:r>
            <a:r>
              <a:rPr lang="en-US" i="1" dirty="0" smtClean="0">
                <a:latin typeface="Calibri" pitchFamily="34" charset="0"/>
              </a:rPr>
              <a:t> (electron beam and beamline elements) will start to be a problem at ultra small beam sizes. </a:t>
            </a:r>
          </a:p>
          <a:p>
            <a:endParaRPr lang="en-GB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pic>
        <p:nvPicPr>
          <p:cNvPr id="6" name="Picture 548" descr="Al_35keV_N17"/>
          <p:cNvPicPr>
            <a:picLocks noChangeAspect="1" noChangeArrowheads="1"/>
          </p:cNvPicPr>
          <p:nvPr/>
        </p:nvPicPr>
        <p:blipFill>
          <a:blip r:embed="rId3" cstate="print"/>
          <a:srcRect l="40331" t="14001" r="9605" b="35987"/>
          <a:stretch>
            <a:fillRect/>
          </a:stretch>
        </p:blipFill>
        <p:spPr bwMode="auto">
          <a:xfrm>
            <a:off x="0" y="0"/>
            <a:ext cx="91542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13543" t="8955" r="10961" b="20735"/>
          <a:stretch>
            <a:fillRect/>
          </a:stretch>
        </p:blipFill>
        <p:spPr bwMode="auto">
          <a:xfrm>
            <a:off x="0" y="1921570"/>
            <a:ext cx="7116417" cy="292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13543" t="8955" r="10961" b="20735"/>
          <a:stretch>
            <a:fillRect/>
          </a:stretch>
        </p:blipFill>
        <p:spPr bwMode="auto">
          <a:xfrm>
            <a:off x="448788" y="1133058"/>
            <a:ext cx="7116417" cy="292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14597" t="8955" r="10961" b="20735"/>
          <a:stretch>
            <a:fillRect/>
          </a:stretch>
        </p:blipFill>
        <p:spPr bwMode="auto">
          <a:xfrm>
            <a:off x="3260156" y="2332879"/>
            <a:ext cx="2417376" cy="100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53703" y="993909"/>
            <a:ext cx="6569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atin typeface="Calibri" pitchFamily="34" charset="0"/>
              </a:rPr>
              <a:t>Thank you </a:t>
            </a:r>
            <a:br>
              <a:rPr lang="en-US" sz="3200" b="1" i="1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atin typeface="Calibri" pitchFamily="34" charset="0"/>
              </a:rPr>
            </a:br>
            <a:r>
              <a:rPr lang="en-US" sz="3200" b="1" i="1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atin typeface="Calibri" pitchFamily="34" charset="0"/>
              </a:rPr>
              <a:t>for your attention</a:t>
            </a:r>
            <a:r>
              <a:rPr lang="en-US" sz="3200" i="1" dirty="0" smtClean="0">
                <a:solidFill>
                  <a:schemeClr val="bg1"/>
                </a:solidFill>
                <a:latin typeface="Calibri" pitchFamily="34" charset="0"/>
              </a:rPr>
              <a:t> !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87" y="2845175"/>
            <a:ext cx="9142413" cy="3527514"/>
            <a:chOff x="47625" y="1768853"/>
            <a:chExt cx="9142413" cy="3527514"/>
          </a:xfrm>
        </p:grpSpPr>
        <p:sp>
          <p:nvSpPr>
            <p:cNvPr id="14" name="Rectangle 13"/>
            <p:cNvSpPr/>
            <p:nvPr/>
          </p:nvSpPr>
          <p:spPr>
            <a:xfrm>
              <a:off x="47625" y="3403541"/>
              <a:ext cx="9142413" cy="1892826"/>
            </a:xfrm>
            <a:prstGeom prst="rect">
              <a:avLst/>
            </a:prstGeom>
            <a:solidFill>
              <a:srgbClr val="EAEAEA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 smtClean="0"/>
                <a:t>             For more information on the ESRF-EBS upgrade:</a:t>
              </a:r>
            </a:p>
            <a:p>
              <a:r>
                <a:rPr lang="en-US" dirty="0" smtClean="0"/>
                <a:t>	     ESRF website 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/>
                <a:t>	    Technical design report “</a:t>
              </a:r>
              <a:r>
                <a:rPr lang="en-US" dirty="0" smtClean="0">
                  <a:solidFill>
                    <a:srgbClr val="CC6600"/>
                  </a:solidFill>
                </a:rPr>
                <a:t>Orange book</a:t>
              </a:r>
              <a:r>
                <a:rPr lang="en-US" dirty="0" smtClean="0"/>
                <a:t>”:</a:t>
              </a:r>
            </a:p>
            <a:p>
              <a:r>
                <a:rPr lang="en-GB" dirty="0" smtClean="0"/>
                <a:t>	     </a:t>
              </a:r>
              <a:r>
                <a:rPr lang="en-GB" sz="1400" dirty="0" smtClean="0">
                  <a:hlinkClick r:id="rId5"/>
                </a:rPr>
                <a:t>http://www.esrf.fr/home/about/upgrade/upgrade-programme-documentation/orange-book.html</a:t>
              </a:r>
              <a:endParaRPr lang="en-US" dirty="0" smtClean="0"/>
            </a:p>
            <a:p>
              <a:pPr>
                <a:lnSpc>
                  <a:spcPct val="150000"/>
                </a:lnSpc>
              </a:pPr>
              <a:r>
                <a:rPr lang="en-US" dirty="0" smtClean="0"/>
                <a:t>	     Articles on selected topics on the ESRF-EBS blog :  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http://ebs.esrf.fr/</a:t>
              </a:r>
            </a:p>
          </p:txBody>
        </p:sp>
        <p:pic>
          <p:nvPicPr>
            <p:cNvPr id="15" name="Picture 14" descr="ESRF-Sun.png"/>
            <p:cNvPicPr>
              <a:picLocks noChangeAspect="1"/>
            </p:cNvPicPr>
            <p:nvPr/>
          </p:nvPicPr>
          <p:blipFill>
            <a:blip r:embed="rId6" cstate="print"/>
            <a:srcRect l="9021" t="-535" r="9143" b="35906"/>
            <a:stretch>
              <a:fillRect/>
            </a:stretch>
          </p:blipFill>
          <p:spPr>
            <a:xfrm>
              <a:off x="771526" y="3816918"/>
              <a:ext cx="381000" cy="38312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5" descr="ESRF-Sun.png"/>
            <p:cNvPicPr>
              <a:picLocks noChangeAspect="1"/>
            </p:cNvPicPr>
            <p:nvPr/>
          </p:nvPicPr>
          <p:blipFill>
            <a:blip r:embed="rId6" cstate="print"/>
            <a:srcRect l="9021" t="-535" r="9143" b="35906"/>
            <a:stretch>
              <a:fillRect/>
            </a:stretch>
          </p:blipFill>
          <p:spPr>
            <a:xfrm>
              <a:off x="771526" y="4169343"/>
              <a:ext cx="381000" cy="38312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16" descr="ESRF-Sun.png"/>
            <p:cNvPicPr>
              <a:picLocks noChangeAspect="1"/>
            </p:cNvPicPr>
            <p:nvPr/>
          </p:nvPicPr>
          <p:blipFill>
            <a:blip r:embed="rId6" cstate="print"/>
            <a:srcRect l="9021" t="-535" r="9143" b="35906"/>
            <a:stretch>
              <a:fillRect/>
            </a:stretch>
          </p:blipFill>
          <p:spPr>
            <a:xfrm>
              <a:off x="781051" y="4855143"/>
              <a:ext cx="381000" cy="38312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2" descr="The Orange Book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945791">
              <a:off x="7024696" y="1768853"/>
              <a:ext cx="1723264" cy="245392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Emittance Monitors at the ESRF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79512" y="6491696"/>
            <a:ext cx="413559" cy="212400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grpSp>
        <p:nvGrpSpPr>
          <p:cNvPr id="92" name="Group 91"/>
          <p:cNvGrpSpPr/>
          <p:nvPr/>
        </p:nvGrpSpPr>
        <p:grpSpPr>
          <a:xfrm>
            <a:off x="6360697" y="3677653"/>
            <a:ext cx="2522538" cy="1749425"/>
            <a:chOff x="6248400" y="1295400"/>
            <a:chExt cx="2522538" cy="1749425"/>
          </a:xfrm>
        </p:grpSpPr>
        <p:pic>
          <p:nvPicPr>
            <p:cNvPr id="61" name="Picture 95" descr="supersmallcol220"/>
            <p:cNvPicPr>
              <a:picLocks noChangeAspect="1" noChangeArrowheads="1"/>
            </p:cNvPicPr>
            <p:nvPr/>
          </p:nvPicPr>
          <p:blipFill>
            <a:blip r:embed="rId3" cstate="print"/>
            <a:srcRect l="50748" r="26195" b="52394"/>
            <a:stretch>
              <a:fillRect/>
            </a:stretch>
          </p:blipFill>
          <p:spPr bwMode="auto">
            <a:xfrm>
              <a:off x="6248400" y="1295400"/>
              <a:ext cx="2522538" cy="1749425"/>
            </a:xfrm>
            <a:prstGeom prst="rect">
              <a:avLst/>
            </a:prstGeom>
            <a:noFill/>
          </p:spPr>
        </p:pic>
        <p:sp>
          <p:nvSpPr>
            <p:cNvPr id="90" name="Oval 33"/>
            <p:cNvSpPr>
              <a:spLocks noChangeArrowheads="1"/>
            </p:cNvSpPr>
            <p:nvPr/>
          </p:nvSpPr>
          <p:spPr bwMode="auto">
            <a:xfrm>
              <a:off x="6390253" y="1408001"/>
              <a:ext cx="267220" cy="260376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i="0">
                <a:solidFill>
                  <a:srgbClr val="006600"/>
                </a:solidFill>
                <a:latin typeface="Calibri" pitchFamily="34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349248" y="1404854"/>
            <a:ext cx="2522537" cy="1722438"/>
            <a:chOff x="3742406" y="739106"/>
            <a:chExt cx="2522537" cy="1722438"/>
          </a:xfrm>
        </p:grpSpPr>
        <p:pic>
          <p:nvPicPr>
            <p:cNvPr id="64" name="Picture 94" descr="supersmallcol220"/>
            <p:cNvPicPr>
              <a:picLocks noChangeAspect="1" noChangeArrowheads="1"/>
            </p:cNvPicPr>
            <p:nvPr/>
          </p:nvPicPr>
          <p:blipFill>
            <a:blip r:embed="rId3" cstate="print"/>
            <a:srcRect l="76904" t="5492" r="517" b="53146"/>
            <a:stretch>
              <a:fillRect/>
            </a:stretch>
          </p:blipFill>
          <p:spPr bwMode="auto">
            <a:xfrm>
              <a:off x="3742406" y="739106"/>
              <a:ext cx="2522537" cy="1722438"/>
            </a:xfrm>
            <a:prstGeom prst="rect">
              <a:avLst/>
            </a:prstGeom>
            <a:solidFill>
              <a:srgbClr val="ED7703"/>
            </a:solidFill>
            <a:ln>
              <a:noFill/>
            </a:ln>
          </p:spPr>
        </p:pic>
        <p:sp>
          <p:nvSpPr>
            <p:cNvPr id="89" name="Oval 33"/>
            <p:cNvSpPr>
              <a:spLocks noChangeArrowheads="1"/>
            </p:cNvSpPr>
            <p:nvPr/>
          </p:nvSpPr>
          <p:spPr bwMode="auto">
            <a:xfrm>
              <a:off x="3839559" y="894654"/>
              <a:ext cx="267220" cy="260376"/>
            </a:xfrm>
            <a:prstGeom prst="ellipse">
              <a:avLst/>
            </a:prstGeom>
            <a:solidFill>
              <a:srgbClr val="ED770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i="0">
                <a:solidFill>
                  <a:srgbClr val="006600"/>
                </a:solidFill>
                <a:latin typeface="Calibri" pitchFamily="34" charset="0"/>
              </a:endParaRPr>
            </a:p>
          </p:txBody>
        </p:sp>
        <p:sp>
          <p:nvSpPr>
            <p:cNvPr id="91" name="Oval 31"/>
            <p:cNvSpPr>
              <a:spLocks noChangeArrowheads="1"/>
            </p:cNvSpPr>
            <p:nvPr/>
          </p:nvSpPr>
          <p:spPr bwMode="auto">
            <a:xfrm>
              <a:off x="4195595" y="897909"/>
              <a:ext cx="266700" cy="2571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i="0">
                <a:solidFill>
                  <a:srgbClr val="006600"/>
                </a:solidFill>
                <a:latin typeface="Calibri" pitchFamily="34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64695" y="1288468"/>
            <a:ext cx="5687496" cy="4069582"/>
            <a:chOff x="424268" y="1115750"/>
            <a:chExt cx="6414515" cy="4534540"/>
          </a:xfrm>
        </p:grpSpPr>
        <p:grpSp>
          <p:nvGrpSpPr>
            <p:cNvPr id="95" name="Group 94"/>
            <p:cNvGrpSpPr/>
            <p:nvPr/>
          </p:nvGrpSpPr>
          <p:grpSpPr>
            <a:xfrm>
              <a:off x="424268" y="1115750"/>
              <a:ext cx="6414515" cy="4534540"/>
              <a:chOff x="-207247" y="1344924"/>
              <a:chExt cx="6414515" cy="4534540"/>
            </a:xfrm>
          </p:grpSpPr>
          <p:sp>
            <p:nvSpPr>
              <p:cNvPr id="27" name="AutoShape 8"/>
              <p:cNvSpPr>
                <a:spLocks noChangeArrowheads="1"/>
              </p:cNvSpPr>
              <p:nvPr/>
            </p:nvSpPr>
            <p:spPr bwMode="auto">
              <a:xfrm>
                <a:off x="1008699" y="1924174"/>
                <a:ext cx="3991087" cy="3936359"/>
              </a:xfrm>
              <a:custGeom>
                <a:avLst/>
                <a:gdLst>
                  <a:gd name="G0" fmla="+- 1463 0 0"/>
                  <a:gd name="G1" fmla="+- 21600 0 1463"/>
                  <a:gd name="G2" fmla="+- 21600 0 1463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463" y="10800"/>
                    </a:moveTo>
                    <a:cubicBezTo>
                      <a:pt x="1463" y="15957"/>
                      <a:pt x="5643" y="20137"/>
                      <a:pt x="10800" y="20137"/>
                    </a:cubicBezTo>
                    <a:cubicBezTo>
                      <a:pt x="15957" y="20137"/>
                      <a:pt x="20137" y="15957"/>
                      <a:pt x="20137" y="10800"/>
                    </a:cubicBezTo>
                    <a:cubicBezTo>
                      <a:pt x="20137" y="5643"/>
                      <a:pt x="15957" y="1463"/>
                      <a:pt x="10800" y="1463"/>
                    </a:cubicBezTo>
                    <a:cubicBezTo>
                      <a:pt x="5643" y="1463"/>
                      <a:pt x="1463" y="5643"/>
                      <a:pt x="1463" y="1080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sz="1400">
                  <a:latin typeface="Calibri" pitchFamily="34" charset="0"/>
                </a:endParaRPr>
              </a:p>
            </p:txBody>
          </p:sp>
          <p:sp>
            <p:nvSpPr>
              <p:cNvPr id="10" name="Oval 33"/>
              <p:cNvSpPr>
                <a:spLocks noChangeArrowheads="1"/>
              </p:cNvSpPr>
              <p:nvPr/>
            </p:nvSpPr>
            <p:spPr bwMode="auto">
              <a:xfrm>
                <a:off x="3246001" y="1961455"/>
                <a:ext cx="267220" cy="260376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  <p:sp>
            <p:nvSpPr>
              <p:cNvPr id="75" name="Oval 33"/>
              <p:cNvSpPr>
                <a:spLocks noChangeArrowheads="1"/>
              </p:cNvSpPr>
              <p:nvPr/>
            </p:nvSpPr>
            <p:spPr bwMode="auto">
              <a:xfrm>
                <a:off x="4689791" y="4103076"/>
                <a:ext cx="267220" cy="260376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  <p:sp>
            <p:nvSpPr>
              <p:cNvPr id="76" name="Oval 33"/>
              <p:cNvSpPr>
                <a:spLocks noChangeArrowheads="1"/>
              </p:cNvSpPr>
              <p:nvPr/>
            </p:nvSpPr>
            <p:spPr bwMode="auto">
              <a:xfrm>
                <a:off x="4601559" y="3084402"/>
                <a:ext cx="267220" cy="260376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  <p:sp>
            <p:nvSpPr>
              <p:cNvPr id="78" name="Oval 33"/>
              <p:cNvSpPr>
                <a:spLocks noChangeArrowheads="1"/>
              </p:cNvSpPr>
              <p:nvPr/>
            </p:nvSpPr>
            <p:spPr bwMode="auto">
              <a:xfrm>
                <a:off x="4441138" y="4752781"/>
                <a:ext cx="267220" cy="260376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  <p:sp>
            <p:nvSpPr>
              <p:cNvPr id="79" name="Oval 33"/>
              <p:cNvSpPr>
                <a:spLocks noChangeArrowheads="1"/>
              </p:cNvSpPr>
              <p:nvPr/>
            </p:nvSpPr>
            <p:spPr bwMode="auto">
              <a:xfrm>
                <a:off x="1048233" y="4135160"/>
                <a:ext cx="267220" cy="260376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  <p:sp>
            <p:nvSpPr>
              <p:cNvPr id="80" name="Oval 33"/>
              <p:cNvSpPr>
                <a:spLocks noChangeArrowheads="1"/>
              </p:cNvSpPr>
              <p:nvPr/>
            </p:nvSpPr>
            <p:spPr bwMode="auto">
              <a:xfrm>
                <a:off x="1168548" y="4504129"/>
                <a:ext cx="267220" cy="260376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  <p:sp>
            <p:nvSpPr>
              <p:cNvPr id="81" name="Oval 33"/>
              <p:cNvSpPr>
                <a:spLocks noChangeArrowheads="1"/>
              </p:cNvSpPr>
              <p:nvPr/>
            </p:nvSpPr>
            <p:spPr bwMode="auto">
              <a:xfrm>
                <a:off x="2548170" y="5570929"/>
                <a:ext cx="267220" cy="260376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  <p:sp>
            <p:nvSpPr>
              <p:cNvPr id="82" name="Oval 33"/>
              <p:cNvSpPr>
                <a:spLocks noChangeArrowheads="1"/>
              </p:cNvSpPr>
              <p:nvPr/>
            </p:nvSpPr>
            <p:spPr bwMode="auto">
              <a:xfrm>
                <a:off x="3254022" y="5554886"/>
                <a:ext cx="267220" cy="260376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  <p:sp>
            <p:nvSpPr>
              <p:cNvPr id="83" name="Oval 33"/>
              <p:cNvSpPr>
                <a:spLocks noChangeArrowheads="1"/>
              </p:cNvSpPr>
              <p:nvPr/>
            </p:nvSpPr>
            <p:spPr bwMode="auto">
              <a:xfrm>
                <a:off x="2155138" y="2065728"/>
                <a:ext cx="267220" cy="260376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  <p:sp>
            <p:nvSpPr>
              <p:cNvPr id="84" name="Oval 33"/>
              <p:cNvSpPr>
                <a:spLocks noChangeArrowheads="1"/>
              </p:cNvSpPr>
              <p:nvPr/>
            </p:nvSpPr>
            <p:spPr bwMode="auto">
              <a:xfrm>
                <a:off x="1144485" y="3068360"/>
                <a:ext cx="267220" cy="260376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  <p:sp>
            <p:nvSpPr>
              <p:cNvPr id="85" name="Oval 33"/>
              <p:cNvSpPr>
                <a:spLocks noChangeArrowheads="1"/>
              </p:cNvSpPr>
              <p:nvPr/>
            </p:nvSpPr>
            <p:spPr bwMode="auto">
              <a:xfrm>
                <a:off x="1008127" y="3782234"/>
                <a:ext cx="267220" cy="260376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417075" y="2747518"/>
                <a:ext cx="267220" cy="260376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  <p:sp>
            <p:nvSpPr>
              <p:cNvPr id="28" name="Text Box 44"/>
              <p:cNvSpPr txBox="1">
                <a:spLocks noChangeArrowheads="1"/>
              </p:cNvSpPr>
              <p:nvPr/>
            </p:nvSpPr>
            <p:spPr bwMode="auto">
              <a:xfrm>
                <a:off x="2895588" y="5536523"/>
                <a:ext cx="31132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4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29" name="Text Box 45"/>
              <p:cNvSpPr txBox="1">
                <a:spLocks noChangeArrowheads="1"/>
              </p:cNvSpPr>
              <p:nvPr/>
            </p:nvSpPr>
            <p:spPr bwMode="auto">
              <a:xfrm>
                <a:off x="928455" y="3745231"/>
                <a:ext cx="41437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12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30" name="Text Box 46"/>
              <p:cNvSpPr txBox="1">
                <a:spLocks noChangeArrowheads="1"/>
              </p:cNvSpPr>
              <p:nvPr/>
            </p:nvSpPr>
            <p:spPr bwMode="auto">
              <a:xfrm>
                <a:off x="1090383" y="4463927"/>
                <a:ext cx="41437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10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31" name="Text Box 47"/>
              <p:cNvSpPr txBox="1">
                <a:spLocks noChangeArrowheads="1"/>
              </p:cNvSpPr>
              <p:nvPr/>
            </p:nvSpPr>
            <p:spPr bwMode="auto">
              <a:xfrm>
                <a:off x="987278" y="4090152"/>
                <a:ext cx="41437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11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32" name="Text Box 48"/>
              <p:cNvSpPr txBox="1">
                <a:spLocks noChangeArrowheads="1"/>
              </p:cNvSpPr>
              <p:nvPr/>
            </p:nvSpPr>
            <p:spPr bwMode="auto">
              <a:xfrm>
                <a:off x="1336740" y="4773128"/>
                <a:ext cx="31132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9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33" name="Text Box 49"/>
              <p:cNvSpPr txBox="1">
                <a:spLocks noChangeArrowheads="1"/>
              </p:cNvSpPr>
              <p:nvPr/>
            </p:nvSpPr>
            <p:spPr bwMode="auto">
              <a:xfrm>
                <a:off x="1554875" y="5037712"/>
                <a:ext cx="31132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8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34" name="Text Box 50"/>
              <p:cNvSpPr txBox="1">
                <a:spLocks noChangeArrowheads="1"/>
              </p:cNvSpPr>
              <p:nvPr/>
            </p:nvSpPr>
            <p:spPr bwMode="auto">
              <a:xfrm>
                <a:off x="1822288" y="5243861"/>
                <a:ext cx="31132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7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35" name="Text Box 51"/>
              <p:cNvSpPr txBox="1">
                <a:spLocks noChangeArrowheads="1"/>
              </p:cNvSpPr>
              <p:nvPr/>
            </p:nvSpPr>
            <p:spPr bwMode="auto">
              <a:xfrm>
                <a:off x="2154880" y="5420790"/>
                <a:ext cx="31132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6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36" name="Text Box 52"/>
              <p:cNvSpPr txBox="1">
                <a:spLocks noChangeArrowheads="1"/>
              </p:cNvSpPr>
              <p:nvPr/>
            </p:nvSpPr>
            <p:spPr bwMode="auto">
              <a:xfrm>
                <a:off x="3942952" y="5202249"/>
                <a:ext cx="324249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1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37" name="Text Box 53"/>
              <p:cNvSpPr txBox="1">
                <a:spLocks noChangeArrowheads="1"/>
              </p:cNvSpPr>
              <p:nvPr/>
            </p:nvSpPr>
            <p:spPr bwMode="auto">
              <a:xfrm>
                <a:off x="3179084" y="1915509"/>
                <a:ext cx="41437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21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38" name="Text Box 54"/>
              <p:cNvSpPr txBox="1">
                <a:spLocks noChangeArrowheads="1"/>
              </p:cNvSpPr>
              <p:nvPr/>
            </p:nvSpPr>
            <p:spPr bwMode="auto">
              <a:xfrm>
                <a:off x="2828010" y="1891243"/>
                <a:ext cx="41437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20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39" name="Text Box 55"/>
              <p:cNvSpPr txBox="1">
                <a:spLocks noChangeArrowheads="1"/>
              </p:cNvSpPr>
              <p:nvPr/>
            </p:nvSpPr>
            <p:spPr bwMode="auto">
              <a:xfrm>
                <a:off x="2435950" y="1918898"/>
                <a:ext cx="41437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19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40" name="Text Box 56"/>
              <p:cNvSpPr txBox="1">
                <a:spLocks noChangeArrowheads="1"/>
              </p:cNvSpPr>
              <p:nvPr/>
            </p:nvSpPr>
            <p:spPr bwMode="auto">
              <a:xfrm>
                <a:off x="2074330" y="2027865"/>
                <a:ext cx="41437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18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41" name="Text Box 57"/>
              <p:cNvSpPr txBox="1">
                <a:spLocks noChangeArrowheads="1"/>
              </p:cNvSpPr>
              <p:nvPr/>
            </p:nvSpPr>
            <p:spPr bwMode="auto">
              <a:xfrm>
                <a:off x="1771793" y="2186202"/>
                <a:ext cx="41437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17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42" name="Text Box 58"/>
              <p:cNvSpPr txBox="1">
                <a:spLocks noChangeArrowheads="1"/>
              </p:cNvSpPr>
              <p:nvPr/>
            </p:nvSpPr>
            <p:spPr bwMode="auto">
              <a:xfrm>
                <a:off x="1494323" y="2391477"/>
                <a:ext cx="478602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16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43" name="Text Box 59"/>
              <p:cNvSpPr txBox="1">
                <a:spLocks noChangeArrowheads="1"/>
              </p:cNvSpPr>
              <p:nvPr/>
            </p:nvSpPr>
            <p:spPr bwMode="auto">
              <a:xfrm>
                <a:off x="1260245" y="2656551"/>
                <a:ext cx="41437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15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44" name="Text Box 60"/>
              <p:cNvSpPr txBox="1">
                <a:spLocks noChangeArrowheads="1"/>
              </p:cNvSpPr>
              <p:nvPr/>
            </p:nvSpPr>
            <p:spPr bwMode="auto">
              <a:xfrm>
                <a:off x="1068716" y="3028574"/>
                <a:ext cx="41437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14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45" name="Text Box 61"/>
              <p:cNvSpPr txBox="1">
                <a:spLocks noChangeArrowheads="1"/>
              </p:cNvSpPr>
              <p:nvPr/>
            </p:nvSpPr>
            <p:spPr bwMode="auto">
              <a:xfrm>
                <a:off x="954989" y="3378355"/>
                <a:ext cx="41437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13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46" name="Text Box 66"/>
              <p:cNvSpPr txBox="1">
                <a:spLocks noChangeArrowheads="1"/>
              </p:cNvSpPr>
              <p:nvPr/>
            </p:nvSpPr>
            <p:spPr bwMode="auto">
              <a:xfrm>
                <a:off x="3540894" y="2043091"/>
                <a:ext cx="41437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22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47" name="Text Box 67"/>
              <p:cNvSpPr txBox="1">
                <a:spLocks noChangeArrowheads="1"/>
              </p:cNvSpPr>
              <p:nvPr/>
            </p:nvSpPr>
            <p:spPr bwMode="auto">
              <a:xfrm>
                <a:off x="4671400" y="3751585"/>
                <a:ext cx="560501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28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48" name="Text Box 68"/>
              <p:cNvSpPr txBox="1">
                <a:spLocks noChangeArrowheads="1"/>
              </p:cNvSpPr>
              <p:nvPr/>
            </p:nvSpPr>
            <p:spPr bwMode="auto">
              <a:xfrm>
                <a:off x="4636628" y="3401601"/>
                <a:ext cx="536650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27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49" name="Text Box 69"/>
              <p:cNvSpPr txBox="1">
                <a:spLocks noChangeArrowheads="1"/>
              </p:cNvSpPr>
              <p:nvPr/>
            </p:nvSpPr>
            <p:spPr bwMode="auto">
              <a:xfrm>
                <a:off x="4541473" y="3041217"/>
                <a:ext cx="528699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26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50" name="Text Box 70"/>
              <p:cNvSpPr txBox="1">
                <a:spLocks noChangeArrowheads="1"/>
              </p:cNvSpPr>
              <p:nvPr/>
            </p:nvSpPr>
            <p:spPr bwMode="auto">
              <a:xfrm>
                <a:off x="4347217" y="2707002"/>
                <a:ext cx="454318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25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51" name="Text Box 71"/>
              <p:cNvSpPr txBox="1">
                <a:spLocks noChangeArrowheads="1"/>
              </p:cNvSpPr>
              <p:nvPr/>
            </p:nvSpPr>
            <p:spPr bwMode="auto">
              <a:xfrm>
                <a:off x="4148442" y="2443070"/>
                <a:ext cx="520301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24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52" name="Text Box 72"/>
              <p:cNvSpPr txBox="1">
                <a:spLocks noChangeArrowheads="1"/>
              </p:cNvSpPr>
              <p:nvPr/>
            </p:nvSpPr>
            <p:spPr bwMode="auto">
              <a:xfrm>
                <a:off x="3895038" y="2234941"/>
                <a:ext cx="480997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23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53" name="Text Box 74"/>
              <p:cNvSpPr txBox="1">
                <a:spLocks noChangeArrowheads="1"/>
              </p:cNvSpPr>
              <p:nvPr/>
            </p:nvSpPr>
            <p:spPr bwMode="auto">
              <a:xfrm>
                <a:off x="4370853" y="4709418"/>
                <a:ext cx="466777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31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54" name="Text Box 75"/>
              <p:cNvSpPr txBox="1">
                <a:spLocks noChangeArrowheads="1"/>
              </p:cNvSpPr>
              <p:nvPr/>
            </p:nvSpPr>
            <p:spPr bwMode="auto">
              <a:xfrm>
                <a:off x="4536557" y="4392976"/>
                <a:ext cx="536650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30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55" name="Text Box 76"/>
              <p:cNvSpPr txBox="1">
                <a:spLocks noChangeArrowheads="1"/>
              </p:cNvSpPr>
              <p:nvPr/>
            </p:nvSpPr>
            <p:spPr bwMode="auto">
              <a:xfrm>
                <a:off x="4630970" y="4060482"/>
                <a:ext cx="544600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29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56" name="Text Box 77"/>
              <p:cNvSpPr txBox="1">
                <a:spLocks noChangeArrowheads="1"/>
              </p:cNvSpPr>
              <p:nvPr/>
            </p:nvSpPr>
            <p:spPr bwMode="auto">
              <a:xfrm>
                <a:off x="2532903" y="5527008"/>
                <a:ext cx="31132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5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57" name="Text Box 78"/>
              <p:cNvSpPr txBox="1">
                <a:spLocks noChangeArrowheads="1"/>
              </p:cNvSpPr>
              <p:nvPr/>
            </p:nvSpPr>
            <p:spPr bwMode="auto">
              <a:xfrm>
                <a:off x="3650681" y="5370241"/>
                <a:ext cx="31132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2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58" name="Text Box 79"/>
              <p:cNvSpPr txBox="1">
                <a:spLocks noChangeArrowheads="1"/>
              </p:cNvSpPr>
              <p:nvPr/>
            </p:nvSpPr>
            <p:spPr bwMode="auto">
              <a:xfrm>
                <a:off x="3238265" y="5513398"/>
                <a:ext cx="31132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3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59" name="Text Box 80"/>
              <p:cNvSpPr txBox="1">
                <a:spLocks noChangeArrowheads="1"/>
              </p:cNvSpPr>
              <p:nvPr/>
            </p:nvSpPr>
            <p:spPr bwMode="auto">
              <a:xfrm>
                <a:off x="4128131" y="5004884"/>
                <a:ext cx="414373" cy="342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smtClean="0">
                    <a:latin typeface="Calibri" pitchFamily="34" charset="0"/>
                  </a:rPr>
                  <a:t>32</a:t>
                </a:r>
                <a:endParaRPr lang="en-US" sz="1400">
                  <a:latin typeface="Calibri" pitchFamily="34" charset="0"/>
                </a:endParaRPr>
              </a:p>
            </p:txBody>
          </p:sp>
          <p:sp>
            <p:nvSpPr>
              <p:cNvPr id="13" name="AutoShape 83"/>
              <p:cNvSpPr>
                <a:spLocks noChangeArrowheads="1"/>
              </p:cNvSpPr>
              <p:nvPr/>
            </p:nvSpPr>
            <p:spPr bwMode="auto">
              <a:xfrm rot="19397023">
                <a:off x="728752" y="3239288"/>
                <a:ext cx="79504" cy="1959139"/>
              </a:xfrm>
              <a:custGeom>
                <a:avLst/>
                <a:gdLst>
                  <a:gd name="G0" fmla="+- 10800 0 0"/>
                  <a:gd name="G1" fmla="+- 21600 0 10800"/>
                  <a:gd name="G2" fmla="*/ 10800 1 2"/>
                  <a:gd name="G3" fmla="+- 21600 0 G2"/>
                  <a:gd name="G4" fmla="+/ 10800 21600 2"/>
                  <a:gd name="G5" fmla="+/ G1 0 2"/>
                  <a:gd name="G6" fmla="*/ 21600 21600 10800"/>
                  <a:gd name="G7" fmla="*/ G6 1 2"/>
                  <a:gd name="G8" fmla="+- 21600 0 G7"/>
                  <a:gd name="G9" fmla="*/ 21600 1 2"/>
                  <a:gd name="G10" fmla="+- 10800 0 G9"/>
                  <a:gd name="G11" fmla="?: G10 G8 0"/>
                  <a:gd name="G12" fmla="?: G10 G7 21600"/>
                  <a:gd name="T0" fmla="*/ 16200 w 21600"/>
                  <a:gd name="T1" fmla="*/ 10800 h 21600"/>
                  <a:gd name="T2" fmla="*/ 10800 w 21600"/>
                  <a:gd name="T3" fmla="*/ 21600 h 21600"/>
                  <a:gd name="T4" fmla="*/ 5400 w 21600"/>
                  <a:gd name="T5" fmla="*/ 10800 h 21600"/>
                  <a:gd name="T6" fmla="*/ 10800 w 21600"/>
                  <a:gd name="T7" fmla="*/ 0 h 21600"/>
                  <a:gd name="T8" fmla="*/ 7200 w 21600"/>
                  <a:gd name="T9" fmla="*/ 7200 h 21600"/>
                  <a:gd name="T10" fmla="*/ 14400 w 21600"/>
                  <a:gd name="T11" fmla="*/ 144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108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4" name="AutoShape 84"/>
              <p:cNvSpPr>
                <a:spLocks noChangeArrowheads="1"/>
              </p:cNvSpPr>
              <p:nvPr/>
            </p:nvSpPr>
            <p:spPr bwMode="auto">
              <a:xfrm rot="8643892">
                <a:off x="5190690" y="2655530"/>
                <a:ext cx="78178" cy="1832577"/>
              </a:xfrm>
              <a:custGeom>
                <a:avLst/>
                <a:gdLst>
                  <a:gd name="G0" fmla="+- 10800 0 0"/>
                  <a:gd name="G1" fmla="+- 21600 0 10800"/>
                  <a:gd name="G2" fmla="*/ 10800 1 2"/>
                  <a:gd name="G3" fmla="+- 21600 0 G2"/>
                  <a:gd name="G4" fmla="+/ 10800 21600 2"/>
                  <a:gd name="G5" fmla="+/ G1 0 2"/>
                  <a:gd name="G6" fmla="*/ 21600 21600 10800"/>
                  <a:gd name="G7" fmla="*/ G6 1 2"/>
                  <a:gd name="G8" fmla="+- 21600 0 G7"/>
                  <a:gd name="G9" fmla="*/ 21600 1 2"/>
                  <a:gd name="G10" fmla="+- 10800 0 G9"/>
                  <a:gd name="G11" fmla="?: G10 G8 0"/>
                  <a:gd name="G12" fmla="?: G10 G7 21600"/>
                  <a:gd name="T0" fmla="*/ 16200 w 21600"/>
                  <a:gd name="T1" fmla="*/ 10800 h 21600"/>
                  <a:gd name="T2" fmla="*/ 10800 w 21600"/>
                  <a:gd name="T3" fmla="*/ 21600 h 21600"/>
                  <a:gd name="T4" fmla="*/ 5400 w 21600"/>
                  <a:gd name="T5" fmla="*/ 10800 h 21600"/>
                  <a:gd name="T6" fmla="*/ 10800 w 21600"/>
                  <a:gd name="T7" fmla="*/ 0 h 21600"/>
                  <a:gd name="T8" fmla="*/ 7200 w 21600"/>
                  <a:gd name="T9" fmla="*/ 7200 h 21600"/>
                  <a:gd name="T10" fmla="*/ 14400 w 21600"/>
                  <a:gd name="T11" fmla="*/ 144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108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15" name="Text Box 85"/>
              <p:cNvSpPr txBox="1">
                <a:spLocks noChangeArrowheads="1"/>
              </p:cNvSpPr>
              <p:nvPr/>
            </p:nvSpPr>
            <p:spPr bwMode="auto">
              <a:xfrm>
                <a:off x="5222852" y="4583969"/>
                <a:ext cx="698216" cy="411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i="1">
                    <a:latin typeface="Calibri" pitchFamily="34" charset="0"/>
                  </a:rPr>
                  <a:t>ID25</a:t>
                </a:r>
              </a:p>
            </p:txBody>
          </p:sp>
          <p:sp>
            <p:nvSpPr>
              <p:cNvPr id="16" name="Text Box 86"/>
              <p:cNvSpPr txBox="1">
                <a:spLocks noChangeArrowheads="1"/>
              </p:cNvSpPr>
              <p:nvPr/>
            </p:nvSpPr>
            <p:spPr bwMode="auto">
              <a:xfrm>
                <a:off x="-207247" y="2803859"/>
                <a:ext cx="501152" cy="411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i="1">
                    <a:latin typeface="Calibri" pitchFamily="34" charset="0"/>
                  </a:rPr>
                  <a:t>D9</a:t>
                </a:r>
              </a:p>
            </p:txBody>
          </p:sp>
          <p:sp>
            <p:nvSpPr>
              <p:cNvPr id="26" name="Text Box 107"/>
              <p:cNvSpPr txBox="1">
                <a:spLocks noChangeArrowheads="1"/>
              </p:cNvSpPr>
              <p:nvPr/>
            </p:nvSpPr>
            <p:spPr bwMode="auto">
              <a:xfrm>
                <a:off x="1772001" y="3309216"/>
                <a:ext cx="2901119" cy="1748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i="1" smtClean="0">
                    <a:latin typeface="Calibri" pitchFamily="34" charset="0"/>
                  </a:rPr>
                  <a:t>12 X-ray Projection Monitors</a:t>
                </a:r>
                <a:endParaRPr lang="en-US" sz="1600" i="1">
                  <a:latin typeface="Calibri" pitchFamily="34" charset="0"/>
                </a:endParaRPr>
              </a:p>
              <a:p>
                <a:r>
                  <a:rPr lang="en-US" sz="1600" i="1">
                    <a:latin typeface="Calibri" pitchFamily="34" charset="0"/>
                  </a:rPr>
                  <a:t> </a:t>
                </a:r>
                <a:endParaRPr lang="en-US" sz="1600" i="1" smtClean="0">
                  <a:latin typeface="Calibri" pitchFamily="34" charset="0"/>
                </a:endParaRPr>
              </a:p>
              <a:p>
                <a:r>
                  <a:rPr lang="en-US" sz="1600" i="1" smtClean="0">
                    <a:latin typeface="Calibri" pitchFamily="34" charset="0"/>
                  </a:rPr>
                  <a:t>3 </a:t>
                </a:r>
                <a:r>
                  <a:rPr lang="en-US" sz="1600" i="1">
                    <a:latin typeface="Calibri" pitchFamily="34" charset="0"/>
                  </a:rPr>
                  <a:t>Pinhole </a:t>
                </a:r>
                <a:r>
                  <a:rPr lang="en-US" sz="1600" i="1" smtClean="0">
                    <a:latin typeface="Calibri" pitchFamily="34" charset="0"/>
                  </a:rPr>
                  <a:t>Cameras</a:t>
                </a:r>
              </a:p>
              <a:p>
                <a:endParaRPr lang="en-US" sz="1600" i="1" smtClean="0">
                  <a:latin typeface="Calibri" pitchFamily="34" charset="0"/>
                </a:endParaRPr>
              </a:p>
              <a:p>
                <a:r>
                  <a:rPr lang="en-US" sz="1600" i="1" smtClean="0">
                    <a:latin typeface="Calibri" pitchFamily="34" charset="0"/>
                  </a:rPr>
                  <a:t>X-ray Lens (XRL, removed)</a:t>
                </a:r>
                <a:endParaRPr lang="en-US" sz="1600" i="1">
                  <a:latin typeface="Calibri" pitchFamily="34" charset="0"/>
                </a:endParaRPr>
              </a:p>
              <a:p>
                <a:endParaRPr lang="en-US" sz="1600" i="1">
                  <a:latin typeface="Calibri" pitchFamily="34" charset="0"/>
                </a:endParaRPr>
              </a:p>
            </p:txBody>
          </p:sp>
          <p:sp>
            <p:nvSpPr>
              <p:cNvPr id="67" name="AutoShape 83"/>
              <p:cNvSpPr>
                <a:spLocks noChangeArrowheads="1"/>
              </p:cNvSpPr>
              <p:nvPr/>
            </p:nvSpPr>
            <p:spPr bwMode="auto">
              <a:xfrm rot="20662313">
                <a:off x="669614" y="1901646"/>
                <a:ext cx="95250" cy="2408238"/>
              </a:xfrm>
              <a:custGeom>
                <a:avLst/>
                <a:gdLst>
                  <a:gd name="G0" fmla="+- 10800 0 0"/>
                  <a:gd name="G1" fmla="+- 21600 0 10800"/>
                  <a:gd name="G2" fmla="*/ 10800 1 2"/>
                  <a:gd name="G3" fmla="+- 21600 0 G2"/>
                  <a:gd name="G4" fmla="+/ 10800 21600 2"/>
                  <a:gd name="G5" fmla="+/ G1 0 2"/>
                  <a:gd name="G6" fmla="*/ 21600 21600 10800"/>
                  <a:gd name="G7" fmla="*/ G6 1 2"/>
                  <a:gd name="G8" fmla="+- 21600 0 G7"/>
                  <a:gd name="G9" fmla="*/ 21600 1 2"/>
                  <a:gd name="G10" fmla="+- 10800 0 G9"/>
                  <a:gd name="G11" fmla="?: G10 G8 0"/>
                  <a:gd name="G12" fmla="?: G10 G7 21600"/>
                  <a:gd name="T0" fmla="*/ 16200 w 21600"/>
                  <a:gd name="T1" fmla="*/ 10800 h 21600"/>
                  <a:gd name="T2" fmla="*/ 10800 w 21600"/>
                  <a:gd name="T3" fmla="*/ 21600 h 21600"/>
                  <a:gd name="T4" fmla="*/ 5400 w 21600"/>
                  <a:gd name="T5" fmla="*/ 10800 h 21600"/>
                  <a:gd name="T6" fmla="*/ 10800 w 21600"/>
                  <a:gd name="T7" fmla="*/ 0 h 21600"/>
                  <a:gd name="T8" fmla="*/ 7200 w 21600"/>
                  <a:gd name="T9" fmla="*/ 7200 h 21600"/>
                  <a:gd name="T10" fmla="*/ 14400 w 21600"/>
                  <a:gd name="T11" fmla="*/ 144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108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>
                  <a:latin typeface="Calibri" pitchFamily="34" charset="0"/>
                </a:endParaRPr>
              </a:p>
            </p:txBody>
          </p:sp>
          <p:sp>
            <p:nvSpPr>
              <p:cNvPr id="69" name="Text Box 86"/>
              <p:cNvSpPr txBox="1">
                <a:spLocks noChangeArrowheads="1"/>
              </p:cNvSpPr>
              <p:nvPr/>
            </p:nvSpPr>
            <p:spPr bwMode="auto">
              <a:xfrm>
                <a:off x="491900" y="1344924"/>
                <a:ext cx="633131" cy="411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i="1" smtClean="0">
                    <a:latin typeface="Calibri" pitchFamily="34" charset="0"/>
                  </a:rPr>
                  <a:t>D11</a:t>
                </a:r>
                <a:endParaRPr lang="en-US" i="1">
                  <a:latin typeface="Calibri" pitchFamily="34" charset="0"/>
                </a:endParaRPr>
              </a:p>
            </p:txBody>
          </p:sp>
          <p:sp>
            <p:nvSpPr>
              <p:cNvPr id="86" name="Oval 33"/>
              <p:cNvSpPr>
                <a:spLocks noChangeArrowheads="1"/>
              </p:cNvSpPr>
              <p:nvPr/>
            </p:nvSpPr>
            <p:spPr bwMode="auto">
              <a:xfrm>
                <a:off x="5740549" y="4335687"/>
                <a:ext cx="267220" cy="260376"/>
              </a:xfrm>
              <a:prstGeom prst="ellipse">
                <a:avLst/>
              </a:prstGeom>
              <a:solidFill>
                <a:srgbClr val="ED770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  <p:sp>
            <p:nvSpPr>
              <p:cNvPr id="87" name="Oval 33"/>
              <p:cNvSpPr>
                <a:spLocks noChangeArrowheads="1"/>
              </p:cNvSpPr>
              <p:nvPr/>
            </p:nvSpPr>
            <p:spPr bwMode="auto">
              <a:xfrm>
                <a:off x="189980" y="1648634"/>
                <a:ext cx="267220" cy="260376"/>
              </a:xfrm>
              <a:prstGeom prst="ellipse">
                <a:avLst/>
              </a:prstGeom>
              <a:solidFill>
                <a:srgbClr val="ED770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  <p:sp>
            <p:nvSpPr>
              <p:cNvPr id="88" name="Oval 33"/>
              <p:cNvSpPr>
                <a:spLocks noChangeArrowheads="1"/>
              </p:cNvSpPr>
              <p:nvPr/>
            </p:nvSpPr>
            <p:spPr bwMode="auto">
              <a:xfrm>
                <a:off x="-85484" y="3148571"/>
                <a:ext cx="267220" cy="260376"/>
              </a:xfrm>
              <a:prstGeom prst="ellipse">
                <a:avLst/>
              </a:prstGeom>
              <a:solidFill>
                <a:srgbClr val="ED770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  <p:sp>
            <p:nvSpPr>
              <p:cNvPr id="66" name="Oval 31"/>
              <p:cNvSpPr>
                <a:spLocks noChangeArrowheads="1"/>
              </p:cNvSpPr>
              <p:nvPr/>
            </p:nvSpPr>
            <p:spPr bwMode="auto">
              <a:xfrm>
                <a:off x="5935137" y="4572468"/>
                <a:ext cx="272131" cy="257175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de-DE" i="0">
                  <a:solidFill>
                    <a:srgbClr val="0066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96" name="Oval 31"/>
            <p:cNvSpPr>
              <a:spLocks noChangeArrowheads="1"/>
            </p:cNvSpPr>
            <p:nvPr/>
          </p:nvSpPr>
          <p:spPr bwMode="auto">
            <a:xfrm>
              <a:off x="747471" y="1116081"/>
              <a:ext cx="272131" cy="2571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i="0">
                <a:solidFill>
                  <a:srgbClr val="006600"/>
                </a:solidFill>
                <a:latin typeface="Calibri" pitchFamily="34" charset="0"/>
              </a:endParaRPr>
            </a:p>
          </p:txBody>
        </p:sp>
        <p:sp>
          <p:nvSpPr>
            <p:cNvPr id="97" name="Oval 31"/>
            <p:cNvSpPr>
              <a:spLocks noChangeArrowheads="1"/>
            </p:cNvSpPr>
            <p:nvPr/>
          </p:nvSpPr>
          <p:spPr bwMode="auto">
            <a:xfrm>
              <a:off x="2188973" y="4218195"/>
              <a:ext cx="272131" cy="25717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i="0">
                <a:solidFill>
                  <a:srgbClr val="006600"/>
                </a:solidFill>
                <a:latin typeface="Calibri" pitchFamily="34" charset="0"/>
              </a:endParaRPr>
            </a:p>
          </p:txBody>
        </p:sp>
        <p:sp>
          <p:nvSpPr>
            <p:cNvPr id="98" name="Oval 33"/>
            <p:cNvSpPr>
              <a:spLocks noChangeArrowheads="1"/>
            </p:cNvSpPr>
            <p:nvPr/>
          </p:nvSpPr>
          <p:spPr bwMode="auto">
            <a:xfrm>
              <a:off x="2183775" y="3674525"/>
              <a:ext cx="267220" cy="260376"/>
            </a:xfrm>
            <a:prstGeom prst="ellipse">
              <a:avLst/>
            </a:prstGeom>
            <a:solidFill>
              <a:srgbClr val="ED770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i="0">
                <a:solidFill>
                  <a:srgbClr val="006600"/>
                </a:solidFill>
                <a:latin typeface="Calibri" pitchFamily="34" charset="0"/>
              </a:endParaRPr>
            </a:p>
          </p:txBody>
        </p:sp>
        <p:sp>
          <p:nvSpPr>
            <p:cNvPr id="99" name="Oval 33"/>
            <p:cNvSpPr>
              <a:spLocks noChangeArrowheads="1"/>
            </p:cNvSpPr>
            <p:nvPr/>
          </p:nvSpPr>
          <p:spPr bwMode="auto">
            <a:xfrm>
              <a:off x="2191090" y="3137908"/>
              <a:ext cx="267220" cy="260376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de-DE" i="0">
                <a:solidFill>
                  <a:srgbClr val="006600"/>
                </a:solidFill>
                <a:latin typeface="Calibri" pitchFamily="34" charset="0"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6264443" y="978569"/>
            <a:ext cx="250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latin typeface="Calibri" pitchFamily="34" charset="0"/>
              </a:rPr>
              <a:t>X-ray imaging  </a:t>
            </a:r>
            <a:endParaRPr lang="en-GB" i="1">
              <a:latin typeface="Calibri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280486" y="3264570"/>
            <a:ext cx="250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latin typeface="Calibri" pitchFamily="34" charset="0"/>
              </a:rPr>
              <a:t>X-ray projection</a:t>
            </a:r>
            <a:endParaRPr lang="en-GB" i="1">
              <a:latin typeface="Calibri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89811" y="769170"/>
            <a:ext cx="492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latin typeface="Calibri" pitchFamily="34" charset="0"/>
              </a:rPr>
              <a:t>X-ray sources = Bending magnet radiation</a:t>
            </a:r>
            <a:endParaRPr lang="en-GB" i="1">
              <a:latin typeface="Calibri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243010" y="1507958"/>
            <a:ext cx="128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smtClean="0">
                <a:solidFill>
                  <a:srgbClr val="FFDD00"/>
                </a:solidFill>
                <a:latin typeface="Calibri" pitchFamily="34" charset="0"/>
              </a:rPr>
              <a:t>Pinhole, Lens</a:t>
            </a:r>
            <a:endParaRPr lang="en-GB" sz="1600" i="1">
              <a:solidFill>
                <a:srgbClr val="FFDD00"/>
              </a:solidFill>
              <a:latin typeface="Calibri" pitchFamily="34" charset="0"/>
            </a:endParaRPr>
          </a:p>
        </p:txBody>
      </p:sp>
      <p:sp>
        <p:nvSpPr>
          <p:cNvPr id="93" name="AutoShape 84"/>
          <p:cNvSpPr>
            <a:spLocks noChangeArrowheads="1"/>
          </p:cNvSpPr>
          <p:nvPr/>
        </p:nvSpPr>
        <p:spPr bwMode="auto">
          <a:xfrm rot="11859869">
            <a:off x="4469202" y="4200703"/>
            <a:ext cx="69317" cy="1644670"/>
          </a:xfrm>
          <a:custGeom>
            <a:avLst/>
            <a:gdLst>
              <a:gd name="G0" fmla="+- 10800 0 0"/>
              <a:gd name="G1" fmla="+- 21600 0 10800"/>
              <a:gd name="G2" fmla="*/ 10800 1 2"/>
              <a:gd name="G3" fmla="+- 21600 0 G2"/>
              <a:gd name="G4" fmla="+/ 10800 21600 2"/>
              <a:gd name="G5" fmla="+/ G1 0 2"/>
              <a:gd name="G6" fmla="*/ 21600 21600 10800"/>
              <a:gd name="G7" fmla="*/ G6 1 2"/>
              <a:gd name="G8" fmla="+- 21600 0 G7"/>
              <a:gd name="G9" fmla="*/ 21600 1 2"/>
              <a:gd name="G10" fmla="+- 10800 0 G9"/>
              <a:gd name="G11" fmla="?: G10 G8 0"/>
              <a:gd name="G12" fmla="?: G10 G7 21600"/>
              <a:gd name="T0" fmla="*/ 16200 w 21600"/>
              <a:gd name="T1" fmla="*/ 10800 h 21600"/>
              <a:gd name="T2" fmla="*/ 10800 w 21600"/>
              <a:gd name="T3" fmla="*/ 21600 h 21600"/>
              <a:gd name="T4" fmla="*/ 5400 w 21600"/>
              <a:gd name="T5" fmla="*/ 10800 h 21600"/>
              <a:gd name="T6" fmla="*/ 10800 w 21600"/>
              <a:gd name="T7" fmla="*/ 0 h 21600"/>
              <a:gd name="T8" fmla="*/ 7200 w 21600"/>
              <a:gd name="T9" fmla="*/ 7200 h 21600"/>
              <a:gd name="T10" fmla="*/ 14400 w 21600"/>
              <a:gd name="T11" fmla="*/ 144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108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05" name="Oval 31"/>
          <p:cNvSpPr>
            <a:spLocks noChangeArrowheads="1"/>
          </p:cNvSpPr>
          <p:nvPr/>
        </p:nvSpPr>
        <p:spPr bwMode="auto">
          <a:xfrm>
            <a:off x="4074963" y="5834495"/>
            <a:ext cx="241288" cy="23080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de-DE" i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106" name="Text Box 85"/>
          <p:cNvSpPr txBox="1">
            <a:spLocks noChangeArrowheads="1"/>
          </p:cNvSpPr>
          <p:nvPr/>
        </p:nvSpPr>
        <p:spPr bwMode="auto">
          <a:xfrm>
            <a:off x="4333531" y="5771990"/>
            <a:ext cx="28348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smtClean="0">
                <a:latin typeface="Calibri" pitchFamily="34" charset="0"/>
              </a:rPr>
              <a:t>(ID30 – Undulator radiation)</a:t>
            </a:r>
            <a:endParaRPr lang="en-US" i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Dipole radiation X-ray Projection Monitors 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pic>
        <p:nvPicPr>
          <p:cNvPr id="5" name="Picture 805" descr="IA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6433" y="1983113"/>
            <a:ext cx="2208810" cy="419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055"/>
          <p:cNvGrpSpPr>
            <a:grpSpLocks/>
          </p:cNvGrpSpPr>
          <p:nvPr/>
        </p:nvGrpSpPr>
        <p:grpSpPr bwMode="auto">
          <a:xfrm>
            <a:off x="201875" y="1824862"/>
            <a:ext cx="6175826" cy="2694281"/>
            <a:chOff x="689" y="7238"/>
            <a:chExt cx="4426" cy="2009"/>
          </a:xfrm>
        </p:grpSpPr>
        <p:sp>
          <p:nvSpPr>
            <p:cNvPr id="7" name="Line 807"/>
            <p:cNvSpPr>
              <a:spLocks noChangeShapeType="1"/>
            </p:cNvSpPr>
            <p:nvPr/>
          </p:nvSpPr>
          <p:spPr bwMode="auto">
            <a:xfrm flipH="1" flipV="1">
              <a:off x="1974" y="8634"/>
              <a:ext cx="1806" cy="408"/>
            </a:xfrm>
            <a:prstGeom prst="line">
              <a:avLst/>
            </a:prstGeom>
            <a:noFill/>
            <a:ln w="5715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8" name="Freeform 808"/>
            <p:cNvSpPr>
              <a:spLocks/>
            </p:cNvSpPr>
            <p:nvPr/>
          </p:nvSpPr>
          <p:spPr bwMode="auto">
            <a:xfrm>
              <a:off x="3210" y="7962"/>
              <a:ext cx="690" cy="732"/>
            </a:xfrm>
            <a:custGeom>
              <a:avLst/>
              <a:gdLst/>
              <a:ahLst/>
              <a:cxnLst>
                <a:cxn ang="0">
                  <a:pos x="690" y="0"/>
                </a:cxn>
                <a:cxn ang="0">
                  <a:pos x="0" y="0"/>
                </a:cxn>
                <a:cxn ang="0">
                  <a:pos x="0" y="582"/>
                </a:cxn>
                <a:cxn ang="0">
                  <a:pos x="648" y="732"/>
                </a:cxn>
              </a:cxnLst>
              <a:rect l="0" t="0" r="r" b="b"/>
              <a:pathLst>
                <a:path w="690" h="732">
                  <a:moveTo>
                    <a:pt x="690" y="0"/>
                  </a:moveTo>
                  <a:lnTo>
                    <a:pt x="0" y="0"/>
                  </a:lnTo>
                  <a:lnTo>
                    <a:pt x="0" y="582"/>
                  </a:lnTo>
                  <a:lnTo>
                    <a:pt x="648" y="732"/>
                  </a:lnTo>
                </a:path>
              </a:pathLst>
            </a:custGeom>
            <a:noFill/>
            <a:ln w="57150" cmpd="sng">
              <a:solidFill>
                <a:srgbClr val="969696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9" name="Line 809"/>
            <p:cNvSpPr>
              <a:spLocks noChangeShapeType="1"/>
            </p:cNvSpPr>
            <p:nvPr/>
          </p:nvSpPr>
          <p:spPr bwMode="auto">
            <a:xfrm flipH="1">
              <a:off x="2154" y="7710"/>
              <a:ext cx="1728" cy="6"/>
            </a:xfrm>
            <a:prstGeom prst="line">
              <a:avLst/>
            </a:prstGeom>
            <a:noFill/>
            <a:ln w="5715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10" name="Oval 810"/>
            <p:cNvSpPr>
              <a:spLocks noChangeArrowheads="1"/>
            </p:cNvSpPr>
            <p:nvPr/>
          </p:nvSpPr>
          <p:spPr bwMode="auto">
            <a:xfrm>
              <a:off x="2316" y="7740"/>
              <a:ext cx="888" cy="9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 i="1">
                <a:latin typeface="Calibri" pitchFamily="34" charset="0"/>
              </a:endParaRPr>
            </a:p>
          </p:txBody>
        </p:sp>
        <p:grpSp>
          <p:nvGrpSpPr>
            <p:cNvPr id="11" name="Group 811"/>
            <p:cNvGrpSpPr>
              <a:grpSpLocks/>
            </p:cNvGrpSpPr>
            <p:nvPr/>
          </p:nvGrpSpPr>
          <p:grpSpPr bwMode="auto">
            <a:xfrm>
              <a:off x="3534" y="7422"/>
              <a:ext cx="294" cy="810"/>
              <a:chOff x="5370" y="17676"/>
              <a:chExt cx="294" cy="810"/>
            </a:xfrm>
          </p:grpSpPr>
          <p:sp>
            <p:nvSpPr>
              <p:cNvPr id="34" name="Rectangle 812"/>
              <p:cNvSpPr>
                <a:spLocks noChangeArrowheads="1"/>
              </p:cNvSpPr>
              <p:nvPr/>
            </p:nvSpPr>
            <p:spPr bwMode="auto">
              <a:xfrm>
                <a:off x="5370" y="17682"/>
                <a:ext cx="294" cy="80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96969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sz="1600" i="1">
                  <a:latin typeface="Calibri" pitchFamily="34" charset="0"/>
                </a:endParaRPr>
              </a:p>
            </p:txBody>
          </p:sp>
          <p:sp>
            <p:nvSpPr>
              <p:cNvPr id="35" name="Line 813"/>
              <p:cNvSpPr>
                <a:spLocks noChangeShapeType="1"/>
              </p:cNvSpPr>
              <p:nvPr/>
            </p:nvSpPr>
            <p:spPr bwMode="auto">
              <a:xfrm>
                <a:off x="5508" y="17676"/>
                <a:ext cx="0" cy="804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 sz="1600" i="1">
                  <a:latin typeface="Calibri" pitchFamily="34" charset="0"/>
                </a:endParaRPr>
              </a:p>
            </p:txBody>
          </p:sp>
        </p:grpSp>
        <p:grpSp>
          <p:nvGrpSpPr>
            <p:cNvPr id="12" name="Group 814"/>
            <p:cNvGrpSpPr>
              <a:grpSpLocks/>
            </p:cNvGrpSpPr>
            <p:nvPr/>
          </p:nvGrpSpPr>
          <p:grpSpPr bwMode="auto">
            <a:xfrm>
              <a:off x="3455" y="8411"/>
              <a:ext cx="294" cy="805"/>
              <a:chOff x="5291" y="18665"/>
              <a:chExt cx="294" cy="805"/>
            </a:xfrm>
          </p:grpSpPr>
          <p:sp>
            <p:nvSpPr>
              <p:cNvPr id="32" name="Rectangle 815"/>
              <p:cNvSpPr>
                <a:spLocks noChangeArrowheads="1"/>
              </p:cNvSpPr>
              <p:nvPr/>
            </p:nvSpPr>
            <p:spPr bwMode="auto">
              <a:xfrm rot="740606">
                <a:off x="5291" y="18665"/>
                <a:ext cx="294" cy="804"/>
              </a:xfrm>
              <a:prstGeom prst="rect">
                <a:avLst/>
              </a:prstGeom>
              <a:noFill/>
              <a:ln w="38100">
                <a:solidFill>
                  <a:srgbClr val="969696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 sz="1600" i="1">
                  <a:latin typeface="Calibri" pitchFamily="34" charset="0"/>
                </a:endParaRPr>
              </a:p>
            </p:txBody>
          </p:sp>
          <p:sp>
            <p:nvSpPr>
              <p:cNvPr id="33" name="Line 816"/>
              <p:cNvSpPr>
                <a:spLocks noChangeShapeType="1"/>
              </p:cNvSpPr>
              <p:nvPr/>
            </p:nvSpPr>
            <p:spPr bwMode="auto">
              <a:xfrm flipH="1">
                <a:off x="5352" y="18678"/>
                <a:ext cx="168" cy="792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 sz="1600" i="1">
                  <a:latin typeface="Calibri" pitchFamily="34" charset="0"/>
                </a:endParaRPr>
              </a:p>
            </p:txBody>
          </p:sp>
        </p:grpSp>
        <p:sp>
          <p:nvSpPr>
            <p:cNvPr id="13" name="Freeform 817"/>
            <p:cNvSpPr>
              <a:spLocks/>
            </p:cNvSpPr>
            <p:nvPr/>
          </p:nvSpPr>
          <p:spPr bwMode="auto">
            <a:xfrm>
              <a:off x="3210" y="7962"/>
              <a:ext cx="690" cy="732"/>
            </a:xfrm>
            <a:custGeom>
              <a:avLst/>
              <a:gdLst/>
              <a:ahLst/>
              <a:cxnLst>
                <a:cxn ang="0">
                  <a:pos x="690" y="0"/>
                </a:cxn>
                <a:cxn ang="0">
                  <a:pos x="0" y="0"/>
                </a:cxn>
                <a:cxn ang="0">
                  <a:pos x="0" y="582"/>
                </a:cxn>
                <a:cxn ang="0">
                  <a:pos x="648" y="732"/>
                </a:cxn>
              </a:cxnLst>
              <a:rect l="0" t="0" r="r" b="b"/>
              <a:pathLst>
                <a:path w="690" h="732">
                  <a:moveTo>
                    <a:pt x="690" y="0"/>
                  </a:moveTo>
                  <a:lnTo>
                    <a:pt x="0" y="0"/>
                  </a:lnTo>
                  <a:lnTo>
                    <a:pt x="0" y="582"/>
                  </a:lnTo>
                  <a:lnTo>
                    <a:pt x="648" y="732"/>
                  </a:lnTo>
                </a:path>
              </a:pathLst>
            </a:custGeom>
            <a:noFill/>
            <a:ln w="57150" cmpd="sng">
              <a:solidFill>
                <a:srgbClr val="969696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14" name="Line 818"/>
            <p:cNvSpPr>
              <a:spLocks noChangeShapeType="1"/>
            </p:cNvSpPr>
            <p:nvPr/>
          </p:nvSpPr>
          <p:spPr bwMode="auto">
            <a:xfrm flipH="1">
              <a:off x="2154" y="7710"/>
              <a:ext cx="1728" cy="6"/>
            </a:xfrm>
            <a:prstGeom prst="line">
              <a:avLst/>
            </a:prstGeom>
            <a:noFill/>
            <a:ln w="5715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15" name="Freeform 819"/>
            <p:cNvSpPr>
              <a:spLocks/>
            </p:cNvSpPr>
            <p:nvPr/>
          </p:nvSpPr>
          <p:spPr bwMode="auto">
            <a:xfrm>
              <a:off x="690" y="7314"/>
              <a:ext cx="1506" cy="17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06" y="312"/>
                </a:cxn>
                <a:cxn ang="0">
                  <a:pos x="1176" y="1770"/>
                </a:cxn>
                <a:cxn ang="0">
                  <a:pos x="6" y="1524"/>
                </a:cxn>
                <a:cxn ang="0">
                  <a:pos x="0" y="0"/>
                </a:cxn>
              </a:cxnLst>
              <a:rect l="0" t="0" r="r" b="b"/>
              <a:pathLst>
                <a:path w="1506" h="1770">
                  <a:moveTo>
                    <a:pt x="0" y="0"/>
                  </a:moveTo>
                  <a:lnTo>
                    <a:pt x="1506" y="312"/>
                  </a:lnTo>
                  <a:lnTo>
                    <a:pt x="1176" y="1770"/>
                  </a:lnTo>
                  <a:lnTo>
                    <a:pt x="6" y="15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16" name="Line 820"/>
            <p:cNvSpPr>
              <a:spLocks noChangeShapeType="1"/>
            </p:cNvSpPr>
            <p:nvPr/>
          </p:nvSpPr>
          <p:spPr bwMode="auto">
            <a:xfrm>
              <a:off x="696" y="8136"/>
              <a:ext cx="3558" cy="846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17" name="Rectangle 821"/>
            <p:cNvSpPr>
              <a:spLocks noChangeArrowheads="1"/>
            </p:cNvSpPr>
            <p:nvPr/>
          </p:nvSpPr>
          <p:spPr bwMode="auto">
            <a:xfrm rot="538965">
              <a:off x="2658" y="7920"/>
              <a:ext cx="240" cy="588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18" name="AutoShape 822"/>
            <p:cNvSpPr>
              <a:spLocks noChangeArrowheads="1"/>
            </p:cNvSpPr>
            <p:nvPr/>
          </p:nvSpPr>
          <p:spPr bwMode="auto">
            <a:xfrm>
              <a:off x="690" y="7728"/>
              <a:ext cx="3822" cy="234"/>
            </a:xfrm>
            <a:prstGeom prst="rightArrow">
              <a:avLst>
                <a:gd name="adj1" fmla="val 54704"/>
                <a:gd name="adj2" fmla="val 212106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19" name="Line 823"/>
            <p:cNvSpPr>
              <a:spLocks noChangeShapeType="1"/>
            </p:cNvSpPr>
            <p:nvPr/>
          </p:nvSpPr>
          <p:spPr bwMode="auto">
            <a:xfrm>
              <a:off x="694" y="8044"/>
              <a:ext cx="1950" cy="3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20" name="Line 824"/>
            <p:cNvSpPr>
              <a:spLocks noChangeShapeType="1"/>
            </p:cNvSpPr>
            <p:nvPr/>
          </p:nvSpPr>
          <p:spPr bwMode="auto">
            <a:xfrm>
              <a:off x="689" y="7991"/>
              <a:ext cx="1962" cy="22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21" name="Line 825"/>
            <p:cNvSpPr>
              <a:spLocks noChangeShapeType="1"/>
            </p:cNvSpPr>
            <p:nvPr/>
          </p:nvSpPr>
          <p:spPr bwMode="auto">
            <a:xfrm>
              <a:off x="696" y="7938"/>
              <a:ext cx="1950" cy="1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22" name="Line 826"/>
            <p:cNvSpPr>
              <a:spLocks noChangeShapeType="1"/>
            </p:cNvSpPr>
            <p:nvPr/>
          </p:nvSpPr>
          <p:spPr bwMode="auto">
            <a:xfrm>
              <a:off x="2693" y="8051"/>
              <a:ext cx="762" cy="42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23" name="Line 827"/>
            <p:cNvSpPr>
              <a:spLocks noChangeShapeType="1"/>
            </p:cNvSpPr>
            <p:nvPr/>
          </p:nvSpPr>
          <p:spPr bwMode="auto">
            <a:xfrm>
              <a:off x="2692" y="8218"/>
              <a:ext cx="732" cy="78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24" name="Line 828"/>
            <p:cNvSpPr>
              <a:spLocks noChangeShapeType="1"/>
            </p:cNvSpPr>
            <p:nvPr/>
          </p:nvSpPr>
          <p:spPr bwMode="auto">
            <a:xfrm>
              <a:off x="2661" y="8373"/>
              <a:ext cx="750" cy="90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25" name="Text Box 829"/>
            <p:cNvSpPr txBox="1">
              <a:spLocks noChangeArrowheads="1"/>
            </p:cNvSpPr>
            <p:nvPr/>
          </p:nvSpPr>
          <p:spPr bwMode="auto">
            <a:xfrm>
              <a:off x="830" y="8486"/>
              <a:ext cx="560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5125"/>
              <a:r>
                <a:rPr lang="en-US" b="0" i="1">
                  <a:latin typeface="Calibri" pitchFamily="34" charset="0"/>
                </a:rPr>
                <a:t>Dipole</a:t>
              </a:r>
            </a:p>
          </p:txBody>
        </p:sp>
        <p:sp>
          <p:nvSpPr>
            <p:cNvPr id="26" name="Text Box 830"/>
            <p:cNvSpPr txBox="1">
              <a:spLocks noChangeArrowheads="1"/>
            </p:cNvSpPr>
            <p:nvPr/>
          </p:nvSpPr>
          <p:spPr bwMode="auto">
            <a:xfrm>
              <a:off x="3992" y="8972"/>
              <a:ext cx="745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5125"/>
              <a:r>
                <a:rPr lang="en-US" b="0" i="1">
                  <a:solidFill>
                    <a:srgbClr val="006600"/>
                  </a:solidFill>
                  <a:latin typeface="Calibri" pitchFamily="34" charset="0"/>
                </a:rPr>
                <a:t>Electrons</a:t>
              </a:r>
            </a:p>
          </p:txBody>
        </p:sp>
        <p:sp>
          <p:nvSpPr>
            <p:cNvPr id="27" name="Text Box 831"/>
            <p:cNvSpPr txBox="1">
              <a:spLocks noChangeArrowheads="1"/>
            </p:cNvSpPr>
            <p:nvPr/>
          </p:nvSpPr>
          <p:spPr bwMode="auto">
            <a:xfrm>
              <a:off x="4256" y="7323"/>
              <a:ext cx="586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4175125"/>
              <a:r>
                <a:rPr lang="en-US" b="0" i="1">
                  <a:solidFill>
                    <a:srgbClr val="FF3300"/>
                  </a:solidFill>
                  <a:latin typeface="Calibri" pitchFamily="34" charset="0"/>
                </a:rPr>
                <a:t>X-rays </a:t>
              </a:r>
            </a:p>
          </p:txBody>
        </p:sp>
        <p:sp>
          <p:nvSpPr>
            <p:cNvPr id="28" name="Text Box 832"/>
            <p:cNvSpPr txBox="1">
              <a:spLocks noChangeArrowheads="1"/>
            </p:cNvSpPr>
            <p:nvPr/>
          </p:nvSpPr>
          <p:spPr bwMode="auto">
            <a:xfrm>
              <a:off x="2370" y="7238"/>
              <a:ext cx="949" cy="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175125"/>
              <a:r>
                <a:rPr lang="en-US" b="0" i="1" smtClean="0">
                  <a:solidFill>
                    <a:srgbClr val="FF9900"/>
                  </a:solidFill>
                  <a:latin typeface="Calibri" pitchFamily="34" charset="0"/>
                </a:rPr>
                <a:t>Cu-absorber</a:t>
              </a:r>
            </a:p>
            <a:p>
              <a:pPr algn="ctr" defTabSz="4175125"/>
              <a:r>
                <a:rPr lang="en-US" i="1" smtClean="0">
                  <a:solidFill>
                    <a:srgbClr val="FF9900"/>
                  </a:solidFill>
                  <a:latin typeface="Calibri" pitchFamily="34" charset="0"/>
                </a:rPr>
                <a:t>(35 mm)</a:t>
              </a:r>
              <a:endParaRPr lang="en-US" b="0" i="1">
                <a:solidFill>
                  <a:srgbClr val="FF9900"/>
                </a:solidFill>
                <a:latin typeface="Calibri" pitchFamily="34" charset="0"/>
              </a:endParaRPr>
            </a:p>
          </p:txBody>
        </p:sp>
        <p:sp>
          <p:nvSpPr>
            <p:cNvPr id="29" name="Oval 833"/>
            <p:cNvSpPr>
              <a:spLocks noChangeArrowheads="1"/>
            </p:cNvSpPr>
            <p:nvPr/>
          </p:nvSpPr>
          <p:spPr bwMode="auto">
            <a:xfrm>
              <a:off x="3246" y="8334"/>
              <a:ext cx="222" cy="222"/>
            </a:xfrm>
            <a:prstGeom prst="ellipse">
              <a:avLst/>
            </a:prstGeom>
            <a:solidFill>
              <a:schemeClr val="hlink">
                <a:alpha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1600" i="1">
                <a:latin typeface="Calibri" pitchFamily="34" charset="0"/>
              </a:endParaRPr>
            </a:p>
          </p:txBody>
        </p:sp>
        <p:sp>
          <p:nvSpPr>
            <p:cNvPr id="30" name="Text Box 834"/>
            <p:cNvSpPr txBox="1">
              <a:spLocks noChangeArrowheads="1"/>
            </p:cNvSpPr>
            <p:nvPr/>
          </p:nvSpPr>
          <p:spPr bwMode="auto">
            <a:xfrm>
              <a:off x="4075" y="8051"/>
              <a:ext cx="1040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4175125"/>
              <a:r>
                <a:rPr lang="en-US" b="0" i="1">
                  <a:solidFill>
                    <a:schemeClr val="hlink"/>
                  </a:solidFill>
                  <a:latin typeface="Calibri" pitchFamily="34" charset="0"/>
                </a:rPr>
                <a:t>Detector</a:t>
              </a:r>
            </a:p>
          </p:txBody>
        </p:sp>
        <p:sp>
          <p:nvSpPr>
            <p:cNvPr id="31" name="Line 835"/>
            <p:cNvSpPr>
              <a:spLocks noChangeShapeType="1"/>
            </p:cNvSpPr>
            <p:nvPr/>
          </p:nvSpPr>
          <p:spPr bwMode="auto">
            <a:xfrm flipH="1">
              <a:off x="3519" y="8190"/>
              <a:ext cx="572" cy="14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en-GB" sz="1600" i="1">
                <a:latin typeface="Calibri" pitchFamily="34" charset="0"/>
              </a:endParaRPr>
            </a:p>
          </p:txBody>
        </p:sp>
      </p:grpSp>
      <p:sp>
        <p:nvSpPr>
          <p:cNvPr id="36" name="Line 896"/>
          <p:cNvSpPr>
            <a:spLocks noChangeShapeType="1"/>
          </p:cNvSpPr>
          <p:nvPr/>
        </p:nvSpPr>
        <p:spPr bwMode="auto">
          <a:xfrm>
            <a:off x="5810408" y="3133014"/>
            <a:ext cx="1074485" cy="16602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GB" i="1">
              <a:latin typeface="Calibri" pitchFamily="34" charset="0"/>
            </a:endParaRPr>
          </a:p>
        </p:txBody>
      </p:sp>
      <p:sp>
        <p:nvSpPr>
          <p:cNvPr id="37" name="Text Box 900"/>
          <p:cNvSpPr txBox="1">
            <a:spLocks noChangeArrowheads="1"/>
          </p:cNvSpPr>
          <p:nvPr/>
        </p:nvSpPr>
        <p:spPr bwMode="auto">
          <a:xfrm>
            <a:off x="614152" y="4829034"/>
            <a:ext cx="620810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175125">
              <a:buFontTx/>
              <a:buChar char="•"/>
            </a:pPr>
            <a:r>
              <a:rPr lang="en-US" b="0" i="1">
                <a:solidFill>
                  <a:schemeClr val="accent1"/>
                </a:solidFill>
                <a:latin typeface="Calibri" pitchFamily="34" charset="0"/>
              </a:rPr>
              <a:t>   Scintillator: Lu</a:t>
            </a:r>
            <a:r>
              <a:rPr lang="en-US" b="0" i="1" baseline="-25000">
                <a:solidFill>
                  <a:schemeClr val="accent1"/>
                </a:solidFill>
                <a:latin typeface="Calibri" pitchFamily="34" charset="0"/>
              </a:rPr>
              <a:t>1.8Y.2SiO5:Ce</a:t>
            </a:r>
            <a:r>
              <a:rPr lang="en-US" b="0" i="1">
                <a:solidFill>
                  <a:schemeClr val="accent1"/>
                </a:solidFill>
                <a:latin typeface="Calibri" pitchFamily="34" charset="0"/>
              </a:rPr>
              <a:t>  (“PreLude”)  500 </a:t>
            </a:r>
            <a:r>
              <a:rPr lang="en-US" b="0" i="1">
                <a:solidFill>
                  <a:schemeClr val="accent1"/>
                </a:solidFill>
                <a:latin typeface="Symbol" pitchFamily="18" charset="2"/>
              </a:rPr>
              <a:t>m</a:t>
            </a:r>
            <a:r>
              <a:rPr lang="en-US" b="0" i="1">
                <a:solidFill>
                  <a:schemeClr val="accent1"/>
                </a:solidFill>
                <a:latin typeface="Calibri" pitchFamily="34" charset="0"/>
              </a:rPr>
              <a:t>m</a:t>
            </a:r>
          </a:p>
          <a:p>
            <a:pPr defTabSz="4175125">
              <a:buFontTx/>
              <a:buChar char="•"/>
            </a:pPr>
            <a:r>
              <a:rPr lang="en-US" b="0" i="1">
                <a:solidFill>
                  <a:schemeClr val="accent1"/>
                </a:solidFill>
                <a:latin typeface="Calibri" pitchFamily="34" charset="0"/>
              </a:rPr>
              <a:t>   Focusing </a:t>
            </a:r>
            <a:r>
              <a:rPr lang="en-US" b="0" i="1" smtClean="0">
                <a:solidFill>
                  <a:schemeClr val="accent1"/>
                </a:solidFill>
                <a:latin typeface="Calibri" pitchFamily="34" charset="0"/>
              </a:rPr>
              <a:t>via </a:t>
            </a:r>
            <a:r>
              <a:rPr lang="en-US" b="0" i="1">
                <a:solidFill>
                  <a:schemeClr val="accent1"/>
                </a:solidFill>
                <a:latin typeface="Calibri" pitchFamily="34" charset="0"/>
              </a:rPr>
              <a:t>motorised scintillator  screen</a:t>
            </a:r>
          </a:p>
          <a:p>
            <a:pPr defTabSz="4175125">
              <a:buFontTx/>
              <a:buChar char="•"/>
            </a:pPr>
            <a:r>
              <a:rPr lang="en-US" b="0" i="1">
                <a:solidFill>
                  <a:schemeClr val="accent1"/>
                </a:solidFill>
                <a:latin typeface="Calibri" pitchFamily="34" charset="0"/>
              </a:rPr>
              <a:t>   Double Achromat</a:t>
            </a:r>
          </a:p>
          <a:p>
            <a:pPr defTabSz="4175125">
              <a:buFontTx/>
              <a:buChar char="•"/>
            </a:pPr>
            <a:r>
              <a:rPr lang="en-US" b="0" i="1">
                <a:solidFill>
                  <a:schemeClr val="accent1"/>
                </a:solidFill>
                <a:latin typeface="Calibri" pitchFamily="34" charset="0"/>
              </a:rPr>
              <a:t>   CCD: Flea (Point Grey  Research)</a:t>
            </a:r>
          </a:p>
          <a:p>
            <a:pPr defTabSz="4175125">
              <a:buFontTx/>
              <a:buChar char="•"/>
            </a:pPr>
            <a:r>
              <a:rPr lang="en-US" b="0" i="1">
                <a:solidFill>
                  <a:schemeClr val="accent1"/>
                </a:solidFill>
                <a:latin typeface="Calibri" pitchFamily="34" charset="0"/>
              </a:rPr>
              <a:t>   Pb - shielding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31519" y="780852"/>
            <a:ext cx="821884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i="1" smtClean="0">
                <a:solidFill>
                  <a:schemeClr val="accent1"/>
                </a:solidFill>
                <a:latin typeface="Calibri" pitchFamily="34" charset="0"/>
              </a:rPr>
              <a:t>Simple measurement of the X-ray beam projected from the source point in a bending magnet onto a scintillator screen</a:t>
            </a:r>
            <a:endParaRPr lang="en-GB" i="1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39" name="Text Box 899"/>
          <p:cNvSpPr txBox="1">
            <a:spLocks noChangeArrowheads="1"/>
          </p:cNvSpPr>
          <p:nvPr/>
        </p:nvSpPr>
        <p:spPr bwMode="auto">
          <a:xfrm>
            <a:off x="6018754" y="1356135"/>
            <a:ext cx="2747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175125"/>
            <a:r>
              <a:rPr lang="en-US" b="0" i="1" dirty="0">
                <a:solidFill>
                  <a:schemeClr val="accent1"/>
                </a:solidFill>
              </a:rPr>
              <a:t>E</a:t>
            </a:r>
            <a:r>
              <a:rPr lang="en-US" b="0" i="1" baseline="-25000" dirty="0">
                <a:solidFill>
                  <a:schemeClr val="accent1"/>
                </a:solidFill>
              </a:rPr>
              <a:t>PEAK                </a:t>
            </a:r>
            <a:r>
              <a:rPr lang="en-US" b="0" i="1" dirty="0" smtClean="0">
                <a:solidFill>
                  <a:schemeClr val="accent1"/>
                </a:solidFill>
              </a:rPr>
              <a:t>~   </a:t>
            </a:r>
            <a:r>
              <a:rPr lang="en-US" b="0" i="1" dirty="0">
                <a:solidFill>
                  <a:schemeClr val="accent1"/>
                </a:solidFill>
              </a:rPr>
              <a:t>160 </a:t>
            </a:r>
            <a:r>
              <a:rPr lang="en-US" b="0" i="1" dirty="0" err="1">
                <a:solidFill>
                  <a:schemeClr val="accent1"/>
                </a:solidFill>
              </a:rPr>
              <a:t>keV</a:t>
            </a:r>
            <a:endParaRPr lang="en-US" b="0" i="1" dirty="0">
              <a:solidFill>
                <a:schemeClr val="accent1"/>
              </a:solidFill>
            </a:endParaRPr>
          </a:p>
          <a:p>
            <a:pPr defTabSz="4175125"/>
            <a:r>
              <a:rPr lang="en-US" b="0" i="1" dirty="0">
                <a:solidFill>
                  <a:schemeClr val="accent1"/>
                </a:solidFill>
                <a:latin typeface="Symbol" pitchFamily="18" charset="2"/>
              </a:rPr>
              <a:t>s </a:t>
            </a:r>
            <a:r>
              <a:rPr lang="en-US" i="1" dirty="0">
                <a:solidFill>
                  <a:schemeClr val="accent1"/>
                </a:solidFill>
              </a:rPr>
              <a:t>‘</a:t>
            </a:r>
            <a:r>
              <a:rPr lang="en-US" b="0" i="1" baseline="-25000" dirty="0">
                <a:solidFill>
                  <a:schemeClr val="accent1"/>
                </a:solidFill>
              </a:rPr>
              <a:t> SYNC RAD </a:t>
            </a:r>
            <a:r>
              <a:rPr lang="en-US" b="0" i="1" dirty="0">
                <a:solidFill>
                  <a:schemeClr val="accent1"/>
                </a:solidFill>
              </a:rPr>
              <a:t>  =   </a:t>
            </a:r>
            <a:r>
              <a:rPr lang="en-US" b="0" i="1" dirty="0" smtClean="0">
                <a:solidFill>
                  <a:schemeClr val="accent1"/>
                </a:solidFill>
              </a:rPr>
              <a:t>17.5 </a:t>
            </a:r>
            <a:r>
              <a:rPr lang="en-US" b="0" i="1" dirty="0">
                <a:solidFill>
                  <a:schemeClr val="accent1"/>
                </a:solidFill>
                <a:latin typeface="Symbol" pitchFamily="18" charset="2"/>
              </a:rPr>
              <a:t>m</a:t>
            </a:r>
            <a:r>
              <a:rPr lang="en-US" b="0" i="1" dirty="0">
                <a:solidFill>
                  <a:schemeClr val="accent1"/>
                </a:solidFill>
              </a:rPr>
              <a:t>rad</a:t>
            </a: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5083" y="2194560"/>
            <a:ext cx="3047585" cy="406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5281747" y="4349931"/>
            <a:ext cx="131934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Scintillator</a:t>
            </a:r>
            <a:endParaRPr lang="en-GB" i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2" name="Right Arrow 41"/>
          <p:cNvSpPr/>
          <p:nvPr/>
        </p:nvSpPr>
        <p:spPr>
          <a:xfrm rot="2849627">
            <a:off x="6182210" y="5046334"/>
            <a:ext cx="957943" cy="153356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ight Arrow 42"/>
          <p:cNvSpPr/>
          <p:nvPr/>
        </p:nvSpPr>
        <p:spPr>
          <a:xfrm rot="6801446">
            <a:off x="6979042" y="4728472"/>
            <a:ext cx="957943" cy="153356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/>
          <p:cNvSpPr txBox="1"/>
          <p:nvPr/>
        </p:nvSpPr>
        <p:spPr>
          <a:xfrm>
            <a:off x="7715793" y="3744685"/>
            <a:ext cx="131934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Actuator for scintillator (focusing)</a:t>
            </a:r>
            <a:endParaRPr lang="en-GB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55611" y="2781953"/>
            <a:ext cx="1319349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CCD &amp; lenses in Pb shielding</a:t>
            </a:r>
            <a:endParaRPr lang="en-GB" i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6" name="Right Arrow 45"/>
          <p:cNvSpPr/>
          <p:nvPr/>
        </p:nvSpPr>
        <p:spPr>
          <a:xfrm rot="2849627">
            <a:off x="6160439" y="3605065"/>
            <a:ext cx="957943" cy="153356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5116284" y="1600200"/>
            <a:ext cx="13193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Firewire control</a:t>
            </a:r>
            <a:endParaRPr lang="en-GB" i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8" name="Right Arrow 47"/>
          <p:cNvSpPr/>
          <p:nvPr/>
        </p:nvSpPr>
        <p:spPr>
          <a:xfrm rot="2849627">
            <a:off x="6291067" y="2525203"/>
            <a:ext cx="957943" cy="153356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X-ray projection monitors – View from the top 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3110" y="923321"/>
            <a:ext cx="6583363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2281646" y="984067"/>
            <a:ext cx="174582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Crotch absorber vessel</a:t>
            </a:r>
            <a:endParaRPr lang="en-GB" i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94068" y="1197428"/>
            <a:ext cx="174029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Vacuum pipe </a:t>
            </a:r>
          </a:p>
          <a:p>
            <a:pPr algn="ctr"/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X-rays</a:t>
            </a:r>
            <a:endParaRPr lang="en-GB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90457" y="5368834"/>
            <a:ext cx="179871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Vacuum pipe Electrons</a:t>
            </a:r>
            <a:endParaRPr lang="en-GB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67316" y="2270906"/>
            <a:ext cx="109533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Detector</a:t>
            </a:r>
            <a:endParaRPr lang="en-GB" i="1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1" name="Right Arrow 40"/>
          <p:cNvSpPr/>
          <p:nvPr/>
        </p:nvSpPr>
        <p:spPr>
          <a:xfrm rot="8006303">
            <a:off x="5474425" y="2917354"/>
            <a:ext cx="867136" cy="163600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ight Arrow 41"/>
          <p:cNvSpPr/>
          <p:nvPr/>
        </p:nvSpPr>
        <p:spPr>
          <a:xfrm rot="5241330">
            <a:off x="4803735" y="2271174"/>
            <a:ext cx="946586" cy="149195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ight Arrow 42"/>
          <p:cNvSpPr/>
          <p:nvPr/>
        </p:nvSpPr>
        <p:spPr>
          <a:xfrm rot="16200000">
            <a:off x="5489881" y="4763304"/>
            <a:ext cx="957943" cy="153356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ight Arrow 43"/>
          <p:cNvSpPr/>
          <p:nvPr/>
        </p:nvSpPr>
        <p:spPr>
          <a:xfrm rot="5017329">
            <a:off x="2903435" y="2054941"/>
            <a:ext cx="957943" cy="153356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4955177" y="3230881"/>
            <a:ext cx="809898" cy="77506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12822" y="1411473"/>
            <a:ext cx="13193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Bending Magnet</a:t>
            </a:r>
            <a:endParaRPr lang="en-GB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 rot="3933127">
            <a:off x="913771" y="2443987"/>
            <a:ext cx="957943" cy="153356"/>
          </a:xfrm>
          <a:prstGeom prst="rightArrow">
            <a:avLst>
              <a:gd name="adj1" fmla="val 50000"/>
              <a:gd name="adj2" fmla="val 194627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X-ray projection monitors – Synchrotron Radiation vs. Electron Beam Size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6" name="Rectangle 5"/>
          <p:cNvSpPr/>
          <p:nvPr/>
        </p:nvSpPr>
        <p:spPr>
          <a:xfrm>
            <a:off x="255974" y="947371"/>
            <a:ext cx="8692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smtClean="0">
                <a:solidFill>
                  <a:schemeClr val="accent1"/>
                </a:solidFill>
                <a:latin typeface="Calibri" pitchFamily="34" charset="0"/>
              </a:rPr>
              <a:t>Total beam size on screen:		</a:t>
            </a:r>
            <a:r>
              <a:rPr lang="en-GB" i="1" smtClean="0">
                <a:solidFill>
                  <a:schemeClr val="accent1"/>
                </a:solidFill>
                <a:latin typeface="Symbol" pitchFamily="18" charset="2"/>
              </a:rPr>
              <a:t>S </a:t>
            </a:r>
            <a:r>
              <a:rPr lang="en-GB" i="1" baseline="30000" smtClean="0">
                <a:solidFill>
                  <a:schemeClr val="accent1"/>
                </a:solidFill>
                <a:latin typeface="Calibri" pitchFamily="34" charset="0"/>
              </a:rPr>
              <a:t>2</a:t>
            </a:r>
            <a:r>
              <a:rPr lang="nl-NL" i="1" baseline="-25000" smtClean="0">
                <a:solidFill>
                  <a:schemeClr val="accent1"/>
                </a:solidFill>
                <a:latin typeface="Calibri" pitchFamily="34" charset="0"/>
              </a:rPr>
              <a:t>tot</a:t>
            </a:r>
            <a:r>
              <a:rPr lang="nl-NL" i="1" smtClean="0">
                <a:solidFill>
                  <a:schemeClr val="accent1"/>
                </a:solidFill>
                <a:latin typeface="Calibri" pitchFamily="34" charset="0"/>
              </a:rPr>
              <a:t> = </a:t>
            </a:r>
            <a:r>
              <a:rPr lang="nl-NL" i="1" smtClean="0">
                <a:solidFill>
                  <a:schemeClr val="accent2"/>
                </a:solidFill>
                <a:latin typeface="Symbol" pitchFamily="18" charset="2"/>
              </a:rPr>
              <a:t>eb</a:t>
            </a:r>
            <a:r>
              <a:rPr lang="nl-NL" i="1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nl-NL" i="1" smtClean="0">
                <a:solidFill>
                  <a:schemeClr val="accent2"/>
                </a:solidFill>
                <a:latin typeface="Symbol" pitchFamily="18" charset="2"/>
              </a:rPr>
              <a:t>-</a:t>
            </a:r>
            <a:r>
              <a:rPr lang="nl-NL" i="1" smtClean="0">
                <a:solidFill>
                  <a:schemeClr val="accent2"/>
                </a:solidFill>
                <a:latin typeface="Calibri" pitchFamily="34" charset="0"/>
              </a:rPr>
              <a:t> 2</a:t>
            </a:r>
            <a:r>
              <a:rPr lang="nl-NL" i="1" smtClean="0">
                <a:solidFill>
                  <a:schemeClr val="accent2"/>
                </a:solidFill>
                <a:latin typeface="Symbol" pitchFamily="18" charset="2"/>
              </a:rPr>
              <a:t>ea </a:t>
            </a:r>
            <a:r>
              <a:rPr lang="nl-NL" i="1" smtClean="0">
                <a:solidFill>
                  <a:schemeClr val="accent2"/>
                </a:solidFill>
                <a:latin typeface="Calibri" pitchFamily="34" charset="0"/>
              </a:rPr>
              <a:t>D + </a:t>
            </a:r>
            <a:r>
              <a:rPr lang="nl-NL" i="1" smtClean="0">
                <a:solidFill>
                  <a:schemeClr val="accent2"/>
                </a:solidFill>
                <a:latin typeface="Symbol" pitchFamily="18" charset="2"/>
              </a:rPr>
              <a:t>eg </a:t>
            </a:r>
            <a:r>
              <a:rPr lang="nl-NL" i="1" smtClean="0">
                <a:solidFill>
                  <a:schemeClr val="accent2"/>
                </a:solidFill>
                <a:latin typeface="Calibri" pitchFamily="34" charset="0"/>
              </a:rPr>
              <a:t>D</a:t>
            </a:r>
            <a:r>
              <a:rPr lang="nl-NL" i="1" baseline="30000" smtClean="0">
                <a:solidFill>
                  <a:schemeClr val="accent2"/>
                </a:solidFill>
                <a:latin typeface="Calibri" pitchFamily="34" charset="0"/>
              </a:rPr>
              <a:t>2</a:t>
            </a:r>
            <a:r>
              <a:rPr lang="nl-NL" i="1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nl-NL" i="1" smtClean="0">
                <a:solidFill>
                  <a:schemeClr val="accent1"/>
                </a:solidFill>
                <a:latin typeface="Calibri" pitchFamily="34" charset="0"/>
              </a:rPr>
              <a:t>+ </a:t>
            </a:r>
            <a:r>
              <a:rPr lang="nl-NL" i="1" smtClean="0">
                <a:solidFill>
                  <a:schemeClr val="accent1"/>
                </a:solidFill>
                <a:latin typeface="Symbol" pitchFamily="18" charset="2"/>
              </a:rPr>
              <a:t>s</a:t>
            </a:r>
            <a:r>
              <a:rPr lang="nl-NL" i="1" smtClean="0">
                <a:solidFill>
                  <a:schemeClr val="accent1"/>
                </a:solidFill>
                <a:latin typeface="Calibri" pitchFamily="34" charset="0"/>
              </a:rPr>
              <a:t>’</a:t>
            </a:r>
            <a:r>
              <a:rPr lang="nl-NL" i="1" baseline="30000" smtClean="0">
                <a:solidFill>
                  <a:schemeClr val="accent1"/>
                </a:solidFill>
                <a:latin typeface="Calibri" pitchFamily="34" charset="0"/>
              </a:rPr>
              <a:t>2</a:t>
            </a:r>
            <a:r>
              <a:rPr lang="en-GB" i="1" baseline="-25000" smtClean="0">
                <a:solidFill>
                  <a:schemeClr val="accent1"/>
                </a:solidFill>
                <a:latin typeface="Calibri" pitchFamily="34" charset="0"/>
              </a:rPr>
              <a:t>ph </a:t>
            </a:r>
            <a:r>
              <a:rPr lang="nl-NL" i="1" smtClean="0">
                <a:solidFill>
                  <a:schemeClr val="accent1"/>
                </a:solidFill>
                <a:latin typeface="Calibri" pitchFamily="34" charset="0"/>
              </a:rPr>
              <a:t>D</a:t>
            </a:r>
            <a:r>
              <a:rPr lang="nl-NL" i="1" baseline="30000" smtClean="0">
                <a:solidFill>
                  <a:schemeClr val="accent1"/>
                </a:solidFill>
                <a:latin typeface="Calibri" pitchFamily="34" charset="0"/>
              </a:rPr>
              <a:t>2</a:t>
            </a:r>
            <a:r>
              <a:rPr lang="en-GB" i="1" smtClean="0">
                <a:solidFill>
                  <a:schemeClr val="accent1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1169077" y="1754581"/>
            <a:ext cx="3456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smtClean="0">
                <a:solidFill>
                  <a:schemeClr val="accent2"/>
                </a:solidFill>
                <a:latin typeface="Calibri" pitchFamily="34" charset="0"/>
              </a:rPr>
              <a:t>electron beam size and divergence 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4963" y="1754581"/>
            <a:ext cx="3514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smtClean="0">
                <a:solidFill>
                  <a:schemeClr val="accent1"/>
                </a:solidFill>
                <a:latin typeface="Calibri" pitchFamily="34" charset="0"/>
              </a:rPr>
              <a:t>divergence of synchrotron radiation</a:t>
            </a:r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027525" y="1376738"/>
            <a:ext cx="41095" cy="4417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006921" y="1366464"/>
            <a:ext cx="842481" cy="400692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615411" y="2436866"/>
            <a:ext cx="5412382" cy="3759648"/>
            <a:chOff x="2155737" y="2436866"/>
            <a:chExt cx="5412382" cy="3759648"/>
          </a:xfrm>
        </p:grpSpPr>
        <p:graphicFrame>
          <p:nvGraphicFramePr>
            <p:cNvPr id="5" name="Chart 4"/>
            <p:cNvGraphicFramePr/>
            <p:nvPr>
              <p:extLst>
                <p:ext uri="{D42A27DB-BD31-4B8C-83A1-F6EECF244321}">
                  <p14:modId xmlns:p14="http://schemas.microsoft.com/office/powerpoint/2010/main" val="1984162006"/>
                </p:ext>
              </p:extLst>
            </p:nvPr>
          </p:nvGraphicFramePr>
          <p:xfrm>
            <a:off x="2155737" y="2451828"/>
            <a:ext cx="5412382" cy="37446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3297521" y="2436866"/>
              <a:ext cx="19983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Calibri" panose="020F0502020204030204" pitchFamily="34" charset="0"/>
                </a:rPr>
                <a:t>Synchrotron radiation</a:t>
              </a:r>
              <a:endParaRPr lang="en-GB" sz="1600" i="1" dirty="0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X-ray projection monitors – Comparison of data and model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sp>
        <p:nvSpPr>
          <p:cNvPr id="334" name="Text Box 1849"/>
          <p:cNvSpPr txBox="1">
            <a:spLocks noChangeArrowheads="1"/>
          </p:cNvSpPr>
          <p:nvPr/>
        </p:nvSpPr>
        <p:spPr bwMode="auto">
          <a:xfrm>
            <a:off x="1203885" y="1144082"/>
            <a:ext cx="25122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i="1" dirty="0"/>
              <a:t> </a:t>
            </a:r>
            <a:r>
              <a:rPr lang="en-US" b="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&lt;</a:t>
            </a:r>
            <a:r>
              <a:rPr lang="en-US" b="0" i="1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</a:rPr>
              <a:t>e</a:t>
            </a:r>
            <a:r>
              <a:rPr lang="en-US" b="0" i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</a:t>
            </a:r>
            <a:r>
              <a:rPr lang="en-US" b="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&gt;</a:t>
            </a:r>
            <a:r>
              <a:rPr lang="en-US" b="0" i="1" baseline="-25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meas</a:t>
            </a:r>
            <a:r>
              <a:rPr lang="en-US" b="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= </a:t>
            </a:r>
            <a:r>
              <a:rPr lang="en-US" b="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(20 ± 3) pm</a:t>
            </a:r>
          </a:p>
          <a:p>
            <a:r>
              <a:rPr lang="en-US" b="0" i="1" dirty="0">
                <a:solidFill>
                  <a:srgbClr val="CC6600"/>
                </a:solidFill>
              </a:rPr>
              <a:t>&lt; </a:t>
            </a:r>
            <a:r>
              <a:rPr lang="en-US" b="0" i="1" dirty="0">
                <a:solidFill>
                  <a:srgbClr val="CC6600"/>
                </a:solidFill>
                <a:latin typeface="Symbol" pitchFamily="18" charset="2"/>
              </a:rPr>
              <a:t>e</a:t>
            </a:r>
            <a:r>
              <a:rPr lang="en-US" b="0" i="1" baseline="-25000" dirty="0">
                <a:solidFill>
                  <a:srgbClr val="CC6600"/>
                </a:solidFill>
              </a:rPr>
              <a:t>z</a:t>
            </a:r>
            <a:r>
              <a:rPr lang="en-US" dirty="0">
                <a:solidFill>
                  <a:srgbClr val="CC6600"/>
                </a:solidFill>
              </a:rPr>
              <a:t> </a:t>
            </a:r>
            <a:r>
              <a:rPr lang="en-US" b="0" i="1" dirty="0">
                <a:solidFill>
                  <a:srgbClr val="CC6600"/>
                </a:solidFill>
              </a:rPr>
              <a:t>&gt;</a:t>
            </a:r>
            <a:r>
              <a:rPr lang="en-US" b="0" i="1" baseline="-25000" dirty="0">
                <a:solidFill>
                  <a:srgbClr val="CC6600"/>
                </a:solidFill>
              </a:rPr>
              <a:t>mod</a:t>
            </a:r>
            <a:r>
              <a:rPr lang="en-US" b="0" i="1" dirty="0">
                <a:solidFill>
                  <a:srgbClr val="CC6600"/>
                </a:solidFill>
              </a:rPr>
              <a:t> </a:t>
            </a:r>
            <a:r>
              <a:rPr lang="en-US" b="0" i="1" dirty="0" smtClean="0">
                <a:solidFill>
                  <a:srgbClr val="CC6600"/>
                </a:solidFill>
              </a:rPr>
              <a:t>= </a:t>
            </a:r>
            <a:r>
              <a:rPr lang="en-US" b="0" i="1" dirty="0">
                <a:solidFill>
                  <a:srgbClr val="CC6600"/>
                </a:solidFill>
              </a:rPr>
              <a:t>(20 ± 3) pm</a:t>
            </a:r>
            <a:endParaRPr lang="en-US" b="0" i="1" baseline="-25000" dirty="0">
              <a:solidFill>
                <a:srgbClr val="CC6600"/>
              </a:solidFill>
            </a:endParaRPr>
          </a:p>
        </p:txBody>
      </p:sp>
      <p:sp>
        <p:nvSpPr>
          <p:cNvPr id="336" name="Text Box 1852"/>
          <p:cNvSpPr txBox="1">
            <a:spLocks noChangeArrowheads="1"/>
          </p:cNvSpPr>
          <p:nvPr/>
        </p:nvSpPr>
        <p:spPr bwMode="auto">
          <a:xfrm>
            <a:off x="1481954" y="5296857"/>
            <a:ext cx="632618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3">
              <a:buFont typeface="Wingdings" pitchFamily="2" charset="2"/>
              <a:buChar char="à"/>
            </a:pPr>
            <a:r>
              <a:rPr lang="de-DE" b="0" i="1">
                <a:latin typeface="Calibri" pitchFamily="34" charset="0"/>
                <a:sym typeface="Wingdings" pitchFamily="2" charset="2"/>
              </a:rPr>
              <a:t> </a:t>
            </a:r>
            <a:r>
              <a:rPr lang="de-DE" b="0" i="1" smtClean="0">
                <a:latin typeface="Calibri" pitchFamily="34" charset="0"/>
                <a:sym typeface="Wingdings" pitchFamily="2" charset="2"/>
              </a:rPr>
              <a:t>Alignment </a:t>
            </a:r>
            <a:r>
              <a:rPr lang="de-DE" b="0" i="1">
                <a:latin typeface="Calibri" pitchFamily="34" charset="0"/>
                <a:sym typeface="Wingdings" pitchFamily="2" charset="2"/>
              </a:rPr>
              <a:t>critical at low </a:t>
            </a:r>
            <a:r>
              <a:rPr lang="de-DE" b="0" i="1" smtClean="0">
                <a:latin typeface="Calibri" pitchFamily="34" charset="0"/>
                <a:sym typeface="Wingdings" pitchFamily="2" charset="2"/>
              </a:rPr>
              <a:t>emittance</a:t>
            </a:r>
          </a:p>
          <a:p>
            <a:pPr lvl="3">
              <a:buFont typeface="Wingdings" pitchFamily="2" charset="2"/>
              <a:buChar char="à"/>
            </a:pPr>
            <a:r>
              <a:rPr lang="de-DE" i="1" smtClean="0">
                <a:latin typeface="Calibri" pitchFamily="34" charset="0"/>
                <a:sym typeface="Wingdings" pitchFamily="2" charset="2"/>
              </a:rPr>
              <a:t> Deconvolution obligatory</a:t>
            </a:r>
            <a:endParaRPr lang="de-DE" b="0" i="1">
              <a:latin typeface="Calibri" pitchFamily="34" charset="0"/>
            </a:endParaRPr>
          </a:p>
        </p:txBody>
      </p:sp>
      <p:graphicFrame>
        <p:nvGraphicFramePr>
          <p:cNvPr id="337" name="Object 2044"/>
          <p:cNvGraphicFramePr>
            <a:graphicFrameLocks noChangeAspect="1"/>
          </p:cNvGraphicFramePr>
          <p:nvPr/>
        </p:nvGraphicFramePr>
        <p:xfrm>
          <a:off x="304612" y="1730055"/>
          <a:ext cx="4338638" cy="318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8" name="Graph" r:id="rId4" imgW="4062240" imgH="2977920" progId="">
                  <p:embed/>
                </p:oleObj>
              </mc:Choice>
              <mc:Fallback>
                <p:oleObj name="Graph" r:id="rId4" imgW="4062240" imgH="29779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612" y="1730055"/>
                        <a:ext cx="4338638" cy="318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" name="Object 2045"/>
          <p:cNvGraphicFramePr>
            <a:graphicFrameLocks noChangeAspect="1"/>
          </p:cNvGraphicFramePr>
          <p:nvPr/>
        </p:nvGraphicFramePr>
        <p:xfrm>
          <a:off x="4426698" y="1610194"/>
          <a:ext cx="4500563" cy="358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9" name="Graph" r:id="rId6" imgW="4214880" imgH="3359520" progId="">
                  <p:embed/>
                </p:oleObj>
              </mc:Choice>
              <mc:Fallback>
                <p:oleObj name="Graph" r:id="rId6" imgW="4214880" imgH="335952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6698" y="1610194"/>
                        <a:ext cx="4500563" cy="358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9" name="Text Box 2046"/>
          <p:cNvSpPr txBox="1">
            <a:spLocks noChangeArrowheads="1"/>
          </p:cNvSpPr>
          <p:nvPr/>
        </p:nvSpPr>
        <p:spPr bwMode="auto">
          <a:xfrm>
            <a:off x="5771496" y="1170509"/>
            <a:ext cx="25635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i="1" dirty="0"/>
              <a:t> </a:t>
            </a:r>
            <a:r>
              <a:rPr lang="en-US" b="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&lt;</a:t>
            </a:r>
            <a:r>
              <a:rPr lang="en-US" b="0" i="1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</a:rPr>
              <a:t>e</a:t>
            </a:r>
            <a:r>
              <a:rPr lang="en-US" b="0" i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</a:t>
            </a:r>
            <a:r>
              <a:rPr lang="en-US" b="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&gt;</a:t>
            </a:r>
            <a:r>
              <a:rPr lang="en-US" b="0" i="1" baseline="-25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meas</a:t>
            </a:r>
            <a:r>
              <a:rPr lang="en-US" b="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= </a:t>
            </a:r>
            <a:r>
              <a:rPr lang="en-US" b="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(3 ± 1) pm</a:t>
            </a:r>
          </a:p>
          <a:p>
            <a:r>
              <a:rPr lang="en-US" b="0" i="1" dirty="0">
                <a:solidFill>
                  <a:srgbClr val="CC6600"/>
                </a:solidFill>
              </a:rPr>
              <a:t>&lt; </a:t>
            </a:r>
            <a:r>
              <a:rPr lang="en-US" b="0" i="1" dirty="0">
                <a:solidFill>
                  <a:srgbClr val="CC6600"/>
                </a:solidFill>
                <a:latin typeface="Symbol" pitchFamily="18" charset="2"/>
              </a:rPr>
              <a:t>e</a:t>
            </a:r>
            <a:r>
              <a:rPr lang="en-US" b="0" i="1" baseline="-25000" dirty="0">
                <a:solidFill>
                  <a:srgbClr val="CC6600"/>
                </a:solidFill>
              </a:rPr>
              <a:t>z</a:t>
            </a:r>
            <a:r>
              <a:rPr lang="en-US" dirty="0">
                <a:solidFill>
                  <a:srgbClr val="CC6600"/>
                </a:solidFill>
              </a:rPr>
              <a:t> </a:t>
            </a:r>
            <a:r>
              <a:rPr lang="en-US" b="0" i="1" dirty="0">
                <a:solidFill>
                  <a:srgbClr val="CC6600"/>
                </a:solidFill>
              </a:rPr>
              <a:t>&gt;</a:t>
            </a:r>
            <a:r>
              <a:rPr lang="en-US" b="0" i="1" baseline="-25000" dirty="0">
                <a:solidFill>
                  <a:srgbClr val="CC6600"/>
                </a:solidFill>
              </a:rPr>
              <a:t>mod</a:t>
            </a:r>
            <a:r>
              <a:rPr lang="en-US" b="0" i="1" dirty="0">
                <a:solidFill>
                  <a:srgbClr val="CC6600"/>
                </a:solidFill>
              </a:rPr>
              <a:t> </a:t>
            </a:r>
            <a:r>
              <a:rPr lang="en-US" b="0" i="1" dirty="0" smtClean="0">
                <a:solidFill>
                  <a:srgbClr val="CC6600"/>
                </a:solidFill>
              </a:rPr>
              <a:t>= </a:t>
            </a:r>
            <a:r>
              <a:rPr lang="en-US" b="0" i="1" dirty="0">
                <a:solidFill>
                  <a:srgbClr val="CC6600"/>
                </a:solidFill>
              </a:rPr>
              <a:t>(2 ± 0.3) pm</a:t>
            </a:r>
            <a:endParaRPr lang="en-US" b="0" i="1" baseline="-25000" dirty="0">
              <a:solidFill>
                <a:srgbClr val="CC6600"/>
              </a:solidFill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1577789" y="4643709"/>
            <a:ext cx="248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latin typeface="Calibri" pitchFamily="34" charset="0"/>
              </a:rPr>
              <a:t>Detector Name (cell)</a:t>
            </a:r>
            <a:endParaRPr lang="en-GB" i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of 14 vertical emittance values during USM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Beam size monitoring at the ESRF  – </a:t>
            </a:r>
            <a:r>
              <a:rPr lang="en-US" dirty="0" smtClean="0"/>
              <a:t> Topical Workshop on Emittance Measurement,  Barcelona  –  29/01/2018 </a:t>
            </a:r>
            <a:r>
              <a:rPr lang="en-GB" dirty="0" smtClean="0"/>
              <a:t> – </a:t>
            </a:r>
            <a:r>
              <a:rPr lang="en-US" dirty="0" smtClean="0"/>
              <a:t> Friederike Ewald</a:t>
            </a:r>
            <a:endParaRPr lang="fr-FR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745" y="1272636"/>
            <a:ext cx="7894320" cy="4147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_ESRF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ank.potx" id="{67C11CAC-9023-4D7C-A201-0E73168C1C5C}" vid="{657381B9-D2A2-47F3-8C63-832BC456550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Blank_ESRF</Template>
  <TotalTime>31753</TotalTime>
  <Words>2210</Words>
  <Application>Microsoft Office PowerPoint</Application>
  <PresentationFormat>On-screen Show (4:3)</PresentationFormat>
  <Paragraphs>473</Paragraphs>
  <Slides>35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ITCOfficinaSans LT Book</vt:lpstr>
      <vt:lpstr>Symbol</vt:lpstr>
      <vt:lpstr>Times New Roman</vt:lpstr>
      <vt:lpstr>Wingdings</vt:lpstr>
      <vt:lpstr>Blank_ESRF</vt:lpstr>
      <vt:lpstr>Graph</vt:lpstr>
      <vt:lpstr>Equation</vt:lpstr>
      <vt:lpstr>PowerPoint Presentation</vt:lpstr>
      <vt:lpstr>PowerPoint Presentation</vt:lpstr>
      <vt:lpstr>Contents</vt:lpstr>
      <vt:lpstr>Existing Emittance Monitors at the ESRF</vt:lpstr>
      <vt:lpstr>Dipole radiation X-ray Projection Monitors </vt:lpstr>
      <vt:lpstr>X-ray projection monitors – View from the top </vt:lpstr>
      <vt:lpstr>X-ray projection monitors – Synchrotron Radiation vs. Electron Beam Size</vt:lpstr>
      <vt:lpstr>X-ray projection monitors – Comparison of data and model</vt:lpstr>
      <vt:lpstr>Monitoring of 14 vertical emittance values during USM</vt:lpstr>
      <vt:lpstr>Average vertical emittance monitoring</vt:lpstr>
      <vt:lpstr>Contents</vt:lpstr>
      <vt:lpstr>X-ray pinhole  = Image formation through a small aperture </vt:lpstr>
      <vt:lpstr>PowerPoint Presentation</vt:lpstr>
      <vt:lpstr>Pinhole area                Detection area</vt:lpstr>
      <vt:lpstr>Pinhole Resolution</vt:lpstr>
      <vt:lpstr>Resolution of X-ray pinhole camera</vt:lpstr>
      <vt:lpstr>X-ray Pinhole Screenshots</vt:lpstr>
      <vt:lpstr>Contents</vt:lpstr>
      <vt:lpstr>X-ray Lens  = Image formation with stack of parabolic concave lenses</vt:lpstr>
      <vt:lpstr>X-ray Lens  = Image formation with stack of parabolic concave lenses</vt:lpstr>
      <vt:lpstr>Emittance beamline D11 equipped with CRLs</vt:lpstr>
      <vt:lpstr>Choosing the number of lenses</vt:lpstr>
      <vt:lpstr>XRL for emittance measurement at ESRF ( now removed )</vt:lpstr>
      <vt:lpstr>Comparison Pinhole – CRL   (at beamport ID25)</vt:lpstr>
      <vt:lpstr>Contents</vt:lpstr>
      <vt:lpstr>Challenges and prospects for emittance measurement for ESRF-EBS </vt:lpstr>
      <vt:lpstr>ESRF-EBS</vt:lpstr>
      <vt:lpstr>EBS emittance beam port positions:  </vt:lpstr>
      <vt:lpstr>Mechanical Assembly for Emittance ID beam port </vt:lpstr>
      <vt:lpstr>Emittance  –  Challenge:  small beam sizes</vt:lpstr>
      <vt:lpstr>X-ray Fresnel diffraction from a slit</vt:lpstr>
      <vt:lpstr>X-ray Fresnel diffraction from a slit</vt:lpstr>
      <vt:lpstr>Summary</vt:lpstr>
      <vt:lpstr>Not adressed here:</vt:lpstr>
      <vt:lpstr>PowerPoint Presentation</vt:lpstr>
    </vt:vector>
  </TitlesOfParts>
  <Company>ESRF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ewald</dc:creator>
  <cp:lastModifiedBy>Generic Account for Diagnostics Team</cp:lastModifiedBy>
  <cp:revision>1197</cp:revision>
  <dcterms:created xsi:type="dcterms:W3CDTF">2018-01-04T09:31:47Z</dcterms:created>
  <dcterms:modified xsi:type="dcterms:W3CDTF">2018-03-13T16:23:31Z</dcterms:modified>
</cp:coreProperties>
</file>